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97" r:id="rId2"/>
    <p:sldMasterId id="2147483709" r:id="rId3"/>
    <p:sldMasterId id="2147483721" r:id="rId4"/>
    <p:sldMasterId id="2147483733" r:id="rId5"/>
  </p:sldMasterIdLst>
  <p:notesMasterIdLst>
    <p:notesMasterId r:id="rId51"/>
  </p:notesMasterIdLst>
  <p:sldIdLst>
    <p:sldId id="256" r:id="rId6"/>
    <p:sldId id="301" r:id="rId7"/>
    <p:sldId id="307" r:id="rId8"/>
    <p:sldId id="266" r:id="rId9"/>
    <p:sldId id="267" r:id="rId10"/>
    <p:sldId id="268" r:id="rId11"/>
    <p:sldId id="269" r:id="rId12"/>
    <p:sldId id="270" r:id="rId13"/>
    <p:sldId id="271" r:id="rId14"/>
    <p:sldId id="272" r:id="rId15"/>
    <p:sldId id="302" r:id="rId16"/>
    <p:sldId id="303" r:id="rId17"/>
    <p:sldId id="304"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 id="288" r:id="rId34"/>
    <p:sldId id="289" r:id="rId35"/>
    <p:sldId id="257" r:id="rId36"/>
    <p:sldId id="258" r:id="rId37"/>
    <p:sldId id="259" r:id="rId38"/>
    <p:sldId id="260" r:id="rId39"/>
    <p:sldId id="300" r:id="rId40"/>
    <p:sldId id="261" r:id="rId41"/>
    <p:sldId id="262" r:id="rId42"/>
    <p:sldId id="263" r:id="rId43"/>
    <p:sldId id="264" r:id="rId44"/>
    <p:sldId id="309" r:id="rId45"/>
    <p:sldId id="297" r:id="rId46"/>
    <p:sldId id="298" r:id="rId47"/>
    <p:sldId id="299" r:id="rId48"/>
    <p:sldId id="305" r:id="rId49"/>
    <p:sldId id="308"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9269"/>
    <p:restoredTop sz="91794"/>
  </p:normalViewPr>
  <p:slideViewPr>
    <p:cSldViewPr>
      <p:cViewPr varScale="1">
        <p:scale>
          <a:sx n="85" d="100"/>
          <a:sy n="85" d="100"/>
        </p:scale>
        <p:origin x="176" y="1520"/>
      </p:cViewPr>
      <p:guideLst>
        <p:guide orient="horz" pos="2160"/>
        <p:guide pos="2880"/>
      </p:guideLst>
    </p:cSldViewPr>
  </p:slideViewPr>
  <p:outlineViewPr>
    <p:cViewPr>
      <p:scale>
        <a:sx n="33" d="100"/>
        <a:sy n="33" d="100"/>
      </p:scale>
      <p:origin x="0" y="312"/>
    </p:cViewPr>
  </p:outlineViewPr>
  <p:notesTextViewPr>
    <p:cViewPr>
      <p:scale>
        <a:sx n="100" d="100"/>
        <a:sy n="100" d="100"/>
      </p:scale>
      <p:origin x="0" y="0"/>
    </p:cViewPr>
  </p:notesTextViewPr>
  <p:sorterViewPr>
    <p:cViewPr varScale="1">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776A792-3BCD-A14E-B55E-B4B7D341679A}" type="slidenum">
              <a:rPr lang="en-US"/>
              <a:pPr/>
              <a:t>‹#›</a:t>
            </a:fld>
            <a:endParaRPr lang="en-US"/>
          </a:p>
        </p:txBody>
      </p:sp>
    </p:spTree>
    <p:extLst>
      <p:ext uri="{BB962C8B-B14F-4D97-AF65-F5344CB8AC3E}">
        <p14:creationId xmlns:p14="http://schemas.microsoft.com/office/powerpoint/2010/main" val="3332305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ricycle.org/author/jeffwilson/" TargetMode="External"/><Relationship Id="rId7" Type="http://schemas.openxmlformats.org/officeDocument/2006/relationships/hyperlink" Target="http://marksilk.religionnews.com/2014/06/06/map-wrong/"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tricycle.org/magazine/world-places" TargetMode="External"/><Relationship Id="rId5" Type="http://schemas.openxmlformats.org/officeDocument/2006/relationships/hyperlink" Target="https://www.jacobinmag.com/2014/06/infotainment-journalism/" TargetMode="External"/><Relationship Id="rId4" Type="http://schemas.openxmlformats.org/officeDocument/2006/relationships/hyperlink" Target="http://www.washingtonpost.com/blogs/govbeat/wp/2014/06/04/the-second-largest-religion-in-each-stat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62373DC-64CA-DA4B-A192-3FEC0E71E0DB}" type="slidenum">
              <a:rPr lang="en-US" sz="1200"/>
              <a:pPr/>
              <a:t>1</a:t>
            </a:fld>
            <a:endParaRPr lang="en-US" sz="1200"/>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6CDDBFB-3C82-FE40-9C68-59EA652B7394}" type="slidenum">
              <a:rPr lang="en-US" sz="1200"/>
              <a:pPr/>
              <a:t>15</a:t>
            </a:fld>
            <a:endParaRPr lang="en-US" sz="1200"/>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ADB45B0-6C0F-8E47-844F-72223E4F1D0C}" type="slidenum">
              <a:rPr lang="en-US" sz="1200"/>
              <a:pPr/>
              <a:t>16</a:t>
            </a:fld>
            <a:endParaRPr lang="en-US" sz="120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DC14F1E-69D7-B74E-961B-54EAFA062685}" type="slidenum">
              <a:rPr lang="en-US" sz="1200"/>
              <a:pPr/>
              <a:t>17</a:t>
            </a:fld>
            <a:endParaRPr lang="en-US" sz="1200"/>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83A763E-1595-4E41-8B71-DAED222B93A2}" type="slidenum">
              <a:rPr lang="en-US" sz="1200"/>
              <a:pPr/>
              <a:t>18</a:t>
            </a:fld>
            <a:endParaRPr lang="en-US" sz="1200"/>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1A3F39D-50BB-F24A-B8A6-FA1C0F70B847}" type="slidenum">
              <a:rPr lang="en-US" sz="1200"/>
              <a:pPr/>
              <a:t>19</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AC1053D-10BB-FA40-AA73-A6EAB4C15EDA}" type="slidenum">
              <a:rPr lang="en-US" sz="1200"/>
              <a:pPr/>
              <a:t>20</a:t>
            </a:fld>
            <a:endParaRPr lang="en-US" sz="1200"/>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68D1F4E-D571-1F4B-B4D3-82C312B9CFDD}" type="slidenum">
              <a:rPr lang="en-US" sz="1200"/>
              <a:pPr/>
              <a:t>21</a:t>
            </a:fld>
            <a:endParaRPr lang="en-US" sz="1200"/>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AE88C49-C236-1541-A19D-0C27C18B0CD8}" type="slidenum">
              <a:rPr lang="en-US" sz="1200"/>
              <a:pPr/>
              <a:t>22</a:t>
            </a:fld>
            <a:endParaRPr lang="en-US" sz="1200"/>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508DC0B-9E32-6142-AC05-6BBD8BF3EE65}" type="slidenum">
              <a:rPr lang="en-US" sz="1200"/>
              <a:pPr/>
              <a:t>23</a:t>
            </a:fld>
            <a:endParaRPr lang="en-US" sz="1200"/>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4297C42-BB65-A146-945B-7B89A41D26F3}" type="slidenum">
              <a:rPr lang="en-US" sz="1200"/>
              <a:pPr/>
              <a:t>24</a:t>
            </a:fld>
            <a:endParaRPr lang="en-US" sz="1200"/>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3A48912-C855-9642-8E5E-8F8A13A683AE}" type="slidenum">
              <a:rPr lang="en-US" sz="1200"/>
              <a:pPr/>
              <a:t>4</a:t>
            </a:fld>
            <a:endParaRPr lang="en-US" sz="1200"/>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D21B82-6E99-D94E-940E-DE3FE27C8CC7}" type="slidenum">
              <a:rPr lang="en-US" sz="1200"/>
              <a:pPr/>
              <a:t>25</a:t>
            </a:fld>
            <a:endParaRPr lang="en-US" sz="1200"/>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4951DEC-7142-AF4C-BFA8-4EE52069A234}" type="slidenum">
              <a:rPr lang="en-US" sz="1200"/>
              <a:pPr/>
              <a:t>26</a:t>
            </a:fld>
            <a:endParaRPr lang="en-US" sz="1200"/>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E95A1ED-47CD-9B4B-9BB2-302F6D5A41B3}" type="slidenum">
              <a:rPr lang="en-US" sz="1200"/>
              <a:pPr/>
              <a:t>27</a:t>
            </a:fld>
            <a:endParaRPr lang="en-US" sz="1200"/>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873DC1F-3FAD-744B-867C-43887ECB1DF6}" type="slidenum">
              <a:rPr lang="en-US" sz="1200"/>
              <a:pPr/>
              <a:t>28</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89C2886-8531-824C-A767-4899E3FABAD3}" type="slidenum">
              <a:rPr lang="en-US" sz="1200"/>
              <a:pPr/>
              <a:t>29</a:t>
            </a:fld>
            <a:endParaRPr lang="en-US" sz="1200"/>
          </a:p>
        </p:txBody>
      </p:sp>
      <p:sp>
        <p:nvSpPr>
          <p:cNvPr id="67587" name="Rectangle 2"/>
          <p:cNvSpPr>
            <a:spLocks noGrp="1" noRot="1" noChangeAspect="1" noChangeArrowheads="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96EB0CF-E7F6-1D46-841E-8781261E31A3}" type="slidenum">
              <a:rPr lang="en-US" sz="1200"/>
              <a:pPr/>
              <a:t>30</a:t>
            </a:fld>
            <a:endParaRPr lang="en-US" sz="1200"/>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BEEC839-7D54-8C4B-A063-A92E8B3FD499}" type="slidenum">
              <a:rPr lang="en-US" sz="1200"/>
              <a:pPr/>
              <a:t>31</a:t>
            </a:fld>
            <a:endParaRPr lang="en-US"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2926A60-2C4E-6444-8EDA-43FEA4BD3130}" type="slidenum">
              <a:rPr lang="en-US" sz="1200"/>
              <a:pPr/>
              <a:t>32</a:t>
            </a:fld>
            <a:endParaRPr 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60DD018-2828-B940-916F-F7EA9B1520E8}" type="slidenum">
              <a:rPr lang="en-US" sz="1200"/>
              <a:pPr/>
              <a:t>33</a:t>
            </a:fld>
            <a:endParaRPr lang="en-US"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73EDA5D-6B40-2443-8363-671ACFF43A7B}" type="slidenum">
              <a:rPr lang="en-US" sz="1200"/>
              <a:pPr/>
              <a:t>34</a:t>
            </a:fld>
            <a:endParaRPr 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DDBDBC5-F8BD-F841-9B5B-367BCEC37BAA}" type="slidenum">
              <a:rPr lang="en-US" sz="1200"/>
              <a:pPr/>
              <a:t>5</a:t>
            </a:fld>
            <a:endParaRPr lang="en-US" sz="1200"/>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C1A18-CF45-CF48-8D2D-0F693ACABEA3}" type="slidenum">
              <a:rPr lang="en-US" sz="1200"/>
              <a:pPr/>
              <a:t>36</a:t>
            </a:fld>
            <a:endParaRPr lang="en-US"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FD502CD-A698-6347-8ED2-1C80DCAC0574}" type="slidenum">
              <a:rPr lang="en-US" sz="1200"/>
              <a:pPr/>
              <a:t>37</a:t>
            </a:fld>
            <a:endParaRPr 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876A653-671C-784A-BB6F-74E2842DA935}" type="slidenum">
              <a:rPr lang="en-US" sz="1200"/>
              <a:pPr/>
              <a:t>38</a:t>
            </a:fld>
            <a:endParaRPr lang="en-US"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F936BB6-5BC6-034C-B5FA-BACF5FBEED1C}" type="slidenum">
              <a:rPr lang="en-US" sz="1200"/>
              <a:pPr/>
              <a:t>39</a:t>
            </a:fld>
            <a:endParaRPr lang="en-US"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tricycle.org</a:t>
            </a:r>
            <a:r>
              <a:rPr lang="en-US" dirty="0"/>
              <a:t>/</a:t>
            </a:r>
            <a:r>
              <a:rPr lang="en-US" dirty="0" err="1"/>
              <a:t>trikedaily</a:t>
            </a:r>
            <a:r>
              <a:rPr lang="en-US" dirty="0"/>
              <a:t>/painting-west-saffron/</a:t>
            </a:r>
          </a:p>
          <a:p>
            <a:r>
              <a:rPr lang="en-US" b="1" dirty="0"/>
              <a:t>Painting the West Saffron</a:t>
            </a:r>
          </a:p>
          <a:p>
            <a:r>
              <a:rPr lang="en-US" dirty="0"/>
              <a:t>A new map published by the Washington Post misrepresents Buddhist populations in Western states.</a:t>
            </a:r>
          </a:p>
          <a:p>
            <a:r>
              <a:rPr lang="en-US" i="1" dirty="0"/>
              <a:t>By </a:t>
            </a:r>
            <a:r>
              <a:rPr lang="en-US" i="1" dirty="0">
                <a:hlinkClick r:id="rId3"/>
              </a:rPr>
              <a:t>Jeff </a:t>
            </a:r>
            <a:r>
              <a:rPr lang="en-US" i="1" dirty="0" err="1">
                <a:hlinkClick r:id="rId3"/>
              </a:rPr>
              <a:t>Wilson</a:t>
            </a:r>
            <a:r>
              <a:rPr lang="en-US" dirty="0" err="1"/>
              <a:t>Jun</a:t>
            </a:r>
            <a:r>
              <a:rPr lang="en-US" dirty="0"/>
              <a:t> 10, 2014 </a:t>
            </a:r>
          </a:p>
          <a:p>
            <a:r>
              <a:rPr lang="en-US" dirty="0"/>
              <a:t>Scholars have known for some time that Buddhism is the largest religion in Hawaii after Christianity, the majority religion in all US states. Now—according to </a:t>
            </a:r>
            <a:r>
              <a:rPr lang="en-US" dirty="0">
                <a:hlinkClick r:id="rId4"/>
              </a:rPr>
              <a:t>an article</a:t>
            </a:r>
            <a:r>
              <a:rPr lang="en-US" dirty="0"/>
              <a:t> in last week’s </a:t>
            </a:r>
            <a:r>
              <a:rPr lang="en-US" i="1" dirty="0"/>
              <a:t>Washington Post</a:t>
            </a:r>
            <a:r>
              <a:rPr lang="en-US" dirty="0"/>
              <a:t>—Buddhism has also attained second-place status in a dozen Western states.</a:t>
            </a:r>
          </a:p>
          <a:p>
            <a:r>
              <a:rPr lang="en-US" dirty="0"/>
              <a:t>The </a:t>
            </a:r>
            <a:r>
              <a:rPr lang="en-US" i="1" dirty="0"/>
              <a:t>Washington Post</a:t>
            </a:r>
            <a:r>
              <a:rPr lang="en-US" dirty="0"/>
              <a:t> makes its case with a colorful map that indicates the number of adherents to the second-largest religion in each state. It shows Buddhism taking second-place honors in Hawaii, Alaska, Washington, Oregon, California, Idaho, Montana, Nevada, Utah, Colorado, New Mexico, Kansas, and Oklahoma.</a:t>
            </a:r>
          </a:p>
          <a:p>
            <a:r>
              <a:rPr lang="en-US" dirty="0"/>
              <a:t>When you look at the map by county, however, the data isn’t as clear as the first state-by-state map suggests. The solid swath of Buddhist saffron that covers nearly the entire western side of America in the state map becomes a fractured mess of color in the county map. It reveals that Buddhism is sometimes only popular in a handful of the Western states’ small counties, with many other surrounding counties colored to indicate that Muslims, Jews, Hindus, or Baha’i are the dominant minority. Buddhists dominate only a single county in both Nevada and Oklahoma, for example, but because those counties are so populous, the whole state gets awarded to the Buddhists. The opposite also happens: there are places where Buddhists are clearly numerous, yet the state is claimed for some other religion. (The informative value of these kinds of maps in general was recently critiqued in an article in </a:t>
            </a:r>
            <a:r>
              <a:rPr lang="en-US" i="1" dirty="0"/>
              <a:t>Jacobin</a:t>
            </a:r>
            <a:r>
              <a:rPr lang="en-US" dirty="0"/>
              <a:t> titled “</a:t>
            </a:r>
            <a:r>
              <a:rPr lang="en-US" dirty="0">
                <a:hlinkClick r:id="rId5"/>
              </a:rPr>
              <a:t>Infotainment Journalism</a:t>
            </a:r>
            <a:r>
              <a:rPr lang="en-US" dirty="0"/>
              <a:t>.”)</a:t>
            </a:r>
          </a:p>
          <a:p>
            <a:r>
              <a:rPr lang="en-US" dirty="0"/>
              <a:t>My reaction to these maps, especially the primary state-by-state one, is conflicted. The data on Buddhism may be broadly correct, but a closer look reveals many flaws. The Religious Congregations and Membership Study, which provides the data for these maps, pulls its statistics on Buddhism from a significant but problematic study conducted in 2009. I was present when the results of that study were announced at the American Academy of Religion, and like many other experts, I came away troubled by the conceptual flaws in the data collection. My own understanding of the numbers, based on field site visits to many hundreds of Buddhist groups in every tradition and every part of America, differed significantly from theirs. Some groups I knew to be much smaller than they were being represented, while others were certainly larger than the study claimed. And there were some key groups that seemed to be flat out missing. I happened to be seated next to a high-ranking insider for one of the (allegedly) biggest groups included in the study, and as the number of adherents in his organization was rattled off by the presenter, he sharply drew in his breath, shook his head, and turned to whisper to me that the study’s number was way off: his group had </a:t>
            </a:r>
            <a:r>
              <a:rPr lang="en-US" i="1" dirty="0"/>
              <a:t>at best</a:t>
            </a:r>
            <a:r>
              <a:rPr lang="en-US" dirty="0"/>
              <a:t> a third of the number of members that the study was claiming.</a:t>
            </a:r>
          </a:p>
          <a:p>
            <a:r>
              <a:rPr lang="en-US" dirty="0"/>
              <a:t>Why is it so hard to get the numbers right on Buddhists in America, despite the best efforts of highly trained and experienced social scientists? To save space (and the reader’s patience), I’ll just focus on the largest factors that cause under- and overestimation of Buddhist populations in the US. The data for the maps is based on a study that counted affiliations with organized religious groups—a method, like nearly all studies of American religion, derived from a Protestant Christian model. This model fundamentally assumes that all religious persons gather together into exclusive public bodies with which they maintain a unique personal identification. But that just isn’t true of most religions, and it certainly isn’t true for most people who practice Buddhism, in Asia or in the United States.</a:t>
            </a:r>
          </a:p>
          <a:p>
            <a:r>
              <a:rPr lang="en-US" dirty="0"/>
              <a:t>For the average Buddhist practitioner, there has never been an expectation of regular visitation to a site like Sunday morning church service. Nor has there been an expectation of formal membership in a specific group, such as belonging to a congregation. The average person in Buddhist Asia hasn’t claimed personal identification with a particular sect—indeed, in many cultures historically influenced by Buddhism, regular participants in Buddhist activities won’t even admit to belonging to </a:t>
            </a:r>
            <a:r>
              <a:rPr lang="en-US" i="1" dirty="0"/>
              <a:t>any</a:t>
            </a:r>
            <a:r>
              <a:rPr lang="en-US" dirty="0"/>
              <a:t> religion, let alone claiming identity as a Buddhist.</a:t>
            </a:r>
          </a:p>
          <a:p>
            <a:r>
              <a:rPr lang="en-US" dirty="0"/>
              <a:t>The Buddhist pattern of non-attendance and non-affiliation holds fairly well in the United States, too. Here, religious incorporation laws based on Protestant congregationalism and dominant cultural expectations have led some Buddhists to create formal institutions that hold weekly meetings and maintain membership lists (or at least mailing lists). But the simple fact is that great masses of people practicing Buddhism—including self-identified Buddhists— don’t profess affiliation with any particular institution. This means that even generally reliable data collection methods, such as large-scale phone surveys that ask individuals to list their religious identifications, do not capture a fully accurate picture of Buddhist numbers.</a:t>
            </a:r>
          </a:p>
          <a:p>
            <a:r>
              <a:rPr lang="en-US" dirty="0"/>
              <a:t>When you collect data by contacting Buddhist groups in the phonebook (so to speak—the study’s attempts to identify formal Buddhist groups were actually more wide-ranging and sophisticated), you miss crucial pieces of the puzzle. Not only do you neglect the sizable numbers of people who rarely or never attend a public group; you also overlook the many grassroots gatherings and loose networks that aren’t registered as formal tax-exempt organizations. These missing Buddhists almost certainly comprise the majority of people practicing Buddhism in America. So at the very best, these maps represent the relative sizes of minority religious </a:t>
            </a:r>
            <a:r>
              <a:rPr lang="en-US" i="1" dirty="0"/>
              <a:t>institutions </a:t>
            </a:r>
            <a:r>
              <a:rPr lang="en-US" dirty="0"/>
              <a:t>in each state rather than the actual relative number of Buddhists, Muslims, and so forth.</a:t>
            </a:r>
          </a:p>
          <a:p>
            <a:r>
              <a:rPr lang="en-US" dirty="0"/>
              <a:t>On the other hand, approaching the groups you </a:t>
            </a:r>
            <a:r>
              <a:rPr lang="en-US" i="1" dirty="0"/>
              <a:t>can</a:t>
            </a:r>
            <a:r>
              <a:rPr lang="en-US" dirty="0"/>
              <a:t> find and asking them how many adherents they have is also a recipe for problems. Religious groups often have little incentive to report accurate numbers. Many lack the ability—or interest—to collect reliable data. Minority religious groups have even less incentive: when you’re heavily outnumbered in a historically racist and at times religiously intolerant society, you’ve got compelling reasons to exaggerate your size and strength. Projecting a larger image of small organizations can help dissuade those who might be inclined to harass those groups they think can’t fight back.</a:t>
            </a:r>
          </a:p>
          <a:p>
            <a:r>
              <a:rPr lang="en-US" dirty="0"/>
              <a:t>Among other things, projecting a larger image of your organization can make it seem less marginal. The issue is compounded by the sense of competition that many religious groups—including some Buddhists—feel with outside groups. Numbers come to be seen as a measure of the effectiveness, even the correctness, of one’s doctrines and practices. It can be embarrassing or humiliating to report the low number of people who agree with your conviction of how the universe operates. Many misrepresent their groups’ sizes as much to avoid their own anxieties as to brag to outsiders.</a:t>
            </a:r>
          </a:p>
          <a:p>
            <a:r>
              <a:rPr lang="en-US" dirty="0"/>
              <a:t>The numbers that the </a:t>
            </a:r>
            <a:r>
              <a:rPr lang="en-US" i="1" dirty="0"/>
              <a:t>Washington Post</a:t>
            </a:r>
            <a:r>
              <a:rPr lang="en-US" dirty="0"/>
              <a:t> maps utilize thus cannot be accurate in any strict sense of the word, since they’ve missed many Buddhists on the one hand and received dubious information from some of the groups on the other. But does this mean that the study, and the maps derived from it, are useless to us? Not necessarily so.</a:t>
            </a:r>
          </a:p>
          <a:p>
            <a:r>
              <a:rPr lang="en-US" dirty="0"/>
              <a:t>Although not completely accurate, the study is suggestive and intriguing. Leaving aside the specific numbers, we can focus on overall patterns. Regardless of whether or not Buddhism is indeed the second-largest religion in all 13 listed states—and none of the other 37—we can be relatively confident that Buddhism tends to represent a higher percentage of adherents compared to other non-Christian groups in the West than in other parts of the country.</a:t>
            </a:r>
          </a:p>
          <a:p>
            <a:r>
              <a:rPr lang="en-US" dirty="0"/>
              <a:t>In my book </a:t>
            </a:r>
            <a:r>
              <a:rPr lang="en-US" i="1" dirty="0"/>
              <a:t>Dixie Dharma</a:t>
            </a:r>
            <a:r>
              <a:rPr lang="en-US" dirty="0"/>
              <a:t>, I argue that </a:t>
            </a:r>
            <a:r>
              <a:rPr lang="en-US" dirty="0">
                <a:hlinkClick r:id="rId6"/>
              </a:rPr>
              <a:t>we need to take a regional view in examining Buddhism in America</a:t>
            </a:r>
            <a:r>
              <a:rPr lang="en-US" dirty="0"/>
              <a:t>, and the West is one of the most important of America’s Buddhist regions. Western states have received the highest share of Buddhist immigrants since the 1840s, and the region’s spirit of religious experimentation has encouraged many others to explore Buddhism. Buddhism on the Left Coast has had a long time to establish an institutional presence, and has also had a great mass of likely adherents from which to draw. It thus makes a good showing in a study based on a survey of religious institutions.</a:t>
            </a:r>
          </a:p>
          <a:p>
            <a:r>
              <a:rPr lang="en-US" dirty="0"/>
              <a:t>These differences between places, such as that between the West and the rest of America, give reason to take a regional lens rather than blithely talking about “American Buddhism” as a whole. To practice Buddhism in California may be a different thing than to practice it in South Carolina. Beyond the obvious differences of climate and terrain, the Buddhist experience is impacted by whether one has access to local institutions and a variety of traditions—something most Americans can’t take for granted. It matters if Buddhism is acknowledged as a relatively large presence in one’s area or exists among a variety of different minority religions and a significant population of non-religious (or at least non-committed) people. It’s quite a different Buddhist experience to practice in a place where religious diversity is low and not necessarily celebrated than in much of California.</a:t>
            </a:r>
          </a:p>
          <a:p>
            <a:r>
              <a:rPr lang="en-US" dirty="0"/>
              <a:t>Even if some survey one day suggests more reliably that Buddhism is the second-largest religion in every state, we’ll still need to keep these sorts of maps in perspective. The truth is that Christians outnumber members of non-Christian religions 15 to 1. And Christianity’s massive dominance is unlikely to change within our lifetimes or those of our grandchildren, no matter how multicultural the country becomes in the meantime. As </a:t>
            </a:r>
            <a:r>
              <a:rPr lang="en-US" dirty="0">
                <a:hlinkClick r:id="rId7"/>
              </a:rPr>
              <a:t>sociologist Mark Silk points out</a:t>
            </a:r>
            <a:r>
              <a:rPr lang="en-US" dirty="0"/>
              <a:t> in his own reaction to the </a:t>
            </a:r>
            <a:r>
              <a:rPr lang="en-US" i="1" dirty="0"/>
              <a:t>Washington Post </a:t>
            </a:r>
            <a:r>
              <a:rPr lang="en-US" dirty="0"/>
              <a:t>article, even the religiously unaffiliated outnumber all minority religions put together by a factor of 4 to 1. In light of this, being the second largest religion just doesn’t amount to much.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76A792-3BCD-A14E-B55E-B4B7D341679A}"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4173972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9E789E-8C0C-5749-9E1D-87CEB536D82A}" type="slidenum">
              <a:rPr lang="en-US" sz="1200"/>
              <a:pPr/>
              <a:t>41</a:t>
            </a:fld>
            <a:endParaRPr lang="en-US" sz="1200"/>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570A7BD-7C41-234E-90F3-1D0AFA1F1231}" type="slidenum">
              <a:rPr lang="en-US" sz="1200"/>
              <a:pPr/>
              <a:t>42</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AF90F61-26A0-9744-9030-8F9F414F8995}" type="slidenum">
              <a:rPr lang="en-US" sz="1200"/>
              <a:pPr/>
              <a:t>43</a:t>
            </a:fld>
            <a:endParaRPr lang="en-US" sz="1200"/>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7383DF7-698E-3E49-9E66-FF5AB8D8B683}" type="slidenum">
              <a:rPr lang="en-US" sz="1200"/>
              <a:pPr/>
              <a:t>6</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DE1ACE1-0B1C-3348-851F-572856E4F532}" type="slidenum">
              <a:rPr lang="en-US" sz="1200"/>
              <a:pPr/>
              <a:t>7</a:t>
            </a:fld>
            <a:endParaRPr lang="en-US" sz="1200"/>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C660655-7D4E-914E-8550-6C169E529410}" type="slidenum">
              <a:rPr lang="en-US" sz="1200"/>
              <a:pPr/>
              <a:t>8</a:t>
            </a:fld>
            <a:endParaRPr lang="en-US" sz="1200"/>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FD257EB-4AA9-B147-B2D8-FCBA96E3E7B0}" type="slidenum">
              <a:rPr lang="en-US" sz="1200"/>
              <a:pPr/>
              <a:t>9</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BEF36AC-2675-B747-B2F6-AEA6135C8F0E}" type="slidenum">
              <a:rPr lang="en-US" sz="1200"/>
              <a:pPr/>
              <a:t>10</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26A9270-6917-0441-B84D-710A82267D2E}" type="slidenum">
              <a:rPr lang="en-US" sz="1200"/>
              <a:pPr/>
              <a:t>14</a:t>
            </a:fld>
            <a:endParaRPr lang="en-US" sz="1200"/>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fld id="{6B72E64B-41B5-494A-9156-7768FE96B168}" type="slidenum">
              <a:rPr lang="en-US"/>
              <a:pPr/>
              <a:t>‹#›</a:t>
            </a:fld>
            <a:endParaRPr lang="en-US"/>
          </a:p>
        </p:txBody>
      </p:sp>
    </p:spTree>
    <p:extLst>
      <p:ext uri="{BB962C8B-B14F-4D97-AF65-F5344CB8AC3E}">
        <p14:creationId xmlns:p14="http://schemas.microsoft.com/office/powerpoint/2010/main" val="28680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354C74F4-866A-FB47-9365-612433D83BC7}" type="slidenum">
              <a:rPr lang="en-US"/>
              <a:pPr/>
              <a:t>‹#›</a:t>
            </a:fld>
            <a:endParaRPr lang="en-US"/>
          </a:p>
        </p:txBody>
      </p:sp>
    </p:spTree>
    <p:extLst>
      <p:ext uri="{BB962C8B-B14F-4D97-AF65-F5344CB8AC3E}">
        <p14:creationId xmlns:p14="http://schemas.microsoft.com/office/powerpoint/2010/main" val="177826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932EE221-F001-0048-9A26-06616844D2D0}" type="slidenum">
              <a:rPr lang="en-US"/>
              <a:pPr/>
              <a:t>‹#›</a:t>
            </a:fld>
            <a:endParaRPr lang="en-US"/>
          </a:p>
        </p:txBody>
      </p:sp>
    </p:spTree>
    <p:extLst>
      <p:ext uri="{BB962C8B-B14F-4D97-AF65-F5344CB8AC3E}">
        <p14:creationId xmlns:p14="http://schemas.microsoft.com/office/powerpoint/2010/main" val="5678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52E39CCF-9948-0647-8253-F5A531F928E4}" type="slidenum">
              <a:rPr lang="en-US"/>
              <a:pPr/>
              <a:t>‹#›</a:t>
            </a:fld>
            <a:endParaRPr lang="en-US"/>
          </a:p>
        </p:txBody>
      </p:sp>
    </p:spTree>
    <p:extLst>
      <p:ext uri="{BB962C8B-B14F-4D97-AF65-F5344CB8AC3E}">
        <p14:creationId xmlns:p14="http://schemas.microsoft.com/office/powerpoint/2010/main" val="51254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E9EA17FE-FA57-CF48-88C5-12B9215C10C9}" type="slidenum">
              <a:rPr lang="en-US"/>
              <a:pPr/>
              <a:t>‹#›</a:t>
            </a:fld>
            <a:endParaRPr lang="en-US"/>
          </a:p>
        </p:txBody>
      </p:sp>
    </p:spTree>
    <p:extLst>
      <p:ext uri="{BB962C8B-B14F-4D97-AF65-F5344CB8AC3E}">
        <p14:creationId xmlns:p14="http://schemas.microsoft.com/office/powerpoint/2010/main" val="759907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5B91785F-AC77-1D43-AE06-B03A5E69C341}" type="slidenum">
              <a:rPr lang="en-US"/>
              <a:pPr/>
              <a:t>‹#›</a:t>
            </a:fld>
            <a:endParaRPr lang="en-US"/>
          </a:p>
        </p:txBody>
      </p:sp>
    </p:spTree>
    <p:extLst>
      <p:ext uri="{BB962C8B-B14F-4D97-AF65-F5344CB8AC3E}">
        <p14:creationId xmlns:p14="http://schemas.microsoft.com/office/powerpoint/2010/main" val="36410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CE1191DD-5818-0241-B8CD-3A8EC9001D21}" type="slidenum">
              <a:rPr lang="en-US"/>
              <a:pPr/>
              <a:t>‹#›</a:t>
            </a:fld>
            <a:endParaRPr lang="en-US"/>
          </a:p>
        </p:txBody>
      </p:sp>
    </p:spTree>
    <p:extLst>
      <p:ext uri="{BB962C8B-B14F-4D97-AF65-F5344CB8AC3E}">
        <p14:creationId xmlns:p14="http://schemas.microsoft.com/office/powerpoint/2010/main" val="251813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628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2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74232052-8A2B-E74C-9205-6ED8651FD91B}" type="slidenum">
              <a:rPr lang="en-US"/>
              <a:pPr>
                <a:defRPr/>
              </a:pPr>
              <a:t>‹#›</a:t>
            </a:fld>
            <a:endParaRPr lang="en-US"/>
          </a:p>
        </p:txBody>
      </p:sp>
    </p:spTree>
    <p:extLst>
      <p:ext uri="{BB962C8B-B14F-4D97-AF65-F5344CB8AC3E}">
        <p14:creationId xmlns:p14="http://schemas.microsoft.com/office/powerpoint/2010/main" val="29623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3108F16-C363-7A4C-B27C-ED45BDFBC06E}" type="slidenum">
              <a:rPr lang="en-US"/>
              <a:pPr>
                <a:defRPr/>
              </a:pPr>
              <a:t>‹#›</a:t>
            </a:fld>
            <a:endParaRPr lang="en-US"/>
          </a:p>
        </p:txBody>
      </p:sp>
    </p:spTree>
    <p:extLst>
      <p:ext uri="{BB962C8B-B14F-4D97-AF65-F5344CB8AC3E}">
        <p14:creationId xmlns:p14="http://schemas.microsoft.com/office/powerpoint/2010/main" val="13494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881D7DE-1188-E040-85F7-FEE41F389C79}" type="slidenum">
              <a:rPr lang="en-US"/>
              <a:pPr>
                <a:defRPr/>
              </a:pPr>
              <a:t>‹#›</a:t>
            </a:fld>
            <a:endParaRPr lang="en-US"/>
          </a:p>
        </p:txBody>
      </p:sp>
    </p:spTree>
    <p:extLst>
      <p:ext uri="{BB962C8B-B14F-4D97-AF65-F5344CB8AC3E}">
        <p14:creationId xmlns:p14="http://schemas.microsoft.com/office/powerpoint/2010/main" val="1355391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FCD69CF-B1CF-9A41-9F33-EEA858E9DE60}" type="slidenum">
              <a:rPr lang="en-US"/>
              <a:pPr>
                <a:defRPr/>
              </a:pPr>
              <a:t>‹#›</a:t>
            </a:fld>
            <a:endParaRPr lang="en-US"/>
          </a:p>
        </p:txBody>
      </p:sp>
    </p:spTree>
    <p:extLst>
      <p:ext uri="{BB962C8B-B14F-4D97-AF65-F5344CB8AC3E}">
        <p14:creationId xmlns:p14="http://schemas.microsoft.com/office/powerpoint/2010/main" val="419861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BCCAE1BD-2110-834C-824D-C32FCC92063E}" type="slidenum">
              <a:rPr lang="en-US"/>
              <a:pPr/>
              <a:t>‹#›</a:t>
            </a:fld>
            <a:endParaRPr lang="en-US"/>
          </a:p>
        </p:txBody>
      </p:sp>
    </p:spTree>
    <p:extLst>
      <p:ext uri="{BB962C8B-B14F-4D97-AF65-F5344CB8AC3E}">
        <p14:creationId xmlns:p14="http://schemas.microsoft.com/office/powerpoint/2010/main" val="3163959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B4E5FFD6-D604-4F43-B31B-C125F376B8DC}" type="slidenum">
              <a:rPr lang="en-US"/>
              <a:pPr>
                <a:defRPr/>
              </a:pPr>
              <a:t>‹#›</a:t>
            </a:fld>
            <a:endParaRPr lang="en-US"/>
          </a:p>
        </p:txBody>
      </p:sp>
    </p:spTree>
    <p:extLst>
      <p:ext uri="{BB962C8B-B14F-4D97-AF65-F5344CB8AC3E}">
        <p14:creationId xmlns:p14="http://schemas.microsoft.com/office/powerpoint/2010/main" val="3700875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D8F76E0-DA96-0344-93AD-3A75591AD9FB}" type="slidenum">
              <a:rPr lang="en-US"/>
              <a:pPr>
                <a:defRPr/>
              </a:pPr>
              <a:t>‹#›</a:t>
            </a:fld>
            <a:endParaRPr lang="en-US"/>
          </a:p>
        </p:txBody>
      </p:sp>
    </p:spTree>
    <p:extLst>
      <p:ext uri="{BB962C8B-B14F-4D97-AF65-F5344CB8AC3E}">
        <p14:creationId xmlns:p14="http://schemas.microsoft.com/office/powerpoint/2010/main" val="1330867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F1068AE7-CC27-9F4C-8573-C9242EE3A406}" type="slidenum">
              <a:rPr lang="en-US"/>
              <a:pPr>
                <a:defRPr/>
              </a:pPr>
              <a:t>‹#›</a:t>
            </a:fld>
            <a:endParaRPr lang="en-US"/>
          </a:p>
        </p:txBody>
      </p:sp>
    </p:spTree>
    <p:extLst>
      <p:ext uri="{BB962C8B-B14F-4D97-AF65-F5344CB8AC3E}">
        <p14:creationId xmlns:p14="http://schemas.microsoft.com/office/powerpoint/2010/main" val="4250460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FC1099A-E823-6E49-812D-58DE06F3D970}" type="slidenum">
              <a:rPr lang="en-US"/>
              <a:pPr>
                <a:defRPr/>
              </a:pPr>
              <a:t>‹#›</a:t>
            </a:fld>
            <a:endParaRPr lang="en-US"/>
          </a:p>
        </p:txBody>
      </p:sp>
    </p:spTree>
    <p:extLst>
      <p:ext uri="{BB962C8B-B14F-4D97-AF65-F5344CB8AC3E}">
        <p14:creationId xmlns:p14="http://schemas.microsoft.com/office/powerpoint/2010/main" val="144768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ABE148A-7041-EB49-882F-377B406C0F35}" type="slidenum">
              <a:rPr lang="en-US"/>
              <a:pPr>
                <a:defRPr/>
              </a:pPr>
              <a:t>‹#›</a:t>
            </a:fld>
            <a:endParaRPr lang="en-US"/>
          </a:p>
        </p:txBody>
      </p:sp>
    </p:spTree>
    <p:extLst>
      <p:ext uri="{BB962C8B-B14F-4D97-AF65-F5344CB8AC3E}">
        <p14:creationId xmlns:p14="http://schemas.microsoft.com/office/powerpoint/2010/main" val="233098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E7856E6-EDDB-7849-A7CD-33610E6D3E60}" type="slidenum">
              <a:rPr lang="en-US"/>
              <a:pPr>
                <a:defRPr/>
              </a:pPr>
              <a:t>‹#›</a:t>
            </a:fld>
            <a:endParaRPr lang="en-US"/>
          </a:p>
        </p:txBody>
      </p:sp>
    </p:spTree>
    <p:extLst>
      <p:ext uri="{BB962C8B-B14F-4D97-AF65-F5344CB8AC3E}">
        <p14:creationId xmlns:p14="http://schemas.microsoft.com/office/powerpoint/2010/main" val="348935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097708F-FE85-814C-B278-4A03C83A7A84}" type="slidenum">
              <a:rPr lang="en-US"/>
              <a:pPr>
                <a:defRPr/>
              </a:pPr>
              <a:t>‹#›</a:t>
            </a:fld>
            <a:endParaRPr lang="en-US"/>
          </a:p>
        </p:txBody>
      </p:sp>
    </p:spTree>
    <p:extLst>
      <p:ext uri="{BB962C8B-B14F-4D97-AF65-F5344CB8AC3E}">
        <p14:creationId xmlns:p14="http://schemas.microsoft.com/office/powerpoint/2010/main" val="2776509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solidFill>
                  <a:srgbClr val="FFFFFF"/>
                </a:solidFill>
                <a:latin typeface="Times New Roman" pitchFamily="-105" charset="0"/>
              </a:endParaRPr>
            </a:p>
          </p:txBody>
        </p:sp>
        <p:sp>
          <p:nvSpPr>
            <p:cNvPr id="6" name="Arc 4"/>
            <p:cNvSpPr>
              <a:spLocks/>
            </p:cNvSpPr>
            <p:nvPr/>
          </p:nvSpPr>
          <p:spPr bwMode="auto">
            <a:xfrm>
              <a:off x="-652" y="978"/>
              <a:ext cx="4237" cy="3342"/>
            </a:xfrm>
            <a:custGeom>
              <a:avLst/>
              <a:gdLst>
                <a:gd name="T0" fmla="*/ 153 w 21600"/>
                <a:gd name="T1" fmla="*/ 0 h 21231"/>
                <a:gd name="T2" fmla="*/ 831 w 21600"/>
                <a:gd name="T3" fmla="*/ 526 h 21231"/>
                <a:gd name="T4" fmla="*/ 0 w 21600"/>
                <a:gd name="T5" fmla="*/ 526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FFFFFF"/>
                </a:solidFill>
                <a:latin typeface="Times New Roman" charset="0"/>
              </a:endParaRPr>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5"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C304F3D4-0E38-3E41-B1D7-853D5BDF24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9399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2ADC341-9E56-1F4D-83F7-D4EE941C89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0917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C5E748E-F10A-6244-873D-10836447C6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476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29C2E461-BC8C-1444-ABEF-2CFD59A7A628}" type="slidenum">
              <a:rPr lang="en-US"/>
              <a:pPr/>
              <a:t>‹#›</a:t>
            </a:fld>
            <a:endParaRPr lang="en-US"/>
          </a:p>
        </p:txBody>
      </p:sp>
    </p:spTree>
    <p:extLst>
      <p:ext uri="{BB962C8B-B14F-4D97-AF65-F5344CB8AC3E}">
        <p14:creationId xmlns:p14="http://schemas.microsoft.com/office/powerpoint/2010/main" val="2102470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BD032B4-B939-9246-B25D-8A2BC7EDD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6357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B699689C-44FC-7B43-AD94-443F892C1C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4233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0649A51F-1760-4E41-B0B8-EFACE7B0D9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2098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7EDEDE3B-D446-6D4A-A217-210DD55F91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0548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A7DE565-B204-384A-964D-9AA2C08366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7843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2A4F504-82D0-E944-A6CE-FF97077F32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359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C94621D-AABB-5B4F-AAE5-AED32A20E1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8609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5F24C99-90C7-3248-BF21-1CAA4173C9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6067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395156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0744895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D42D035B-C3D3-AC4D-8873-E908BF93FD57}" type="slidenum">
              <a:rPr lang="en-US"/>
              <a:pPr/>
              <a:t>‹#›</a:t>
            </a:fld>
            <a:endParaRPr lang="en-US"/>
          </a:p>
        </p:txBody>
      </p:sp>
    </p:spTree>
    <p:extLst>
      <p:ext uri="{BB962C8B-B14F-4D97-AF65-F5344CB8AC3E}">
        <p14:creationId xmlns:p14="http://schemas.microsoft.com/office/powerpoint/2010/main" val="3314553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0373930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81366107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912769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050145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4647742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4753305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8144339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21117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0690384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2057400"/>
            <a:ext cx="7772400" cy="1371600"/>
          </a:xfrm>
        </p:spPr>
        <p:txBody>
          <a:bodyPr/>
          <a:lstStyle>
            <a:lvl1pPr>
              <a:defRPr sz="4800"/>
            </a:lvl1pPr>
          </a:lstStyle>
          <a:p>
            <a:r>
              <a:rPr lang="en-US"/>
              <a:t>Click to edit Master title style</a:t>
            </a:r>
          </a:p>
        </p:txBody>
      </p:sp>
      <p:sp>
        <p:nvSpPr>
          <p:cNvPr id="87043" name="Rectangle 3"/>
          <p:cNvSpPr>
            <a:spLocks noGrp="1" noChangeArrowheads="1"/>
          </p:cNvSpPr>
          <p:nvPr>
            <p:ph type="subTitle" idx="1"/>
          </p:nvPr>
        </p:nvSpPr>
        <p:spPr>
          <a:xfrm>
            <a:off x="1371600" y="4038600"/>
            <a:ext cx="6400800" cy="16002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D6821E2B-8DF4-6847-A6C2-C4785D5CEA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899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5E69EFBE-9FAC-CC4A-B5D2-15EBA826222A}" type="slidenum">
              <a:rPr lang="en-US"/>
              <a:pPr/>
              <a:t>‹#›</a:t>
            </a:fld>
            <a:endParaRPr lang="en-US"/>
          </a:p>
        </p:txBody>
      </p:sp>
    </p:spTree>
    <p:extLst>
      <p:ext uri="{BB962C8B-B14F-4D97-AF65-F5344CB8AC3E}">
        <p14:creationId xmlns:p14="http://schemas.microsoft.com/office/powerpoint/2010/main" val="2093557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E7FBA8AE-6123-7847-9276-5A7B4303EC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787197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DEA31039-FBF6-6948-BC18-82823409C4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516374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7" name="Rectangle 6"/>
          <p:cNvSpPr>
            <a:spLocks noGrp="1" noChangeArrowheads="1"/>
          </p:cNvSpPr>
          <p:nvPr>
            <p:ph type="sldNum" sz="quarter" idx="12"/>
          </p:nvPr>
        </p:nvSpPr>
        <p:spPr/>
        <p:txBody>
          <a:bodyPr/>
          <a:lstStyle>
            <a:lvl1pPr>
              <a:defRPr/>
            </a:lvl1pPr>
          </a:lstStyle>
          <a:p>
            <a:pPr>
              <a:defRPr/>
            </a:pPr>
            <a:fld id="{A0B4340F-DA22-1942-AB92-4BDF58EB19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689957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9" name="Rectangle 6"/>
          <p:cNvSpPr>
            <a:spLocks noGrp="1" noChangeArrowheads="1"/>
          </p:cNvSpPr>
          <p:nvPr>
            <p:ph type="sldNum" sz="quarter" idx="12"/>
          </p:nvPr>
        </p:nvSpPr>
        <p:spPr/>
        <p:txBody>
          <a:bodyPr/>
          <a:lstStyle>
            <a:lvl1pPr>
              <a:defRPr/>
            </a:lvl1pPr>
          </a:lstStyle>
          <a:p>
            <a:pPr>
              <a:defRPr/>
            </a:pPr>
            <a:fld id="{DE407041-5377-1D44-BC09-C63D1EADE0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79550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6"/>
          <p:cNvSpPr>
            <a:spLocks noGrp="1" noChangeArrowheads="1"/>
          </p:cNvSpPr>
          <p:nvPr>
            <p:ph type="sldNum" sz="quarter" idx="12"/>
          </p:nvPr>
        </p:nvSpPr>
        <p:spPr/>
        <p:txBody>
          <a:bodyPr/>
          <a:lstStyle>
            <a:lvl1pPr>
              <a:defRPr/>
            </a:lvl1pPr>
          </a:lstStyle>
          <a:p>
            <a:pPr>
              <a:defRPr/>
            </a:pPr>
            <a:fld id="{997E1BCD-4AF2-CB43-955B-3E3E5D5947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73250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4" name="Rectangle 6"/>
          <p:cNvSpPr>
            <a:spLocks noGrp="1" noChangeArrowheads="1"/>
          </p:cNvSpPr>
          <p:nvPr>
            <p:ph type="sldNum" sz="quarter" idx="12"/>
          </p:nvPr>
        </p:nvSpPr>
        <p:spPr/>
        <p:txBody>
          <a:bodyPr/>
          <a:lstStyle>
            <a:lvl1pPr>
              <a:defRPr/>
            </a:lvl1pPr>
          </a:lstStyle>
          <a:p>
            <a:pPr>
              <a:defRPr/>
            </a:pPr>
            <a:fld id="{0DD95B23-7F66-C947-BBFF-7CE4BBB65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311737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7" name="Rectangle 6"/>
          <p:cNvSpPr>
            <a:spLocks noGrp="1" noChangeArrowheads="1"/>
          </p:cNvSpPr>
          <p:nvPr>
            <p:ph type="sldNum" sz="quarter" idx="12"/>
          </p:nvPr>
        </p:nvSpPr>
        <p:spPr/>
        <p:txBody>
          <a:bodyPr/>
          <a:lstStyle>
            <a:lvl1pPr>
              <a:defRPr/>
            </a:lvl1pPr>
          </a:lstStyle>
          <a:p>
            <a:pPr>
              <a:defRPr/>
            </a:pPr>
            <a:fld id="{E460E841-3526-2642-98A1-4F6162202D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013202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7" name="Rectangle 6"/>
          <p:cNvSpPr>
            <a:spLocks noGrp="1" noChangeArrowheads="1"/>
          </p:cNvSpPr>
          <p:nvPr>
            <p:ph type="sldNum" sz="quarter" idx="12"/>
          </p:nvPr>
        </p:nvSpPr>
        <p:spPr/>
        <p:txBody>
          <a:bodyPr/>
          <a:lstStyle>
            <a:lvl1pPr>
              <a:defRPr/>
            </a:lvl1pPr>
          </a:lstStyle>
          <a:p>
            <a:pPr>
              <a:defRPr/>
            </a:pPr>
            <a:fld id="{BCC5AAA2-5954-EA41-BF37-F423650011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197858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6C6BF820-E23F-3744-A908-028D4586F4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878385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87581735-21FB-6540-91FE-8C58FCDBF5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98487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fld id="{A6205510-D847-4841-B81B-195FE940CE45}" type="slidenum">
              <a:rPr lang="en-US"/>
              <a:pPr/>
              <a:t>‹#›</a:t>
            </a:fld>
            <a:endParaRPr lang="en-US"/>
          </a:p>
        </p:txBody>
      </p:sp>
    </p:spTree>
    <p:extLst>
      <p:ext uri="{BB962C8B-B14F-4D97-AF65-F5344CB8AC3E}">
        <p14:creationId xmlns:p14="http://schemas.microsoft.com/office/powerpoint/2010/main" val="197741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fld id="{FF1EDEC9-6A2B-1F42-94BD-F2B0D623C2E5}" type="slidenum">
              <a:rPr lang="en-US"/>
              <a:pPr/>
              <a:t>‹#›</a:t>
            </a:fld>
            <a:endParaRPr lang="en-US"/>
          </a:p>
        </p:txBody>
      </p:sp>
    </p:spTree>
    <p:extLst>
      <p:ext uri="{BB962C8B-B14F-4D97-AF65-F5344CB8AC3E}">
        <p14:creationId xmlns:p14="http://schemas.microsoft.com/office/powerpoint/2010/main" val="289647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B88F3ECA-055C-434A-A93F-4FE4237F33BD}" type="slidenum">
              <a:rPr lang="en-US"/>
              <a:pPr/>
              <a:t>‹#›</a:t>
            </a:fld>
            <a:endParaRPr lang="en-US"/>
          </a:p>
        </p:txBody>
      </p:sp>
    </p:spTree>
    <p:extLst>
      <p:ext uri="{BB962C8B-B14F-4D97-AF65-F5344CB8AC3E}">
        <p14:creationId xmlns:p14="http://schemas.microsoft.com/office/powerpoint/2010/main" val="34707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1E1973D1-DEAC-3C44-BFC1-EFE756BBADA1}" type="slidenum">
              <a:rPr lang="en-US"/>
              <a:pPr/>
              <a:t>‹#›</a:t>
            </a:fld>
            <a:endParaRPr lang="en-US"/>
          </a:p>
        </p:txBody>
      </p:sp>
    </p:spTree>
    <p:extLst>
      <p:ext uri="{BB962C8B-B14F-4D97-AF65-F5344CB8AC3E}">
        <p14:creationId xmlns:p14="http://schemas.microsoft.com/office/powerpoint/2010/main" val="42571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07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07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035" name="Rectangle 11"/>
          <p:cNvSpPr>
            <a:spLocks noGrp="1" noChangeArrowheads="1"/>
          </p:cNvSpPr>
          <p:nvPr>
            <p:ph type="title"/>
          </p:nvPr>
        </p:nvSpPr>
        <p:spPr bwMode="auto">
          <a:xfrm>
            <a:off x="76200" y="609600"/>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6" name="Rectangle 12"/>
          <p:cNvSpPr>
            <a:spLocks noGrp="1" noChangeArrowheads="1"/>
          </p:cNvSpPr>
          <p:nvPr>
            <p:ph type="body" idx="1"/>
          </p:nvPr>
        </p:nvSpPr>
        <p:spPr bwMode="auto">
          <a:xfrm>
            <a:off x="76200" y="1981200"/>
            <a:ext cx="8915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12" charset="-128"/>
                <a:cs typeface="ＭＳ Ｐゴシック" pitchFamily="-112" charset="-128"/>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12" charset="-128"/>
                <a:cs typeface="ＭＳ Ｐゴシック" pitchFamily="-112" charset="-128"/>
              </a:defRPr>
            </a:lvl1pPr>
          </a:lstStyle>
          <a:p>
            <a:pPr>
              <a:defRPr/>
            </a:pPr>
            <a:endParaRPr lang="en-US"/>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C4A8B45B-65D6-C440-B6E0-A223ADADF4D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alpha val="43137"/>
              </a:srgbClr>
            </a:outerShdw>
          </a:effectLst>
          <a:latin typeface="Arial"/>
          <a:ea typeface="ＭＳ Ｐゴシック" charset="-128"/>
          <a:cs typeface="Arial"/>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617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25603"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25604"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5"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6"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7"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8"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9"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0"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1"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12"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18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a:defRPr/>
            </a:pPr>
            <a:fld id="{0F69CC99-1F56-5041-A0E2-139C80467BF0}" type="slidenum">
              <a:rPr lang="en-US">
                <a:latin typeface="Times New Roman" charset="0"/>
              </a:rPr>
              <a:pPr>
                <a:defRPr/>
              </a:pPr>
              <a:t>‹#›</a:t>
            </a:fld>
            <a:endParaRPr lang="en-US">
              <a:latin typeface="Times New Roman" charset="0"/>
            </a:endParaRPr>
          </a:p>
        </p:txBody>
      </p:sp>
    </p:spTree>
    <p:extLst>
      <p:ext uri="{BB962C8B-B14F-4D97-AF65-F5344CB8AC3E}">
        <p14:creationId xmlns:p14="http://schemas.microsoft.com/office/powerpoint/2010/main" val="1790932805"/>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0-#ppt_w/2"/>
                                          </p:val>
                                        </p:tav>
                                        <p:tav tm="100000">
                                          <p:val>
                                            <p:strVal val="#ppt_x"/>
                                          </p:val>
                                        </p:tav>
                                      </p:tavLst>
                                    </p:anim>
                                    <p:anim calcmode="lin" valueType="num">
                                      <p:cBhvr additive="base">
                                        <p:cTn id="8" dur="500" fill="hold"/>
                                        <p:tgtEl>
                                          <p:spTgt spid="1617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617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Lst>
  </p:timing>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New Roman" pitchFamily="-105" charset="0"/>
        </a:defRPr>
      </a:lvl6pPr>
      <a:lvl7pPr marL="914400" algn="ctr" rtl="0" eaLnBrk="0" fontAlgn="base" hangingPunct="0">
        <a:spcBef>
          <a:spcPct val="0"/>
        </a:spcBef>
        <a:spcAft>
          <a:spcPct val="0"/>
        </a:spcAft>
        <a:defRPr sz="4400">
          <a:solidFill>
            <a:schemeClr val="tx2"/>
          </a:solidFill>
          <a:latin typeface="Times New Roman" pitchFamily="-105" charset="0"/>
        </a:defRPr>
      </a:lvl7pPr>
      <a:lvl8pPr marL="1371600" algn="ctr" rtl="0" eaLnBrk="0" fontAlgn="base" hangingPunct="0">
        <a:spcBef>
          <a:spcPct val="0"/>
        </a:spcBef>
        <a:spcAft>
          <a:spcPct val="0"/>
        </a:spcAft>
        <a:defRPr sz="4400">
          <a:solidFill>
            <a:schemeClr val="tx2"/>
          </a:solidFill>
          <a:latin typeface="Times New Roman" pitchFamily="-105" charset="0"/>
        </a:defRPr>
      </a:lvl8pPr>
      <a:lvl9pPr marL="1828800" algn="ctr" rtl="0" eaLnBrk="0" fontAlgn="base" hangingPunct="0">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solidFill>
                  <a:srgbClr val="FFFFFF"/>
                </a:solidFill>
                <a:latin typeface="Times New Roman" pitchFamily="-105" charset="0"/>
              </a:endParaRPr>
            </a:p>
          </p:txBody>
        </p:sp>
        <p:sp>
          <p:nvSpPr>
            <p:cNvPr id="1033" name="Arc 4"/>
            <p:cNvSpPr>
              <a:spLocks/>
            </p:cNvSpPr>
            <p:nvPr/>
          </p:nvSpPr>
          <p:spPr bwMode="auto">
            <a:xfrm>
              <a:off x="0" y="1"/>
              <a:ext cx="5298" cy="4312"/>
            </a:xfrm>
            <a:custGeom>
              <a:avLst/>
              <a:gdLst>
                <a:gd name="T0" fmla="*/ 0 w 21600"/>
                <a:gd name="T1" fmla="*/ 0 h 21600"/>
                <a:gd name="T2" fmla="*/ 1299 w 21600"/>
                <a:gd name="T3" fmla="*/ 861 h 21600"/>
                <a:gd name="T4" fmla="*/ 0 w 21600"/>
                <a:gd name="T5" fmla="*/ 86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FFFFFF"/>
                </a:solidFill>
                <a:latin typeface="Times New Roman" charset="0"/>
              </a:endParaRPr>
            </a:p>
          </p:txBody>
        </p:sp>
      </p:grpSp>
      <p:sp>
        <p:nvSpPr>
          <p:cNvPr id="7173" name="Rectangle 5"/>
          <p:cNvSpPr>
            <a:spLocks noGrp="1" noChangeArrowheads="1"/>
          </p:cNvSpPr>
          <p:nvPr>
            <p:ph type="title"/>
          </p:nvPr>
        </p:nvSpPr>
        <p:spPr bwMode="auto">
          <a:xfrm>
            <a:off x="38100" y="609600"/>
            <a:ext cx="90709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05" charset="0"/>
                <a:ea typeface="+mn-ea"/>
                <a:cs typeface="+mn-cs"/>
              </a:defRPr>
            </a:lvl1pPr>
          </a:lstStyle>
          <a:p>
            <a:pPr eaLnBrk="1" hangingPunct="1">
              <a:defRPr/>
            </a:pPr>
            <a:endParaRPr lang="en-US">
              <a:solidFill>
                <a:srgbClr val="FFFFFF"/>
              </a:solidFill>
            </a:endParaRPr>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05" charset="0"/>
                <a:ea typeface="+mn-ea"/>
                <a:cs typeface="+mn-cs"/>
              </a:defRPr>
            </a:lvl1pPr>
          </a:lstStyle>
          <a:p>
            <a:pPr eaLnBrk="1" hangingPunct="1">
              <a:defRPr/>
            </a:pPr>
            <a:endParaRPr lang="en-US">
              <a:solidFill>
                <a:srgbClr val="FFFFFF"/>
              </a:solidFill>
            </a:endParaRPr>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eaLnBrk="1" hangingPunct="1">
              <a:defRPr/>
            </a:pPr>
            <a:fld id="{C004CF6A-A7CC-6F47-A574-3649BBA3C60A}" type="slidenum">
              <a:rPr lang="en-US">
                <a:solidFill>
                  <a:srgbClr val="FFFFFF"/>
                </a:solidFill>
                <a:latin typeface="Times New Roman" charset="0"/>
              </a:rPr>
              <a:pPr eaLnBrk="1" hangingPunct="1">
                <a:defRPr/>
              </a:pPr>
              <a:t>‹#›</a:t>
            </a:fld>
            <a:endParaRPr lang="en-US">
              <a:solidFill>
                <a:srgbClr val="FFFFFF"/>
              </a:solidFill>
              <a:latin typeface="Times New Roman" charset="0"/>
            </a:endParaRPr>
          </a:p>
        </p:txBody>
      </p:sp>
      <p:sp>
        <p:nvSpPr>
          <p:cNvPr id="1031" name="Rectangle 9"/>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0459137"/>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92788372"/>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rebuchet MS" pitchFamily="-112" charset="0"/>
                <a:ea typeface="+mn-ea"/>
                <a:cs typeface="+mn-cs"/>
              </a:defRPr>
            </a:lvl1pPr>
          </a:lstStyle>
          <a:p>
            <a:pPr>
              <a:defRPr/>
            </a:pPr>
            <a:endParaRPr lang="en-US">
              <a:solidFill>
                <a:srgbClr val="FFFFFF"/>
              </a:solidFill>
              <a:ea typeface="ヒラギノ角ゴ Pro W3"/>
              <a:cs typeface="ヒラギノ角ゴ Pro W3"/>
            </a:endParaRPr>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rebuchet MS" pitchFamily="-112" charset="0"/>
                <a:ea typeface="+mn-ea"/>
                <a:cs typeface="+mn-cs"/>
              </a:defRPr>
            </a:lvl1pPr>
          </a:lstStyle>
          <a:p>
            <a:pPr>
              <a:defRPr/>
            </a:pPr>
            <a:endParaRPr lang="en-US">
              <a:solidFill>
                <a:srgbClr val="FFFFFF"/>
              </a:solidFill>
              <a:ea typeface="ヒラギノ角ゴ Pro W3"/>
              <a:cs typeface="ヒラギノ角ゴ Pro W3"/>
            </a:endParaRPr>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rebuchet MS" charset="0"/>
                <a:ea typeface="ヒラギノ角ゴ Pro W3" charset="-128"/>
                <a:cs typeface="ヒラギノ角ゴ Pro W3" charset="-128"/>
              </a:defRPr>
            </a:lvl1pPr>
          </a:lstStyle>
          <a:p>
            <a:pPr>
              <a:defRPr/>
            </a:pPr>
            <a:fld id="{99AFBCBD-F35F-7045-82F4-6406B9474C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1178448"/>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2pPr>
      <a:lvl3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3pPr>
      <a:lvl4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4pPr>
      <a:lvl5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5pPr>
      <a:lvl6pPr marL="4572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6pPr>
      <a:lvl7pPr marL="9144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7pPr>
      <a:lvl8pPr marL="13716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8pPr>
      <a:lvl9pPr marL="18288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9pPr>
    </p:titleStyle>
    <p:bodyStyle>
      <a:lvl1pPr marL="342900" indent="-342900" algn="l" rtl="0" eaLnBrk="0" fontAlgn="base" hangingPunct="0">
        <a:spcBef>
          <a:spcPct val="20000"/>
        </a:spcBef>
        <a:spcAft>
          <a:spcPct val="0"/>
        </a:spcAft>
        <a:buSzPct val="95000"/>
        <a:buFont typeface="Monotype Sorts" charset="2"/>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2"/>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2"/>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2"/>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2"/>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9.png"/><Relationship Id="rId26" Type="http://schemas.openxmlformats.org/officeDocument/2006/relationships/image" Target="../media/image13.png"/><Relationship Id="rId21" Type="http://schemas.openxmlformats.org/officeDocument/2006/relationships/oleObject" Target="../embeddings/oleObject10.bin"/><Relationship Id="rId34" Type="http://schemas.openxmlformats.org/officeDocument/2006/relationships/image" Target="../media/image19.png"/><Relationship Id="rId7" Type="http://schemas.openxmlformats.org/officeDocument/2006/relationships/oleObject" Target="../embeddings/oleObject3.bin"/><Relationship Id="rId12" Type="http://schemas.openxmlformats.org/officeDocument/2006/relationships/image" Target="../media/image6.png"/><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image" Target="../media/image18.png"/><Relationship Id="rId38" Type="http://schemas.openxmlformats.org/officeDocument/2006/relationships/audio" Target="../media/audio1.wav"/><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oleObject" Target="../embeddings/oleObject5.bin"/><Relationship Id="rId24" Type="http://schemas.openxmlformats.org/officeDocument/2006/relationships/image" Target="../media/image12.png"/><Relationship Id="rId32" Type="http://schemas.openxmlformats.org/officeDocument/2006/relationships/oleObject" Target="../embeddings/oleObject14.bin"/><Relationship Id="rId37" Type="http://schemas.openxmlformats.org/officeDocument/2006/relationships/image" Target="../media/image21.png"/><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4.png"/><Relationship Id="rId36" Type="http://schemas.openxmlformats.org/officeDocument/2006/relationships/oleObject" Target="../embeddings/oleObject15.bin"/><Relationship Id="rId10" Type="http://schemas.openxmlformats.org/officeDocument/2006/relationships/image" Target="../media/image5.png"/><Relationship Id="rId19" Type="http://schemas.openxmlformats.org/officeDocument/2006/relationships/oleObject" Target="../embeddings/oleObject9.bin"/><Relationship Id="rId31"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oleObject" Target="../embeddings/oleObject4.bin"/><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oleObject" Target="../embeddings/oleObject13.bin"/><Relationship Id="rId30" Type="http://schemas.openxmlformats.org/officeDocument/2006/relationships/image" Target="../media/image16.png"/><Relationship Id="rId35" Type="http://schemas.openxmlformats.org/officeDocument/2006/relationships/image" Target="../media/image20.png"/><Relationship Id="rId8" Type="http://schemas.openxmlformats.org/officeDocument/2006/relationships/image" Target="../media/image4.png"/><Relationship Id="rId3"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png"/><Relationship Id="rId1" Type="http://schemas.openxmlformats.org/officeDocument/2006/relationships/slideLayout" Target="../slideLayouts/slideLayout28.xml"/><Relationship Id="rId5" Type="http://schemas.openxmlformats.org/officeDocument/2006/relationships/image" Target="../media/image44.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4.emf"/><Relationship Id="rId5" Type="http://schemas.openxmlformats.org/officeDocument/2006/relationships/oleObject" Target="../embeddings/oleObject25.bin"/><Relationship Id="rId4" Type="http://schemas.openxmlformats.org/officeDocument/2006/relationships/image" Target="../media/image5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6.bin"/><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oleObject" Target="../embeddings/oleObject33.bin"/><Relationship Id="rId18" Type="http://schemas.openxmlformats.org/officeDocument/2006/relationships/image" Target="../media/image9.png"/><Relationship Id="rId26" Type="http://schemas.openxmlformats.org/officeDocument/2006/relationships/image" Target="../media/image13.png"/><Relationship Id="rId21" Type="http://schemas.openxmlformats.org/officeDocument/2006/relationships/oleObject" Target="../embeddings/oleObject37.bin"/><Relationship Id="rId34" Type="http://schemas.openxmlformats.org/officeDocument/2006/relationships/image" Target="../media/image19.png"/><Relationship Id="rId7" Type="http://schemas.openxmlformats.org/officeDocument/2006/relationships/oleObject" Target="../embeddings/oleObject30.bin"/><Relationship Id="rId12" Type="http://schemas.openxmlformats.org/officeDocument/2006/relationships/image" Target="../media/image6.png"/><Relationship Id="rId17" Type="http://schemas.openxmlformats.org/officeDocument/2006/relationships/oleObject" Target="../embeddings/oleObject35.bin"/><Relationship Id="rId25" Type="http://schemas.openxmlformats.org/officeDocument/2006/relationships/oleObject" Target="../embeddings/oleObject39.bin"/><Relationship Id="rId33" Type="http://schemas.openxmlformats.org/officeDocument/2006/relationships/image" Target="../media/image18.png"/><Relationship Id="rId38" Type="http://schemas.openxmlformats.org/officeDocument/2006/relationships/image" Target="../media/image62.jpeg"/><Relationship Id="rId2" Type="http://schemas.openxmlformats.org/officeDocument/2006/relationships/notesSlide" Target="../notesSlides/notesSlide15.xml"/><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oleObject" Target="../embeddings/oleObject32.bin"/><Relationship Id="rId24" Type="http://schemas.openxmlformats.org/officeDocument/2006/relationships/image" Target="../media/image12.png"/><Relationship Id="rId32" Type="http://schemas.openxmlformats.org/officeDocument/2006/relationships/oleObject" Target="../embeddings/oleObject41.bin"/><Relationship Id="rId37" Type="http://schemas.openxmlformats.org/officeDocument/2006/relationships/image" Target="../media/image61.jpeg"/><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14.png"/><Relationship Id="rId36" Type="http://schemas.openxmlformats.org/officeDocument/2006/relationships/image" Target="../media/image60.jpeg"/><Relationship Id="rId10" Type="http://schemas.openxmlformats.org/officeDocument/2006/relationships/image" Target="../media/image5.png"/><Relationship Id="rId19" Type="http://schemas.openxmlformats.org/officeDocument/2006/relationships/oleObject" Target="../embeddings/oleObject36.bin"/><Relationship Id="rId31"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oleObject" Target="../embeddings/oleObject31.bin"/><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oleObject" Target="../embeddings/oleObject40.bin"/><Relationship Id="rId30" Type="http://schemas.openxmlformats.org/officeDocument/2006/relationships/image" Target="../media/image16.png"/><Relationship Id="rId35" Type="http://schemas.openxmlformats.org/officeDocument/2006/relationships/image" Target="../media/image20.png"/><Relationship Id="rId8" Type="http://schemas.openxmlformats.org/officeDocument/2006/relationships/image" Target="../media/image4.png"/><Relationship Id="rId3"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oleObject" Target="../embeddings/oleObject43.bin"/><Relationship Id="rId4" Type="http://schemas.openxmlformats.org/officeDocument/2006/relationships/image" Target="../media/image6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oleObject" Target="../embeddings/oleObject45.bin"/><Relationship Id="rId4" Type="http://schemas.openxmlformats.org/officeDocument/2006/relationships/image" Target="../media/image65.emf"/></Relationships>
</file>

<file path=ppt/slides/_rels/slide23.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8.emf"/><Relationship Id="rId5" Type="http://schemas.openxmlformats.org/officeDocument/2006/relationships/oleObject" Target="../embeddings/oleObject47.bin"/><Relationship Id="rId4" Type="http://schemas.openxmlformats.org/officeDocument/2006/relationships/image" Target="../media/image67.emf"/></Relationships>
</file>

<file path=ppt/slides/_rels/slide24.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oleObject" Target="../embeddings/oleObject50.bin"/><Relationship Id="rId4" Type="http://schemas.openxmlformats.org/officeDocument/2006/relationships/image" Target="../media/image7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4.emf"/><Relationship Id="rId5" Type="http://schemas.openxmlformats.org/officeDocument/2006/relationships/oleObject" Target="../embeddings/oleObject53.bin"/><Relationship Id="rId4" Type="http://schemas.openxmlformats.org/officeDocument/2006/relationships/image" Target="../media/image7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6.emf"/><Relationship Id="rId5" Type="http://schemas.openxmlformats.org/officeDocument/2006/relationships/oleObject" Target="../embeddings/oleObject55.bin"/><Relationship Id="rId4" Type="http://schemas.openxmlformats.org/officeDocument/2006/relationships/image" Target="../media/image7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oleObject" Target="../embeddings/oleObject57.bin"/><Relationship Id="rId4" Type="http://schemas.openxmlformats.org/officeDocument/2006/relationships/image" Target="../media/image77.emf"/></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images.google.com/imgres?imgurl=www.buddhanet.net/e-learning/history/images/wheel.jpg&amp;imgrefurl=http://www.buddhanet.net/e-learning/history/timelines.htm&amp;h=169&amp;w=197&amp;prev=/images?q=Buddhist+symbols&amp;svnum=10&amp;hl=en&amp;lr=&amp;ie=UTF-8&amp;oe=UTF-8" TargetMode="External"/><Relationship Id="rId3" Type="http://schemas.openxmlformats.org/officeDocument/2006/relationships/hyperlink" Target="http://images.google.com/imgres?imgurl=www.chinese-porcelain-art.com/acatalog/XXJ124.jpg&amp;imgrefurl=http://www.chinese-porcelain-art.com/acatalog/Catalogue_Chinese_Ming___Earlier_Page_3_75.html&amp;h=450&amp;w=460&amp;prev=/images?q=Buddhist+symbols&amp;svnum=10&amp;hl=en&amp;lr=&amp;ie=UTF-8&amp;oe=UTF-8" TargetMode="External"/><Relationship Id="rId7" Type="http://schemas.openxmlformats.org/officeDocument/2006/relationships/image" Target="../media/image84.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images.google.com/imgres?imgurl=www.lib.virginia.edu/area-studies/Tibet/Timages/fish.gif&amp;imgrefurl=http://www.lib.virginia.edu/area-studies/Tibet/Timages/symb.html&amp;h=481&amp;w=401&amp;prev=/images?q=Buddhist+symbols&amp;svnum=10&amp;hl=en&amp;lr=&amp;ie=UTF-8&amp;oe=UTF-8" TargetMode="External"/><Relationship Id="rId5" Type="http://schemas.openxmlformats.org/officeDocument/2006/relationships/image" Target="../media/image83.png"/><Relationship Id="rId4" Type="http://schemas.openxmlformats.org/officeDocument/2006/relationships/image" Target="../media/image82.jpeg"/><Relationship Id="rId9" Type="http://schemas.openxmlformats.org/officeDocument/2006/relationships/image" Target="../media/image85.jpeg"/></Relationships>
</file>

<file path=ppt/slides/_rels/slide38.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hyperlink" Target="http://images.google.com/imgres?imgurl=home.earthlink.net/~kriyayogi/templ.jpg&amp;imgrefurl=http://home.earthlink.net/~kriyayogi/religion.html&amp;h=277&amp;w=390&amp;prev=/images?q=Hindu+symbols&amp;start=20&amp;svnum=10&amp;hl=en&amp;lr=&amp;ie=UTF-8&amp;oe=UTF-8&amp;sa=N" TargetMode="External"/><Relationship Id="rId3" Type="http://schemas.openxmlformats.org/officeDocument/2006/relationships/hyperlink" Target="http://images.google.com/imgres?imgurl=www.wondersoftheworldinc.com/seasia/sculp_01.jpg&amp;imgrefurl=http://www.wondersoftheworldinc.com/seasia/&amp;h=302&amp;w=250&amp;prev=/images?q=Hindu+symbols&amp;svnum=10&amp;hl=en&amp;lr=&amp;ie=UTF-8&amp;oe=UTF-8" TargetMode="External"/><Relationship Id="rId7" Type="http://schemas.openxmlformats.org/officeDocument/2006/relationships/hyperlink" Target="http://www.beacy.wa.edu.au/iorr/religions/buddasym.jpg" TargetMode="External"/><Relationship Id="rId12" Type="http://schemas.openxmlformats.org/officeDocument/2006/relationships/image" Target="../media/image90.jpe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87.jpeg"/><Relationship Id="rId11" Type="http://schemas.openxmlformats.org/officeDocument/2006/relationships/hyperlink" Target="http://images.google.com/imgres?imgurl=www.hssworld.org/usa/dc/baudhik/symbols/images/om.gif&amp;imgrefurl=http://www.hssworld.org/usa/dc/baudhik/symbols/&amp;h=74&amp;w=58&amp;prev=/images?q=Hindu+symbols&amp;start=20&amp;svnum=10&amp;hl=en&amp;lr=&amp;ie=UTF-8&amp;oe=UTF-8&amp;sa=N" TargetMode="External"/><Relationship Id="rId5" Type="http://schemas.openxmlformats.org/officeDocument/2006/relationships/hyperlink" Target="http://images.google.com/imgres?imgurl=www.hindunet.org/hindu_pictures/symbols/images/gau.gif&amp;imgrefurl=http://www.hindunet.org/hindu_pictures/symbols/HinduSymbols.shtml&amp;h=150&amp;w=225&amp;prev=/images?q=Hindu+symbols&amp;svnum=10&amp;hl=en&amp;lr=&amp;ie=UTF-8&amp;oe=UTF-8" TargetMode="External"/><Relationship Id="rId10" Type="http://schemas.openxmlformats.org/officeDocument/2006/relationships/image" Target="../media/image89.jpeg"/><Relationship Id="rId4" Type="http://schemas.openxmlformats.org/officeDocument/2006/relationships/image" Target="../media/image86.jpeg"/><Relationship Id="rId9" Type="http://schemas.openxmlformats.org/officeDocument/2006/relationships/hyperlink" Target="http://images.google.com/imgres?imgurl=home.talkcity.com/spiritst/cpossehl/Ganesh1.gif&amp;imgrefurl=http://home.talkcity.com/spiritst/cpossehl/hindu_symbols.htm&amp;h=658&amp;w=484&amp;prev=/images?q=Hindu+symbols&amp;svnum=10&amp;hl=en&amp;lr=&amp;ie=UTF-8&amp;oe=UTF-8" TargetMode="External"/><Relationship Id="rId14" Type="http://schemas.openxmlformats.org/officeDocument/2006/relationships/image" Target="../media/image91.jpeg"/></Relationships>
</file>

<file path=ppt/slides/_rels/slide39.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hyperlink" Target="http://images.google.com/imgres?imgurl=www.arulboomi.com/images/shiva.jpg&amp;imgrefurl=http://www.arulboomi.com/&amp;h=143&amp;w=143&amp;prev=/images?q=Shiva&amp;start=20&amp;svnum=10&amp;hl=en&amp;lr=&amp;ie=UTF-8&amp;oe=UTF-8&amp;sa=N" TargetMode="External"/><Relationship Id="rId3" Type="http://schemas.openxmlformats.org/officeDocument/2006/relationships/hyperlink" Target="http://images.google.com/imgres?imgurl=www.hssworld.org/usa/dc/baudhik/symbols/images/om.gif&amp;imgrefurl=http://www.hssworld.org/usa/dc/baudhik/symbols/&amp;h=74&amp;w=58&amp;prev=/images?q=Hindu+symbols&amp;start=20&amp;svnum=10&amp;hl=en&amp;lr=&amp;ie=UTF-8&amp;oe=UTF-8&amp;sa=N" TargetMode="External"/><Relationship Id="rId7" Type="http://schemas.openxmlformats.org/officeDocument/2006/relationships/hyperlink" Target="http://images.google.com/imgres?imgurl=karunaarts.com/Graphics%20used%20in%20Karuna%20site/Divine%20Beings_Color%20Port%20jpgs/shiva.jpg&amp;imgrefurl=http://karunaarts.com/DivineBeings_port.html&amp;h=216&amp;w=173&amp;prev=/images?q=Shiva&amp;svnum=10&amp;hl=en&amp;lr=&amp;ie=UTF-8&amp;oe=UTF-8" TargetMode="External"/><Relationship Id="rId12" Type="http://schemas.openxmlformats.org/officeDocument/2006/relationships/image" Target="../media/image95.jpe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92.jpeg"/><Relationship Id="rId11" Type="http://schemas.openxmlformats.org/officeDocument/2006/relationships/hyperlink" Target="http://images.google.com/imgres?imgurl=www.govst.edu/users/gbourge/syllabus/shiva.gif&amp;imgrefurl=http://www.govst.edu/users/gbourge/syllabus/ArtB.pg3.html&amp;h=368&amp;w=252&amp;prev=/images?q=Shiva&amp;start=20&amp;svnum=10&amp;hl=en&amp;lr=&amp;ie=UTF-8&amp;oe=UTF-8&amp;sa=N" TargetMode="External"/><Relationship Id="rId5" Type="http://schemas.openxmlformats.org/officeDocument/2006/relationships/hyperlink" Target="http://images.google.com/imgres?imgurl=www.worldtrans.org/CyberSangha/BUD-HIND/SHIVA.GIF&amp;imgrefurl=http://www.worldtrans.org/CyberSangha/findex.html&amp;h=468&amp;w=400&amp;prev=/images?q=Shiva&amp;svnum=10&amp;hl=en&amp;lr=&amp;ie=UTF-8&amp;oe=UTF-8" TargetMode="External"/><Relationship Id="rId10" Type="http://schemas.openxmlformats.org/officeDocument/2006/relationships/image" Target="../media/image94.jpeg"/><Relationship Id="rId4" Type="http://schemas.openxmlformats.org/officeDocument/2006/relationships/image" Target="../media/image90.jpeg"/><Relationship Id="rId9" Type="http://schemas.openxmlformats.org/officeDocument/2006/relationships/hyperlink" Target="http://images.google.com/imgres?imgurl=www.chez.com/bharat/hindouisme/shiva.gif&amp;imgrefurl=http://www.chez.com/bharat/hindouisme/shiva.htm&amp;h=405&amp;w=300&amp;prev=/images?q=Shiva&amp;start=20&amp;svnum=10&amp;hl=en&amp;lr=&amp;ie=UTF-8&amp;oe=UTF-8&amp;sa=N" TargetMode="External"/><Relationship Id="rId14" Type="http://schemas.openxmlformats.org/officeDocument/2006/relationships/image" Target="../media/image96.jpe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oleObject" Target="../embeddings/oleObject64.bin"/><Relationship Id="rId26" Type="http://schemas.openxmlformats.org/officeDocument/2006/relationships/oleObject" Target="../embeddings/oleObject68.bin"/><Relationship Id="rId39" Type="http://schemas.openxmlformats.org/officeDocument/2006/relationships/oleObject" Target="../embeddings/oleObject72.bin"/><Relationship Id="rId21" Type="http://schemas.openxmlformats.org/officeDocument/2006/relationships/image" Target="../media/image9.png"/><Relationship Id="rId34"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37.xml"/><Relationship Id="rId16" Type="http://schemas.openxmlformats.org/officeDocument/2006/relationships/oleObject" Target="../embeddings/oleObject63.bin"/><Relationship Id="rId20" Type="http://schemas.openxmlformats.org/officeDocument/2006/relationships/oleObject" Target="../embeddings/oleObject65.bin"/><Relationship Id="rId29" Type="http://schemas.openxmlformats.org/officeDocument/2006/relationships/image" Target="../media/image13.png"/><Relationship Id="rId41"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oleObject" Target="../embeddings/oleObject58.bin"/><Relationship Id="rId11" Type="http://schemas.openxmlformats.org/officeDocument/2006/relationships/image" Target="../media/image4.png"/><Relationship Id="rId24" Type="http://schemas.openxmlformats.org/officeDocument/2006/relationships/oleObject" Target="../embeddings/oleObject67.bin"/><Relationship Id="rId32" Type="http://schemas.openxmlformats.org/officeDocument/2006/relationships/image" Target="../media/image15.png"/><Relationship Id="rId37" Type="http://schemas.openxmlformats.org/officeDocument/2006/relationships/image" Target="../media/image19.png"/><Relationship Id="rId40" Type="http://schemas.openxmlformats.org/officeDocument/2006/relationships/image" Target="../media/image21.png"/><Relationship Id="rId5" Type="http://schemas.openxmlformats.org/officeDocument/2006/relationships/audio" Target="../media/audio2.wav"/><Relationship Id="rId15" Type="http://schemas.openxmlformats.org/officeDocument/2006/relationships/image" Target="../media/image6.png"/><Relationship Id="rId23" Type="http://schemas.openxmlformats.org/officeDocument/2006/relationships/image" Target="../media/image10.png"/><Relationship Id="rId28" Type="http://schemas.openxmlformats.org/officeDocument/2006/relationships/oleObject" Target="../embeddings/oleObject69.bin"/><Relationship Id="rId36" Type="http://schemas.openxmlformats.org/officeDocument/2006/relationships/image" Target="../media/image18.png"/><Relationship Id="rId10" Type="http://schemas.openxmlformats.org/officeDocument/2006/relationships/oleObject" Target="../embeddings/oleObject60.bin"/><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audio" Target="../media/audio4.wav"/><Relationship Id="rId9" Type="http://schemas.openxmlformats.org/officeDocument/2006/relationships/image" Target="../media/image3.png"/><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image" Target="../media/image12.png"/><Relationship Id="rId30" Type="http://schemas.openxmlformats.org/officeDocument/2006/relationships/oleObject" Target="../embeddings/oleObject70.bin"/><Relationship Id="rId35" Type="http://schemas.openxmlformats.org/officeDocument/2006/relationships/oleObject" Target="../embeddings/oleObject71.bin"/><Relationship Id="rId8" Type="http://schemas.openxmlformats.org/officeDocument/2006/relationships/oleObject" Target="../embeddings/oleObject59.bin"/><Relationship Id="rId3" Type="http://schemas.openxmlformats.org/officeDocument/2006/relationships/audio" Target="../media/audio3.wav"/><Relationship Id="rId12" Type="http://schemas.openxmlformats.org/officeDocument/2006/relationships/oleObject" Target="../embeddings/oleObject61.bin"/><Relationship Id="rId17" Type="http://schemas.openxmlformats.org/officeDocument/2006/relationships/image" Target="../media/image7.png"/><Relationship Id="rId25" Type="http://schemas.openxmlformats.org/officeDocument/2006/relationships/image" Target="../media/image11.png"/><Relationship Id="rId33" Type="http://schemas.openxmlformats.org/officeDocument/2006/relationships/image" Target="../media/image16.png"/><Relationship Id="rId38"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8.xml"/><Relationship Id="rId1" Type="http://schemas.openxmlformats.org/officeDocument/2006/relationships/slideLayout" Target="../slideLayouts/slideLayout48.xml"/><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oleObject" Target="../embeddings/oleObject17.bin"/><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oleObject" Target="../embeddings/oleObject21.bin"/><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itle 23"/>
          <p:cNvSpPr>
            <a:spLocks noGrp="1"/>
          </p:cNvSpPr>
          <p:nvPr>
            <p:ph type="ctrTitle"/>
          </p:nvPr>
        </p:nvSpPr>
        <p:spPr>
          <a:xfrm>
            <a:off x="-3060848" y="2286000"/>
            <a:ext cx="3060848" cy="2079104"/>
          </a:xfrm>
        </p:spPr>
        <p:txBody>
          <a:bodyPr/>
          <a:lstStyle/>
          <a:p>
            <a:r>
              <a:rPr lang="ar-JO" dirty="0">
                <a:effectLst>
                  <a:outerShdw blurRad="38100" dist="38100" dir="2700000" algn="tl">
                    <a:srgbClr val="FFFFFF"/>
                  </a:outerShdw>
                </a:effectLst>
                <a:latin typeface="Arial" charset="0"/>
                <a:ea typeface="ＭＳ Ｐゴシック" charset="0"/>
              </a:rPr>
              <a:t>الديانات الوثنية</a:t>
            </a:r>
            <a:endParaRPr lang="en-US" dirty="0">
              <a:effectLst>
                <a:outerShdw blurRad="38100" dist="38100" dir="2700000" algn="tl">
                  <a:srgbClr val="FFFFFF"/>
                </a:outerShdw>
              </a:effectLst>
              <a:latin typeface="Arial" charset="0"/>
              <a:ea typeface="ＭＳ Ｐゴシック" charset="0"/>
            </a:endParaRPr>
          </a:p>
        </p:txBody>
      </p:sp>
      <p:graphicFrame>
        <p:nvGraphicFramePr>
          <p:cNvPr id="5122"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3" imgW="812698" imgH="1549206" progId="">
                  <p:embed/>
                </p:oleObj>
              </mc:Choice>
              <mc:Fallback>
                <p:oleObj name="Document" r:id="rId3" imgW="812698" imgH="1549206" progId="">
                  <p:embed/>
                  <p:pic>
                    <p:nvPicPr>
                      <p:cNvPr id="0" name="Picture 7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5" imgW="926984" imgH="2031746" progId="">
                  <p:embed/>
                </p:oleObj>
              </mc:Choice>
              <mc:Fallback>
                <p:oleObj name="Document" r:id="rId5" imgW="926984" imgH="2031746" progId="">
                  <p:embed/>
                  <p:pic>
                    <p:nvPicPr>
                      <p:cNvPr id="0" name="Picture 7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7" imgW="965079" imgH="2793651" progId="">
                  <p:embed/>
                </p:oleObj>
              </mc:Choice>
              <mc:Fallback>
                <p:oleObj name="Document" r:id="rId7" imgW="965079" imgH="2793651" progId="">
                  <p:embed/>
                  <p:pic>
                    <p:nvPicPr>
                      <p:cNvPr id="0" name="Picture 7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9" imgW="685714" imgH="2184127" progId="">
                  <p:embed/>
                </p:oleObj>
              </mc:Choice>
              <mc:Fallback>
                <p:oleObj name="Document" r:id="rId9" imgW="685714" imgH="2184127" progId="">
                  <p:embed/>
                  <p:pic>
                    <p:nvPicPr>
                      <p:cNvPr id="0" name="Picture 7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1" imgW="787302" imgH="1358730" progId="">
                  <p:embed/>
                </p:oleObj>
              </mc:Choice>
              <mc:Fallback>
                <p:oleObj name="Document" r:id="rId11" imgW="787302" imgH="1358730" progId="">
                  <p:embed/>
                  <p:pic>
                    <p:nvPicPr>
                      <p:cNvPr id="0" name="Picture 7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3" imgW="685714" imgH="1777778" progId="">
                  <p:embed/>
                </p:oleObj>
              </mc:Choice>
              <mc:Fallback>
                <p:oleObj name="Document" r:id="rId13" imgW="685714" imgH="1777778" progId="">
                  <p:embed/>
                  <p:pic>
                    <p:nvPicPr>
                      <p:cNvPr id="0" name="Picture 70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5" imgW="977778" imgH="1434921" progId="">
                  <p:embed/>
                </p:oleObj>
              </mc:Choice>
              <mc:Fallback>
                <p:oleObj name="Document" r:id="rId15" imgW="977778" imgH="1434921" progId="">
                  <p:embed/>
                  <p:pic>
                    <p:nvPicPr>
                      <p:cNvPr id="0" name="Picture 70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17" imgW="508711" imgH="762502" progId="Word.Picture.8">
                  <p:embed/>
                </p:oleObj>
              </mc:Choice>
              <mc:Fallback>
                <p:oleObj name="Picture" r:id="rId17" imgW="508711" imgH="762502" progId="Word.Picture.8">
                  <p:embed/>
                  <p:pic>
                    <p:nvPicPr>
                      <p:cNvPr id="0" name="Picture 70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19" imgW="685714" imgH="977778" progId="">
                  <p:embed/>
                </p:oleObj>
              </mc:Choice>
              <mc:Fallback>
                <p:oleObj name="Document" r:id="rId19" imgW="685714" imgH="977778" progId="">
                  <p:embed/>
                  <p:pic>
                    <p:nvPicPr>
                      <p:cNvPr id="0" name="Picture 7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1" imgW="2069841" imgH="2539683" progId="">
                  <p:embed/>
                </p:oleObj>
              </mc:Choice>
              <mc:Fallback>
                <p:oleObj name="Document" r:id="rId21" imgW="2069841" imgH="2539683" progId="">
                  <p:embed/>
                  <p:pic>
                    <p:nvPicPr>
                      <p:cNvPr id="0" name="Picture 7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2"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3" imgW="1726984" imgH="2539683" progId="">
                  <p:embed/>
                </p:oleObj>
              </mc:Choice>
              <mc:Fallback>
                <p:oleObj name="Document" r:id="rId23" imgW="1726984" imgH="2539683" progId="">
                  <p:embed/>
                  <p:pic>
                    <p:nvPicPr>
                      <p:cNvPr id="0" name="Picture 7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3" name="Object 13"/>
          <p:cNvGraphicFramePr>
            <a:graphicFrameLocks noChangeAspect="1"/>
          </p:cNvGraphicFramePr>
          <p:nvPr>
            <p:extLst>
              <p:ext uri="{D42A27DB-BD31-4B8C-83A1-F6EECF244321}">
                <p14:modId xmlns:p14="http://schemas.microsoft.com/office/powerpoint/2010/main" val="2808024938"/>
              </p:ext>
            </p:extLst>
          </p:nvPr>
        </p:nvGraphicFramePr>
        <p:xfrm>
          <a:off x="2843808" y="1791"/>
          <a:ext cx="1600200" cy="2024063"/>
        </p:xfrm>
        <a:graphic>
          <a:graphicData uri="http://schemas.openxmlformats.org/presentationml/2006/ole">
            <mc:AlternateContent xmlns:mc="http://schemas.openxmlformats.org/markup-compatibility/2006">
              <mc:Choice xmlns:v="urn:schemas-microsoft-com:vml" Requires="v">
                <p:oleObj name="Document" r:id="rId25" imgW="2019048" imgH="2539683" progId="">
                  <p:embed/>
                </p:oleObj>
              </mc:Choice>
              <mc:Fallback>
                <p:oleObj name="Document" r:id="rId25" imgW="2019048" imgH="2539683" progId="">
                  <p:embed/>
                  <p:pic>
                    <p:nvPicPr>
                      <p:cNvPr id="0" name="Picture 7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43808" y="1791"/>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4"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27" imgW="1615916" imgH="2987552" progId="Word.Picture.8">
                  <p:embed/>
                </p:oleObj>
              </mc:Choice>
              <mc:Fallback>
                <p:oleObj name="Picture" r:id="rId27" imgW="1615916" imgH="2987552" progId="Word.Picture.8">
                  <p:embed/>
                  <p:pic>
                    <p:nvPicPr>
                      <p:cNvPr id="0" name="Picture 7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135" name="Picture 1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38"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2" imgW="2273016" imgH="3047619" progId="">
                  <p:embed/>
                </p:oleObj>
              </mc:Choice>
              <mc:Fallback>
                <p:oleObj name="Document" r:id="rId32" imgW="2273016" imgH="3047619" progId="">
                  <p:embed/>
                  <p:pic>
                    <p:nvPicPr>
                      <p:cNvPr id="0" name="Picture 71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139" name="Picture 19"/>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0"/>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076700" y="24765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145" name="Text Box 2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160a</a:t>
            </a:r>
          </a:p>
        </p:txBody>
      </p:sp>
      <p:graphicFrame>
        <p:nvGraphicFramePr>
          <p:cNvPr id="5141" name="Object 16"/>
          <p:cNvGraphicFramePr>
            <a:graphicFrameLocks noChangeAspect="1"/>
          </p:cNvGraphicFramePr>
          <p:nvPr>
            <p:extLst>
              <p:ext uri="{D42A27DB-BD31-4B8C-83A1-F6EECF244321}">
                <p14:modId xmlns:p14="http://schemas.microsoft.com/office/powerpoint/2010/main" val="3653137581"/>
              </p:ext>
            </p:extLst>
          </p:nvPr>
        </p:nvGraphicFramePr>
        <p:xfrm>
          <a:off x="18713" y="0"/>
          <a:ext cx="9144000" cy="6858000"/>
        </p:xfrm>
        <a:graphic>
          <a:graphicData uri="http://schemas.openxmlformats.org/presentationml/2006/ole">
            <mc:AlternateContent xmlns:mc="http://schemas.openxmlformats.org/markup-compatibility/2006">
              <mc:Choice xmlns:v="urn:schemas-microsoft-com:vml" Requires="v">
                <p:oleObj name="Document" r:id="rId36" imgW="1777778" imgH="1752381" progId="">
                  <p:embed/>
                </p:oleObj>
              </mc:Choice>
              <mc:Fallback>
                <p:oleObj name="Document" r:id="rId36" imgW="1777778" imgH="1752381" progId="">
                  <p:embed/>
                  <p:pic>
                    <p:nvPicPr>
                      <p:cNvPr id="0" name="Picture 71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8713" y="0"/>
                        <a:ext cx="9144000" cy="685800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a:solidFill>
                              <a:srgbClr val="FFFFCC"/>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rgbClr val="5F5F5F">
                                  <a:alpha val="74997"/>
                                </a:srgbClr>
                              </a:outerShdw>
                            </a:effectLst>
                          </a14:hiddenEffects>
                        </a:ext>
                      </a:extLst>
                    </p:spPr>
                  </p:pic>
                </p:oleObj>
              </mc:Fallback>
            </mc:AlternateContent>
          </a:graphicData>
        </a:graphic>
      </p:graphicFrame>
      <p:sp>
        <p:nvSpPr>
          <p:cNvPr id="5142" name="AutoShape 22">
            <a:hlinkClick r:id="" action="ppaction://noaction">
              <a:snd r:embed="rId38" name="WHOOSH.WAV"/>
            </a:hlinkClick>
          </p:cNvPr>
          <p:cNvSpPr>
            <a:spLocks noChangeArrowheads="1" noChangeShapeType="1" noTextEdit="1"/>
          </p:cNvSpPr>
          <p:nvPr/>
        </p:nvSpPr>
        <p:spPr bwMode="auto">
          <a:xfrm>
            <a:off x="467544" y="1628800"/>
            <a:ext cx="7772400" cy="2895600"/>
          </a:xfrm>
          <a:prstGeom prst="rect">
            <a:avLst/>
          </a:prstGeom>
        </p:spPr>
        <p:txBody>
          <a:bodyPr wrap="none" fromWordArt="1">
            <a:prstTxWarp prst="textFadeUp">
              <a:avLst>
                <a:gd name="adj" fmla="val 6903"/>
              </a:avLst>
            </a:prstTxWarp>
          </a:bodyPr>
          <a:lstStyle/>
          <a:p>
            <a:pPr algn="ctr"/>
            <a:r>
              <a:rPr lang="ar-JO"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rPr>
              <a:t>الديانات الوثنية</a:t>
            </a:r>
            <a:endParaRPr lang="en-US"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endParaRPr>
          </a:p>
        </p:txBody>
      </p:sp>
      <p:sp>
        <p:nvSpPr>
          <p:cNvPr id="26" name="Rectangle 2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a:cs typeface="Arial"/>
              </a:rPr>
              <a:t>د. ريك جريفيث</a:t>
            </a:r>
            <a:r>
              <a:rPr lang="en-US" sz="2000" b="1" kern="0" dirty="0">
                <a:solidFill>
                  <a:srgbClr val="FFFFFF"/>
                </a:solidFill>
                <a:effectLst>
                  <a:outerShdw blurRad="38100" dist="38100" dir="2700000" algn="tl">
                    <a:srgbClr val="000000"/>
                  </a:outerShdw>
                </a:effectLst>
                <a:latin typeface="Arial"/>
                <a:cs typeface="Arial"/>
              </a:rPr>
              <a:t> • </a:t>
            </a:r>
            <a:r>
              <a:rPr lang="ar-JO" sz="2000" b="1" kern="0" dirty="0">
                <a:solidFill>
                  <a:srgbClr val="FFFFFF"/>
                </a:solidFill>
                <a:effectLst>
                  <a:outerShdw blurRad="38100" dist="38100" dir="2700000" algn="tl">
                    <a:srgbClr val="000000"/>
                  </a:outerShdw>
                </a:effectLst>
                <a:latin typeface="Arial"/>
                <a:cs typeface="Arial"/>
              </a:rPr>
              <a:t>منؤسسة الدراسات اللاهوتية الأردنية</a:t>
            </a:r>
            <a:r>
              <a:rPr lang="en-US" sz="2000" b="1" kern="0" dirty="0">
                <a:solidFill>
                  <a:srgbClr val="FFFFFF"/>
                </a:solidFill>
                <a:effectLst>
                  <a:outerShdw blurRad="38100" dist="38100" dir="2700000" algn="tl">
                    <a:srgbClr val="000000"/>
                  </a:outerShdw>
                </a:effectLst>
                <a:latin typeface="Arial"/>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ppt_x</p:attrName>
                                        </p:attrNameLst>
                                      </p:cBhvr>
                                      <p:tavLst>
                                        <p:tav tm="0">
                                          <p:val>
                                            <p:fltVal val="0.5"/>
                                          </p:val>
                                        </p:tav>
                                        <p:tav tm="100000">
                                          <p:val>
                                            <p:strVal val="#ppt_x"/>
                                          </p:val>
                                        </p:tav>
                                      </p:tavLst>
                                    </p:anim>
                                    <p:anim calcmode="lin" valueType="num">
                                      <p:cBhvr>
                                        <p:cTn id="10" dur="500" fill="hold"/>
                                        <p:tgtEl>
                                          <p:spTgt spid="512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500" fill="hold"/>
                                        <p:tgtEl>
                                          <p:spTgt spid="5123"/>
                                        </p:tgtEl>
                                        <p:attrNameLst>
                                          <p:attrName>ppt_w</p:attrName>
                                        </p:attrNameLst>
                                      </p:cBhvr>
                                      <p:tavLst>
                                        <p:tav tm="0">
                                          <p:val>
                                            <p:fltVal val="0"/>
                                          </p:val>
                                        </p:tav>
                                        <p:tav tm="100000">
                                          <p:val>
                                            <p:strVal val="#ppt_w"/>
                                          </p:val>
                                        </p:tav>
                                      </p:tavLst>
                                    </p:anim>
                                    <p:anim calcmode="lin" valueType="num">
                                      <p:cBhvr>
                                        <p:cTn id="15" dur="500" fill="hold"/>
                                        <p:tgtEl>
                                          <p:spTgt spid="5123"/>
                                        </p:tgtEl>
                                        <p:attrNameLst>
                                          <p:attrName>ppt_h</p:attrName>
                                        </p:attrNameLst>
                                      </p:cBhvr>
                                      <p:tavLst>
                                        <p:tav tm="0">
                                          <p:val>
                                            <p:fltVal val="0"/>
                                          </p:val>
                                        </p:tav>
                                        <p:tav tm="100000">
                                          <p:val>
                                            <p:strVal val="#ppt_h"/>
                                          </p:val>
                                        </p:tav>
                                      </p:tavLst>
                                    </p:anim>
                                    <p:anim calcmode="lin" valueType="num">
                                      <p:cBhvr>
                                        <p:cTn id="16" dur="500" fill="hold"/>
                                        <p:tgtEl>
                                          <p:spTgt spid="5123"/>
                                        </p:tgtEl>
                                        <p:attrNameLst>
                                          <p:attrName>ppt_x</p:attrName>
                                        </p:attrNameLst>
                                      </p:cBhvr>
                                      <p:tavLst>
                                        <p:tav tm="0">
                                          <p:val>
                                            <p:fltVal val="0.5"/>
                                          </p:val>
                                        </p:tav>
                                        <p:tav tm="100000">
                                          <p:val>
                                            <p:strVal val="#ppt_x"/>
                                          </p:val>
                                        </p:tav>
                                      </p:tavLst>
                                    </p:anim>
                                    <p:anim calcmode="lin" valueType="num">
                                      <p:cBhvr>
                                        <p:cTn id="17" dur="500" fill="hold"/>
                                        <p:tgtEl>
                                          <p:spTgt spid="5123"/>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5124"/>
                                        </p:tgtEl>
                                        <p:attrNameLst>
                                          <p:attrName>style.visibility</p:attrName>
                                        </p:attrNameLst>
                                      </p:cBhvr>
                                      <p:to>
                                        <p:strVal val="visible"/>
                                      </p:to>
                                    </p:set>
                                    <p:anim calcmode="lin" valueType="num">
                                      <p:cBhvr>
                                        <p:cTn id="21" dur="500" fill="hold"/>
                                        <p:tgtEl>
                                          <p:spTgt spid="5124"/>
                                        </p:tgtEl>
                                        <p:attrNameLst>
                                          <p:attrName>ppt_w</p:attrName>
                                        </p:attrNameLst>
                                      </p:cBhvr>
                                      <p:tavLst>
                                        <p:tav tm="0">
                                          <p:val>
                                            <p:fltVal val="0"/>
                                          </p:val>
                                        </p:tav>
                                        <p:tav tm="100000">
                                          <p:val>
                                            <p:strVal val="#ppt_w"/>
                                          </p:val>
                                        </p:tav>
                                      </p:tavLst>
                                    </p:anim>
                                    <p:anim calcmode="lin" valueType="num">
                                      <p:cBhvr>
                                        <p:cTn id="22" dur="500" fill="hold"/>
                                        <p:tgtEl>
                                          <p:spTgt spid="5124"/>
                                        </p:tgtEl>
                                        <p:attrNameLst>
                                          <p:attrName>ppt_h</p:attrName>
                                        </p:attrNameLst>
                                      </p:cBhvr>
                                      <p:tavLst>
                                        <p:tav tm="0">
                                          <p:val>
                                            <p:fltVal val="0"/>
                                          </p:val>
                                        </p:tav>
                                        <p:tav tm="100000">
                                          <p:val>
                                            <p:strVal val="#ppt_h"/>
                                          </p:val>
                                        </p:tav>
                                      </p:tavLst>
                                    </p:anim>
                                    <p:anim calcmode="lin" valueType="num">
                                      <p:cBhvr>
                                        <p:cTn id="23" dur="500" fill="hold"/>
                                        <p:tgtEl>
                                          <p:spTgt spid="5124"/>
                                        </p:tgtEl>
                                        <p:attrNameLst>
                                          <p:attrName>ppt_x</p:attrName>
                                        </p:attrNameLst>
                                      </p:cBhvr>
                                      <p:tavLst>
                                        <p:tav tm="0">
                                          <p:val>
                                            <p:fltVal val="0.5"/>
                                          </p:val>
                                        </p:tav>
                                        <p:tav tm="100000">
                                          <p:val>
                                            <p:strVal val="#ppt_x"/>
                                          </p:val>
                                        </p:tav>
                                      </p:tavLst>
                                    </p:anim>
                                    <p:anim calcmode="lin" valueType="num">
                                      <p:cBhvr>
                                        <p:cTn id="24" dur="500" fill="hold"/>
                                        <p:tgtEl>
                                          <p:spTgt spid="5124"/>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5125"/>
                                        </p:tgtEl>
                                        <p:attrNameLst>
                                          <p:attrName>style.visibility</p:attrName>
                                        </p:attrNameLst>
                                      </p:cBhvr>
                                      <p:to>
                                        <p:strVal val="visible"/>
                                      </p:to>
                                    </p:set>
                                    <p:anim calcmode="lin" valueType="num">
                                      <p:cBhvr>
                                        <p:cTn id="28" dur="500" fill="hold"/>
                                        <p:tgtEl>
                                          <p:spTgt spid="5125"/>
                                        </p:tgtEl>
                                        <p:attrNameLst>
                                          <p:attrName>ppt_w</p:attrName>
                                        </p:attrNameLst>
                                      </p:cBhvr>
                                      <p:tavLst>
                                        <p:tav tm="0">
                                          <p:val>
                                            <p:fltVal val="0"/>
                                          </p:val>
                                        </p:tav>
                                        <p:tav tm="100000">
                                          <p:val>
                                            <p:strVal val="#ppt_w"/>
                                          </p:val>
                                        </p:tav>
                                      </p:tavLst>
                                    </p:anim>
                                    <p:anim calcmode="lin" valueType="num">
                                      <p:cBhvr>
                                        <p:cTn id="29" dur="500" fill="hold"/>
                                        <p:tgtEl>
                                          <p:spTgt spid="5125"/>
                                        </p:tgtEl>
                                        <p:attrNameLst>
                                          <p:attrName>ppt_h</p:attrName>
                                        </p:attrNameLst>
                                      </p:cBhvr>
                                      <p:tavLst>
                                        <p:tav tm="0">
                                          <p:val>
                                            <p:fltVal val="0"/>
                                          </p:val>
                                        </p:tav>
                                        <p:tav tm="100000">
                                          <p:val>
                                            <p:strVal val="#ppt_h"/>
                                          </p:val>
                                        </p:tav>
                                      </p:tavLst>
                                    </p:anim>
                                    <p:anim calcmode="lin" valueType="num">
                                      <p:cBhvr>
                                        <p:cTn id="30" dur="500" fill="hold"/>
                                        <p:tgtEl>
                                          <p:spTgt spid="5125"/>
                                        </p:tgtEl>
                                        <p:attrNameLst>
                                          <p:attrName>ppt_x</p:attrName>
                                        </p:attrNameLst>
                                      </p:cBhvr>
                                      <p:tavLst>
                                        <p:tav tm="0">
                                          <p:val>
                                            <p:fltVal val="0.5"/>
                                          </p:val>
                                        </p:tav>
                                        <p:tav tm="100000">
                                          <p:val>
                                            <p:strVal val="#ppt_x"/>
                                          </p:val>
                                        </p:tav>
                                      </p:tavLst>
                                    </p:anim>
                                    <p:anim calcmode="lin" valueType="num">
                                      <p:cBhvr>
                                        <p:cTn id="31" dur="500" fill="hold"/>
                                        <p:tgtEl>
                                          <p:spTgt spid="5125"/>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5126"/>
                                        </p:tgtEl>
                                        <p:attrNameLst>
                                          <p:attrName>style.visibility</p:attrName>
                                        </p:attrNameLst>
                                      </p:cBhvr>
                                      <p:to>
                                        <p:strVal val="visible"/>
                                      </p:to>
                                    </p:set>
                                    <p:anim calcmode="lin" valueType="num">
                                      <p:cBhvr>
                                        <p:cTn id="35" dur="500" fill="hold"/>
                                        <p:tgtEl>
                                          <p:spTgt spid="5126"/>
                                        </p:tgtEl>
                                        <p:attrNameLst>
                                          <p:attrName>ppt_w</p:attrName>
                                        </p:attrNameLst>
                                      </p:cBhvr>
                                      <p:tavLst>
                                        <p:tav tm="0">
                                          <p:val>
                                            <p:fltVal val="0"/>
                                          </p:val>
                                        </p:tav>
                                        <p:tav tm="100000">
                                          <p:val>
                                            <p:strVal val="#ppt_w"/>
                                          </p:val>
                                        </p:tav>
                                      </p:tavLst>
                                    </p:anim>
                                    <p:anim calcmode="lin" valueType="num">
                                      <p:cBhvr>
                                        <p:cTn id="36" dur="500" fill="hold"/>
                                        <p:tgtEl>
                                          <p:spTgt spid="5126"/>
                                        </p:tgtEl>
                                        <p:attrNameLst>
                                          <p:attrName>ppt_h</p:attrName>
                                        </p:attrNameLst>
                                      </p:cBhvr>
                                      <p:tavLst>
                                        <p:tav tm="0">
                                          <p:val>
                                            <p:fltVal val="0"/>
                                          </p:val>
                                        </p:tav>
                                        <p:tav tm="100000">
                                          <p:val>
                                            <p:strVal val="#ppt_h"/>
                                          </p:val>
                                        </p:tav>
                                      </p:tavLst>
                                    </p:anim>
                                    <p:anim calcmode="lin" valueType="num">
                                      <p:cBhvr>
                                        <p:cTn id="37" dur="500" fill="hold"/>
                                        <p:tgtEl>
                                          <p:spTgt spid="5126"/>
                                        </p:tgtEl>
                                        <p:attrNameLst>
                                          <p:attrName>ppt_x</p:attrName>
                                        </p:attrNameLst>
                                      </p:cBhvr>
                                      <p:tavLst>
                                        <p:tav tm="0">
                                          <p:val>
                                            <p:fltVal val="0.5"/>
                                          </p:val>
                                        </p:tav>
                                        <p:tav tm="100000">
                                          <p:val>
                                            <p:strVal val="#ppt_x"/>
                                          </p:val>
                                        </p:tav>
                                      </p:tavLst>
                                    </p:anim>
                                    <p:anim calcmode="lin" valueType="num">
                                      <p:cBhvr>
                                        <p:cTn id="38" dur="500" fill="hold"/>
                                        <p:tgtEl>
                                          <p:spTgt spid="5126"/>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5127"/>
                                        </p:tgtEl>
                                        <p:attrNameLst>
                                          <p:attrName>style.visibility</p:attrName>
                                        </p:attrNameLst>
                                      </p:cBhvr>
                                      <p:to>
                                        <p:strVal val="visible"/>
                                      </p:to>
                                    </p:set>
                                    <p:anim calcmode="lin" valueType="num">
                                      <p:cBhvr>
                                        <p:cTn id="42" dur="500" fill="hold"/>
                                        <p:tgtEl>
                                          <p:spTgt spid="5127"/>
                                        </p:tgtEl>
                                        <p:attrNameLst>
                                          <p:attrName>ppt_w</p:attrName>
                                        </p:attrNameLst>
                                      </p:cBhvr>
                                      <p:tavLst>
                                        <p:tav tm="0">
                                          <p:val>
                                            <p:fltVal val="0"/>
                                          </p:val>
                                        </p:tav>
                                        <p:tav tm="100000">
                                          <p:val>
                                            <p:strVal val="#ppt_w"/>
                                          </p:val>
                                        </p:tav>
                                      </p:tavLst>
                                    </p:anim>
                                    <p:anim calcmode="lin" valueType="num">
                                      <p:cBhvr>
                                        <p:cTn id="43" dur="500" fill="hold"/>
                                        <p:tgtEl>
                                          <p:spTgt spid="5127"/>
                                        </p:tgtEl>
                                        <p:attrNameLst>
                                          <p:attrName>ppt_h</p:attrName>
                                        </p:attrNameLst>
                                      </p:cBhvr>
                                      <p:tavLst>
                                        <p:tav tm="0">
                                          <p:val>
                                            <p:fltVal val="0"/>
                                          </p:val>
                                        </p:tav>
                                        <p:tav tm="100000">
                                          <p:val>
                                            <p:strVal val="#ppt_h"/>
                                          </p:val>
                                        </p:tav>
                                      </p:tavLst>
                                    </p:anim>
                                    <p:anim calcmode="lin" valueType="num">
                                      <p:cBhvr>
                                        <p:cTn id="44" dur="500" fill="hold"/>
                                        <p:tgtEl>
                                          <p:spTgt spid="5127"/>
                                        </p:tgtEl>
                                        <p:attrNameLst>
                                          <p:attrName>ppt_x</p:attrName>
                                        </p:attrNameLst>
                                      </p:cBhvr>
                                      <p:tavLst>
                                        <p:tav tm="0">
                                          <p:val>
                                            <p:fltVal val="0.5"/>
                                          </p:val>
                                        </p:tav>
                                        <p:tav tm="100000">
                                          <p:val>
                                            <p:strVal val="#ppt_x"/>
                                          </p:val>
                                        </p:tav>
                                      </p:tavLst>
                                    </p:anim>
                                    <p:anim calcmode="lin" valueType="num">
                                      <p:cBhvr>
                                        <p:cTn id="45" dur="500" fill="hold"/>
                                        <p:tgtEl>
                                          <p:spTgt spid="5127"/>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5128"/>
                                        </p:tgtEl>
                                        <p:attrNameLst>
                                          <p:attrName>style.visibility</p:attrName>
                                        </p:attrNameLst>
                                      </p:cBhvr>
                                      <p:to>
                                        <p:strVal val="visible"/>
                                      </p:to>
                                    </p:set>
                                    <p:anim calcmode="lin" valueType="num">
                                      <p:cBhvr>
                                        <p:cTn id="49" dur="500" fill="hold"/>
                                        <p:tgtEl>
                                          <p:spTgt spid="5128"/>
                                        </p:tgtEl>
                                        <p:attrNameLst>
                                          <p:attrName>ppt_w</p:attrName>
                                        </p:attrNameLst>
                                      </p:cBhvr>
                                      <p:tavLst>
                                        <p:tav tm="0">
                                          <p:val>
                                            <p:fltVal val="0"/>
                                          </p:val>
                                        </p:tav>
                                        <p:tav tm="100000">
                                          <p:val>
                                            <p:strVal val="#ppt_w"/>
                                          </p:val>
                                        </p:tav>
                                      </p:tavLst>
                                    </p:anim>
                                    <p:anim calcmode="lin" valueType="num">
                                      <p:cBhvr>
                                        <p:cTn id="50" dur="500" fill="hold"/>
                                        <p:tgtEl>
                                          <p:spTgt spid="5128"/>
                                        </p:tgtEl>
                                        <p:attrNameLst>
                                          <p:attrName>ppt_h</p:attrName>
                                        </p:attrNameLst>
                                      </p:cBhvr>
                                      <p:tavLst>
                                        <p:tav tm="0">
                                          <p:val>
                                            <p:fltVal val="0"/>
                                          </p:val>
                                        </p:tav>
                                        <p:tav tm="100000">
                                          <p:val>
                                            <p:strVal val="#ppt_h"/>
                                          </p:val>
                                        </p:tav>
                                      </p:tavLst>
                                    </p:anim>
                                    <p:anim calcmode="lin" valueType="num">
                                      <p:cBhvr>
                                        <p:cTn id="51" dur="500" fill="hold"/>
                                        <p:tgtEl>
                                          <p:spTgt spid="5128"/>
                                        </p:tgtEl>
                                        <p:attrNameLst>
                                          <p:attrName>ppt_x</p:attrName>
                                        </p:attrNameLst>
                                      </p:cBhvr>
                                      <p:tavLst>
                                        <p:tav tm="0">
                                          <p:val>
                                            <p:fltVal val="0.5"/>
                                          </p:val>
                                        </p:tav>
                                        <p:tav tm="100000">
                                          <p:val>
                                            <p:strVal val="#ppt_x"/>
                                          </p:val>
                                        </p:tav>
                                      </p:tavLst>
                                    </p:anim>
                                    <p:anim calcmode="lin" valueType="num">
                                      <p:cBhvr>
                                        <p:cTn id="52" dur="500" fill="hold"/>
                                        <p:tgtEl>
                                          <p:spTgt spid="5128"/>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5129"/>
                                        </p:tgtEl>
                                        <p:attrNameLst>
                                          <p:attrName>style.visibility</p:attrName>
                                        </p:attrNameLst>
                                      </p:cBhvr>
                                      <p:to>
                                        <p:strVal val="visible"/>
                                      </p:to>
                                    </p:set>
                                    <p:anim calcmode="lin" valueType="num">
                                      <p:cBhvr>
                                        <p:cTn id="56" dur="500" fill="hold"/>
                                        <p:tgtEl>
                                          <p:spTgt spid="5129"/>
                                        </p:tgtEl>
                                        <p:attrNameLst>
                                          <p:attrName>ppt_w</p:attrName>
                                        </p:attrNameLst>
                                      </p:cBhvr>
                                      <p:tavLst>
                                        <p:tav tm="0">
                                          <p:val>
                                            <p:fltVal val="0"/>
                                          </p:val>
                                        </p:tav>
                                        <p:tav tm="100000">
                                          <p:val>
                                            <p:strVal val="#ppt_w"/>
                                          </p:val>
                                        </p:tav>
                                      </p:tavLst>
                                    </p:anim>
                                    <p:anim calcmode="lin" valueType="num">
                                      <p:cBhvr>
                                        <p:cTn id="57" dur="500" fill="hold"/>
                                        <p:tgtEl>
                                          <p:spTgt spid="5129"/>
                                        </p:tgtEl>
                                        <p:attrNameLst>
                                          <p:attrName>ppt_h</p:attrName>
                                        </p:attrNameLst>
                                      </p:cBhvr>
                                      <p:tavLst>
                                        <p:tav tm="0">
                                          <p:val>
                                            <p:fltVal val="0"/>
                                          </p:val>
                                        </p:tav>
                                        <p:tav tm="100000">
                                          <p:val>
                                            <p:strVal val="#ppt_h"/>
                                          </p:val>
                                        </p:tav>
                                      </p:tavLst>
                                    </p:anim>
                                    <p:anim calcmode="lin" valueType="num">
                                      <p:cBhvr>
                                        <p:cTn id="58" dur="500" fill="hold"/>
                                        <p:tgtEl>
                                          <p:spTgt spid="5129"/>
                                        </p:tgtEl>
                                        <p:attrNameLst>
                                          <p:attrName>ppt_x</p:attrName>
                                        </p:attrNameLst>
                                      </p:cBhvr>
                                      <p:tavLst>
                                        <p:tav tm="0">
                                          <p:val>
                                            <p:fltVal val="0.5"/>
                                          </p:val>
                                        </p:tav>
                                        <p:tav tm="100000">
                                          <p:val>
                                            <p:strVal val="#ppt_x"/>
                                          </p:val>
                                        </p:tav>
                                      </p:tavLst>
                                    </p:anim>
                                    <p:anim calcmode="lin" valueType="num">
                                      <p:cBhvr>
                                        <p:cTn id="59" dur="500" fill="hold"/>
                                        <p:tgtEl>
                                          <p:spTgt spid="5129"/>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5130"/>
                                        </p:tgtEl>
                                        <p:attrNameLst>
                                          <p:attrName>style.visibility</p:attrName>
                                        </p:attrNameLst>
                                      </p:cBhvr>
                                      <p:to>
                                        <p:strVal val="visible"/>
                                      </p:to>
                                    </p:set>
                                    <p:anim calcmode="lin" valueType="num">
                                      <p:cBhvr>
                                        <p:cTn id="63" dur="500" fill="hold"/>
                                        <p:tgtEl>
                                          <p:spTgt spid="5130"/>
                                        </p:tgtEl>
                                        <p:attrNameLst>
                                          <p:attrName>ppt_w</p:attrName>
                                        </p:attrNameLst>
                                      </p:cBhvr>
                                      <p:tavLst>
                                        <p:tav tm="0">
                                          <p:val>
                                            <p:fltVal val="0"/>
                                          </p:val>
                                        </p:tav>
                                        <p:tav tm="100000">
                                          <p:val>
                                            <p:strVal val="#ppt_w"/>
                                          </p:val>
                                        </p:tav>
                                      </p:tavLst>
                                    </p:anim>
                                    <p:anim calcmode="lin" valueType="num">
                                      <p:cBhvr>
                                        <p:cTn id="64" dur="500" fill="hold"/>
                                        <p:tgtEl>
                                          <p:spTgt spid="5130"/>
                                        </p:tgtEl>
                                        <p:attrNameLst>
                                          <p:attrName>ppt_h</p:attrName>
                                        </p:attrNameLst>
                                      </p:cBhvr>
                                      <p:tavLst>
                                        <p:tav tm="0">
                                          <p:val>
                                            <p:fltVal val="0"/>
                                          </p:val>
                                        </p:tav>
                                        <p:tav tm="100000">
                                          <p:val>
                                            <p:strVal val="#ppt_h"/>
                                          </p:val>
                                        </p:tav>
                                      </p:tavLst>
                                    </p:anim>
                                    <p:anim calcmode="lin" valueType="num">
                                      <p:cBhvr>
                                        <p:cTn id="65" dur="500" fill="hold"/>
                                        <p:tgtEl>
                                          <p:spTgt spid="5130"/>
                                        </p:tgtEl>
                                        <p:attrNameLst>
                                          <p:attrName>ppt_x</p:attrName>
                                        </p:attrNameLst>
                                      </p:cBhvr>
                                      <p:tavLst>
                                        <p:tav tm="0">
                                          <p:val>
                                            <p:fltVal val="0.5"/>
                                          </p:val>
                                        </p:tav>
                                        <p:tav tm="100000">
                                          <p:val>
                                            <p:strVal val="#ppt_x"/>
                                          </p:val>
                                        </p:tav>
                                      </p:tavLst>
                                    </p:anim>
                                    <p:anim calcmode="lin" valueType="num">
                                      <p:cBhvr>
                                        <p:cTn id="66" dur="500" fill="hold"/>
                                        <p:tgtEl>
                                          <p:spTgt spid="5130"/>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nodeType="afterEffect">
                                  <p:stCondLst>
                                    <p:cond delay="0"/>
                                  </p:stCondLst>
                                  <p:childTnLst>
                                    <p:set>
                                      <p:cBhvr>
                                        <p:cTn id="69" dur="1" fill="hold">
                                          <p:stCondLst>
                                            <p:cond delay="0"/>
                                          </p:stCondLst>
                                        </p:cTn>
                                        <p:tgtEl>
                                          <p:spTgt spid="5131"/>
                                        </p:tgtEl>
                                        <p:attrNameLst>
                                          <p:attrName>style.visibility</p:attrName>
                                        </p:attrNameLst>
                                      </p:cBhvr>
                                      <p:to>
                                        <p:strVal val="visible"/>
                                      </p:to>
                                    </p:set>
                                    <p:anim calcmode="lin" valueType="num">
                                      <p:cBhvr>
                                        <p:cTn id="70" dur="500" fill="hold"/>
                                        <p:tgtEl>
                                          <p:spTgt spid="5131"/>
                                        </p:tgtEl>
                                        <p:attrNameLst>
                                          <p:attrName>ppt_w</p:attrName>
                                        </p:attrNameLst>
                                      </p:cBhvr>
                                      <p:tavLst>
                                        <p:tav tm="0">
                                          <p:val>
                                            <p:fltVal val="0"/>
                                          </p:val>
                                        </p:tav>
                                        <p:tav tm="100000">
                                          <p:val>
                                            <p:strVal val="#ppt_w"/>
                                          </p:val>
                                        </p:tav>
                                      </p:tavLst>
                                    </p:anim>
                                    <p:anim calcmode="lin" valueType="num">
                                      <p:cBhvr>
                                        <p:cTn id="71" dur="500" fill="hold"/>
                                        <p:tgtEl>
                                          <p:spTgt spid="5131"/>
                                        </p:tgtEl>
                                        <p:attrNameLst>
                                          <p:attrName>ppt_h</p:attrName>
                                        </p:attrNameLst>
                                      </p:cBhvr>
                                      <p:tavLst>
                                        <p:tav tm="0">
                                          <p:val>
                                            <p:fltVal val="0"/>
                                          </p:val>
                                        </p:tav>
                                        <p:tav tm="100000">
                                          <p:val>
                                            <p:strVal val="#ppt_h"/>
                                          </p:val>
                                        </p:tav>
                                      </p:tavLst>
                                    </p:anim>
                                    <p:anim calcmode="lin" valueType="num">
                                      <p:cBhvr>
                                        <p:cTn id="72" dur="500" fill="hold"/>
                                        <p:tgtEl>
                                          <p:spTgt spid="5131"/>
                                        </p:tgtEl>
                                        <p:attrNameLst>
                                          <p:attrName>ppt_x</p:attrName>
                                        </p:attrNameLst>
                                      </p:cBhvr>
                                      <p:tavLst>
                                        <p:tav tm="0">
                                          <p:val>
                                            <p:fltVal val="0.5"/>
                                          </p:val>
                                        </p:tav>
                                        <p:tav tm="100000">
                                          <p:val>
                                            <p:strVal val="#ppt_x"/>
                                          </p:val>
                                        </p:tav>
                                      </p:tavLst>
                                    </p:anim>
                                    <p:anim calcmode="lin" valueType="num">
                                      <p:cBhvr>
                                        <p:cTn id="73" dur="500" fill="hold"/>
                                        <p:tgtEl>
                                          <p:spTgt spid="5131"/>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nodeType="afterEffect">
                                  <p:stCondLst>
                                    <p:cond delay="0"/>
                                  </p:stCondLst>
                                  <p:childTnLst>
                                    <p:set>
                                      <p:cBhvr>
                                        <p:cTn id="76" dur="1" fill="hold">
                                          <p:stCondLst>
                                            <p:cond delay="0"/>
                                          </p:stCondLst>
                                        </p:cTn>
                                        <p:tgtEl>
                                          <p:spTgt spid="5132"/>
                                        </p:tgtEl>
                                        <p:attrNameLst>
                                          <p:attrName>style.visibility</p:attrName>
                                        </p:attrNameLst>
                                      </p:cBhvr>
                                      <p:to>
                                        <p:strVal val="visible"/>
                                      </p:to>
                                    </p:set>
                                    <p:anim calcmode="lin" valueType="num">
                                      <p:cBhvr>
                                        <p:cTn id="77" dur="500" fill="hold"/>
                                        <p:tgtEl>
                                          <p:spTgt spid="5132"/>
                                        </p:tgtEl>
                                        <p:attrNameLst>
                                          <p:attrName>ppt_w</p:attrName>
                                        </p:attrNameLst>
                                      </p:cBhvr>
                                      <p:tavLst>
                                        <p:tav tm="0">
                                          <p:val>
                                            <p:fltVal val="0"/>
                                          </p:val>
                                        </p:tav>
                                        <p:tav tm="100000">
                                          <p:val>
                                            <p:strVal val="#ppt_w"/>
                                          </p:val>
                                        </p:tav>
                                      </p:tavLst>
                                    </p:anim>
                                    <p:anim calcmode="lin" valueType="num">
                                      <p:cBhvr>
                                        <p:cTn id="78" dur="500" fill="hold"/>
                                        <p:tgtEl>
                                          <p:spTgt spid="5132"/>
                                        </p:tgtEl>
                                        <p:attrNameLst>
                                          <p:attrName>ppt_h</p:attrName>
                                        </p:attrNameLst>
                                      </p:cBhvr>
                                      <p:tavLst>
                                        <p:tav tm="0">
                                          <p:val>
                                            <p:fltVal val="0"/>
                                          </p:val>
                                        </p:tav>
                                        <p:tav tm="100000">
                                          <p:val>
                                            <p:strVal val="#ppt_h"/>
                                          </p:val>
                                        </p:tav>
                                      </p:tavLst>
                                    </p:anim>
                                    <p:anim calcmode="lin" valueType="num">
                                      <p:cBhvr>
                                        <p:cTn id="79" dur="500" fill="hold"/>
                                        <p:tgtEl>
                                          <p:spTgt spid="5132"/>
                                        </p:tgtEl>
                                        <p:attrNameLst>
                                          <p:attrName>ppt_x</p:attrName>
                                        </p:attrNameLst>
                                      </p:cBhvr>
                                      <p:tavLst>
                                        <p:tav tm="0">
                                          <p:val>
                                            <p:fltVal val="0.5"/>
                                          </p:val>
                                        </p:tav>
                                        <p:tav tm="100000">
                                          <p:val>
                                            <p:strVal val="#ppt_x"/>
                                          </p:val>
                                        </p:tav>
                                      </p:tavLst>
                                    </p:anim>
                                    <p:anim calcmode="lin" valueType="num">
                                      <p:cBhvr>
                                        <p:cTn id="80" dur="500" fill="hold"/>
                                        <p:tgtEl>
                                          <p:spTgt spid="5132"/>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5500"/>
                            </p:stCondLst>
                            <p:childTnLst>
                              <p:par>
                                <p:cTn id="82" presetID="23" presetClass="entr" presetSubtype="528" fill="hold" nodeType="afterEffect">
                                  <p:stCondLst>
                                    <p:cond delay="0"/>
                                  </p:stCondLst>
                                  <p:childTnLst>
                                    <p:set>
                                      <p:cBhvr>
                                        <p:cTn id="83" dur="1" fill="hold">
                                          <p:stCondLst>
                                            <p:cond delay="0"/>
                                          </p:stCondLst>
                                        </p:cTn>
                                        <p:tgtEl>
                                          <p:spTgt spid="5133"/>
                                        </p:tgtEl>
                                        <p:attrNameLst>
                                          <p:attrName>style.visibility</p:attrName>
                                        </p:attrNameLst>
                                      </p:cBhvr>
                                      <p:to>
                                        <p:strVal val="visible"/>
                                      </p:to>
                                    </p:set>
                                    <p:anim calcmode="lin" valueType="num">
                                      <p:cBhvr>
                                        <p:cTn id="84" dur="500" fill="hold"/>
                                        <p:tgtEl>
                                          <p:spTgt spid="5133"/>
                                        </p:tgtEl>
                                        <p:attrNameLst>
                                          <p:attrName>ppt_w</p:attrName>
                                        </p:attrNameLst>
                                      </p:cBhvr>
                                      <p:tavLst>
                                        <p:tav tm="0">
                                          <p:val>
                                            <p:fltVal val="0"/>
                                          </p:val>
                                        </p:tav>
                                        <p:tav tm="100000">
                                          <p:val>
                                            <p:strVal val="#ppt_w"/>
                                          </p:val>
                                        </p:tav>
                                      </p:tavLst>
                                    </p:anim>
                                    <p:anim calcmode="lin" valueType="num">
                                      <p:cBhvr>
                                        <p:cTn id="85" dur="500" fill="hold"/>
                                        <p:tgtEl>
                                          <p:spTgt spid="5133"/>
                                        </p:tgtEl>
                                        <p:attrNameLst>
                                          <p:attrName>ppt_h</p:attrName>
                                        </p:attrNameLst>
                                      </p:cBhvr>
                                      <p:tavLst>
                                        <p:tav tm="0">
                                          <p:val>
                                            <p:fltVal val="0"/>
                                          </p:val>
                                        </p:tav>
                                        <p:tav tm="100000">
                                          <p:val>
                                            <p:strVal val="#ppt_h"/>
                                          </p:val>
                                        </p:tav>
                                      </p:tavLst>
                                    </p:anim>
                                    <p:anim calcmode="lin" valueType="num">
                                      <p:cBhvr>
                                        <p:cTn id="86" dur="500" fill="hold"/>
                                        <p:tgtEl>
                                          <p:spTgt spid="5133"/>
                                        </p:tgtEl>
                                        <p:attrNameLst>
                                          <p:attrName>ppt_x</p:attrName>
                                        </p:attrNameLst>
                                      </p:cBhvr>
                                      <p:tavLst>
                                        <p:tav tm="0">
                                          <p:val>
                                            <p:fltVal val="0.5"/>
                                          </p:val>
                                        </p:tav>
                                        <p:tav tm="100000">
                                          <p:val>
                                            <p:strVal val="#ppt_x"/>
                                          </p:val>
                                        </p:tav>
                                      </p:tavLst>
                                    </p:anim>
                                    <p:anim calcmode="lin" valueType="num">
                                      <p:cBhvr>
                                        <p:cTn id="87" dur="500" fill="hold"/>
                                        <p:tgtEl>
                                          <p:spTgt spid="5133"/>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000"/>
                            </p:stCondLst>
                            <p:childTnLst>
                              <p:par>
                                <p:cTn id="89" presetID="23" presetClass="entr" presetSubtype="528" fill="hold" nodeType="afterEffect">
                                  <p:stCondLst>
                                    <p:cond delay="0"/>
                                  </p:stCondLst>
                                  <p:childTnLst>
                                    <p:set>
                                      <p:cBhvr>
                                        <p:cTn id="90" dur="1" fill="hold">
                                          <p:stCondLst>
                                            <p:cond delay="0"/>
                                          </p:stCondLst>
                                        </p:cTn>
                                        <p:tgtEl>
                                          <p:spTgt spid="5134"/>
                                        </p:tgtEl>
                                        <p:attrNameLst>
                                          <p:attrName>style.visibility</p:attrName>
                                        </p:attrNameLst>
                                      </p:cBhvr>
                                      <p:to>
                                        <p:strVal val="visible"/>
                                      </p:to>
                                    </p:set>
                                    <p:anim calcmode="lin" valueType="num">
                                      <p:cBhvr>
                                        <p:cTn id="91" dur="500" fill="hold"/>
                                        <p:tgtEl>
                                          <p:spTgt spid="5134"/>
                                        </p:tgtEl>
                                        <p:attrNameLst>
                                          <p:attrName>ppt_w</p:attrName>
                                        </p:attrNameLst>
                                      </p:cBhvr>
                                      <p:tavLst>
                                        <p:tav tm="0">
                                          <p:val>
                                            <p:fltVal val="0"/>
                                          </p:val>
                                        </p:tav>
                                        <p:tav tm="100000">
                                          <p:val>
                                            <p:strVal val="#ppt_w"/>
                                          </p:val>
                                        </p:tav>
                                      </p:tavLst>
                                    </p:anim>
                                    <p:anim calcmode="lin" valueType="num">
                                      <p:cBhvr>
                                        <p:cTn id="92" dur="500" fill="hold"/>
                                        <p:tgtEl>
                                          <p:spTgt spid="5134"/>
                                        </p:tgtEl>
                                        <p:attrNameLst>
                                          <p:attrName>ppt_h</p:attrName>
                                        </p:attrNameLst>
                                      </p:cBhvr>
                                      <p:tavLst>
                                        <p:tav tm="0">
                                          <p:val>
                                            <p:fltVal val="0"/>
                                          </p:val>
                                        </p:tav>
                                        <p:tav tm="100000">
                                          <p:val>
                                            <p:strVal val="#ppt_h"/>
                                          </p:val>
                                        </p:tav>
                                      </p:tavLst>
                                    </p:anim>
                                    <p:anim calcmode="lin" valueType="num">
                                      <p:cBhvr>
                                        <p:cTn id="93" dur="500" fill="hold"/>
                                        <p:tgtEl>
                                          <p:spTgt spid="5134"/>
                                        </p:tgtEl>
                                        <p:attrNameLst>
                                          <p:attrName>ppt_x</p:attrName>
                                        </p:attrNameLst>
                                      </p:cBhvr>
                                      <p:tavLst>
                                        <p:tav tm="0">
                                          <p:val>
                                            <p:fltVal val="0.5"/>
                                          </p:val>
                                        </p:tav>
                                        <p:tav tm="100000">
                                          <p:val>
                                            <p:strVal val="#ppt_x"/>
                                          </p:val>
                                        </p:tav>
                                      </p:tavLst>
                                    </p:anim>
                                    <p:anim calcmode="lin" valueType="num">
                                      <p:cBhvr>
                                        <p:cTn id="94" dur="500" fill="hold"/>
                                        <p:tgtEl>
                                          <p:spTgt spid="5134"/>
                                        </p:tgtEl>
                                        <p:attrNameLst>
                                          <p:attrName>ppt_y</p:attrName>
                                        </p:attrNameLst>
                                      </p:cBhvr>
                                      <p:tavLst>
                                        <p:tav tm="0">
                                          <p:val>
                                            <p:fltVal val="0.5"/>
                                          </p:val>
                                        </p:tav>
                                        <p:tav tm="100000">
                                          <p:val>
                                            <p:strVal val="#ppt_y"/>
                                          </p:val>
                                        </p:tav>
                                      </p:tavLst>
                                    </p:anim>
                                  </p:childTnLst>
                                </p:cTn>
                              </p:par>
                            </p:childTnLst>
                          </p:cTn>
                        </p:par>
                        <p:par>
                          <p:cTn id="95" fill="hold" nodeType="afterGroup">
                            <p:stCondLst>
                              <p:cond delay="6500"/>
                            </p:stCondLst>
                            <p:childTnLst>
                              <p:par>
                                <p:cTn id="96" presetID="23" presetClass="entr" presetSubtype="528" fill="hold" nodeType="afterEffect">
                                  <p:stCondLst>
                                    <p:cond delay="0"/>
                                  </p:stCondLst>
                                  <p:childTnLst>
                                    <p:set>
                                      <p:cBhvr>
                                        <p:cTn id="97" dur="1" fill="hold">
                                          <p:stCondLst>
                                            <p:cond delay="0"/>
                                          </p:stCondLst>
                                        </p:cTn>
                                        <p:tgtEl>
                                          <p:spTgt spid="5135"/>
                                        </p:tgtEl>
                                        <p:attrNameLst>
                                          <p:attrName>style.visibility</p:attrName>
                                        </p:attrNameLst>
                                      </p:cBhvr>
                                      <p:to>
                                        <p:strVal val="visible"/>
                                      </p:to>
                                    </p:set>
                                    <p:anim calcmode="lin" valueType="num">
                                      <p:cBhvr>
                                        <p:cTn id="98" dur="500" fill="hold"/>
                                        <p:tgtEl>
                                          <p:spTgt spid="5135"/>
                                        </p:tgtEl>
                                        <p:attrNameLst>
                                          <p:attrName>ppt_w</p:attrName>
                                        </p:attrNameLst>
                                      </p:cBhvr>
                                      <p:tavLst>
                                        <p:tav tm="0">
                                          <p:val>
                                            <p:fltVal val="0"/>
                                          </p:val>
                                        </p:tav>
                                        <p:tav tm="100000">
                                          <p:val>
                                            <p:strVal val="#ppt_w"/>
                                          </p:val>
                                        </p:tav>
                                      </p:tavLst>
                                    </p:anim>
                                    <p:anim calcmode="lin" valueType="num">
                                      <p:cBhvr>
                                        <p:cTn id="99" dur="500" fill="hold"/>
                                        <p:tgtEl>
                                          <p:spTgt spid="5135"/>
                                        </p:tgtEl>
                                        <p:attrNameLst>
                                          <p:attrName>ppt_h</p:attrName>
                                        </p:attrNameLst>
                                      </p:cBhvr>
                                      <p:tavLst>
                                        <p:tav tm="0">
                                          <p:val>
                                            <p:fltVal val="0"/>
                                          </p:val>
                                        </p:tav>
                                        <p:tav tm="100000">
                                          <p:val>
                                            <p:strVal val="#ppt_h"/>
                                          </p:val>
                                        </p:tav>
                                      </p:tavLst>
                                    </p:anim>
                                    <p:anim calcmode="lin" valueType="num">
                                      <p:cBhvr>
                                        <p:cTn id="100" dur="500" fill="hold"/>
                                        <p:tgtEl>
                                          <p:spTgt spid="5135"/>
                                        </p:tgtEl>
                                        <p:attrNameLst>
                                          <p:attrName>ppt_x</p:attrName>
                                        </p:attrNameLst>
                                      </p:cBhvr>
                                      <p:tavLst>
                                        <p:tav tm="0">
                                          <p:val>
                                            <p:fltVal val="0.5"/>
                                          </p:val>
                                        </p:tav>
                                        <p:tav tm="100000">
                                          <p:val>
                                            <p:strVal val="#ppt_x"/>
                                          </p:val>
                                        </p:tav>
                                      </p:tavLst>
                                    </p:anim>
                                    <p:anim calcmode="lin" valueType="num">
                                      <p:cBhvr>
                                        <p:cTn id="101" dur="500" fill="hold"/>
                                        <p:tgtEl>
                                          <p:spTgt spid="5135"/>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7000"/>
                            </p:stCondLst>
                            <p:childTnLst>
                              <p:par>
                                <p:cTn id="103" presetID="23" presetClass="entr" presetSubtype="528" fill="hold" nodeType="afterEffect">
                                  <p:stCondLst>
                                    <p:cond delay="0"/>
                                  </p:stCondLst>
                                  <p:childTnLst>
                                    <p:set>
                                      <p:cBhvr>
                                        <p:cTn id="104" dur="1" fill="hold">
                                          <p:stCondLst>
                                            <p:cond delay="0"/>
                                          </p:stCondLst>
                                        </p:cTn>
                                        <p:tgtEl>
                                          <p:spTgt spid="5136"/>
                                        </p:tgtEl>
                                        <p:attrNameLst>
                                          <p:attrName>style.visibility</p:attrName>
                                        </p:attrNameLst>
                                      </p:cBhvr>
                                      <p:to>
                                        <p:strVal val="visible"/>
                                      </p:to>
                                    </p:set>
                                    <p:anim calcmode="lin" valueType="num">
                                      <p:cBhvr>
                                        <p:cTn id="105" dur="500" fill="hold"/>
                                        <p:tgtEl>
                                          <p:spTgt spid="5136"/>
                                        </p:tgtEl>
                                        <p:attrNameLst>
                                          <p:attrName>ppt_w</p:attrName>
                                        </p:attrNameLst>
                                      </p:cBhvr>
                                      <p:tavLst>
                                        <p:tav tm="0">
                                          <p:val>
                                            <p:fltVal val="0"/>
                                          </p:val>
                                        </p:tav>
                                        <p:tav tm="100000">
                                          <p:val>
                                            <p:strVal val="#ppt_w"/>
                                          </p:val>
                                        </p:tav>
                                      </p:tavLst>
                                    </p:anim>
                                    <p:anim calcmode="lin" valueType="num">
                                      <p:cBhvr>
                                        <p:cTn id="106" dur="500" fill="hold"/>
                                        <p:tgtEl>
                                          <p:spTgt spid="5136"/>
                                        </p:tgtEl>
                                        <p:attrNameLst>
                                          <p:attrName>ppt_h</p:attrName>
                                        </p:attrNameLst>
                                      </p:cBhvr>
                                      <p:tavLst>
                                        <p:tav tm="0">
                                          <p:val>
                                            <p:fltVal val="0"/>
                                          </p:val>
                                        </p:tav>
                                        <p:tav tm="100000">
                                          <p:val>
                                            <p:strVal val="#ppt_h"/>
                                          </p:val>
                                        </p:tav>
                                      </p:tavLst>
                                    </p:anim>
                                    <p:anim calcmode="lin" valueType="num">
                                      <p:cBhvr>
                                        <p:cTn id="107" dur="500" fill="hold"/>
                                        <p:tgtEl>
                                          <p:spTgt spid="5136"/>
                                        </p:tgtEl>
                                        <p:attrNameLst>
                                          <p:attrName>ppt_x</p:attrName>
                                        </p:attrNameLst>
                                      </p:cBhvr>
                                      <p:tavLst>
                                        <p:tav tm="0">
                                          <p:val>
                                            <p:fltVal val="0.5"/>
                                          </p:val>
                                        </p:tav>
                                        <p:tav tm="100000">
                                          <p:val>
                                            <p:strVal val="#ppt_x"/>
                                          </p:val>
                                        </p:tav>
                                      </p:tavLst>
                                    </p:anim>
                                    <p:anim calcmode="lin" valueType="num">
                                      <p:cBhvr>
                                        <p:cTn id="108" dur="500" fill="hold"/>
                                        <p:tgtEl>
                                          <p:spTgt spid="5136"/>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7500"/>
                            </p:stCondLst>
                            <p:childTnLst>
                              <p:par>
                                <p:cTn id="110" presetID="23" presetClass="entr" presetSubtype="528" fill="hold" nodeType="afterEffect">
                                  <p:stCondLst>
                                    <p:cond delay="0"/>
                                  </p:stCondLst>
                                  <p:childTnLst>
                                    <p:set>
                                      <p:cBhvr>
                                        <p:cTn id="111" dur="1" fill="hold">
                                          <p:stCondLst>
                                            <p:cond delay="0"/>
                                          </p:stCondLst>
                                        </p:cTn>
                                        <p:tgtEl>
                                          <p:spTgt spid="5137"/>
                                        </p:tgtEl>
                                        <p:attrNameLst>
                                          <p:attrName>style.visibility</p:attrName>
                                        </p:attrNameLst>
                                      </p:cBhvr>
                                      <p:to>
                                        <p:strVal val="visible"/>
                                      </p:to>
                                    </p:set>
                                    <p:anim calcmode="lin" valueType="num">
                                      <p:cBhvr>
                                        <p:cTn id="112" dur="500" fill="hold"/>
                                        <p:tgtEl>
                                          <p:spTgt spid="5137"/>
                                        </p:tgtEl>
                                        <p:attrNameLst>
                                          <p:attrName>ppt_w</p:attrName>
                                        </p:attrNameLst>
                                      </p:cBhvr>
                                      <p:tavLst>
                                        <p:tav tm="0">
                                          <p:val>
                                            <p:fltVal val="0"/>
                                          </p:val>
                                        </p:tav>
                                        <p:tav tm="100000">
                                          <p:val>
                                            <p:strVal val="#ppt_w"/>
                                          </p:val>
                                        </p:tav>
                                      </p:tavLst>
                                    </p:anim>
                                    <p:anim calcmode="lin" valueType="num">
                                      <p:cBhvr>
                                        <p:cTn id="113" dur="500" fill="hold"/>
                                        <p:tgtEl>
                                          <p:spTgt spid="5137"/>
                                        </p:tgtEl>
                                        <p:attrNameLst>
                                          <p:attrName>ppt_h</p:attrName>
                                        </p:attrNameLst>
                                      </p:cBhvr>
                                      <p:tavLst>
                                        <p:tav tm="0">
                                          <p:val>
                                            <p:fltVal val="0"/>
                                          </p:val>
                                        </p:tav>
                                        <p:tav tm="100000">
                                          <p:val>
                                            <p:strVal val="#ppt_h"/>
                                          </p:val>
                                        </p:tav>
                                      </p:tavLst>
                                    </p:anim>
                                    <p:anim calcmode="lin" valueType="num">
                                      <p:cBhvr>
                                        <p:cTn id="114" dur="500" fill="hold"/>
                                        <p:tgtEl>
                                          <p:spTgt spid="5137"/>
                                        </p:tgtEl>
                                        <p:attrNameLst>
                                          <p:attrName>ppt_x</p:attrName>
                                        </p:attrNameLst>
                                      </p:cBhvr>
                                      <p:tavLst>
                                        <p:tav tm="0">
                                          <p:val>
                                            <p:fltVal val="0.5"/>
                                          </p:val>
                                        </p:tav>
                                        <p:tav tm="100000">
                                          <p:val>
                                            <p:strVal val="#ppt_x"/>
                                          </p:val>
                                        </p:tav>
                                      </p:tavLst>
                                    </p:anim>
                                    <p:anim calcmode="lin" valueType="num">
                                      <p:cBhvr>
                                        <p:cTn id="115" dur="500" fill="hold"/>
                                        <p:tgtEl>
                                          <p:spTgt spid="5137"/>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8000"/>
                            </p:stCondLst>
                            <p:childTnLst>
                              <p:par>
                                <p:cTn id="117" presetID="23" presetClass="entr" presetSubtype="528" fill="hold" nodeType="afterEffect">
                                  <p:stCondLst>
                                    <p:cond delay="0"/>
                                  </p:stCondLst>
                                  <p:childTnLst>
                                    <p:set>
                                      <p:cBhvr>
                                        <p:cTn id="118" dur="1" fill="hold">
                                          <p:stCondLst>
                                            <p:cond delay="0"/>
                                          </p:stCondLst>
                                        </p:cTn>
                                        <p:tgtEl>
                                          <p:spTgt spid="5138"/>
                                        </p:tgtEl>
                                        <p:attrNameLst>
                                          <p:attrName>style.visibility</p:attrName>
                                        </p:attrNameLst>
                                      </p:cBhvr>
                                      <p:to>
                                        <p:strVal val="visible"/>
                                      </p:to>
                                    </p:set>
                                    <p:anim calcmode="lin" valueType="num">
                                      <p:cBhvr>
                                        <p:cTn id="119" dur="500" fill="hold"/>
                                        <p:tgtEl>
                                          <p:spTgt spid="5138"/>
                                        </p:tgtEl>
                                        <p:attrNameLst>
                                          <p:attrName>ppt_w</p:attrName>
                                        </p:attrNameLst>
                                      </p:cBhvr>
                                      <p:tavLst>
                                        <p:tav tm="0">
                                          <p:val>
                                            <p:fltVal val="0"/>
                                          </p:val>
                                        </p:tav>
                                        <p:tav tm="100000">
                                          <p:val>
                                            <p:strVal val="#ppt_w"/>
                                          </p:val>
                                        </p:tav>
                                      </p:tavLst>
                                    </p:anim>
                                    <p:anim calcmode="lin" valueType="num">
                                      <p:cBhvr>
                                        <p:cTn id="120" dur="500" fill="hold"/>
                                        <p:tgtEl>
                                          <p:spTgt spid="5138"/>
                                        </p:tgtEl>
                                        <p:attrNameLst>
                                          <p:attrName>ppt_h</p:attrName>
                                        </p:attrNameLst>
                                      </p:cBhvr>
                                      <p:tavLst>
                                        <p:tav tm="0">
                                          <p:val>
                                            <p:fltVal val="0"/>
                                          </p:val>
                                        </p:tav>
                                        <p:tav tm="100000">
                                          <p:val>
                                            <p:strVal val="#ppt_h"/>
                                          </p:val>
                                        </p:tav>
                                      </p:tavLst>
                                    </p:anim>
                                    <p:anim calcmode="lin" valueType="num">
                                      <p:cBhvr>
                                        <p:cTn id="121" dur="500" fill="hold"/>
                                        <p:tgtEl>
                                          <p:spTgt spid="5138"/>
                                        </p:tgtEl>
                                        <p:attrNameLst>
                                          <p:attrName>ppt_x</p:attrName>
                                        </p:attrNameLst>
                                      </p:cBhvr>
                                      <p:tavLst>
                                        <p:tav tm="0">
                                          <p:val>
                                            <p:fltVal val="0.5"/>
                                          </p:val>
                                        </p:tav>
                                        <p:tav tm="100000">
                                          <p:val>
                                            <p:strVal val="#ppt_x"/>
                                          </p:val>
                                        </p:tav>
                                      </p:tavLst>
                                    </p:anim>
                                    <p:anim calcmode="lin" valueType="num">
                                      <p:cBhvr>
                                        <p:cTn id="122" dur="500" fill="hold"/>
                                        <p:tgtEl>
                                          <p:spTgt spid="5138"/>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8500"/>
                            </p:stCondLst>
                            <p:childTnLst>
                              <p:par>
                                <p:cTn id="124" presetID="23" presetClass="entr" presetSubtype="528" fill="hold" nodeType="afterEffect">
                                  <p:stCondLst>
                                    <p:cond delay="0"/>
                                  </p:stCondLst>
                                  <p:childTnLst>
                                    <p:set>
                                      <p:cBhvr>
                                        <p:cTn id="125" dur="1" fill="hold">
                                          <p:stCondLst>
                                            <p:cond delay="0"/>
                                          </p:stCondLst>
                                        </p:cTn>
                                        <p:tgtEl>
                                          <p:spTgt spid="5139"/>
                                        </p:tgtEl>
                                        <p:attrNameLst>
                                          <p:attrName>style.visibility</p:attrName>
                                        </p:attrNameLst>
                                      </p:cBhvr>
                                      <p:to>
                                        <p:strVal val="visible"/>
                                      </p:to>
                                    </p:set>
                                    <p:anim calcmode="lin" valueType="num">
                                      <p:cBhvr>
                                        <p:cTn id="126" dur="500" fill="hold"/>
                                        <p:tgtEl>
                                          <p:spTgt spid="5139"/>
                                        </p:tgtEl>
                                        <p:attrNameLst>
                                          <p:attrName>ppt_w</p:attrName>
                                        </p:attrNameLst>
                                      </p:cBhvr>
                                      <p:tavLst>
                                        <p:tav tm="0">
                                          <p:val>
                                            <p:fltVal val="0"/>
                                          </p:val>
                                        </p:tav>
                                        <p:tav tm="100000">
                                          <p:val>
                                            <p:strVal val="#ppt_w"/>
                                          </p:val>
                                        </p:tav>
                                      </p:tavLst>
                                    </p:anim>
                                    <p:anim calcmode="lin" valueType="num">
                                      <p:cBhvr>
                                        <p:cTn id="127" dur="500" fill="hold"/>
                                        <p:tgtEl>
                                          <p:spTgt spid="5139"/>
                                        </p:tgtEl>
                                        <p:attrNameLst>
                                          <p:attrName>ppt_h</p:attrName>
                                        </p:attrNameLst>
                                      </p:cBhvr>
                                      <p:tavLst>
                                        <p:tav tm="0">
                                          <p:val>
                                            <p:fltVal val="0"/>
                                          </p:val>
                                        </p:tav>
                                        <p:tav tm="100000">
                                          <p:val>
                                            <p:strVal val="#ppt_h"/>
                                          </p:val>
                                        </p:tav>
                                      </p:tavLst>
                                    </p:anim>
                                    <p:anim calcmode="lin" valueType="num">
                                      <p:cBhvr>
                                        <p:cTn id="128" dur="500" fill="hold"/>
                                        <p:tgtEl>
                                          <p:spTgt spid="5139"/>
                                        </p:tgtEl>
                                        <p:attrNameLst>
                                          <p:attrName>ppt_x</p:attrName>
                                        </p:attrNameLst>
                                      </p:cBhvr>
                                      <p:tavLst>
                                        <p:tav tm="0">
                                          <p:val>
                                            <p:fltVal val="0.5"/>
                                          </p:val>
                                        </p:tav>
                                        <p:tav tm="100000">
                                          <p:val>
                                            <p:strVal val="#ppt_x"/>
                                          </p:val>
                                        </p:tav>
                                      </p:tavLst>
                                    </p:anim>
                                    <p:anim calcmode="lin" valueType="num">
                                      <p:cBhvr>
                                        <p:cTn id="129" dur="500" fill="hold"/>
                                        <p:tgtEl>
                                          <p:spTgt spid="5139"/>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9000"/>
                            </p:stCondLst>
                            <p:childTnLst>
                              <p:par>
                                <p:cTn id="131" presetID="9" presetClass="entr" presetSubtype="0" fill="hold" nodeType="afterEffect">
                                  <p:stCondLst>
                                    <p:cond delay="0"/>
                                  </p:stCondLst>
                                  <p:childTnLst>
                                    <p:set>
                                      <p:cBhvr>
                                        <p:cTn id="132" dur="1" fill="hold">
                                          <p:stCondLst>
                                            <p:cond delay="0"/>
                                          </p:stCondLst>
                                        </p:cTn>
                                        <p:tgtEl>
                                          <p:spTgt spid="5141"/>
                                        </p:tgtEl>
                                        <p:attrNameLst>
                                          <p:attrName>style.visibility</p:attrName>
                                        </p:attrNameLst>
                                      </p:cBhvr>
                                      <p:to>
                                        <p:strVal val="visible"/>
                                      </p:to>
                                    </p:set>
                                    <p:animEffect transition="in" filter="dissolve">
                                      <p:cBhvr>
                                        <p:cTn id="133" dur="500"/>
                                        <p:tgtEl>
                                          <p:spTgt spid="5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0" y="0"/>
          <a:ext cx="4267200" cy="6858000"/>
        </p:xfrm>
        <a:graphic>
          <a:graphicData uri="http://schemas.openxmlformats.org/presentationml/2006/ole">
            <mc:AlternateContent xmlns:mc="http://schemas.openxmlformats.org/markup-compatibility/2006">
              <mc:Choice xmlns:v="urn:schemas-microsoft-com:vml" Requires="v">
                <p:oleObj name="Document" r:id="rId3" imgW="1168254" imgH="2539683" progId="">
                  <p:embed/>
                </p:oleObj>
              </mc:Choice>
              <mc:Fallback>
                <p:oleObj name="Document" r:id="rId3" imgW="1168254" imgH="2539683" progId="">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6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8916" name="WordArt 4"/>
          <p:cNvSpPr>
            <a:spLocks noChangeArrowheads="1" noChangeShapeType="1" noTextEdit="1"/>
          </p:cNvSpPr>
          <p:nvPr/>
        </p:nvSpPr>
        <p:spPr bwMode="auto">
          <a:xfrm>
            <a:off x="1181100" y="609600"/>
            <a:ext cx="6134100" cy="638175"/>
          </a:xfrm>
          <a:prstGeom prst="rect">
            <a:avLst/>
          </a:prstGeom>
        </p:spPr>
        <p:txBody>
          <a:bodyPr wrap="none" fromWordArt="1">
            <a:prstTxWarp prst="textPlain">
              <a:avLst>
                <a:gd name="adj" fmla="val 50000"/>
              </a:avLst>
            </a:prstTxWarp>
          </a:bodyPr>
          <a:lstStyle/>
          <a:p>
            <a:pPr algn="ctr"/>
            <a:r>
              <a:rPr lang="ar-JO" sz="4400" b="1" kern="10" dirty="0">
                <a:ln w="9525">
                  <a:solidFill>
                    <a:schemeClr val="folHlink"/>
                  </a:solidFill>
                  <a:round/>
                  <a:headEnd/>
                  <a:tailEnd/>
                </a:ln>
                <a:solidFill>
                  <a:schemeClr val="folHlink"/>
                </a:solidFill>
                <a:effectLst>
                  <a:glow rad="241300">
                    <a:schemeClr val="bg2">
                      <a:alpha val="75000"/>
                    </a:schemeClr>
                  </a:glow>
                  <a:outerShdw blurRad="63500" dist="563972" dir="14049741" sx="125000" sy="125000" algn="tl" rotWithShape="0">
                    <a:srgbClr val="C7DFD3">
                      <a:alpha val="74997"/>
                    </a:srgbClr>
                  </a:outerShdw>
                </a:effectLst>
                <a:latin typeface="Times New Roman"/>
                <a:ea typeface="Times New Roman"/>
                <a:cs typeface="Times New Roman"/>
              </a:rPr>
              <a:t>الإله الكنعاني الأعلى</a:t>
            </a:r>
            <a:endParaRPr lang="en-US" sz="4400" b="1" kern="10" dirty="0">
              <a:ln w="9525">
                <a:solidFill>
                  <a:schemeClr val="folHlink"/>
                </a:solidFill>
                <a:round/>
                <a:headEnd/>
                <a:tailEnd/>
              </a:ln>
              <a:solidFill>
                <a:schemeClr val="folHlink"/>
              </a:solidFill>
              <a:effectLst>
                <a:glow rad="241300">
                  <a:schemeClr val="bg2">
                    <a:alpha val="75000"/>
                  </a:schemeClr>
                </a:glow>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38917" name="Text Box 5"/>
          <p:cNvSpPr txBox="1">
            <a:spLocks noChangeArrowheads="1"/>
          </p:cNvSpPr>
          <p:nvPr/>
        </p:nvSpPr>
        <p:spPr bwMode="auto">
          <a:xfrm>
            <a:off x="4191000" y="2352675"/>
            <a:ext cx="4876800" cy="4619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effectLst>
                  <a:glow rad="254000">
                    <a:schemeClr val="bg2">
                      <a:alpha val="75000"/>
                    </a:schemeClr>
                  </a:glow>
                </a:effectLst>
                <a:cs typeface="Arial" charset="0"/>
              </a:rPr>
              <a:t>الرب، السيد، المالك</a:t>
            </a:r>
            <a:endParaRPr lang="en-US" sz="2800" b="1" dirty="0">
              <a:solidFill>
                <a:srgbClr val="FFFF00"/>
              </a:solidFill>
              <a:effectLst>
                <a:glow rad="254000">
                  <a:schemeClr val="bg2">
                    <a:alpha val="75000"/>
                  </a:schemeClr>
                </a:glow>
              </a:effectLst>
              <a:cs typeface="Arial" charset="0"/>
            </a:endParaRPr>
          </a:p>
        </p:txBody>
      </p:sp>
      <p:sp>
        <p:nvSpPr>
          <p:cNvPr id="38918" name="Text Box 6"/>
          <p:cNvSpPr txBox="1">
            <a:spLocks noChangeArrowheads="1"/>
          </p:cNvSpPr>
          <p:nvPr/>
        </p:nvSpPr>
        <p:spPr bwMode="auto">
          <a:xfrm>
            <a:off x="4191000" y="2746375"/>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الإله الرئيسي للذكور من الفينيقيين والكنعانيين</a:t>
            </a:r>
            <a:endParaRPr lang="en-US" sz="2800" b="1" dirty="0">
              <a:effectLst>
                <a:outerShdw blurRad="38100" dist="38100" dir="2700000" algn="tl">
                  <a:srgbClr val="000000"/>
                </a:outerShdw>
              </a:effectLst>
              <a:ea typeface="SimSun" charset="0"/>
            </a:endParaRPr>
          </a:p>
        </p:txBody>
      </p:sp>
      <p:sp>
        <p:nvSpPr>
          <p:cNvPr id="38919" name="Text Box 7"/>
          <p:cNvSpPr txBox="1">
            <a:spLocks noChangeArrowheads="1"/>
          </p:cNvSpPr>
          <p:nvPr/>
        </p:nvSpPr>
        <p:spPr bwMode="auto">
          <a:xfrm>
            <a:off x="4191000" y="3509963"/>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قتله موت وأحياه عناث</a:t>
            </a:r>
            <a:endParaRPr lang="en-US" sz="2800" b="1" dirty="0">
              <a:solidFill>
                <a:srgbClr val="FFFF00"/>
              </a:solidFill>
              <a:effectLst>
                <a:glow rad="254000">
                  <a:schemeClr val="bg2">
                    <a:alpha val="75000"/>
                  </a:schemeClr>
                </a:glow>
              </a:effectLst>
              <a:ea typeface="SimSun" charset="0"/>
            </a:endParaRPr>
          </a:p>
        </p:txBody>
      </p:sp>
      <p:sp>
        <p:nvSpPr>
          <p:cNvPr id="38920" name="Text Box 8"/>
          <p:cNvSpPr txBox="1">
            <a:spLocks noChangeArrowheads="1"/>
          </p:cNvSpPr>
          <p:nvPr/>
        </p:nvSpPr>
        <p:spPr bwMode="auto">
          <a:xfrm>
            <a:off x="4191000" y="4005064"/>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عبد في مرتفعات موآب (عدد 22:41)</a:t>
            </a:r>
            <a:endParaRPr lang="en-US" b="1" dirty="0">
              <a:effectLst>
                <a:outerShdw blurRad="38100" dist="38100" dir="2700000" algn="tl">
                  <a:srgbClr val="000000"/>
                </a:outerShdw>
              </a:effectLst>
              <a:ea typeface="SimSun" charset="0"/>
            </a:endParaRPr>
          </a:p>
        </p:txBody>
      </p:sp>
      <p:sp>
        <p:nvSpPr>
          <p:cNvPr id="38921" name="Text Box 9"/>
          <p:cNvSpPr txBox="1">
            <a:spLocks noChangeArrowheads="1"/>
          </p:cNvSpPr>
          <p:nvPr/>
        </p:nvSpPr>
        <p:spPr bwMode="auto">
          <a:xfrm>
            <a:off x="4191000" y="1219200"/>
            <a:ext cx="4876800" cy="830997"/>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أمير الأرض ، إله الخصوبة ، رب السماء والأرض ، إله الرعد والبرق ، إلخ</a:t>
            </a:r>
            <a:endParaRPr lang="en-US" sz="2800" b="1" dirty="0">
              <a:effectLst>
                <a:outerShdw blurRad="38100" dist="38100" dir="2700000" algn="tl">
                  <a:srgbClr val="000000"/>
                </a:outerShdw>
              </a:effectLst>
              <a:cs typeface="Arial" charset="0"/>
            </a:endParaRPr>
          </a:p>
        </p:txBody>
      </p:sp>
      <p:sp>
        <p:nvSpPr>
          <p:cNvPr id="38922" name="Text Box 10"/>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160ث</a:t>
            </a:r>
            <a:endParaRPr lang="en-US" b="1" dirty="0">
              <a:latin typeface="Arial" pitchFamily="-112" charset="0"/>
              <a:ea typeface="ＭＳ Ｐゴシック" pitchFamily="-112" charset="-128"/>
              <a:cs typeface="ＭＳ Ｐゴシック" pitchFamily="-112" charset="-128"/>
            </a:endParaRPr>
          </a:p>
        </p:txBody>
      </p:sp>
      <p:sp>
        <p:nvSpPr>
          <p:cNvPr id="33802" name="Rectangle 11"/>
          <p:cNvSpPr>
            <a:spLocks noGrp="1" noChangeArrowheads="1"/>
          </p:cNvSpPr>
          <p:nvPr>
            <p:ph type="title"/>
          </p:nvPr>
        </p:nvSpPr>
        <p:spPr>
          <a:xfrm>
            <a:off x="862484" y="4916593"/>
            <a:ext cx="7772400" cy="1444414"/>
          </a:xfrm>
        </p:spPr>
        <p:txBody>
          <a:bodyPr/>
          <a:lstStyle/>
          <a:p>
            <a:r>
              <a:rPr lang="ar-JO" sz="20000" dirty="0">
                <a:solidFill>
                  <a:schemeClr val="tx1"/>
                </a:solidFill>
                <a:effectLst>
                  <a:outerShdw blurRad="38100" dist="38100" dir="2700000" algn="tl">
                    <a:srgbClr val="000000"/>
                  </a:outerShdw>
                </a:effectLst>
                <a:latin typeface="Arial" charset="0"/>
                <a:ea typeface="ＭＳ Ｐゴシック" charset="0"/>
              </a:rPr>
              <a:t>بعل</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ppt_w</p:attrName>
                                        </p:attrNameLst>
                                      </p:cBhvr>
                                      <p:tavLst>
                                        <p:tav tm="0">
                                          <p:val>
                                            <p:fltVal val="0"/>
                                          </p:val>
                                        </p:tav>
                                        <p:tav tm="100000">
                                          <p:val>
                                            <p:strVal val="#ppt_w"/>
                                          </p:val>
                                        </p:tav>
                                      </p:tavLst>
                                    </p:anim>
                                    <p:anim calcmode="lin" valueType="num">
                                      <p:cBhvr>
                                        <p:cTn id="8" dur="1000" fill="hold"/>
                                        <p:tgtEl>
                                          <p:spTgt spid="38916"/>
                                        </p:tgtEl>
                                        <p:attrNameLst>
                                          <p:attrName>ppt_h</p:attrName>
                                        </p:attrNameLst>
                                      </p:cBhvr>
                                      <p:tavLst>
                                        <p:tav tm="0">
                                          <p:val>
                                            <p:fltVal val="0"/>
                                          </p:val>
                                        </p:tav>
                                        <p:tav tm="100000">
                                          <p:val>
                                            <p:strVal val="#ppt_h"/>
                                          </p:val>
                                        </p:tav>
                                      </p:tavLst>
                                    </p:anim>
                                    <p:anim calcmode="lin" valueType="num">
                                      <p:cBhvr>
                                        <p:cTn id="9" dur="1000" fill="hold"/>
                                        <p:tgtEl>
                                          <p:spTgt spid="389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38921"/>
                                        </p:tgtEl>
                                        <p:attrNameLst>
                                          <p:attrName>style.visibility</p:attrName>
                                        </p:attrNameLst>
                                      </p:cBhvr>
                                      <p:to>
                                        <p:strVal val="visible"/>
                                      </p:to>
                                    </p:set>
                                    <p:anim to="" calcmode="lin" valueType="num">
                                      <p:cBhvr>
                                        <p:cTn id="15" dur="1" fill="hold"/>
                                        <p:tgtEl>
                                          <p:spTgt spid="3892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38917"/>
                                        </p:tgtEl>
                                        <p:attrNameLst>
                                          <p:attrName>style.visibility</p:attrName>
                                        </p:attrNameLst>
                                      </p:cBhvr>
                                      <p:to>
                                        <p:strVal val="visible"/>
                                      </p:to>
                                    </p:set>
                                    <p:anim to="" calcmode="lin" valueType="num">
                                      <p:cBhvr>
                                        <p:cTn id="20" dur="1" fill="hold"/>
                                        <p:tgtEl>
                                          <p:spTgt spid="3891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38918"/>
                                        </p:tgtEl>
                                        <p:attrNameLst>
                                          <p:attrName>style.visibility</p:attrName>
                                        </p:attrNameLst>
                                      </p:cBhvr>
                                      <p:to>
                                        <p:strVal val="visible"/>
                                      </p:to>
                                    </p:set>
                                    <p:anim to="" calcmode="lin" valueType="num">
                                      <p:cBhvr>
                                        <p:cTn id="25" dur="1" fill="hold"/>
                                        <p:tgtEl>
                                          <p:spTgt spid="38918"/>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38919"/>
                                        </p:tgtEl>
                                        <p:attrNameLst>
                                          <p:attrName>style.visibility</p:attrName>
                                        </p:attrNameLst>
                                      </p:cBhvr>
                                      <p:to>
                                        <p:strVal val="visible"/>
                                      </p:to>
                                    </p:set>
                                    <p:anim to="" calcmode="lin" valueType="num">
                                      <p:cBhvr>
                                        <p:cTn id="30" dur="1" fill="hold"/>
                                        <p:tgtEl>
                                          <p:spTgt spid="3891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499"/>
                                          </p:stCondLst>
                                        </p:cTn>
                                        <p:tgtEl>
                                          <p:spTgt spid="38920"/>
                                        </p:tgtEl>
                                        <p:attrNameLst>
                                          <p:attrName>style.visibility</p:attrName>
                                        </p:attrNameLst>
                                      </p:cBhvr>
                                      <p:to>
                                        <p:strVal val="visible"/>
                                      </p:to>
                                    </p:set>
                                    <p:anim to="" calcmode="lin" valueType="num">
                                      <p:cBhvr>
                                        <p:cTn id="35" dur="1" fill="hold"/>
                                        <p:tgtEl>
                                          <p:spTgt spid="389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utoUpdateAnimBg="0"/>
      <p:bldP spid="38918" grpId="0" autoUpdateAnimBg="0"/>
      <p:bldP spid="38919" grpId="0" autoUpdateAnimBg="0"/>
      <p:bldP spid="38920" grpId="0" autoUpdateAnimBg="0"/>
      <p:bldP spid="3892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a:xfrm>
            <a:off x="1336675" y="44450"/>
            <a:ext cx="7772400" cy="1143000"/>
          </a:xfrm>
        </p:spPr>
        <p:txBody>
          <a:bodyPr/>
          <a:lstStyle/>
          <a:p>
            <a:r>
              <a:rPr lang="ar-JO" sz="8000" dirty="0">
                <a:latin typeface="Arial" charset="0"/>
                <a:ea typeface="ＭＳ Ｐゴシック" charset="0"/>
              </a:rPr>
              <a:t>دورة البعل</a:t>
            </a:r>
            <a:endParaRPr lang="en-US" sz="8000" dirty="0">
              <a:latin typeface="Arial" charset="0"/>
              <a:ea typeface="ＭＳ Ｐゴシック" charset="0"/>
            </a:endParaRPr>
          </a:p>
        </p:txBody>
      </p:sp>
      <p:pic>
        <p:nvPicPr>
          <p:cNvPr id="9523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0813"/>
            <a:ext cx="915987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8881"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الشتاء</a:t>
            </a:r>
            <a:endParaRPr lang="en-US" sz="2800" b="1" kern="0" dirty="0">
              <a:solidFill>
                <a:srgbClr val="FFFFFF"/>
              </a:solidFill>
              <a:effectLst>
                <a:glow rad="241300">
                  <a:srgbClr val="000000">
                    <a:alpha val="86000"/>
                  </a:srgbClr>
                </a:glow>
              </a:effectLst>
              <a:latin typeface="Arial"/>
              <a:cs typeface="Arial"/>
            </a:endParaRPr>
          </a:p>
        </p:txBody>
      </p:sp>
      <p:sp>
        <p:nvSpPr>
          <p:cNvPr id="6" name="Text Box 9"/>
          <p:cNvSpPr txBox="1">
            <a:spLocks noChangeArrowheads="1"/>
          </p:cNvSpPr>
          <p:nvPr/>
        </p:nvSpPr>
        <p:spPr bwMode="auto">
          <a:xfrm>
            <a:off x="1567303"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الربيع</a:t>
            </a:r>
            <a:endParaRPr lang="en-US" sz="2800" b="1" kern="0" dirty="0">
              <a:solidFill>
                <a:srgbClr val="FFFFFF"/>
              </a:solidFill>
              <a:effectLst>
                <a:glow rad="241300">
                  <a:srgbClr val="000000">
                    <a:alpha val="86000"/>
                  </a:srgbClr>
                </a:glow>
              </a:effectLst>
              <a:latin typeface="Arial"/>
              <a:cs typeface="Arial"/>
            </a:endParaRPr>
          </a:p>
        </p:txBody>
      </p:sp>
      <p:sp>
        <p:nvSpPr>
          <p:cNvPr id="8" name="Text Box 9"/>
          <p:cNvSpPr txBox="1">
            <a:spLocks noChangeArrowheads="1"/>
          </p:cNvSpPr>
          <p:nvPr/>
        </p:nvSpPr>
        <p:spPr bwMode="auto">
          <a:xfrm>
            <a:off x="322348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الصيف</a:t>
            </a:r>
            <a:endParaRPr lang="en-US" sz="2800" b="1" kern="0" dirty="0">
              <a:solidFill>
                <a:srgbClr val="FFFFFF"/>
              </a:solidFill>
              <a:effectLst>
                <a:glow rad="241300">
                  <a:srgbClr val="000000">
                    <a:alpha val="86000"/>
                  </a:srgbClr>
                </a:glow>
              </a:effectLst>
              <a:latin typeface="Arial"/>
              <a:cs typeface="Arial"/>
            </a:endParaRPr>
          </a:p>
        </p:txBody>
      </p:sp>
      <p:sp>
        <p:nvSpPr>
          <p:cNvPr id="9" name="Text Box 9"/>
          <p:cNvSpPr txBox="1">
            <a:spLocks noChangeArrowheads="1"/>
          </p:cNvSpPr>
          <p:nvPr/>
        </p:nvSpPr>
        <p:spPr bwMode="auto">
          <a:xfrm>
            <a:off x="5887783"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الشتاء</a:t>
            </a:r>
            <a:endParaRPr lang="en-US" sz="2800" b="1" kern="0" dirty="0">
              <a:solidFill>
                <a:srgbClr val="FFFFFF"/>
              </a:solidFill>
              <a:effectLst>
                <a:glow rad="241300">
                  <a:srgbClr val="000000">
                    <a:alpha val="86000"/>
                  </a:srgbClr>
                </a:glow>
              </a:effectLst>
              <a:latin typeface="Arial"/>
              <a:cs typeface="Arial"/>
            </a:endParaRPr>
          </a:p>
        </p:txBody>
      </p:sp>
      <p:sp>
        <p:nvSpPr>
          <p:cNvPr id="10" name="Text Box 9"/>
          <p:cNvSpPr txBox="1">
            <a:spLocks noChangeArrowheads="1"/>
          </p:cNvSpPr>
          <p:nvPr/>
        </p:nvSpPr>
        <p:spPr bwMode="auto">
          <a:xfrm>
            <a:off x="754396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الربيع</a:t>
            </a:r>
            <a:endParaRPr lang="en-US" sz="2800" b="1" kern="0" dirty="0">
              <a:solidFill>
                <a:srgbClr val="FFFFFF"/>
              </a:solidFill>
              <a:effectLst>
                <a:glow rad="241300">
                  <a:srgbClr val="000000">
                    <a:alpha val="86000"/>
                  </a:srgbClr>
                </a:glow>
              </a:effectLst>
              <a:latin typeface="Arial"/>
              <a:cs typeface="Arial"/>
            </a:endParaRPr>
          </a:p>
        </p:txBody>
      </p:sp>
      <p:sp>
        <p:nvSpPr>
          <p:cNvPr id="11" name="Text Box 9"/>
          <p:cNvSpPr txBox="1">
            <a:spLocks noChangeArrowheads="1"/>
          </p:cNvSpPr>
          <p:nvPr/>
        </p:nvSpPr>
        <p:spPr bwMode="auto">
          <a:xfrm>
            <a:off x="4591639" y="6146140"/>
            <a:ext cx="1384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الخريف</a:t>
            </a:r>
            <a:endParaRPr lang="en-US" sz="2800" b="1" kern="0" dirty="0">
              <a:solidFill>
                <a:srgbClr val="FFFFFF"/>
              </a:solidFill>
              <a:effectLst>
                <a:glow rad="241300">
                  <a:srgbClr val="000000">
                    <a:alpha val="86000"/>
                  </a:srgbClr>
                </a:glow>
              </a:effectLst>
              <a:latin typeface="Arial"/>
              <a:cs typeface="Arial"/>
            </a:endParaRPr>
          </a:p>
        </p:txBody>
      </p:sp>
      <p:pic>
        <p:nvPicPr>
          <p:cNvPr id="95242" name="Picture 31" descr="eyptian god adopted by pho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192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429419" y="4944269"/>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835150" y="3625850"/>
            <a:ext cx="79216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555875" y="3625850"/>
            <a:ext cx="762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77342" y="3789040"/>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موت قتل بعل</a:t>
            </a:r>
            <a:endParaRPr lang="en-US" sz="2800" b="1" kern="0" dirty="0">
              <a:solidFill>
                <a:srgbClr val="FFFFFF"/>
              </a:solidFill>
              <a:effectLst>
                <a:glow rad="241300">
                  <a:srgbClr val="000000">
                    <a:alpha val="86000"/>
                  </a:srgbClr>
                </a:glow>
              </a:effectLst>
              <a:latin typeface="Arial"/>
              <a:cs typeface="Arial"/>
            </a:endParaRPr>
          </a:p>
        </p:txBody>
      </p:sp>
      <p:sp>
        <p:nvSpPr>
          <p:cNvPr id="17" name="Text Box 9"/>
          <p:cNvSpPr txBox="1">
            <a:spLocks noChangeArrowheads="1"/>
          </p:cNvSpPr>
          <p:nvPr/>
        </p:nvSpPr>
        <p:spPr bwMode="auto">
          <a:xfrm>
            <a:off x="1835696" y="2564904"/>
            <a:ext cx="1467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قيامة بعل</a:t>
            </a:r>
            <a:endParaRPr lang="en-US" sz="2800" b="1" kern="0" dirty="0">
              <a:solidFill>
                <a:srgbClr val="FFFFFF"/>
              </a:solidFill>
              <a:effectLst>
                <a:glow rad="241300">
                  <a:srgbClr val="000000">
                    <a:alpha val="86000"/>
                  </a:srgbClr>
                </a:glow>
              </a:effectLst>
              <a:latin typeface="Arial"/>
              <a:cs typeface="Arial"/>
            </a:endParaRPr>
          </a:p>
        </p:txBody>
      </p:sp>
      <p:sp>
        <p:nvSpPr>
          <p:cNvPr id="18" name="Striped Right Arrow 17"/>
          <p:cNvSpPr/>
          <p:nvPr/>
        </p:nvSpPr>
        <p:spPr bwMode="auto">
          <a:xfrm rot="19408674">
            <a:off x="1092200" y="4752975"/>
            <a:ext cx="977900"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pic>
        <p:nvPicPr>
          <p:cNvPr id="20"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6220619" y="5036344"/>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626350" y="3716338"/>
            <a:ext cx="7921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347075" y="3716338"/>
            <a:ext cx="7620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5868046" y="3789040"/>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موت قتل بعل</a:t>
            </a:r>
            <a:endParaRPr lang="en-US" sz="2800" b="1" kern="0" dirty="0">
              <a:solidFill>
                <a:srgbClr val="FFFFFF"/>
              </a:solidFill>
              <a:effectLst>
                <a:glow rad="241300">
                  <a:srgbClr val="000000">
                    <a:alpha val="86000"/>
                  </a:srgbClr>
                </a:glow>
              </a:effectLst>
              <a:latin typeface="Arial"/>
              <a:cs typeface="Arial"/>
            </a:endParaRPr>
          </a:p>
        </p:txBody>
      </p:sp>
      <p:sp>
        <p:nvSpPr>
          <p:cNvPr id="24" name="Text Box 9"/>
          <p:cNvSpPr txBox="1">
            <a:spLocks noChangeArrowheads="1"/>
          </p:cNvSpPr>
          <p:nvPr/>
        </p:nvSpPr>
        <p:spPr bwMode="auto">
          <a:xfrm>
            <a:off x="7626400" y="2656793"/>
            <a:ext cx="1467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قيامة بعل</a:t>
            </a:r>
            <a:endParaRPr lang="en-US" sz="2800" b="1" kern="0" dirty="0">
              <a:solidFill>
                <a:srgbClr val="FFFFFF"/>
              </a:solidFill>
              <a:effectLst>
                <a:glow rad="241300">
                  <a:srgbClr val="000000">
                    <a:alpha val="86000"/>
                  </a:srgbClr>
                </a:glow>
              </a:effectLst>
              <a:latin typeface="Arial"/>
              <a:cs typeface="Arial"/>
            </a:endParaRPr>
          </a:p>
        </p:txBody>
      </p:sp>
      <p:sp>
        <p:nvSpPr>
          <p:cNvPr id="25" name="Striped Right Arrow 24"/>
          <p:cNvSpPr/>
          <p:nvPr/>
        </p:nvSpPr>
        <p:spPr bwMode="auto">
          <a:xfrm rot="19408674">
            <a:off x="6881813" y="4845050"/>
            <a:ext cx="979487"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sp>
        <p:nvSpPr>
          <p:cNvPr id="19" name="Striped Right Arrow 18"/>
          <p:cNvSpPr/>
          <p:nvPr/>
        </p:nvSpPr>
        <p:spPr bwMode="auto">
          <a:xfrm rot="1576156">
            <a:off x="3076575" y="5183188"/>
            <a:ext cx="3155950" cy="484187"/>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spTree>
    <p:extLst>
      <p:ext uri="{BB962C8B-B14F-4D97-AF65-F5344CB8AC3E}">
        <p14:creationId xmlns:p14="http://schemas.microsoft.com/office/powerpoint/2010/main" val="195710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7"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harv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2297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ba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85800"/>
            <a:ext cx="15144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title"/>
          </p:nvPr>
        </p:nvSpPr>
        <p:spPr>
          <a:xfrm>
            <a:off x="3352800" y="76200"/>
            <a:ext cx="2514600" cy="762000"/>
          </a:xfrm>
        </p:spPr>
        <p:txBody>
          <a:bodyPr/>
          <a:lstStyle/>
          <a:p>
            <a:pPr eaLnBrk="1" hangingPunct="1">
              <a:defRPr/>
            </a:pPr>
            <a:r>
              <a:rPr lang="ar-JO" dirty="0">
                <a:solidFill>
                  <a:srgbClr val="FFFFFF"/>
                </a:solidFill>
                <a:ea typeface="ＭＳ Ｐゴシック" charset="0"/>
              </a:rPr>
              <a:t>الدين</a:t>
            </a:r>
            <a:endParaRPr lang="en-US" dirty="0">
              <a:solidFill>
                <a:srgbClr val="FFFFFF"/>
              </a:solidFill>
              <a:ea typeface="ＭＳ Ｐゴシック" charset="0"/>
            </a:endParaRPr>
          </a:p>
        </p:txBody>
      </p:sp>
      <p:sp>
        <p:nvSpPr>
          <p:cNvPr id="46085" name="Rectangle 5"/>
          <p:cNvSpPr>
            <a:spLocks noGrp="1" noChangeArrowheads="1"/>
          </p:cNvSpPr>
          <p:nvPr>
            <p:ph type="body" idx="1"/>
          </p:nvPr>
        </p:nvSpPr>
        <p:spPr>
          <a:xfrm>
            <a:off x="0" y="3962400"/>
            <a:ext cx="9144000" cy="533400"/>
          </a:xfrm>
          <a:effectLst>
            <a:outerShdw blurRad="63500" dist="38099" dir="2700000" algn="ctr" rotWithShape="0">
              <a:schemeClr val="bg2">
                <a:alpha val="74998"/>
              </a:schemeClr>
            </a:outerShdw>
          </a:effectLst>
        </p:spPr>
        <p:txBody>
          <a:bodyPr/>
          <a:lstStyle/>
          <a:p>
            <a:pPr algn="ctr" eaLnBrk="1" hangingPunct="1">
              <a:buFont typeface="Wingdings" pitchFamily="-105" charset="2"/>
              <a:buNone/>
              <a:defRPr/>
            </a:pPr>
            <a:r>
              <a:rPr lang="ar-JO" sz="2800" dirty="0">
                <a:solidFill>
                  <a:srgbClr val="FFFF00"/>
                </a:solidFill>
              </a:rPr>
              <a:t>موت (الموت) في الشتاء هزمه بعل (الحياة) في الربيع</a:t>
            </a:r>
            <a:endParaRPr lang="en-US" sz="2800" dirty="0">
              <a:solidFill>
                <a:srgbClr val="FFFF00"/>
              </a:solidFill>
              <a:ea typeface="Times New Roman" pitchFamily="-105" charset="0"/>
            </a:endParaRPr>
          </a:p>
        </p:txBody>
      </p:sp>
      <p:pic>
        <p:nvPicPr>
          <p:cNvPr id="46086" name="Picture 6" descr="que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7244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Text Box 7"/>
          <p:cNvSpPr txBox="1">
            <a:spLocks noChangeArrowheads="1"/>
          </p:cNvSpPr>
          <p:nvPr/>
        </p:nvSpPr>
        <p:spPr bwMode="auto">
          <a:xfrm>
            <a:off x="8610600" y="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solidFill>
                  <a:srgbClr val="FFFFFF"/>
                </a:solidFill>
                <a:latin typeface="Arial" charset="0"/>
                <a:cs typeface="Arial" charset="0"/>
              </a:rPr>
              <a:t>90</a:t>
            </a:r>
            <a:endParaRPr lang="en-US" b="1" dirty="0">
              <a:solidFill>
                <a:srgbClr val="FFFFFF"/>
              </a:solidFill>
              <a:latin typeface="Arial" charset="0"/>
              <a:cs typeface="Arial" charset="0"/>
            </a:endParaRPr>
          </a:p>
        </p:txBody>
      </p:sp>
      <p:sp>
        <p:nvSpPr>
          <p:cNvPr id="46088" name="Rectangle 8"/>
          <p:cNvSpPr>
            <a:spLocks noChangeArrowheads="1"/>
          </p:cNvSpPr>
          <p:nvPr/>
        </p:nvSpPr>
        <p:spPr bwMode="auto">
          <a:xfrm>
            <a:off x="1219200" y="762000"/>
            <a:ext cx="6553200" cy="685800"/>
          </a:xfrm>
          <a:prstGeom prst="rect">
            <a:avLst/>
          </a:prstGeom>
          <a:noFill/>
          <a:ln w="9525">
            <a:noFill/>
            <a:miter lim="800000"/>
            <a:headEnd/>
            <a:tailEnd/>
          </a:ln>
          <a:effectLst>
            <a:outerShdw blurRad="63500" dist="38099" dir="2700000" algn="ctr" rotWithShape="0">
              <a:schemeClr val="bg2">
                <a:alpha val="74998"/>
              </a:schemeClr>
            </a:outerShdw>
          </a:effectLst>
        </p:spPr>
        <p:txBody>
          <a:bodyPr/>
          <a:lstStyle/>
          <a:p>
            <a:pPr marL="342900" indent="-342900" algn="ctr" eaLnBrk="1" hangingPunct="1">
              <a:spcBef>
                <a:spcPct val="20000"/>
              </a:spcBef>
              <a:buClr>
                <a:srgbClr val="3366FF"/>
              </a:buClr>
              <a:buSzPct val="80000"/>
              <a:buFont typeface="Wingdings" charset="0"/>
              <a:buNone/>
              <a:defRPr/>
            </a:pPr>
            <a:r>
              <a:rPr lang="ar-JO" sz="3200" b="1" dirty="0"/>
              <a:t>دورة بعل للخصوبة (ملحمة بعل)</a:t>
            </a:r>
            <a:endParaRPr lang="en-US" sz="3200" b="1" dirty="0">
              <a:solidFill>
                <a:srgbClr val="FFFFFF"/>
              </a:solidFill>
              <a:latin typeface="Arial"/>
              <a:ea typeface="Times New Roman" charset="0"/>
              <a:cs typeface="Arial"/>
            </a:endParaRPr>
          </a:p>
        </p:txBody>
      </p:sp>
      <p:sp>
        <p:nvSpPr>
          <p:cNvPr id="46089" name="Text Box 9"/>
          <p:cNvSpPr txBox="1">
            <a:spLocks noChangeArrowheads="1"/>
          </p:cNvSpPr>
          <p:nvPr/>
        </p:nvSpPr>
        <p:spPr bwMode="auto">
          <a:xfrm>
            <a:off x="323850" y="4648200"/>
            <a:ext cx="5314950" cy="156966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lgn="ctr" eaLnBrk="1" hangingPunct="1">
              <a:defRPr/>
            </a:pPr>
            <a:r>
              <a:rPr lang="ar-JO" sz="3200" b="1" dirty="0">
                <a:solidFill>
                  <a:srgbClr val="FFFF00"/>
                </a:solidFill>
              </a:rPr>
              <a:t>ساعدت الدعارة في المعابد وطقوس الخصوبة الجنسية في العبادة الدينية على إحياء البعل في الربيع</a:t>
            </a:r>
            <a:endParaRPr lang="en-US" sz="3200" b="1" dirty="0">
              <a:solidFill>
                <a:srgbClr val="FFFF00"/>
              </a:solidFill>
              <a:latin typeface="Arial"/>
              <a:ea typeface="Times New Roman" pitchFamily="-105" charset="0"/>
              <a:cs typeface="Arial"/>
            </a:endParaRPr>
          </a:p>
        </p:txBody>
      </p:sp>
      <p:sp>
        <p:nvSpPr>
          <p:cNvPr id="46090" name="Line 10"/>
          <p:cNvSpPr>
            <a:spLocks noChangeShapeType="1"/>
          </p:cNvSpPr>
          <p:nvPr/>
        </p:nvSpPr>
        <p:spPr bwMode="auto">
          <a:xfrm flipH="1">
            <a:off x="1447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FFFFFF"/>
              </a:solidFill>
              <a:latin typeface="Times New Roman" charset="0"/>
            </a:endParaRPr>
          </a:p>
        </p:txBody>
      </p:sp>
      <p:sp>
        <p:nvSpPr>
          <p:cNvPr id="46091" name="Line 11"/>
          <p:cNvSpPr>
            <a:spLocks noChangeShapeType="1"/>
          </p:cNvSpPr>
          <p:nvPr/>
        </p:nvSpPr>
        <p:spPr bwMode="auto">
          <a:xfrm flipH="1" flipV="1">
            <a:off x="7924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FFFFFF"/>
              </a:solidFill>
              <a:latin typeface="Times New Roman" charset="0"/>
            </a:endParaRPr>
          </a:p>
        </p:txBody>
      </p:sp>
      <p:sp>
        <p:nvSpPr>
          <p:cNvPr id="46092" name="Line 12"/>
          <p:cNvSpPr>
            <a:spLocks noChangeShapeType="1"/>
          </p:cNvSpPr>
          <p:nvPr/>
        </p:nvSpPr>
        <p:spPr bwMode="auto">
          <a:xfrm rot="16200000" flipH="1">
            <a:off x="4610100" y="800100"/>
            <a:ext cx="0" cy="617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FFFFFF"/>
              </a:solidFill>
              <a:latin typeface="Times New Roman" charset="0"/>
            </a:endParaRPr>
          </a:p>
        </p:txBody>
      </p:sp>
    </p:spTree>
    <p:extLst>
      <p:ext uri="{BB962C8B-B14F-4D97-AF65-F5344CB8AC3E}">
        <p14:creationId xmlns:p14="http://schemas.microsoft.com/office/powerpoint/2010/main" val="1729591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wipe(up)">
                                      <p:cBhvr>
                                        <p:cTn id="12" dur="500"/>
                                        <p:tgtEl>
                                          <p:spTgt spid="460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46085">
                                            <p:txEl>
                                              <p:pRg st="0" end="0"/>
                                            </p:txEl>
                                          </p:spTgt>
                                        </p:tgtEl>
                                        <p:attrNameLst>
                                          <p:attrName>style.visibility</p:attrName>
                                        </p:attrNameLst>
                                      </p:cBhvr>
                                      <p:to>
                                        <p:strVal val="visible"/>
                                      </p:to>
                                    </p:set>
                                    <p:anim calcmode="lin" valueType="num">
                                      <p:cBhvr>
                                        <p:cTn id="17" dur="5000" fill="hold"/>
                                        <p:tgtEl>
                                          <p:spTgt spid="46085">
                                            <p:txEl>
                                              <p:pRg st="0" end="0"/>
                                            </p:txEl>
                                          </p:spTgt>
                                        </p:tgtEl>
                                        <p:attrNameLst>
                                          <p:attrName>ppt_w</p:attrName>
                                        </p:attrNameLst>
                                      </p:cBhvr>
                                      <p:tavLst>
                                        <p:tav tm="0" fmla="#ppt_w*sin(2.5*pi*$)">
                                          <p:val>
                                            <p:fltVal val="0"/>
                                          </p:val>
                                        </p:tav>
                                        <p:tav tm="100000">
                                          <p:val>
                                            <p:fltVal val="1"/>
                                          </p:val>
                                        </p:tav>
                                      </p:tavLst>
                                    </p:anim>
                                    <p:anim calcmode="lin" valueType="num">
                                      <p:cBhvr>
                                        <p:cTn id="18" dur="5000" fill="hold"/>
                                        <p:tgtEl>
                                          <p:spTgt spid="4608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092"/>
                                        </p:tgtEl>
                                        <p:attrNameLst>
                                          <p:attrName>style.visibility</p:attrName>
                                        </p:attrNameLst>
                                      </p:cBhvr>
                                      <p:to>
                                        <p:strVal val="visible"/>
                                      </p:to>
                                    </p:set>
                                    <p:animEffect transition="in" filter="wipe(left)">
                                      <p:cBhvr>
                                        <p:cTn id="23" dur="500"/>
                                        <p:tgtEl>
                                          <p:spTgt spid="460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091"/>
                                        </p:tgtEl>
                                        <p:attrNameLst>
                                          <p:attrName>style.visibility</p:attrName>
                                        </p:attrNameLst>
                                      </p:cBhvr>
                                      <p:to>
                                        <p:strVal val="visible"/>
                                      </p:to>
                                    </p:set>
                                    <p:animEffect transition="in" filter="wipe(down)">
                                      <p:cBhvr>
                                        <p:cTn id="28" dur="500"/>
                                        <p:tgtEl>
                                          <p:spTgt spid="4609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46083"/>
                                        </p:tgtEl>
                                        <p:attrNameLst>
                                          <p:attrName>style.visibility</p:attrName>
                                        </p:attrNameLst>
                                      </p:cBhvr>
                                      <p:to>
                                        <p:strVal val="visible"/>
                                      </p:to>
                                    </p:set>
                                    <p:anim calcmode="lin" valueType="num">
                                      <p:cBhvr>
                                        <p:cTn id="33" dur="1000" fill="hold"/>
                                        <p:tgtEl>
                                          <p:spTgt spid="46083"/>
                                        </p:tgtEl>
                                        <p:attrNameLst>
                                          <p:attrName>ppt_w</p:attrName>
                                        </p:attrNameLst>
                                      </p:cBhvr>
                                      <p:tavLst>
                                        <p:tav tm="0">
                                          <p:val>
                                            <p:fltVal val="0"/>
                                          </p:val>
                                        </p:tav>
                                        <p:tav tm="100000">
                                          <p:val>
                                            <p:strVal val="#ppt_w"/>
                                          </p:val>
                                        </p:tav>
                                      </p:tavLst>
                                    </p:anim>
                                    <p:anim calcmode="lin" valueType="num">
                                      <p:cBhvr>
                                        <p:cTn id="34" dur="1000" fill="hold"/>
                                        <p:tgtEl>
                                          <p:spTgt spid="46083"/>
                                        </p:tgtEl>
                                        <p:attrNameLst>
                                          <p:attrName>ppt_h</p:attrName>
                                        </p:attrNameLst>
                                      </p:cBhvr>
                                      <p:tavLst>
                                        <p:tav tm="0">
                                          <p:val>
                                            <p:fltVal val="0"/>
                                          </p:val>
                                        </p:tav>
                                        <p:tav tm="100000">
                                          <p:val>
                                            <p:strVal val="#ppt_h"/>
                                          </p:val>
                                        </p:tav>
                                      </p:tavLst>
                                    </p:anim>
                                    <p:anim calcmode="lin" valueType="num">
                                      <p:cBhvr>
                                        <p:cTn id="35" dur="1000" fill="hold"/>
                                        <p:tgtEl>
                                          <p:spTgt spid="4608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60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089"/>
                                        </p:tgtEl>
                                        <p:attrNameLst>
                                          <p:attrName>style.visibility</p:attrName>
                                        </p:attrNameLst>
                                      </p:cBhvr>
                                      <p:to>
                                        <p:strVal val="visible"/>
                                      </p:to>
                                    </p:set>
                                    <p:animEffect transition="in" filter="fade">
                                      <p:cBhvr>
                                        <p:cTn id="41" dur="500"/>
                                        <p:tgtEl>
                                          <p:spTgt spid="460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6086"/>
                                        </p:tgtEl>
                                        <p:attrNameLst>
                                          <p:attrName>style.visibility</p:attrName>
                                        </p:attrNameLst>
                                      </p:cBhvr>
                                      <p:to>
                                        <p:strVal val="visible"/>
                                      </p:to>
                                    </p:set>
                                    <p:animEffect transition="in" filter="fade">
                                      <p:cBhvr>
                                        <p:cTn id="46"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P spid="46089" grpId="0" autoUpdateAnimBg="0"/>
      <p:bldP spid="46090" grpId="0" animBg="1"/>
      <p:bldP spid="46091" grpId="0" animBg="1"/>
      <p:bldP spid="4609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8"/>
          <p:cNvSpPr>
            <a:spLocks noChangeArrowheads="1"/>
          </p:cNvSpPr>
          <p:nvPr/>
        </p:nvSpPr>
        <p:spPr bwMode="auto">
          <a:xfrm>
            <a:off x="5791200" y="0"/>
            <a:ext cx="35052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pic>
        <p:nvPicPr>
          <p:cNvPr id="97282" name="Picture 7"/>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6249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title"/>
          </p:nvPr>
        </p:nvSpPr>
        <p:spPr>
          <a:xfrm>
            <a:off x="323528" y="0"/>
            <a:ext cx="5112568" cy="2133600"/>
          </a:xfrm>
        </p:spPr>
        <p:txBody>
          <a:bodyPr lIns="91440" tIns="45720" rIns="91440" bIns="45720"/>
          <a:lstStyle/>
          <a:p>
            <a:pPr eaLnBrk="1" hangingPunct="1">
              <a:lnSpc>
                <a:spcPct val="90000"/>
              </a:lnSpc>
              <a:spcBef>
                <a:spcPct val="20000"/>
              </a:spcBef>
              <a:buClr>
                <a:schemeClr val="accent2"/>
              </a:buClr>
              <a:buSzPct val="80000"/>
              <a:defRPr/>
            </a:pPr>
            <a:r>
              <a:rPr lang="ar-JO" sz="5400" dirty="0">
                <a:solidFill>
                  <a:schemeClr val="tx1"/>
                </a:solidFill>
                <a:effectLst>
                  <a:glow rad="241300">
                    <a:schemeClr val="bg2">
                      <a:alpha val="91000"/>
                    </a:schemeClr>
                  </a:glow>
                </a:effectLst>
                <a:ea typeface="+mn-ea"/>
              </a:rPr>
              <a:t>تقديم الأطفال </a:t>
            </a:r>
            <a:br>
              <a:rPr lang="ar-JO" sz="5400" dirty="0">
                <a:solidFill>
                  <a:schemeClr val="tx1"/>
                </a:solidFill>
                <a:effectLst>
                  <a:glow rad="241300">
                    <a:schemeClr val="bg2">
                      <a:alpha val="91000"/>
                    </a:schemeClr>
                  </a:glow>
                </a:effectLst>
                <a:ea typeface="+mn-ea"/>
              </a:rPr>
            </a:br>
            <a:r>
              <a:rPr lang="ar-JO" sz="5400" dirty="0">
                <a:solidFill>
                  <a:schemeClr val="tx1"/>
                </a:solidFill>
                <a:effectLst>
                  <a:glow rad="241300">
                    <a:schemeClr val="bg2">
                      <a:alpha val="91000"/>
                    </a:schemeClr>
                  </a:glow>
                </a:effectLst>
                <a:ea typeface="+mn-ea"/>
              </a:rPr>
              <a:t>لببعل</a:t>
            </a:r>
            <a:endParaRPr lang="en-US" sz="5400" dirty="0">
              <a:solidFill>
                <a:schemeClr val="tx1"/>
              </a:solidFill>
              <a:effectLst>
                <a:glow rad="241300">
                  <a:schemeClr val="bg2">
                    <a:alpha val="91000"/>
                  </a:schemeClr>
                </a:glow>
              </a:effectLst>
              <a:ea typeface="+mn-ea"/>
            </a:endParaRPr>
          </a:p>
        </p:txBody>
      </p:sp>
      <p:sp>
        <p:nvSpPr>
          <p:cNvPr id="66563" name="Rectangle 3"/>
          <p:cNvSpPr>
            <a:spLocks noGrp="1" noChangeArrowheads="1"/>
          </p:cNvSpPr>
          <p:nvPr>
            <p:ph type="body" idx="1"/>
          </p:nvPr>
        </p:nvSpPr>
        <p:spPr>
          <a:xfrm>
            <a:off x="107504" y="4365104"/>
            <a:ext cx="5683696" cy="24482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eaLnBrk="1" hangingPunct="1">
              <a:lnSpc>
                <a:spcPct val="90000"/>
              </a:lnSpc>
              <a:buFont typeface="Wingdings" pitchFamily="-105" charset="2"/>
            </a:pPr>
            <a:r>
              <a:rPr lang="ar-JO" sz="3600" dirty="0">
                <a:effectLst>
                  <a:glow rad="241300">
                    <a:schemeClr val="bg2">
                      <a:alpha val="91000"/>
                    </a:schemeClr>
                  </a:glow>
                </a:effectLst>
                <a:ea typeface="+mn-ea"/>
              </a:rPr>
              <a:t>أثناء العبادة ، وُضِع أطفال أحياء على يدي تمثال بعل المشتعلتين</a:t>
            </a:r>
            <a:endParaRPr lang="en-US" sz="3600" dirty="0">
              <a:effectLst>
                <a:glow rad="241300">
                  <a:schemeClr val="bg2">
                    <a:alpha val="91000"/>
                  </a:schemeClr>
                </a:glow>
              </a:effectLst>
              <a:ea typeface="+mn-ea"/>
            </a:endParaRPr>
          </a:p>
          <a:p>
            <a:pPr algn="r" rtl="1" eaLnBrk="1" hangingPunct="1">
              <a:lnSpc>
                <a:spcPct val="90000"/>
              </a:lnSpc>
              <a:buFont typeface="Wingdings" pitchFamily="-105" charset="2"/>
            </a:pPr>
            <a:r>
              <a:rPr lang="ar-JO" sz="3600" dirty="0">
                <a:effectLst>
                  <a:glow rad="241300">
                    <a:schemeClr val="bg2">
                      <a:alpha val="91000"/>
                    </a:schemeClr>
                  </a:glow>
                </a:effectLst>
                <a:ea typeface="+mn-ea"/>
              </a:rPr>
              <a:t>بعد الموت تم دفعهم في حفرة تحتها</a:t>
            </a:r>
            <a:endParaRPr lang="en-US" sz="3600" dirty="0">
              <a:effectLst>
                <a:glow rad="241300">
                  <a:schemeClr val="bg2">
                    <a:alpha val="91000"/>
                  </a:schemeClr>
                </a:glow>
              </a:effectLst>
              <a:ea typeface="+mn-ea"/>
            </a:endParaRPr>
          </a:p>
        </p:txBody>
      </p:sp>
      <p:pic>
        <p:nvPicPr>
          <p:cNvPr id="66564"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1500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 Box 5"/>
          <p:cNvSpPr txBox="1">
            <a:spLocks noChangeArrowheads="1"/>
          </p:cNvSpPr>
          <p:nvPr/>
        </p:nvSpPr>
        <p:spPr bwMode="auto">
          <a:xfrm>
            <a:off x="86868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solidFill>
                  <a:srgbClr val="FFFFFF"/>
                </a:solidFill>
                <a:latin typeface="Arial"/>
                <a:cs typeface="Arial"/>
              </a:rPr>
              <a:t>91</a:t>
            </a:r>
            <a:endParaRPr lang="en-US" b="1" dirty="0">
              <a:solidFill>
                <a:srgbClr val="FFFFFF"/>
              </a:solidFill>
              <a:latin typeface="Arial"/>
              <a:cs typeface="Arial"/>
            </a:endParaRPr>
          </a:p>
        </p:txBody>
      </p:sp>
    </p:spTree>
    <p:extLst>
      <p:ext uri="{BB962C8B-B14F-4D97-AF65-F5344CB8AC3E}">
        <p14:creationId xmlns:p14="http://schemas.microsoft.com/office/powerpoint/2010/main" val="209450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fade">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6563">
                                            <p:txEl>
                                              <p:pRg st="0" end="0"/>
                                            </p:txEl>
                                          </p:spTgt>
                                        </p:tgtEl>
                                        <p:attrNameLst>
                                          <p:attrName>style.visibility</p:attrName>
                                        </p:attrNameLst>
                                      </p:cBhvr>
                                      <p:to>
                                        <p:strVal val="visible"/>
                                      </p:to>
                                    </p:set>
                                    <p:anim calcmode="lin" valueType="num">
                                      <p:cBhvr additive="base">
                                        <p:cTn id="1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6563">
                                            <p:txEl>
                                              <p:pRg st="1" end="1"/>
                                            </p:txEl>
                                          </p:spTgt>
                                        </p:tgtEl>
                                        <p:attrNameLst>
                                          <p:attrName>style.visibility</p:attrName>
                                        </p:attrNameLst>
                                      </p:cBhvr>
                                      <p:to>
                                        <p:strVal val="visible"/>
                                      </p:to>
                                    </p:set>
                                    <p:anim calcmode="lin" valueType="num">
                                      <p:cBhvr additive="base">
                                        <p:cTn id="2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4654550" y="1219200"/>
            <a:ext cx="4437063" cy="8302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t> </a:t>
            </a:r>
            <a:r>
              <a:rPr lang="ar-JO" b="1" dirty="0"/>
              <a:t>الكلمة العبرية ” dag" (سمك): الإنسان نصف ظهره كالسمكة</a:t>
            </a:r>
            <a:endParaRPr lang="en-US" b="1" dirty="0">
              <a:effectLst>
                <a:outerShdw blurRad="38100" dist="38100" dir="2700000" algn="tl">
                  <a:srgbClr val="000000"/>
                </a:outerShdw>
              </a:effectLst>
              <a:ea typeface="SimSun" charset="0"/>
            </a:endParaRPr>
          </a:p>
        </p:txBody>
      </p:sp>
      <p:sp>
        <p:nvSpPr>
          <p:cNvPr id="40965" name="Text Box 5"/>
          <p:cNvSpPr txBox="1">
            <a:spLocks noChangeArrowheads="1"/>
          </p:cNvSpPr>
          <p:nvPr/>
        </p:nvSpPr>
        <p:spPr bwMode="auto">
          <a:xfrm>
            <a:off x="4648200" y="2162175"/>
            <a:ext cx="4437063" cy="8302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rPr>
              <a:t>الكلمة العبرية / الأكدية داجان (حبوب) : إله الحبوب</a:t>
            </a:r>
            <a:endParaRPr lang="en-US" sz="2800" b="1" dirty="0">
              <a:solidFill>
                <a:srgbClr val="FFFF00"/>
              </a:solidFill>
              <a:effectLst>
                <a:glow rad="101600">
                  <a:schemeClr val="bg2">
                    <a:alpha val="75000"/>
                  </a:schemeClr>
                </a:glow>
              </a:effectLst>
              <a:ea typeface="SimSun" charset="0"/>
            </a:endParaRPr>
          </a:p>
        </p:txBody>
      </p:sp>
      <p:sp>
        <p:nvSpPr>
          <p:cNvPr id="40967" name="Text Box 7"/>
          <p:cNvSpPr txBox="1">
            <a:spLocks noChangeArrowheads="1"/>
          </p:cNvSpPr>
          <p:nvPr/>
        </p:nvSpPr>
        <p:spPr bwMode="auto">
          <a:xfrm>
            <a:off x="4659313" y="3103563"/>
            <a:ext cx="4437062" cy="830262"/>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الجذع العلوي: رجل ؛                   النصف الخلفي: السمك</a:t>
            </a:r>
            <a:endParaRPr lang="en-US" sz="2800" b="1" dirty="0">
              <a:effectLst>
                <a:outerShdw blurRad="38100" dist="38100" dir="2700000" algn="tl">
                  <a:srgbClr val="000000"/>
                </a:outerShdw>
              </a:effectLst>
              <a:ea typeface="SimSun" charset="0"/>
            </a:endParaRPr>
          </a:p>
        </p:txBody>
      </p:sp>
      <p:sp>
        <p:nvSpPr>
          <p:cNvPr id="40968" name="Text Box 8"/>
          <p:cNvSpPr txBox="1">
            <a:spLocks noChangeArrowheads="1"/>
          </p:cNvSpPr>
          <p:nvPr/>
        </p:nvSpPr>
        <p:spPr bwMode="auto">
          <a:xfrm>
            <a:off x="4654550" y="4046538"/>
            <a:ext cx="4437063"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rPr>
              <a:t>المعابد في غزة وغيرها (قضاة 21 ، 23)</a:t>
            </a:r>
            <a:endParaRPr lang="en-US" sz="2800" b="1" dirty="0">
              <a:solidFill>
                <a:srgbClr val="FFFF00"/>
              </a:solidFill>
              <a:effectLst>
                <a:glow rad="101600">
                  <a:schemeClr val="bg2">
                    <a:alpha val="75000"/>
                  </a:schemeClr>
                </a:glow>
              </a:effectLst>
              <a:ea typeface="SimSun" charset="0"/>
            </a:endParaRPr>
          </a:p>
        </p:txBody>
      </p:sp>
      <p:sp>
        <p:nvSpPr>
          <p:cNvPr id="40969" name="Text Box 9"/>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160ث</a:t>
            </a:r>
            <a:endParaRPr lang="en-US" b="1" dirty="0">
              <a:latin typeface="Arial" pitchFamily="-112" charset="0"/>
              <a:ea typeface="ＭＳ Ｐゴシック" pitchFamily="-112" charset="-128"/>
              <a:cs typeface="ＭＳ Ｐゴシック" pitchFamily="-112" charset="-128"/>
            </a:endParaRPr>
          </a:p>
        </p:txBody>
      </p:sp>
      <p:pic>
        <p:nvPicPr>
          <p:cNvPr id="10" name="Picture 2" descr="Dagon, the fishman, was the Assyrian, Babylonian and Annunaki fish god ....  | Ancient sumerian, Ancient aliens, Ancient astronaut theory">
            <a:extLst>
              <a:ext uri="{FF2B5EF4-FFF2-40B4-BE49-F238E27FC236}">
                <a16:creationId xmlns:a16="http://schemas.microsoft.com/office/drawing/2014/main" id="{C0624F7F-93AD-BC42-9496-1430C01CF9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43" t="2142" r="3963" b="609"/>
          <a:stretch/>
        </p:blipFill>
        <p:spPr bwMode="auto">
          <a:xfrm>
            <a:off x="0" y="-1"/>
            <a:ext cx="3851920" cy="68608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onfronting Pseudo-Archaeological Memes Pt 3: Was Dagon of the Philistines  a Fish God? - The Ancient Bridge">
            <a:extLst>
              <a:ext uri="{FF2B5EF4-FFF2-40B4-BE49-F238E27FC236}">
                <a16:creationId xmlns:a16="http://schemas.microsoft.com/office/drawing/2014/main" id="{7AC6C230-5187-274B-A539-C38EDA4314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6829" y="1383881"/>
            <a:ext cx="3590282" cy="3439363"/>
          </a:xfrm>
          <a:prstGeom prst="rect">
            <a:avLst/>
          </a:prstGeom>
          <a:noFill/>
          <a:extLst>
            <a:ext uri="{909E8E84-426E-40DD-AFC4-6F175D3DCCD1}">
              <a14:hiddenFill xmlns:a14="http://schemas.microsoft.com/office/drawing/2010/main">
                <a:solidFill>
                  <a:srgbClr val="FFFFFF"/>
                </a:solidFill>
              </a14:hiddenFill>
            </a:ext>
          </a:extLst>
        </p:spPr>
      </p:pic>
      <p:sp>
        <p:nvSpPr>
          <p:cNvPr id="40963" name="WordArt 3"/>
          <p:cNvSpPr>
            <a:spLocks noChangeArrowheads="1" noChangeShapeType="1" noTextEdit="1"/>
          </p:cNvSpPr>
          <p:nvPr/>
        </p:nvSpPr>
        <p:spPr bwMode="auto">
          <a:xfrm>
            <a:off x="1219200" y="609600"/>
            <a:ext cx="6362700" cy="638175"/>
          </a:xfrm>
          <a:prstGeom prst="rect">
            <a:avLst/>
          </a:prstGeom>
        </p:spPr>
        <p:txBody>
          <a:bodyPr wrap="none" fromWordArt="1">
            <a:prstTxWarp prst="textPlain">
              <a:avLst>
                <a:gd name="adj" fmla="val 50000"/>
              </a:avLst>
            </a:prstTxWarp>
          </a:bodyPr>
          <a:lstStyle/>
          <a:p>
            <a:pPr algn="ctr"/>
            <a:r>
              <a:rPr lang="ar-JO" sz="44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rPr>
              <a:t>إله الفلسطينيين الأعلى</a:t>
            </a:r>
            <a:endParaRPr lang="en-US" sz="44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35849" name="Rectangle 10"/>
          <p:cNvSpPr>
            <a:spLocks noGrp="1" noChangeArrowheads="1"/>
          </p:cNvSpPr>
          <p:nvPr>
            <p:ph type="title"/>
          </p:nvPr>
        </p:nvSpPr>
        <p:spPr>
          <a:xfrm>
            <a:off x="-228600" y="4648200"/>
            <a:ext cx="9372600" cy="2209800"/>
          </a:xfrm>
        </p:spPr>
        <p:txBody>
          <a:bodyPr/>
          <a:lstStyle/>
          <a:p>
            <a:r>
              <a:rPr lang="ar-JO" sz="18000" dirty="0">
                <a:solidFill>
                  <a:schemeClr val="tx1"/>
                </a:solidFill>
                <a:effectLst>
                  <a:outerShdw blurRad="38100" dist="38100" dir="2700000" algn="tl">
                    <a:srgbClr val="000000"/>
                  </a:outerShdw>
                </a:effectLst>
                <a:latin typeface="Arial" charset="0"/>
                <a:ea typeface="ＭＳ Ｐゴシック" charset="0"/>
              </a:rPr>
              <a:t>داجون</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1000" fill="hold"/>
                                        <p:tgtEl>
                                          <p:spTgt spid="40963"/>
                                        </p:tgtEl>
                                        <p:attrNameLst>
                                          <p:attrName>ppt_w</p:attrName>
                                        </p:attrNameLst>
                                      </p:cBhvr>
                                      <p:tavLst>
                                        <p:tav tm="0">
                                          <p:val>
                                            <p:fltVal val="0"/>
                                          </p:val>
                                        </p:tav>
                                        <p:tav tm="100000">
                                          <p:val>
                                            <p:strVal val="#ppt_w"/>
                                          </p:val>
                                        </p:tav>
                                      </p:tavLst>
                                    </p:anim>
                                    <p:anim calcmode="lin" valueType="num">
                                      <p:cBhvr>
                                        <p:cTn id="8" dur="1000" fill="hold"/>
                                        <p:tgtEl>
                                          <p:spTgt spid="40963"/>
                                        </p:tgtEl>
                                        <p:attrNameLst>
                                          <p:attrName>ppt_h</p:attrName>
                                        </p:attrNameLst>
                                      </p:cBhvr>
                                      <p:tavLst>
                                        <p:tav tm="0">
                                          <p:val>
                                            <p:fltVal val="0"/>
                                          </p:val>
                                        </p:tav>
                                        <p:tav tm="100000">
                                          <p:val>
                                            <p:strVal val="#ppt_h"/>
                                          </p:val>
                                        </p:tav>
                                      </p:tavLst>
                                    </p:anim>
                                    <p:anim calcmode="lin" valueType="num">
                                      <p:cBhvr>
                                        <p:cTn id="9" dur="1000" fill="hold"/>
                                        <p:tgtEl>
                                          <p:spTgt spid="409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5849"/>
                                        </p:tgtEl>
                                        <p:attrNameLst>
                                          <p:attrName>style.visibility</p:attrName>
                                        </p:attrNameLst>
                                      </p:cBhvr>
                                      <p:to>
                                        <p:strVal val="visible"/>
                                      </p:to>
                                    </p:set>
                                    <p:animEffect transition="in" filter="checkerboard(across)">
                                      <p:cBhvr>
                                        <p:cTn id="15" dur="500"/>
                                        <p:tgtEl>
                                          <p:spTgt spid="35849"/>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40964"/>
                                        </p:tgtEl>
                                        <p:attrNameLst>
                                          <p:attrName>style.visibility</p:attrName>
                                        </p:attrNameLst>
                                      </p:cBhvr>
                                      <p:to>
                                        <p:strVal val="visible"/>
                                      </p:to>
                                    </p:set>
                                    <p:anim to="" calcmode="lin" valueType="num">
                                      <p:cBhvr>
                                        <p:cTn id="20" dur="1" fill="hold"/>
                                        <p:tgtEl>
                                          <p:spTgt spid="40964"/>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40965"/>
                                        </p:tgtEl>
                                        <p:attrNameLst>
                                          <p:attrName>style.visibility</p:attrName>
                                        </p:attrNameLst>
                                      </p:cBhvr>
                                      <p:to>
                                        <p:strVal val="visible"/>
                                      </p:to>
                                    </p:set>
                                    <p:anim to="" calcmode="lin" valueType="num">
                                      <p:cBhvr>
                                        <p:cTn id="25" dur="1" fill="hold"/>
                                        <p:tgtEl>
                                          <p:spTgt spid="40965"/>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40967"/>
                                        </p:tgtEl>
                                        <p:attrNameLst>
                                          <p:attrName>style.visibility</p:attrName>
                                        </p:attrNameLst>
                                      </p:cBhvr>
                                      <p:to>
                                        <p:strVal val="visible"/>
                                      </p:to>
                                    </p:set>
                                    <p:anim to="" calcmode="lin" valueType="num">
                                      <p:cBhvr>
                                        <p:cTn id="30" dur="1" fill="hold"/>
                                        <p:tgtEl>
                                          <p:spTgt spid="40967"/>
                                        </p:tgtEl>
                                        <p:attrNameLst>
                                          <p:attrName/>
                                        </p:attrNameLst>
                                      </p:cBhvr>
                                    </p:anim>
                                  </p:childTnLst>
                                </p:cTn>
                              </p:par>
                              <p:par>
                                <p:cTn id="31" presetID="3"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499"/>
                                          </p:stCondLst>
                                        </p:cTn>
                                        <p:tgtEl>
                                          <p:spTgt spid="40968"/>
                                        </p:tgtEl>
                                        <p:attrNameLst>
                                          <p:attrName>style.visibility</p:attrName>
                                        </p:attrNameLst>
                                      </p:cBhvr>
                                      <p:to>
                                        <p:strVal val="visible"/>
                                      </p:to>
                                    </p:set>
                                    <p:anim to="" calcmode="lin" valueType="num">
                                      <p:cBhvr>
                                        <p:cTn id="38" dur="1" fill="hold"/>
                                        <p:tgtEl>
                                          <p:spTgt spid="409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5" grpId="0" autoUpdateAnimBg="0"/>
      <p:bldP spid="40967" grpId="0" autoUpdateAnimBg="0"/>
      <p:bldP spid="40968" grpId="0" autoUpdateAnimBg="0"/>
      <p:bldP spid="40963" grpId="0" animBg="1"/>
      <p:bldP spid="3584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1" name="Picture 2"/>
          <p:cNvPicPr>
            <a:picLocks noChangeAspect="1" noChangeArrowheads="1"/>
          </p:cNvPicPr>
          <p:nvPr/>
        </p:nvPicPr>
        <p:blipFill>
          <a:blip r:embed="rId3" cstate="print">
            <a:lum bright="-30000" contrast="-12000"/>
            <a:extLst>
              <a:ext uri="{28A0092B-C50C-407E-A947-70E740481C1C}">
                <a14:useLocalDpi xmlns:a14="http://schemas.microsoft.com/office/drawing/2010/main" val="0"/>
              </a:ext>
            </a:extLst>
          </a:blip>
          <a:srcRect/>
          <a:stretch>
            <a:fillRect/>
          </a:stretch>
        </p:blipFill>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a:xfrm>
            <a:off x="685800" y="228600"/>
            <a:ext cx="7772400" cy="609600"/>
          </a:xfrm>
          <a:effectLst>
            <a:outerShdw blurRad="63500" dist="35921" dir="2700000" algn="ctr" rotWithShape="0">
              <a:schemeClr val="tx1">
                <a:alpha val="74998"/>
              </a:schemeClr>
            </a:outerShdw>
          </a:effectLst>
        </p:spPr>
        <p:txBody>
          <a:bodyPr/>
          <a:lstStyle/>
          <a:p>
            <a:r>
              <a:rPr lang="ar-JO" sz="6000" dirty="0">
                <a:solidFill>
                  <a:schemeClr val="bg1"/>
                </a:solidFill>
                <a:effectLst>
                  <a:outerShdw blurRad="38100" dist="38100" dir="2700000" algn="tl">
                    <a:srgbClr val="FFFFFF"/>
                  </a:outerShdw>
                </a:effectLst>
                <a:latin typeface="Artistik" charset="0"/>
                <a:ea typeface="ＭＳ Ｐゴシック" charset="0"/>
              </a:rPr>
              <a:t>الآلهة المصرية</a:t>
            </a:r>
            <a:endParaRPr lang="en-US" dirty="0">
              <a:effectLst>
                <a:outerShdw blurRad="38100" dist="38100" dir="2700000" algn="tl">
                  <a:srgbClr val="FFFFFF"/>
                </a:outerShdw>
              </a:effectLst>
              <a:latin typeface="Arial" charset="0"/>
              <a:ea typeface="ＭＳ Ｐゴシック" charset="0"/>
            </a:endParaRPr>
          </a:p>
        </p:txBody>
      </p:sp>
      <p:graphicFrame>
        <p:nvGraphicFramePr>
          <p:cNvPr id="43012" name="Object 2"/>
          <p:cNvGraphicFramePr>
            <a:graphicFrameLocks noGrp="1" noChangeAspect="1"/>
          </p:cNvGraphicFramePr>
          <p:nvPr>
            <p:ph type="dgm" idx="1"/>
          </p:nvPr>
        </p:nvGraphicFramePr>
        <p:xfrm>
          <a:off x="685800" y="962025"/>
          <a:ext cx="7772400" cy="4325938"/>
        </p:xfrm>
        <a:graphic>
          <a:graphicData uri="http://schemas.openxmlformats.org/presentationml/2006/ole">
            <mc:AlternateContent xmlns:mc="http://schemas.openxmlformats.org/markup-compatibility/2006">
              <mc:Choice xmlns:v="urn:schemas-microsoft-com:vml" Requires="v">
                <p:oleObj name="Microsoft Organization Chart" r:id="rId4" imgW="12991680" imgH="7222680" progId="">
                  <p:embed followColorScheme="full"/>
                </p:oleObj>
              </mc:Choice>
              <mc:Fallback>
                <p:oleObj name="Microsoft Organization Chart" r:id="rId4" imgW="12991680" imgH="7222680" progId="">
                  <p:embed followColorScheme="full"/>
                  <p:pic>
                    <p:nvPicPr>
                      <p:cNvPr id="0" name="Picture 54"/>
                      <p:cNvPicPr>
                        <a:picLocks noGrp="1"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685800" y="962025"/>
                        <a:ext cx="7772400" cy="432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8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489575"/>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6"/>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a:defRPr/>
            </a:pPr>
            <a:r>
              <a:rPr lang="ar-JO" b="1" dirty="0">
                <a:solidFill>
                  <a:schemeClr val="bg1"/>
                </a:solidFill>
                <a:latin typeface="Arial" pitchFamily="-112" charset="0"/>
                <a:ea typeface="ＭＳ Ｐゴシック" pitchFamily="-112" charset="-128"/>
                <a:cs typeface="ＭＳ Ｐゴシック" pitchFamily="-112" charset="-128"/>
              </a:rPr>
              <a:t>160ث</a:t>
            </a:r>
            <a:endParaRPr lang="en-US" b="1" dirty="0">
              <a:solidFill>
                <a:schemeClr val="bg1"/>
              </a:solidFill>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fill="hold"/>
                                        <p:tgtEl>
                                          <p:spTgt spid="43011"/>
                                        </p:tgtEl>
                                        <p:attrNameLst>
                                          <p:attrName>ppt_w</p:attrName>
                                        </p:attrNameLst>
                                      </p:cBhvr>
                                      <p:tavLst>
                                        <p:tav tm="0">
                                          <p:val>
                                            <p:fltVal val="0"/>
                                          </p:val>
                                        </p:tav>
                                        <p:tav tm="100000">
                                          <p:val>
                                            <p:strVal val="#ppt_w"/>
                                          </p:val>
                                        </p:tav>
                                      </p:tavLst>
                                    </p:anim>
                                    <p:anim calcmode="lin" valueType="num">
                                      <p:cBhvr>
                                        <p:cTn id="8" dur="500" fill="hold"/>
                                        <p:tgtEl>
                                          <p:spTgt spid="43011"/>
                                        </p:tgtEl>
                                        <p:attrNameLst>
                                          <p:attrName>ppt_h</p:attrName>
                                        </p:attrNameLst>
                                      </p:cBhvr>
                                      <p:tavLst>
                                        <p:tav tm="0">
                                          <p:val>
                                            <p:fltVal val="0"/>
                                          </p:val>
                                        </p:tav>
                                        <p:tav tm="100000">
                                          <p:val>
                                            <p:strVal val="#ppt_h"/>
                                          </p:val>
                                        </p:tav>
                                      </p:tavLst>
                                    </p:anim>
                                    <p:anim calcmode="lin" valueType="num">
                                      <p:cBhvr>
                                        <p:cTn id="9" dur="500" fill="hold"/>
                                        <p:tgtEl>
                                          <p:spTgt spid="43011"/>
                                        </p:tgtEl>
                                        <p:attrNameLst>
                                          <p:attrName>ppt_x</p:attrName>
                                        </p:attrNameLst>
                                      </p:cBhvr>
                                      <p:tavLst>
                                        <p:tav tm="0">
                                          <p:val>
                                            <p:fltVal val="0.5"/>
                                          </p:val>
                                        </p:tav>
                                        <p:tav tm="100000">
                                          <p:val>
                                            <p:strVal val="#ppt_x"/>
                                          </p:val>
                                        </p:tav>
                                      </p:tavLst>
                                    </p:anim>
                                    <p:anim calcmode="lin" valueType="num">
                                      <p:cBhvr>
                                        <p:cTn id="10" dur="500" fill="hold"/>
                                        <p:tgtEl>
                                          <p:spTgt spid="4301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9" presetClass="entr" presetSubtype="10" fill="hold" nodeType="afterEffect">
                                  <p:stCondLst>
                                    <p:cond delay="1000"/>
                                  </p:stCondLst>
                                  <p:childTnLst>
                                    <p:set>
                                      <p:cBhvr>
                                        <p:cTn id="13" dur="1" fill="hold">
                                          <p:stCondLst>
                                            <p:cond delay="0"/>
                                          </p:stCondLst>
                                        </p:cTn>
                                        <p:tgtEl>
                                          <p:spTgt spid="43012"/>
                                        </p:tgtEl>
                                        <p:attrNameLst>
                                          <p:attrName>style.visibility</p:attrName>
                                        </p:attrNameLst>
                                      </p:cBhvr>
                                      <p:to>
                                        <p:strVal val="visible"/>
                                      </p:to>
                                    </p:set>
                                    <p:anim calcmode="lin" valueType="num">
                                      <p:cBhvr>
                                        <p:cTn id="14" dur="5000" fill="hold"/>
                                        <p:tgtEl>
                                          <p:spTgt spid="43012"/>
                                        </p:tgtEl>
                                        <p:attrNameLst>
                                          <p:attrName>ppt_w</p:attrName>
                                        </p:attrNameLst>
                                      </p:cBhvr>
                                      <p:tavLst>
                                        <p:tav tm="0" fmla="#ppt_w*sin(2.5*pi*$)">
                                          <p:val>
                                            <p:fltVal val="0"/>
                                          </p:val>
                                        </p:tav>
                                        <p:tav tm="100000">
                                          <p:val>
                                            <p:fltVal val="1"/>
                                          </p:val>
                                        </p:tav>
                                      </p:tavLst>
                                    </p:anim>
                                    <p:anim calcmode="lin" valueType="num">
                                      <p:cBhvr>
                                        <p:cTn id="15" dur="5000" fill="hold"/>
                                        <p:tgtEl>
                                          <p:spTgt spid="430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WordArt 4"/>
          <p:cNvSpPr>
            <a:spLocks noChangeArrowheads="1" noChangeShapeType="1" noTextEdit="1"/>
          </p:cNvSpPr>
          <p:nvPr/>
        </p:nvSpPr>
        <p:spPr bwMode="auto">
          <a:xfrm>
            <a:off x="1600200" y="609600"/>
            <a:ext cx="5676900" cy="638175"/>
          </a:xfrm>
          <a:prstGeom prst="rect">
            <a:avLst/>
          </a:prstGeom>
        </p:spPr>
        <p:txBody>
          <a:bodyPr wrap="none" fromWordArt="1">
            <a:prstTxWarp prst="textPlain">
              <a:avLst>
                <a:gd name="adj" fmla="val 50000"/>
              </a:avLst>
            </a:prstTxWarp>
          </a:bodyPr>
          <a:lstStyle/>
          <a:p>
            <a:pPr algn="ctr"/>
            <a:r>
              <a:rPr lang="ar-JO" sz="44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rPr>
              <a:t>إله المصريين الأعلى</a:t>
            </a:r>
            <a:endParaRPr lang="en-US" sz="44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45061" name="Text Box 5"/>
          <p:cNvSpPr txBox="1">
            <a:spLocks noChangeArrowheads="1"/>
          </p:cNvSpPr>
          <p:nvPr/>
        </p:nvSpPr>
        <p:spPr bwMode="auto">
          <a:xfrm>
            <a:off x="4565650" y="17526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cs typeface="Arial" charset="0"/>
              </a:rPr>
              <a:t>ملك الآلهة</a:t>
            </a:r>
            <a:endParaRPr lang="en-US" sz="1100" b="1" dirty="0">
              <a:cs typeface="Arial" charset="0"/>
            </a:endParaRPr>
          </a:p>
        </p:txBody>
      </p:sp>
      <p:sp>
        <p:nvSpPr>
          <p:cNvPr id="45062" name="Text Box 6"/>
          <p:cNvSpPr txBox="1">
            <a:spLocks noChangeArrowheads="1"/>
          </p:cNvSpPr>
          <p:nvPr/>
        </p:nvSpPr>
        <p:spPr bwMode="auto">
          <a:xfrm>
            <a:off x="4572000" y="23463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solidFill>
                  <a:srgbClr val="FFFF00"/>
                </a:solidFill>
                <a:cs typeface="Arial" charset="0"/>
              </a:rPr>
              <a:t>رجل برأس كبش</a:t>
            </a:r>
            <a:endParaRPr lang="en-US" sz="1100" b="1" dirty="0">
              <a:solidFill>
                <a:srgbClr val="FFFF00"/>
              </a:solidFill>
              <a:cs typeface="Arial" charset="0"/>
            </a:endParaRPr>
          </a:p>
        </p:txBody>
      </p:sp>
      <p:sp>
        <p:nvSpPr>
          <p:cNvPr id="45063" name="Text Box 7"/>
          <p:cNvSpPr txBox="1">
            <a:spLocks noChangeArrowheads="1"/>
          </p:cNvSpPr>
          <p:nvPr/>
        </p:nvSpPr>
        <p:spPr bwMode="auto">
          <a:xfrm>
            <a:off x="4572000" y="2955925"/>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cs typeface="Arial" charset="0"/>
              </a:rPr>
              <a:t>ارتدى قبعة برقوق النعامة</a:t>
            </a:r>
            <a:endParaRPr lang="en-US" sz="1100" b="1" dirty="0">
              <a:cs typeface="Arial" charset="0"/>
            </a:endParaRPr>
          </a:p>
        </p:txBody>
      </p:sp>
      <p:sp>
        <p:nvSpPr>
          <p:cNvPr id="45064" name="Text Box 8"/>
          <p:cNvSpPr txBox="1">
            <a:spLocks noChangeArrowheads="1"/>
          </p:cNvSpPr>
          <p:nvPr/>
        </p:nvSpPr>
        <p:spPr bwMode="auto">
          <a:xfrm>
            <a:off x="4572000" y="3565525"/>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solidFill>
                  <a:srgbClr val="FFFF00"/>
                </a:solidFill>
                <a:cs typeface="Arial" charset="0"/>
              </a:rPr>
              <a:t>دعي لاحقاً ىمون رع</a:t>
            </a:r>
            <a:endParaRPr lang="en-US" sz="1100" b="1" dirty="0">
              <a:solidFill>
                <a:srgbClr val="FFFF00"/>
              </a:solidFill>
              <a:cs typeface="Arial" charset="0"/>
            </a:endParaRPr>
          </a:p>
        </p:txBody>
      </p:sp>
      <p:sp>
        <p:nvSpPr>
          <p:cNvPr id="45065" name="Text Box 9"/>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160ج</a:t>
            </a:r>
            <a:endParaRPr lang="en-US" b="1" dirty="0">
              <a:latin typeface="Arial" pitchFamily="-112" charset="0"/>
              <a:ea typeface="ＭＳ Ｐゴシック" pitchFamily="-112" charset="-128"/>
              <a:cs typeface="ＭＳ Ｐゴシック" pitchFamily="-112" charset="-128"/>
            </a:endParaRPr>
          </a:p>
        </p:txBody>
      </p:sp>
      <p:sp>
        <p:nvSpPr>
          <p:cNvPr id="10" name="Title 9"/>
          <p:cNvSpPr>
            <a:spLocks noGrp="1"/>
          </p:cNvSpPr>
          <p:nvPr>
            <p:ph type="title"/>
          </p:nvPr>
        </p:nvSpPr>
        <p:spPr>
          <a:xfrm>
            <a:off x="228600" y="5029200"/>
            <a:ext cx="8915400" cy="1143000"/>
          </a:xfrm>
        </p:spPr>
        <p:txBody>
          <a:bodyPr/>
          <a:lstStyle/>
          <a:p>
            <a:r>
              <a:rPr lang="ar-JO" sz="20000" dirty="0">
                <a:solidFill>
                  <a:schemeClr val="tx1"/>
                </a:solidFill>
                <a:effectLst>
                  <a:outerShdw blurRad="38100" dist="38100" dir="2700000" algn="tl">
                    <a:srgbClr val="000000"/>
                  </a:outerShdw>
                </a:effectLst>
                <a:latin typeface="Times New Roman" charset="0"/>
                <a:ea typeface="ＭＳ Ｐゴシック" charset="0"/>
                <a:cs typeface="ＭＳ Ｐゴシック" charset="0"/>
              </a:rPr>
              <a:t>آمون</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1000" fill="hold"/>
                                        <p:tgtEl>
                                          <p:spTgt spid="45060"/>
                                        </p:tgtEl>
                                        <p:attrNameLst>
                                          <p:attrName>ppt_w</p:attrName>
                                        </p:attrNameLst>
                                      </p:cBhvr>
                                      <p:tavLst>
                                        <p:tav tm="0">
                                          <p:val>
                                            <p:fltVal val="0"/>
                                          </p:val>
                                        </p:tav>
                                        <p:tav tm="100000">
                                          <p:val>
                                            <p:strVal val="#ppt_w"/>
                                          </p:val>
                                        </p:tav>
                                      </p:tavLst>
                                    </p:anim>
                                    <p:anim calcmode="lin" valueType="num">
                                      <p:cBhvr>
                                        <p:cTn id="8" dur="1000" fill="hold"/>
                                        <p:tgtEl>
                                          <p:spTgt spid="45060"/>
                                        </p:tgtEl>
                                        <p:attrNameLst>
                                          <p:attrName>ppt_h</p:attrName>
                                        </p:attrNameLst>
                                      </p:cBhvr>
                                      <p:tavLst>
                                        <p:tav tm="0">
                                          <p:val>
                                            <p:fltVal val="0"/>
                                          </p:val>
                                        </p:tav>
                                        <p:tav tm="100000">
                                          <p:val>
                                            <p:strVal val="#ppt_h"/>
                                          </p:val>
                                        </p:tav>
                                      </p:tavLst>
                                    </p:anim>
                                    <p:anim calcmode="lin" valueType="num">
                                      <p:cBhvr>
                                        <p:cTn id="9" dur="1000" fill="hold"/>
                                        <p:tgtEl>
                                          <p:spTgt spid="450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45061"/>
                                        </p:tgtEl>
                                        <p:attrNameLst>
                                          <p:attrName>style.visibility</p:attrName>
                                        </p:attrNameLst>
                                      </p:cBhvr>
                                      <p:to>
                                        <p:strVal val="visible"/>
                                      </p:to>
                                    </p:set>
                                    <p:anim to="" calcmode="lin" valueType="num">
                                      <p:cBhvr>
                                        <p:cTn id="15" dur="1" fill="hold"/>
                                        <p:tgtEl>
                                          <p:spTgt spid="4506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45062"/>
                                        </p:tgtEl>
                                        <p:attrNameLst>
                                          <p:attrName>style.visibility</p:attrName>
                                        </p:attrNameLst>
                                      </p:cBhvr>
                                      <p:to>
                                        <p:strVal val="visible"/>
                                      </p:to>
                                    </p:set>
                                    <p:anim to="" calcmode="lin" valueType="num">
                                      <p:cBhvr>
                                        <p:cTn id="20" dur="1" fill="hold"/>
                                        <p:tgtEl>
                                          <p:spTgt spid="45062"/>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iterate type="wd">
                                    <p:tmAbs val="300"/>
                                  </p:iterate>
                                  <p:childTnLst>
                                    <p:set>
                                      <p:cBhvr>
                                        <p:cTn id="24" dur="1" fill="hold">
                                          <p:stCondLst>
                                            <p:cond delay="299"/>
                                          </p:stCondLst>
                                        </p:cTn>
                                        <p:tgtEl>
                                          <p:spTgt spid="45063"/>
                                        </p:tgtEl>
                                        <p:attrNameLst>
                                          <p:attrName>style.visibility</p:attrName>
                                        </p:attrNameLst>
                                      </p:cBhvr>
                                      <p:to>
                                        <p:strVal val="visible"/>
                                      </p:to>
                                    </p:set>
                                    <p:anim to="" calcmode="lin" valueType="num">
                                      <p:cBhvr>
                                        <p:cTn id="25" dur="1" fill="hold"/>
                                        <p:tgtEl>
                                          <p:spTgt spid="45063"/>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45064"/>
                                        </p:tgtEl>
                                        <p:attrNameLst>
                                          <p:attrName>style.visibility</p:attrName>
                                        </p:attrNameLst>
                                      </p:cBhvr>
                                      <p:to>
                                        <p:strVal val="visible"/>
                                      </p:to>
                                    </p:set>
                                    <p:anim to="" calcmode="lin" valueType="num">
                                      <p:cBhvr>
                                        <p:cTn id="30" dur="1" fill="hold"/>
                                        <p:tgtEl>
                                          <p:spTgt spid="450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utoUpdateAnimBg="0"/>
      <p:bldP spid="45062" grpId="0" autoUpdateAnimBg="0"/>
      <p:bldP spid="45063" grpId="0" autoUpdateAnimBg="0"/>
      <p:bldP spid="4506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extLst>
              <p:ext uri="{D42A27DB-BD31-4B8C-83A1-F6EECF244321}">
                <p14:modId xmlns:p14="http://schemas.microsoft.com/office/powerpoint/2010/main" val="3447785769"/>
              </p:ext>
            </p:extLst>
          </p:nvPr>
        </p:nvGraphicFramePr>
        <p:xfrm>
          <a:off x="9145652" y="819150"/>
          <a:ext cx="4570412" cy="4762500"/>
        </p:xfrm>
        <a:graphic>
          <a:graphicData uri="http://schemas.openxmlformats.org/presentationml/2006/ole">
            <mc:AlternateContent xmlns:mc="http://schemas.openxmlformats.org/markup-compatibility/2006">
              <mc:Choice xmlns:v="urn:schemas-microsoft-com:vml" Requires="v">
                <p:oleObj name="Document" r:id="rId3" imgW="4242240" imgH="3958560" progId="">
                  <p:embed/>
                </p:oleObj>
              </mc:Choice>
              <mc:Fallback>
                <p:oleObj name="Document" r:id="rId3" imgW="4242240" imgH="3958560" progId="">
                  <p:embed/>
                  <p:pic>
                    <p:nvPicPr>
                      <p:cNvPr id="0"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652" y="819150"/>
                        <a:ext cx="4570412"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108" name="Object 3"/>
          <p:cNvGraphicFramePr>
            <a:graphicFrameLocks noGrp="1" noChangeAspect="1"/>
          </p:cNvGraphicFramePr>
          <p:nvPr>
            <p:ph type="tbl" idx="1"/>
            <p:extLst>
              <p:ext uri="{D42A27DB-BD31-4B8C-83A1-F6EECF244321}">
                <p14:modId xmlns:p14="http://schemas.microsoft.com/office/powerpoint/2010/main" val="2102016546"/>
              </p:ext>
            </p:extLst>
          </p:nvPr>
        </p:nvGraphicFramePr>
        <p:xfrm>
          <a:off x="-5500758" y="571481"/>
          <a:ext cx="5353050" cy="6286520"/>
        </p:xfrm>
        <a:graphic>
          <a:graphicData uri="http://schemas.openxmlformats.org/presentationml/2006/ole">
            <mc:AlternateContent xmlns:mc="http://schemas.openxmlformats.org/markup-compatibility/2006">
              <mc:Choice xmlns:v="urn:schemas-microsoft-com:vml" Requires="v">
                <p:oleObj name="Document" r:id="rId5" imgW="4608000" imgH="5357520" progId="">
                  <p:embed/>
                </p:oleObj>
              </mc:Choice>
              <mc:Fallback>
                <p:oleObj name="Document" r:id="rId5" imgW="4608000" imgH="5357520" progId="">
                  <p:embed/>
                  <p:pic>
                    <p:nvPicPr>
                      <p:cNvPr id="0" name="Picture 10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758" y="571481"/>
                        <a:ext cx="5353050" cy="628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47110" name="Text Box 6"/>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160ج</a:t>
            </a:r>
            <a:endParaRPr lang="en-US" b="1" dirty="0">
              <a:latin typeface="Arial" pitchFamily="-112" charset="0"/>
              <a:ea typeface="ＭＳ Ｐゴシック" pitchFamily="-112" charset="-128"/>
              <a:cs typeface="ＭＳ Ｐゴシック" pitchFamily="-112" charset="-128"/>
            </a:endParaRPr>
          </a:p>
        </p:txBody>
      </p:sp>
      <p:sp>
        <p:nvSpPr>
          <p:cNvPr id="47107" name="WordArt 3"/>
          <p:cNvSpPr>
            <a:spLocks noChangeArrowheads="1" noChangeShapeType="1" noTextEdit="1"/>
          </p:cNvSpPr>
          <p:nvPr/>
        </p:nvSpPr>
        <p:spPr bwMode="auto">
          <a:xfrm>
            <a:off x="2590800" y="0"/>
            <a:ext cx="33528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ar-JO" sz="3600" kern="10" dirty="0">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Artistik"/>
                <a:ea typeface="Artistik"/>
                <a:cs typeface="Artistik"/>
              </a:rPr>
              <a:t>آلهة متشابهة</a:t>
            </a:r>
            <a:endParaRPr lang="en-US" sz="3600" kern="10" dirty="0">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Artistik"/>
              <a:ea typeface="Artistik"/>
              <a:cs typeface="Artistik"/>
            </a:endParaRPr>
          </a:p>
        </p:txBody>
      </p:sp>
      <p:sp>
        <p:nvSpPr>
          <p:cNvPr id="7" name="Title 6"/>
          <p:cNvSpPr>
            <a:spLocks noGrp="1"/>
          </p:cNvSpPr>
          <p:nvPr>
            <p:ph type="title"/>
          </p:nvPr>
        </p:nvSpPr>
        <p:spPr>
          <a:xfrm>
            <a:off x="1371600" y="5715000"/>
            <a:ext cx="7772400" cy="1143000"/>
          </a:xfrm>
        </p:spPr>
        <p:txBody>
          <a:bodyPr/>
          <a:lstStyle/>
          <a:p>
            <a:pPr algn="r"/>
            <a:r>
              <a:rPr lang="en-US">
                <a:solidFill>
                  <a:srgbClr val="00006A"/>
                </a:solidFill>
                <a:effectLst/>
                <a:latin typeface="Arial" charset="0"/>
                <a:ea typeface="ＭＳ Ｐゴシック" charset="0"/>
              </a:rPr>
              <a:t>Similar gods</a:t>
            </a:r>
          </a:p>
        </p:txBody>
      </p:sp>
      <p:sp>
        <p:nvSpPr>
          <p:cNvPr id="8" name="Rectangle 7"/>
          <p:cNvSpPr/>
          <p:nvPr/>
        </p:nvSpPr>
        <p:spPr bwMode="auto">
          <a:xfrm>
            <a:off x="9715536" y="5072074"/>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JO"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aphicFrame>
        <p:nvGraphicFramePr>
          <p:cNvPr id="9" name="Table 8"/>
          <p:cNvGraphicFramePr>
            <a:graphicFrameLocks noGrp="1"/>
          </p:cNvGraphicFramePr>
          <p:nvPr/>
        </p:nvGraphicFramePr>
        <p:xfrm>
          <a:off x="0" y="857233"/>
          <a:ext cx="4429124" cy="6000768"/>
        </p:xfrm>
        <a:graphic>
          <a:graphicData uri="http://schemas.openxmlformats.org/drawingml/2006/table">
            <a:tbl>
              <a:tblPr rtl="1" firstRow="1" bandRow="1">
                <a:tableStyleId>{5C22544A-7EE6-4342-B048-85BDC9FD1C3A}</a:tableStyleId>
              </a:tblPr>
              <a:tblGrid>
                <a:gridCol w="2214562">
                  <a:extLst>
                    <a:ext uri="{9D8B030D-6E8A-4147-A177-3AD203B41FA5}">
                      <a16:colId xmlns:a16="http://schemas.microsoft.com/office/drawing/2014/main" val="20000"/>
                    </a:ext>
                  </a:extLst>
                </a:gridCol>
                <a:gridCol w="2214562">
                  <a:extLst>
                    <a:ext uri="{9D8B030D-6E8A-4147-A177-3AD203B41FA5}">
                      <a16:colId xmlns:a16="http://schemas.microsoft.com/office/drawing/2014/main" val="20001"/>
                    </a:ext>
                  </a:extLst>
                </a:gridCol>
              </a:tblGrid>
              <a:tr h="829254">
                <a:tc>
                  <a:txBody>
                    <a:bodyPr/>
                    <a:lstStyle/>
                    <a:p>
                      <a:pPr algn="ctr" rtl="1"/>
                      <a:r>
                        <a:rPr lang="ar-JO" sz="2800" b="1" dirty="0">
                          <a:solidFill>
                            <a:srgbClr val="FFFF00"/>
                          </a:solidFill>
                        </a:rPr>
                        <a:t>بابل</a:t>
                      </a:r>
                    </a:p>
                  </a:txBody>
                  <a:tcPr anchor="ctr">
                    <a:noFill/>
                  </a:tcPr>
                </a:tc>
                <a:tc>
                  <a:txBody>
                    <a:bodyPr/>
                    <a:lstStyle/>
                    <a:p>
                      <a:pPr algn="ctr" rtl="1"/>
                      <a:r>
                        <a:rPr lang="ar-JO" sz="2800" b="1" dirty="0">
                          <a:solidFill>
                            <a:srgbClr val="FFFF00"/>
                          </a:solidFill>
                        </a:rPr>
                        <a:t>سومر</a:t>
                      </a:r>
                    </a:p>
                  </a:txBody>
                  <a:tcPr anchor="ctr">
                    <a:noFill/>
                  </a:tcPr>
                </a:tc>
                <a:extLst>
                  <a:ext uri="{0D108BD9-81ED-4DB2-BD59-A6C34878D82A}">
                    <a16:rowId xmlns:a16="http://schemas.microsoft.com/office/drawing/2014/main" val="10000"/>
                  </a:ext>
                </a:extLst>
              </a:tr>
              <a:tr h="868452">
                <a:tc>
                  <a:txBody>
                    <a:bodyPr/>
                    <a:lstStyle/>
                    <a:p>
                      <a:pPr algn="ctr" rtl="1"/>
                      <a:r>
                        <a:rPr lang="ar-JO" sz="2800" b="1" dirty="0">
                          <a:solidFill>
                            <a:srgbClr val="FFFF00"/>
                          </a:solidFill>
                        </a:rPr>
                        <a:t>آنو</a:t>
                      </a:r>
                    </a:p>
                    <a:p>
                      <a:pPr algn="ctr" rtl="1"/>
                      <a:r>
                        <a:rPr lang="ar-JO" sz="2000" b="1" dirty="0">
                          <a:solidFill>
                            <a:srgbClr val="FFFF00"/>
                          </a:solidFill>
                        </a:rPr>
                        <a:t>إله السماء</a:t>
                      </a:r>
                    </a:p>
                  </a:txBody>
                  <a:tcPr anchor="ctr">
                    <a:noFill/>
                  </a:tcPr>
                </a:tc>
                <a:tc>
                  <a:txBody>
                    <a:bodyPr/>
                    <a:lstStyle/>
                    <a:p>
                      <a:pPr algn="ctr" rtl="1"/>
                      <a:r>
                        <a:rPr lang="ar-JO" sz="2800" b="1" dirty="0">
                          <a:solidFill>
                            <a:srgbClr val="FFFF00"/>
                          </a:solidFill>
                        </a:rPr>
                        <a:t>آن</a:t>
                      </a:r>
                    </a:p>
                    <a:p>
                      <a:pPr algn="ctr" rtl="1"/>
                      <a:r>
                        <a:rPr lang="ar-JO" sz="2000" b="1" dirty="0">
                          <a:solidFill>
                            <a:srgbClr val="FFFF00"/>
                          </a:solidFill>
                        </a:rPr>
                        <a:t>إله</a:t>
                      </a:r>
                      <a:r>
                        <a:rPr lang="ar-JO" sz="2000" b="1" baseline="0" dirty="0">
                          <a:solidFill>
                            <a:srgbClr val="FFFF00"/>
                          </a:solidFill>
                        </a:rPr>
                        <a:t> السماء</a:t>
                      </a:r>
                      <a:endParaRPr lang="ar-JO" sz="2000" b="1" dirty="0">
                        <a:solidFill>
                          <a:srgbClr val="FFFF00"/>
                        </a:solidFill>
                      </a:endParaRPr>
                    </a:p>
                  </a:txBody>
                  <a:tcPr anchor="ctr">
                    <a:noFill/>
                  </a:tcPr>
                </a:tc>
                <a:extLst>
                  <a:ext uri="{0D108BD9-81ED-4DB2-BD59-A6C34878D82A}">
                    <a16:rowId xmlns:a16="http://schemas.microsoft.com/office/drawing/2014/main" val="10001"/>
                  </a:ext>
                </a:extLst>
              </a:tr>
              <a:tr h="829254">
                <a:tc>
                  <a:txBody>
                    <a:bodyPr/>
                    <a:lstStyle/>
                    <a:p>
                      <a:pPr algn="ctr" rtl="1"/>
                      <a:r>
                        <a:rPr lang="ar-JO" sz="2800" b="1" dirty="0">
                          <a:solidFill>
                            <a:srgbClr val="FFFF00"/>
                          </a:solidFill>
                        </a:rPr>
                        <a:t>آرورو / مامي</a:t>
                      </a:r>
                    </a:p>
                    <a:p>
                      <a:pPr algn="ctr" rtl="1"/>
                      <a:r>
                        <a:rPr lang="ar-JO" sz="2000" b="1" dirty="0">
                          <a:solidFill>
                            <a:srgbClr val="FFFF00"/>
                          </a:solidFill>
                        </a:rPr>
                        <a:t>الآلهة</a:t>
                      </a:r>
                      <a:r>
                        <a:rPr lang="ar-JO" sz="2000" b="1" baseline="0" dirty="0">
                          <a:solidFill>
                            <a:srgbClr val="FFFF00"/>
                          </a:solidFill>
                        </a:rPr>
                        <a:t> الأم</a:t>
                      </a:r>
                      <a:endParaRPr lang="ar-JO" sz="2000" b="1" dirty="0">
                        <a:solidFill>
                          <a:srgbClr val="FFFF00"/>
                        </a:solidFill>
                      </a:endParaRPr>
                    </a:p>
                  </a:txBody>
                  <a:tcPr anchor="ctr">
                    <a:noFill/>
                  </a:tcPr>
                </a:tc>
                <a:tc>
                  <a:txBody>
                    <a:bodyPr/>
                    <a:lstStyle/>
                    <a:p>
                      <a:pPr algn="ctr" rtl="1"/>
                      <a:r>
                        <a:rPr lang="ar-JO" sz="2800" b="1" dirty="0">
                          <a:solidFill>
                            <a:srgbClr val="FFFF00"/>
                          </a:solidFill>
                        </a:rPr>
                        <a:t>كي / نينما</a:t>
                      </a:r>
                    </a:p>
                  </a:txBody>
                  <a:tcPr anchor="ctr">
                    <a:noFill/>
                  </a:tcPr>
                </a:tc>
                <a:extLst>
                  <a:ext uri="{0D108BD9-81ED-4DB2-BD59-A6C34878D82A}">
                    <a16:rowId xmlns:a16="http://schemas.microsoft.com/office/drawing/2014/main" val="10002"/>
                  </a:ext>
                </a:extLst>
              </a:tr>
              <a:tr h="868452">
                <a:tc>
                  <a:txBody>
                    <a:bodyPr/>
                    <a:lstStyle/>
                    <a:p>
                      <a:pPr algn="ctr" rtl="1"/>
                      <a:r>
                        <a:rPr lang="ar-JO" sz="2800" b="1" dirty="0">
                          <a:solidFill>
                            <a:srgbClr val="FFFF00"/>
                          </a:solidFill>
                        </a:rPr>
                        <a:t>يا</a:t>
                      </a:r>
                    </a:p>
                    <a:p>
                      <a:pPr algn="ctr" rtl="1"/>
                      <a:r>
                        <a:rPr lang="ar-JO" sz="2000" b="1" dirty="0">
                          <a:solidFill>
                            <a:srgbClr val="FFFF00"/>
                          </a:solidFill>
                        </a:rPr>
                        <a:t>إله المياه</a:t>
                      </a:r>
                    </a:p>
                  </a:txBody>
                  <a:tcPr anchor="ctr">
                    <a:noFill/>
                  </a:tcPr>
                </a:tc>
                <a:tc>
                  <a:txBody>
                    <a:bodyPr/>
                    <a:lstStyle/>
                    <a:p>
                      <a:pPr algn="ctr" rtl="1"/>
                      <a:r>
                        <a:rPr lang="ar-JO" sz="2800" b="1" dirty="0">
                          <a:solidFill>
                            <a:srgbClr val="FFFF00"/>
                          </a:solidFill>
                        </a:rPr>
                        <a:t>إنكي</a:t>
                      </a:r>
                    </a:p>
                    <a:p>
                      <a:pPr algn="ctr" rtl="1"/>
                      <a:r>
                        <a:rPr lang="ar-JO" sz="2000" b="1" dirty="0">
                          <a:solidFill>
                            <a:srgbClr val="FFFF00"/>
                          </a:solidFill>
                        </a:rPr>
                        <a:t>إله الماء</a:t>
                      </a:r>
                    </a:p>
                  </a:txBody>
                  <a:tcPr anchor="ctr">
                    <a:noFill/>
                  </a:tcPr>
                </a:tc>
                <a:extLst>
                  <a:ext uri="{0D108BD9-81ED-4DB2-BD59-A6C34878D82A}">
                    <a16:rowId xmlns:a16="http://schemas.microsoft.com/office/drawing/2014/main" val="10003"/>
                  </a:ext>
                </a:extLst>
              </a:tr>
              <a:tr h="868452">
                <a:tc>
                  <a:txBody>
                    <a:bodyPr/>
                    <a:lstStyle/>
                    <a:p>
                      <a:pPr algn="ctr" rtl="1"/>
                      <a:r>
                        <a:rPr lang="ar-JO" sz="2800" b="1" dirty="0">
                          <a:solidFill>
                            <a:srgbClr val="FFFF00"/>
                          </a:solidFill>
                        </a:rPr>
                        <a:t>إيليل</a:t>
                      </a:r>
                    </a:p>
                    <a:p>
                      <a:pPr algn="ctr" rtl="1"/>
                      <a:r>
                        <a:rPr lang="ar-JO" sz="2000" b="1" dirty="0">
                          <a:solidFill>
                            <a:srgbClr val="FFFF00"/>
                          </a:solidFill>
                        </a:rPr>
                        <a:t>إله</a:t>
                      </a:r>
                      <a:r>
                        <a:rPr lang="ar-JO" sz="2000" b="1" baseline="0" dirty="0">
                          <a:solidFill>
                            <a:srgbClr val="FFFF00"/>
                          </a:solidFill>
                        </a:rPr>
                        <a:t> الرياح و العواصف</a:t>
                      </a:r>
                      <a:endParaRPr lang="ar-JO" sz="2000" b="1" dirty="0">
                        <a:solidFill>
                          <a:srgbClr val="FFFF00"/>
                        </a:solidFill>
                      </a:endParaRPr>
                    </a:p>
                  </a:txBody>
                  <a:tcPr anchor="ctr">
                    <a:noFill/>
                  </a:tcPr>
                </a:tc>
                <a:tc>
                  <a:txBody>
                    <a:bodyPr/>
                    <a:lstStyle/>
                    <a:p>
                      <a:pPr algn="ctr" rtl="1"/>
                      <a:r>
                        <a:rPr lang="ar-JO" sz="2800" b="1" dirty="0">
                          <a:solidFill>
                            <a:srgbClr val="FFFF00"/>
                          </a:solidFill>
                        </a:rPr>
                        <a:t>إنليل</a:t>
                      </a:r>
                    </a:p>
                    <a:p>
                      <a:pPr algn="ctr" rtl="1"/>
                      <a:r>
                        <a:rPr lang="ar-JO" sz="2000" b="1" dirty="0">
                          <a:solidFill>
                            <a:srgbClr val="FFFF00"/>
                          </a:solidFill>
                        </a:rPr>
                        <a:t>إله الهواء</a:t>
                      </a:r>
                    </a:p>
                  </a:txBody>
                  <a:tcPr anchor="ctr">
                    <a:noFill/>
                  </a:tcPr>
                </a:tc>
                <a:extLst>
                  <a:ext uri="{0D108BD9-81ED-4DB2-BD59-A6C34878D82A}">
                    <a16:rowId xmlns:a16="http://schemas.microsoft.com/office/drawing/2014/main" val="10004"/>
                  </a:ext>
                </a:extLst>
              </a:tr>
              <a:tr h="868452">
                <a:tc>
                  <a:txBody>
                    <a:bodyPr/>
                    <a:lstStyle/>
                    <a:p>
                      <a:pPr algn="ctr" rtl="1"/>
                      <a:r>
                        <a:rPr lang="ar-JO" sz="2800" b="1" dirty="0">
                          <a:solidFill>
                            <a:srgbClr val="FFFF00"/>
                          </a:solidFill>
                        </a:rPr>
                        <a:t>سين</a:t>
                      </a:r>
                    </a:p>
                    <a:p>
                      <a:pPr algn="ctr" rtl="1"/>
                      <a:r>
                        <a:rPr lang="ar-JO" sz="2000" b="1" dirty="0">
                          <a:solidFill>
                            <a:srgbClr val="FFFF00"/>
                          </a:solidFill>
                        </a:rPr>
                        <a:t>إله القمر</a:t>
                      </a:r>
                    </a:p>
                  </a:txBody>
                  <a:tcPr anchor="ctr">
                    <a:noFill/>
                  </a:tcPr>
                </a:tc>
                <a:tc>
                  <a:txBody>
                    <a:bodyPr/>
                    <a:lstStyle/>
                    <a:p>
                      <a:pPr algn="ctr" rtl="1"/>
                      <a:r>
                        <a:rPr lang="ar-JO" sz="2800" b="1" dirty="0">
                          <a:solidFill>
                            <a:srgbClr val="FFFF00"/>
                          </a:solidFill>
                        </a:rPr>
                        <a:t>نانا</a:t>
                      </a:r>
                    </a:p>
                    <a:p>
                      <a:pPr algn="ctr" rtl="1"/>
                      <a:r>
                        <a:rPr lang="ar-JO" sz="2000" b="1" dirty="0">
                          <a:solidFill>
                            <a:srgbClr val="FFFF00"/>
                          </a:solidFill>
                        </a:rPr>
                        <a:t>إله الشمس</a:t>
                      </a:r>
                    </a:p>
                  </a:txBody>
                  <a:tcPr anchor="ctr">
                    <a:noFill/>
                  </a:tcPr>
                </a:tc>
                <a:extLst>
                  <a:ext uri="{0D108BD9-81ED-4DB2-BD59-A6C34878D82A}">
                    <a16:rowId xmlns:a16="http://schemas.microsoft.com/office/drawing/2014/main" val="10005"/>
                  </a:ext>
                </a:extLst>
              </a:tr>
              <a:tr h="868452">
                <a:tc>
                  <a:txBody>
                    <a:bodyPr/>
                    <a:lstStyle/>
                    <a:p>
                      <a:pPr algn="ctr" rtl="1"/>
                      <a:r>
                        <a:rPr lang="ar-JO" sz="2800" b="1" dirty="0">
                          <a:solidFill>
                            <a:srgbClr val="FFFF00"/>
                          </a:solidFill>
                        </a:rPr>
                        <a:t>عشتار</a:t>
                      </a:r>
                    </a:p>
                    <a:p>
                      <a:pPr algn="ctr" rtl="1"/>
                      <a:r>
                        <a:rPr lang="ar-JO" sz="2000" b="1" dirty="0">
                          <a:solidFill>
                            <a:srgbClr val="FFFF00"/>
                          </a:solidFill>
                        </a:rPr>
                        <a:t>آلهة الحب و الحرب</a:t>
                      </a:r>
                    </a:p>
                  </a:txBody>
                  <a:tcPr anchor="ctr">
                    <a:noFill/>
                  </a:tcPr>
                </a:tc>
                <a:tc>
                  <a:txBody>
                    <a:bodyPr/>
                    <a:lstStyle/>
                    <a:p>
                      <a:pPr algn="ctr" rtl="1"/>
                      <a:r>
                        <a:rPr lang="ar-JO" sz="2800" b="1" dirty="0">
                          <a:solidFill>
                            <a:srgbClr val="FFFF00"/>
                          </a:solidFill>
                        </a:rPr>
                        <a:t>إنانا</a:t>
                      </a:r>
                    </a:p>
                    <a:p>
                      <a:pPr algn="ctr" rtl="1"/>
                      <a:r>
                        <a:rPr lang="ar-JO" sz="2000" b="1" dirty="0">
                          <a:solidFill>
                            <a:srgbClr val="FFFF00"/>
                          </a:solidFill>
                        </a:rPr>
                        <a:t>آلهة الحب و الحرب</a:t>
                      </a:r>
                    </a:p>
                  </a:txBody>
                  <a:tcPr anchor="ctr">
                    <a:noFill/>
                  </a:tcPr>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nvGraphicFramePr>
        <p:xfrm>
          <a:off x="4572000" y="857232"/>
          <a:ext cx="4572000" cy="2987040"/>
        </p:xfrm>
        <a:graphic>
          <a:graphicData uri="http://schemas.openxmlformats.org/drawingml/2006/table">
            <a:tbl>
              <a:tblPr rtl="1"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505782">
                <a:tc>
                  <a:txBody>
                    <a:bodyPr/>
                    <a:lstStyle/>
                    <a:p>
                      <a:pPr algn="ctr" rtl="1"/>
                      <a:r>
                        <a:rPr lang="ar-JO" sz="2800" b="1" dirty="0">
                          <a:solidFill>
                            <a:srgbClr val="FFFF00"/>
                          </a:solidFill>
                        </a:rPr>
                        <a:t>الفلسطيين</a:t>
                      </a:r>
                    </a:p>
                  </a:txBody>
                  <a:tcPr>
                    <a:noFill/>
                  </a:tcPr>
                </a:tc>
                <a:tc>
                  <a:txBody>
                    <a:bodyPr/>
                    <a:lstStyle/>
                    <a:p>
                      <a:pPr algn="ctr" rtl="1"/>
                      <a:r>
                        <a:rPr lang="ar-JO" sz="2800" b="1" dirty="0">
                          <a:solidFill>
                            <a:srgbClr val="FFFF00"/>
                          </a:solidFill>
                        </a:rPr>
                        <a:t>الكنعانيين</a:t>
                      </a:r>
                    </a:p>
                  </a:txBody>
                  <a:tcPr>
                    <a:noFill/>
                  </a:tcPr>
                </a:tc>
                <a:extLst>
                  <a:ext uri="{0D108BD9-81ED-4DB2-BD59-A6C34878D82A}">
                    <a16:rowId xmlns:a16="http://schemas.microsoft.com/office/drawing/2014/main" val="10000"/>
                  </a:ext>
                </a:extLst>
              </a:tr>
              <a:tr h="505782">
                <a:tc>
                  <a:txBody>
                    <a:bodyPr/>
                    <a:lstStyle/>
                    <a:p>
                      <a:pPr algn="ctr" rtl="1"/>
                      <a:r>
                        <a:rPr lang="ar-JO" sz="2800" b="1" dirty="0">
                          <a:solidFill>
                            <a:srgbClr val="FFFF00"/>
                          </a:solidFill>
                        </a:rPr>
                        <a:t>داجون</a:t>
                      </a:r>
                    </a:p>
                    <a:p>
                      <a:pPr algn="ctr" rtl="1"/>
                      <a:r>
                        <a:rPr lang="ar-JO" sz="2000" b="1" dirty="0">
                          <a:solidFill>
                            <a:srgbClr val="FFFF00"/>
                          </a:solidFill>
                        </a:rPr>
                        <a:t>إله الحبوب</a:t>
                      </a:r>
                    </a:p>
                  </a:txBody>
                  <a:tcPr>
                    <a:noFill/>
                  </a:tcPr>
                </a:tc>
                <a:tc>
                  <a:txBody>
                    <a:bodyPr/>
                    <a:lstStyle/>
                    <a:p>
                      <a:pPr algn="ctr" rtl="1"/>
                      <a:r>
                        <a:rPr lang="ar-JO" sz="2800" b="1" dirty="0">
                          <a:solidFill>
                            <a:srgbClr val="FFFF00"/>
                          </a:solidFill>
                        </a:rPr>
                        <a:t>إيل</a:t>
                      </a:r>
                    </a:p>
                    <a:p>
                      <a:pPr algn="ctr" rtl="1"/>
                      <a:r>
                        <a:rPr lang="ar-JO" sz="2000" b="1" dirty="0">
                          <a:solidFill>
                            <a:srgbClr val="FFFF00"/>
                          </a:solidFill>
                        </a:rPr>
                        <a:t>أبو الآلهة</a:t>
                      </a:r>
                    </a:p>
                  </a:txBody>
                  <a:tcPr>
                    <a:noFill/>
                  </a:tcPr>
                </a:tc>
                <a:extLst>
                  <a:ext uri="{0D108BD9-81ED-4DB2-BD59-A6C34878D82A}">
                    <a16:rowId xmlns:a16="http://schemas.microsoft.com/office/drawing/2014/main" val="10001"/>
                  </a:ext>
                </a:extLst>
              </a:tr>
              <a:tr h="505782">
                <a:tc>
                  <a:txBody>
                    <a:bodyPr/>
                    <a:lstStyle/>
                    <a:p>
                      <a:pPr algn="ctr" rtl="1"/>
                      <a:r>
                        <a:rPr lang="ar-JO" sz="2800" b="1" dirty="0">
                          <a:solidFill>
                            <a:srgbClr val="FFFF00"/>
                          </a:solidFill>
                        </a:rPr>
                        <a:t>بعل</a:t>
                      </a:r>
                    </a:p>
                    <a:p>
                      <a:pPr algn="ctr" rtl="1"/>
                      <a:r>
                        <a:rPr lang="ar-JO" sz="2000" b="1" dirty="0">
                          <a:solidFill>
                            <a:srgbClr val="FFFF00"/>
                          </a:solidFill>
                        </a:rPr>
                        <a:t>رب السماء</a:t>
                      </a:r>
                    </a:p>
                  </a:txBody>
                  <a:tcPr>
                    <a:noFill/>
                  </a:tcPr>
                </a:tc>
                <a:tc>
                  <a:txBody>
                    <a:bodyPr/>
                    <a:lstStyle/>
                    <a:p>
                      <a:pPr algn="ctr" rtl="1"/>
                      <a:r>
                        <a:rPr lang="ar-JO" sz="2800" b="1" dirty="0">
                          <a:solidFill>
                            <a:srgbClr val="FFFF00"/>
                          </a:solidFill>
                        </a:rPr>
                        <a:t>بعل</a:t>
                      </a:r>
                    </a:p>
                    <a:p>
                      <a:pPr algn="ctr" rtl="1"/>
                      <a:r>
                        <a:rPr lang="ar-JO" sz="2000" b="1" dirty="0">
                          <a:solidFill>
                            <a:srgbClr val="FFFF00"/>
                          </a:solidFill>
                        </a:rPr>
                        <a:t>أمير الأرض</a:t>
                      </a:r>
                    </a:p>
                  </a:txBody>
                  <a:tcPr>
                    <a:noFill/>
                  </a:tcPr>
                </a:tc>
                <a:extLst>
                  <a:ext uri="{0D108BD9-81ED-4DB2-BD59-A6C34878D82A}">
                    <a16:rowId xmlns:a16="http://schemas.microsoft.com/office/drawing/2014/main" val="10002"/>
                  </a:ext>
                </a:extLst>
              </a:tr>
              <a:tr h="505782">
                <a:tc>
                  <a:txBody>
                    <a:bodyPr/>
                    <a:lstStyle/>
                    <a:p>
                      <a:pPr algn="ctr" rtl="1"/>
                      <a:r>
                        <a:rPr lang="ar-JO" sz="2800" b="1" dirty="0">
                          <a:solidFill>
                            <a:srgbClr val="FFFF00"/>
                          </a:solidFill>
                        </a:rPr>
                        <a:t>عشتاروث</a:t>
                      </a:r>
                    </a:p>
                    <a:p>
                      <a:pPr algn="ctr" rtl="1"/>
                      <a:r>
                        <a:rPr lang="ar-JO" sz="2000" b="1" dirty="0">
                          <a:solidFill>
                            <a:srgbClr val="FFFF00"/>
                          </a:solidFill>
                        </a:rPr>
                        <a:t>آلهة الخصوبة</a:t>
                      </a:r>
                    </a:p>
                  </a:txBody>
                  <a:tcPr>
                    <a:noFill/>
                  </a:tcPr>
                </a:tc>
                <a:tc>
                  <a:txBody>
                    <a:bodyPr/>
                    <a:lstStyle/>
                    <a:p>
                      <a:pPr algn="ctr" rtl="1"/>
                      <a:r>
                        <a:rPr lang="ar-JO" sz="2800" b="1" dirty="0">
                          <a:solidFill>
                            <a:srgbClr val="FFFF00"/>
                          </a:solidFill>
                        </a:rPr>
                        <a:t>أثتارت</a:t>
                      </a:r>
                    </a:p>
                    <a:p>
                      <a:pPr algn="ctr" rtl="1"/>
                      <a:r>
                        <a:rPr lang="ar-JO" sz="2000" b="1" dirty="0">
                          <a:solidFill>
                            <a:srgbClr val="FFFF00"/>
                          </a:solidFill>
                        </a:rPr>
                        <a:t>آلهة الحرب و المطاردة</a:t>
                      </a:r>
                    </a:p>
                  </a:txBody>
                  <a:tcP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 calcmode="lin" valueType="num">
                                      <p:cBhvr>
                                        <p:cTn id="9" dur="500" fill="hold"/>
                                        <p:tgtEl>
                                          <p:spTgt spid="47107"/>
                                        </p:tgtEl>
                                        <p:attrNameLst>
                                          <p:attrName>ppt_x</p:attrName>
                                        </p:attrNameLst>
                                      </p:cBhvr>
                                      <p:tavLst>
                                        <p:tav tm="0">
                                          <p:val>
                                            <p:fltVal val="0.5"/>
                                          </p:val>
                                        </p:tav>
                                        <p:tav tm="100000">
                                          <p:val>
                                            <p:strVal val="#ppt_x"/>
                                          </p:val>
                                        </p:tav>
                                      </p:tavLst>
                                    </p:anim>
                                    <p:anim calcmode="lin" valueType="num">
                                      <p:cBhvr>
                                        <p:cTn id="10" dur="500" fill="hold"/>
                                        <p:tgtEl>
                                          <p:spTgt spid="4710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nodeType="clickEffect">
                                  <p:stCondLst>
                                    <p:cond delay="0"/>
                                  </p:stCondLst>
                                  <p:childTnLst>
                                    <p:set>
                                      <p:cBhvr>
                                        <p:cTn id="14" dur="1" fill="hold">
                                          <p:stCondLst>
                                            <p:cond delay="0"/>
                                          </p:stCondLst>
                                        </p:cTn>
                                        <p:tgtEl>
                                          <p:spTgt spid="47108"/>
                                        </p:tgtEl>
                                        <p:attrNameLst>
                                          <p:attrName>style.visibility</p:attrName>
                                        </p:attrNameLst>
                                      </p:cBhvr>
                                      <p:to>
                                        <p:strVal val="visible"/>
                                      </p:to>
                                    </p:set>
                                    <p:anim calcmode="lin" valueType="num">
                                      <p:cBhvr additive="base">
                                        <p:cTn id="15" dur="5000" fill="hold"/>
                                        <p:tgtEl>
                                          <p:spTgt spid="47108"/>
                                        </p:tgtEl>
                                        <p:attrNameLst>
                                          <p:attrName>ppt_x</p:attrName>
                                        </p:attrNameLst>
                                      </p:cBhvr>
                                      <p:tavLst>
                                        <p:tav tm="0">
                                          <p:val>
                                            <p:strVal val="#ppt_x"/>
                                          </p:val>
                                        </p:tav>
                                        <p:tav tm="100000">
                                          <p:val>
                                            <p:strVal val="#ppt_x"/>
                                          </p:val>
                                        </p:tav>
                                      </p:tavLst>
                                    </p:anim>
                                    <p:anim calcmode="lin" valueType="num">
                                      <p:cBhvr additive="base">
                                        <p:cTn id="16" dur="50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1" fill="hold" nodeType="clickEffect">
                                  <p:stCondLst>
                                    <p:cond delay="0"/>
                                  </p:stCondLst>
                                  <p:childTnLst>
                                    <p:set>
                                      <p:cBhvr>
                                        <p:cTn id="20" dur="1" fill="hold">
                                          <p:stCondLst>
                                            <p:cond delay="0"/>
                                          </p:stCondLst>
                                        </p:cTn>
                                        <p:tgtEl>
                                          <p:spTgt spid="47106"/>
                                        </p:tgtEl>
                                        <p:attrNameLst>
                                          <p:attrName>style.visibility</p:attrName>
                                        </p:attrNameLst>
                                      </p:cBhvr>
                                      <p:to>
                                        <p:strVal val="visible"/>
                                      </p:to>
                                    </p:set>
                                    <p:anim calcmode="lin" valueType="num">
                                      <p:cBhvr additive="base">
                                        <p:cTn id="21" dur="5000" fill="hold"/>
                                        <p:tgtEl>
                                          <p:spTgt spid="47106"/>
                                        </p:tgtEl>
                                        <p:attrNameLst>
                                          <p:attrName>ppt_x</p:attrName>
                                        </p:attrNameLst>
                                      </p:cBhvr>
                                      <p:tavLst>
                                        <p:tav tm="0">
                                          <p:val>
                                            <p:strVal val="#ppt_x"/>
                                          </p:val>
                                        </p:tav>
                                        <p:tav tm="100000">
                                          <p:val>
                                            <p:strVal val="#ppt_x"/>
                                          </p:val>
                                        </p:tav>
                                      </p:tavLst>
                                    </p:anim>
                                    <p:anim calcmode="lin" valueType="num">
                                      <p:cBhvr additive="base">
                                        <p:cTn id="22" dur="5000" fill="hold"/>
                                        <p:tgtEl>
                                          <p:spTgt spid="471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1" y="609600"/>
            <a:ext cx="9076539" cy="685800"/>
          </a:xfrm>
          <a:effectLst/>
        </p:spPr>
        <p:txBody>
          <a:bodyPr/>
          <a:lstStyle/>
          <a:p>
            <a:r>
              <a:rPr lang="ar-JO" dirty="0">
                <a:effectLst>
                  <a:glow rad="101600">
                    <a:schemeClr val="accent2">
                      <a:satMod val="175000"/>
                      <a:alpha val="40000"/>
                    </a:schemeClr>
                  </a:glow>
                </a:effectLst>
                <a:latin typeface="Arial" charset="0"/>
                <a:ea typeface="ＭＳ Ｐゴシック" charset="0"/>
              </a:rPr>
              <a:t>الآلهة البشرية مثل البشر</a:t>
            </a:r>
            <a:endParaRPr lang="en-US" dirty="0">
              <a:effectLst>
                <a:glow rad="101600">
                  <a:schemeClr val="accent2">
                    <a:satMod val="175000"/>
                    <a:alpha val="40000"/>
                  </a:schemeClr>
                </a:glow>
              </a:effectLst>
              <a:latin typeface="Arial" charset="0"/>
              <a:ea typeface="ＭＳ Ｐゴシック" charset="0"/>
            </a:endParaRPr>
          </a:p>
        </p:txBody>
      </p:sp>
      <p:sp>
        <p:nvSpPr>
          <p:cNvPr id="49157" name="Rectangle 5"/>
          <p:cNvSpPr>
            <a:spLocks noChangeArrowheads="1"/>
          </p:cNvSpPr>
          <p:nvPr/>
        </p:nvSpPr>
        <p:spPr bwMode="auto">
          <a:xfrm>
            <a:off x="228600" y="3048000"/>
            <a:ext cx="8686800" cy="10668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اختبرت المشاعر الإنسانية مثل الغيرة و الغضب و الشهوة ... الخ</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58" name="Rectangle 6"/>
          <p:cNvSpPr>
            <a:spLocks noChangeArrowheads="1"/>
          </p:cNvSpPr>
          <p:nvPr/>
        </p:nvSpPr>
        <p:spPr bwMode="auto">
          <a:xfrm>
            <a:off x="228600" y="2209800"/>
            <a:ext cx="8686800" cy="6096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أكلت و احتفلت حتى أنها سكرت</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59" name="Rectangle 7"/>
          <p:cNvSpPr>
            <a:spLocks noChangeArrowheads="1"/>
          </p:cNvSpPr>
          <p:nvPr/>
        </p:nvSpPr>
        <p:spPr bwMode="auto">
          <a:xfrm>
            <a:off x="228600" y="4267200"/>
            <a:ext cx="8686800" cy="6096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تقاتلوا فيما بينهم</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60" name="Rectangle 8"/>
          <p:cNvSpPr>
            <a:spLocks noChangeArrowheads="1"/>
          </p:cNvSpPr>
          <p:nvPr/>
        </p:nvSpPr>
        <p:spPr bwMode="auto">
          <a:xfrm>
            <a:off x="228600" y="5029200"/>
            <a:ext cx="8686800" cy="6096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كان لديهم قوى متفاونة و لكن لا أحد منهم كلي القدرة</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61" name="Rectangle 9"/>
          <p:cNvSpPr>
            <a:spLocks noChangeArrowheads="1"/>
          </p:cNvSpPr>
          <p:nvPr/>
        </p:nvSpPr>
        <p:spPr bwMode="auto">
          <a:xfrm>
            <a:off x="228600" y="5791200"/>
            <a:ext cx="8686800" cy="6858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يمكنهم الموت و الحياة ثانية</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62" name="Text Box 10"/>
          <p:cNvSpPr txBox="1">
            <a:spLocks noChangeArrowheads="1"/>
          </p:cNvSpPr>
          <p:nvPr/>
        </p:nvSpPr>
        <p:spPr bwMode="auto">
          <a:xfrm>
            <a:off x="8205788" y="76200"/>
            <a:ext cx="881973" cy="461665"/>
          </a:xfrm>
          <a:prstGeom prst="rect">
            <a:avLst/>
          </a:prstGeom>
          <a:noFill/>
          <a:ln w="9525">
            <a:noFill/>
            <a:miter lim="800000"/>
            <a:headEnd/>
            <a:tailEnd/>
          </a:ln>
          <a:effectLst/>
        </p:spPr>
        <p:txBody>
          <a:bodyPr wrap="none">
            <a:spAutoFit/>
          </a:bodyPr>
          <a:lstStyle/>
          <a:p>
            <a:pPr>
              <a:defRPr/>
            </a:pPr>
            <a:r>
              <a:rPr lang="ar-JO" b="1" dirty="0">
                <a:effectLst>
                  <a:glow rad="101600">
                    <a:schemeClr val="accent2">
                      <a:satMod val="175000"/>
                      <a:alpha val="40000"/>
                    </a:schemeClr>
                  </a:glow>
                </a:effectLst>
                <a:latin typeface="Arial"/>
                <a:ea typeface="ＭＳ Ｐゴシック" pitchFamily="-112" charset="-128"/>
                <a:cs typeface="Arial"/>
              </a:rPr>
              <a:t>160ج</a:t>
            </a:r>
            <a:endParaRPr lang="en-US" b="1" dirty="0">
              <a:effectLst>
                <a:glow rad="101600">
                  <a:schemeClr val="accent2">
                    <a:satMod val="175000"/>
                    <a:alpha val="40000"/>
                  </a:schemeClr>
                </a:glow>
              </a:effectLst>
              <a:latin typeface="Arial"/>
              <a:ea typeface="ＭＳ Ｐゴシック" pitchFamily="-112" charset="-128"/>
              <a:cs typeface="Arial"/>
            </a:endParaRPr>
          </a:p>
        </p:txBody>
      </p:sp>
      <p:sp>
        <p:nvSpPr>
          <p:cNvPr id="11" name="Rectangle 4"/>
          <p:cNvSpPr txBox="1">
            <a:spLocks noChangeArrowheads="1"/>
          </p:cNvSpPr>
          <p:nvPr/>
        </p:nvSpPr>
        <p:spPr bwMode="auto">
          <a:xfrm>
            <a:off x="228600" y="1447800"/>
            <a:ext cx="8686800" cy="685800"/>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3200" b="1" dirty="0">
                <a:effectLst>
                  <a:glow rad="101600">
                    <a:schemeClr val="accent2">
                      <a:satMod val="175000"/>
                      <a:alpha val="40000"/>
                    </a:schemeClr>
                  </a:glow>
                </a:effectLst>
                <a:cs typeface="Arial" charset="0"/>
              </a:rPr>
              <a:t>كان لديهم عائلات و يمكنهم الإنجاب</a:t>
            </a:r>
            <a:endParaRPr lang="en-US" sz="3200" b="1" dirty="0">
              <a:effectLst>
                <a:glow rad="101600">
                  <a:schemeClr val="accent2">
                    <a:satMod val="175000"/>
                    <a:alpha val="40000"/>
                  </a:schemeClr>
                </a:glo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9155"/>
                                        </p:tgtEl>
                                        <p:attrNameLst>
                                          <p:attrName>style.visibility</p:attrName>
                                        </p:attrNameLst>
                                      </p:cBhvr>
                                      <p:to>
                                        <p:strVal val="visible"/>
                                      </p:to>
                                    </p:set>
                                    <p:anim calcmode="lin" valueType="num">
                                      <p:cBhvr>
                                        <p:cTn id="7" dur="300" fill="hold"/>
                                        <p:tgtEl>
                                          <p:spTgt spid="49155"/>
                                        </p:tgtEl>
                                        <p:attrNameLst>
                                          <p:attrName>ppt_w</p:attrName>
                                        </p:attrNameLst>
                                      </p:cBhvr>
                                      <p:tavLst>
                                        <p:tav tm="0">
                                          <p:val>
                                            <p:fltVal val="0"/>
                                          </p:val>
                                        </p:tav>
                                        <p:tav tm="100000">
                                          <p:val>
                                            <p:strVal val="#ppt_w"/>
                                          </p:val>
                                        </p:tav>
                                      </p:tavLst>
                                    </p:anim>
                                    <p:anim calcmode="lin" valueType="num">
                                      <p:cBhvr>
                                        <p:cTn id="8" dur="300" fill="hold"/>
                                        <p:tgtEl>
                                          <p:spTgt spid="49155"/>
                                        </p:tgtEl>
                                        <p:attrNameLst>
                                          <p:attrName>ppt_h</p:attrName>
                                        </p:attrNameLst>
                                      </p:cBhvr>
                                      <p:tavLst>
                                        <p:tav tm="0">
                                          <p:val>
                                            <p:fltVal val="0"/>
                                          </p:val>
                                        </p:tav>
                                        <p:tav tm="100000">
                                          <p:val>
                                            <p:strVal val="#ppt_h"/>
                                          </p:val>
                                        </p:tav>
                                      </p:tavLst>
                                    </p:anim>
                                    <p:anim calcmode="lin" valueType="num">
                                      <p:cBhvr>
                                        <p:cTn id="9" dur="300" fill="hold"/>
                                        <p:tgtEl>
                                          <p:spTgt spid="49155"/>
                                        </p:tgtEl>
                                        <p:attrNameLst>
                                          <p:attrName>ppt_x</p:attrName>
                                        </p:attrNameLst>
                                      </p:cBhvr>
                                      <p:tavLst>
                                        <p:tav tm="0">
                                          <p:val>
                                            <p:fltVal val="0.5"/>
                                          </p:val>
                                        </p:tav>
                                        <p:tav tm="100000">
                                          <p:val>
                                            <p:strVal val="#ppt_x"/>
                                          </p:val>
                                        </p:tav>
                                      </p:tavLst>
                                    </p:anim>
                                    <p:anim calcmode="lin" valueType="num">
                                      <p:cBhvr>
                                        <p:cTn id="10" dur="300" fill="hold"/>
                                        <p:tgtEl>
                                          <p:spTgt spid="4915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11">
                                            <p:txEl>
                                              <p:pRg st="0" end="0"/>
                                            </p:txEl>
                                          </p:spTgt>
                                        </p:tgtEl>
                                        <p:attrNameLst>
                                          <p:attrName>style.visibility</p:attrName>
                                        </p:attrNameLst>
                                      </p:cBhvr>
                                      <p:to>
                                        <p:strVal val="visible"/>
                                      </p:to>
                                    </p:set>
                                    <p:anim to="" calcmode="lin" valueType="num">
                                      <p:cBhvr>
                                        <p:cTn id="15" dur="1" fill="hold"/>
                                        <p:tgtEl>
                                          <p:spTgt spid="11">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49158"/>
                                        </p:tgtEl>
                                        <p:attrNameLst>
                                          <p:attrName>style.visibility</p:attrName>
                                        </p:attrNameLst>
                                      </p:cBhvr>
                                      <p:to>
                                        <p:strVal val="visible"/>
                                      </p:to>
                                    </p:set>
                                    <p:anim to="" calcmode="lin" valueType="num">
                                      <p:cBhvr>
                                        <p:cTn id="20" dur="1" fill="hold"/>
                                        <p:tgtEl>
                                          <p:spTgt spid="49158"/>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iterate type="wd">
                                    <p:tmAbs val="300"/>
                                  </p:iterate>
                                  <p:childTnLst>
                                    <p:set>
                                      <p:cBhvr>
                                        <p:cTn id="24" dur="1" fill="hold">
                                          <p:stCondLst>
                                            <p:cond delay="299"/>
                                          </p:stCondLst>
                                        </p:cTn>
                                        <p:tgtEl>
                                          <p:spTgt spid="49157"/>
                                        </p:tgtEl>
                                        <p:attrNameLst>
                                          <p:attrName>style.visibility</p:attrName>
                                        </p:attrNameLst>
                                      </p:cBhvr>
                                      <p:to>
                                        <p:strVal val="visible"/>
                                      </p:to>
                                    </p:set>
                                    <p:anim to="" calcmode="lin" valueType="num">
                                      <p:cBhvr>
                                        <p:cTn id="25" dur="1" fill="hold"/>
                                        <p:tgtEl>
                                          <p:spTgt spid="49157"/>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49159"/>
                                        </p:tgtEl>
                                        <p:attrNameLst>
                                          <p:attrName>style.visibility</p:attrName>
                                        </p:attrNameLst>
                                      </p:cBhvr>
                                      <p:to>
                                        <p:strVal val="visible"/>
                                      </p:to>
                                    </p:set>
                                    <p:anim to="" calcmode="lin" valueType="num">
                                      <p:cBhvr>
                                        <p:cTn id="30" dur="1" fill="hold"/>
                                        <p:tgtEl>
                                          <p:spTgt spid="4915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iterate type="wd">
                                    <p:tmAbs val="300"/>
                                  </p:iterate>
                                  <p:childTnLst>
                                    <p:set>
                                      <p:cBhvr>
                                        <p:cTn id="34" dur="1" fill="hold">
                                          <p:stCondLst>
                                            <p:cond delay="299"/>
                                          </p:stCondLst>
                                        </p:cTn>
                                        <p:tgtEl>
                                          <p:spTgt spid="49160"/>
                                        </p:tgtEl>
                                        <p:attrNameLst>
                                          <p:attrName>style.visibility</p:attrName>
                                        </p:attrNameLst>
                                      </p:cBhvr>
                                      <p:to>
                                        <p:strVal val="visible"/>
                                      </p:to>
                                    </p:set>
                                    <p:anim to="" calcmode="lin" valueType="num">
                                      <p:cBhvr>
                                        <p:cTn id="35" dur="1" fill="hold"/>
                                        <p:tgtEl>
                                          <p:spTgt spid="49160"/>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grpId="0" nodeType="clickEffect">
                                  <p:stCondLst>
                                    <p:cond delay="0"/>
                                  </p:stCondLst>
                                  <p:childTnLst>
                                    <p:set>
                                      <p:cBhvr>
                                        <p:cTn id="39" dur="1" fill="hold">
                                          <p:stCondLst>
                                            <p:cond delay="499"/>
                                          </p:stCondLst>
                                        </p:cTn>
                                        <p:tgtEl>
                                          <p:spTgt spid="49161"/>
                                        </p:tgtEl>
                                        <p:attrNameLst>
                                          <p:attrName>style.visibility</p:attrName>
                                        </p:attrNameLst>
                                      </p:cBhvr>
                                      <p:to>
                                        <p:strVal val="visible"/>
                                      </p:to>
                                    </p:set>
                                    <p:anim to="" calcmode="lin" valueType="num">
                                      <p:cBhvr>
                                        <p:cTn id="40" dur="1" fill="hold"/>
                                        <p:tgtEl>
                                          <p:spTgt spid="491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7" grpId="0" autoUpdateAnimBg="0"/>
      <p:bldP spid="49158" grpId="0" autoUpdateAnimBg="0"/>
      <p:bldP spid="49159" grpId="0" autoUpdateAnimBg="0"/>
      <p:bldP spid="49160" grpId="0" autoUpdateAnimBg="0"/>
      <p:bldP spid="49161" grpId="0" autoUpdateAnimBg="0"/>
      <p:bldP spid="1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 y="381000"/>
            <a:ext cx="9067800" cy="762000"/>
          </a:xfrm>
        </p:spPr>
        <p:txBody>
          <a:bodyPr/>
          <a:lstStyle/>
          <a:p>
            <a:r>
              <a:rPr lang="ar-JO" dirty="0">
                <a:effectLst>
                  <a:outerShdw blurRad="38100" dist="38100" dir="2700000" algn="tl">
                    <a:schemeClr val="bg2"/>
                  </a:outerShdw>
                </a:effectLst>
                <a:latin typeface="Arial" charset="0"/>
                <a:ea typeface="ＭＳ Ｐゴシック" charset="0"/>
              </a:rPr>
              <a:t>تم تصويره كحيوان - إنسان</a:t>
            </a:r>
            <a:endParaRPr lang="en-US" dirty="0">
              <a:effectLst>
                <a:outerShdw blurRad="38100" dist="38100" dir="2700000" algn="tl">
                  <a:schemeClr val="bg2"/>
                </a:outerShdw>
              </a:effectLst>
              <a:latin typeface="Arial" charset="0"/>
              <a:ea typeface="ＭＳ Ｐゴシック" charset="0"/>
            </a:endParaRPr>
          </a:p>
        </p:txBody>
      </p:sp>
      <p:graphicFrame>
        <p:nvGraphicFramePr>
          <p:cNvPr id="51205" name="Object 2"/>
          <p:cNvGraphicFramePr>
            <a:graphicFrameLocks noChangeAspect="1"/>
          </p:cNvGraphicFramePr>
          <p:nvPr/>
        </p:nvGraphicFramePr>
        <p:xfrm>
          <a:off x="7162800" y="4114800"/>
          <a:ext cx="1216025" cy="2209800"/>
        </p:xfrm>
        <a:graphic>
          <a:graphicData uri="http://schemas.openxmlformats.org/presentationml/2006/ole">
            <mc:AlternateContent xmlns:mc="http://schemas.openxmlformats.org/markup-compatibility/2006">
              <mc:Choice xmlns:v="urn:schemas-microsoft-com:vml" Requires="v">
                <p:oleObj name="Document" r:id="rId3" imgW="1498413" imgH="2730159" progId="">
                  <p:embed/>
                </p:oleObj>
              </mc:Choice>
              <mc:Fallback>
                <p:oleObj name="Document" r:id="rId3" imgW="1498413" imgH="2730159" progId="">
                  <p:embed/>
                  <p:pic>
                    <p:nvPicPr>
                      <p:cNvPr id="0" name="Picture 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114800"/>
                        <a:ext cx="12160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120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1295400"/>
            <a:ext cx="12398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7"/>
          <p:cNvSpPr txBox="1">
            <a:spLocks noChangeArrowheads="1"/>
          </p:cNvSpPr>
          <p:nvPr/>
        </p:nvSpPr>
        <p:spPr bwMode="auto">
          <a:xfrm>
            <a:off x="533400" y="4267200"/>
            <a:ext cx="4326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4963" indent="-3349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50000"/>
              </a:spcBef>
              <a:buFontTx/>
              <a:buChar char="•"/>
            </a:pPr>
            <a:r>
              <a:rPr lang="ar-JO" sz="2800" b="1" dirty="0"/>
              <a:t>رع (رأس النسر)</a:t>
            </a:r>
            <a:endParaRPr lang="en-US" b="1" dirty="0">
              <a:cs typeface="Arial" charset="0"/>
            </a:endParaRPr>
          </a:p>
        </p:txBody>
      </p:sp>
      <p:sp>
        <p:nvSpPr>
          <p:cNvPr id="51208" name="Text Box 8"/>
          <p:cNvSpPr txBox="1">
            <a:spLocks noChangeArrowheads="1"/>
          </p:cNvSpPr>
          <p:nvPr/>
        </p:nvSpPr>
        <p:spPr bwMode="auto">
          <a:xfrm>
            <a:off x="3657600" y="6257925"/>
            <a:ext cx="518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4963" indent="-3349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50000"/>
              </a:spcBef>
              <a:buFontTx/>
              <a:buChar char="•"/>
            </a:pPr>
            <a:r>
              <a:rPr lang="ar-JO" sz="2800" b="1" dirty="0"/>
              <a:t>أنوبيس (رأس ابن آوى)</a:t>
            </a:r>
            <a:endParaRPr lang="en-US" b="1" dirty="0">
              <a:cs typeface="Arial" charset="0"/>
            </a:endParaRPr>
          </a:p>
        </p:txBody>
      </p:sp>
      <p:pic>
        <p:nvPicPr>
          <p:cNvPr id="51209" name="Picture 9" descr="DagonPriest"/>
          <p:cNvPicPr>
            <a:picLocks noChangeAspect="1" noChangeArrowheads="1"/>
          </p:cNvPicPr>
          <p:nvPr/>
        </p:nvPicPr>
        <p:blipFill>
          <a:blip r:embed="rId6" cstate="screen">
            <a:lum bright="40000" contrast="20000"/>
            <a:extLst>
              <a:ext uri="{28A0092B-C50C-407E-A947-70E740481C1C}">
                <a14:useLocalDpi xmlns:a14="http://schemas.microsoft.com/office/drawing/2010/main" val="0"/>
              </a:ext>
            </a:extLst>
          </a:blip>
          <a:srcRect/>
          <a:stretch>
            <a:fillRect/>
          </a:stretch>
        </p:blipFill>
        <p:spPr bwMode="auto">
          <a:xfrm>
            <a:off x="533400" y="1772816"/>
            <a:ext cx="1066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4800600"/>
            <a:ext cx="11477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11" name="Object 3"/>
          <p:cNvGraphicFramePr>
            <a:graphicFrameLocks noChangeAspect="1"/>
          </p:cNvGraphicFramePr>
          <p:nvPr/>
        </p:nvGraphicFramePr>
        <p:xfrm>
          <a:off x="5565775" y="2971800"/>
          <a:ext cx="1139825" cy="2124075"/>
        </p:xfrm>
        <a:graphic>
          <a:graphicData uri="http://schemas.openxmlformats.org/presentationml/2006/ole">
            <mc:AlternateContent xmlns:mc="http://schemas.openxmlformats.org/markup-compatibility/2006">
              <mc:Choice xmlns:v="urn:schemas-microsoft-com:vml" Requires="v">
                <p:oleObj name="Document" r:id="rId8" imgW="2387302" imgH="4444444" progId="">
                  <p:embed/>
                </p:oleObj>
              </mc:Choice>
              <mc:Fallback>
                <p:oleObj name="Document" r:id="rId8" imgW="2387302" imgH="4444444" progId="">
                  <p:embed/>
                  <p:pic>
                    <p:nvPicPr>
                      <p:cNvPr id="0" name="Picture 107"/>
                      <p:cNvPicPr>
                        <a:picLocks noChangeAspect="1" noChangeArrowheads="1"/>
                      </p:cNvPicPr>
                      <p:nvPr/>
                    </p:nvPicPr>
                    <p:blipFill>
                      <a:blip r:embed="rId9">
                        <a:lum bright="20000" contrast="20000"/>
                        <a:extLst>
                          <a:ext uri="{28A0092B-C50C-407E-A947-70E740481C1C}">
                            <a14:useLocalDpi xmlns:a14="http://schemas.microsoft.com/office/drawing/2010/main" val="0"/>
                          </a:ext>
                        </a:extLst>
                      </a:blip>
                      <a:srcRect/>
                      <a:stretch>
                        <a:fillRect/>
                      </a:stretch>
                    </p:blipFill>
                    <p:spPr bwMode="auto">
                      <a:xfrm>
                        <a:off x="5565775" y="2971800"/>
                        <a:ext cx="11398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1212" name="Rectangle 12"/>
          <p:cNvSpPr>
            <a:spLocks noChangeArrowheads="1"/>
          </p:cNvSpPr>
          <p:nvPr/>
        </p:nvSpPr>
        <p:spPr bwMode="auto">
          <a:xfrm>
            <a:off x="1793875" y="3304054"/>
            <a:ext cx="381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buFontTx/>
              <a:buChar char="•"/>
            </a:pPr>
            <a:r>
              <a:rPr lang="ar-JO" sz="2800" b="1" dirty="0"/>
              <a:t> إنليل (أرجل الحصان)</a:t>
            </a:r>
            <a:r>
              <a:rPr lang="en-US" sz="2800" b="1" dirty="0"/>
              <a:t> </a:t>
            </a:r>
            <a:endParaRPr lang="en-US" sz="2800" b="1" dirty="0">
              <a:cs typeface="Arial" charset="0"/>
            </a:endParaRPr>
          </a:p>
        </p:txBody>
      </p:sp>
      <p:sp>
        <p:nvSpPr>
          <p:cNvPr id="51213" name="Text Box 13"/>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160ح</a:t>
            </a:r>
            <a:endParaRPr lang="en-US" b="1" dirty="0">
              <a:latin typeface="Arial"/>
              <a:ea typeface="ＭＳ Ｐゴシック" pitchFamily="-112" charset="-128"/>
              <a:cs typeface="Arial"/>
            </a:endParaRPr>
          </a:p>
        </p:txBody>
      </p:sp>
      <p:sp>
        <p:nvSpPr>
          <p:cNvPr id="14" name="Rectangle 3"/>
          <p:cNvSpPr txBox="1">
            <a:spLocks noChangeArrowheads="1"/>
          </p:cNvSpPr>
          <p:nvPr/>
        </p:nvSpPr>
        <p:spPr bwMode="auto">
          <a:xfrm>
            <a:off x="381000" y="1219200"/>
            <a:ext cx="3810000" cy="7620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t>داجون (ذيل السمكة)</a:t>
            </a:r>
            <a:endParaRPr lang="en-US" sz="2800" b="1" dirty="0">
              <a:effectLst>
                <a:outerShdw blurRad="38100" dist="38100" dir="2700000" algn="tl">
                  <a:srgbClr val="000000"/>
                </a:outerShdw>
              </a:effectLst>
              <a:cs typeface="Arial" charset="0"/>
            </a:endParaRPr>
          </a:p>
        </p:txBody>
      </p:sp>
      <p:sp>
        <p:nvSpPr>
          <p:cNvPr id="15" name="Rectangle 4"/>
          <p:cNvSpPr txBox="1">
            <a:spLocks noChangeArrowheads="1"/>
          </p:cNvSpPr>
          <p:nvPr/>
        </p:nvSpPr>
        <p:spPr bwMode="auto">
          <a:xfrm>
            <a:off x="3352800" y="1828800"/>
            <a:ext cx="3810000" cy="6096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t>حورس (رأس صقر)</a:t>
            </a:r>
            <a:endParaRPr lang="en-US" sz="2800" b="1" dirty="0">
              <a:effectLst>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1202"/>
                                        </p:tgtEl>
                                        <p:attrNameLst>
                                          <p:attrName>style.visibility</p:attrName>
                                        </p:attrNameLst>
                                      </p:cBhvr>
                                      <p:to>
                                        <p:strVal val="visible"/>
                                      </p:to>
                                    </p:set>
                                    <p:anim calcmode="lin" valueType="num">
                                      <p:cBhvr>
                                        <p:cTn id="7" dur="300" fill="hold"/>
                                        <p:tgtEl>
                                          <p:spTgt spid="51202"/>
                                        </p:tgtEl>
                                        <p:attrNameLst>
                                          <p:attrName>ppt_w</p:attrName>
                                        </p:attrNameLst>
                                      </p:cBhvr>
                                      <p:tavLst>
                                        <p:tav tm="0">
                                          <p:val>
                                            <p:fltVal val="0"/>
                                          </p:val>
                                        </p:tav>
                                        <p:tav tm="100000">
                                          <p:val>
                                            <p:strVal val="#ppt_w"/>
                                          </p:val>
                                        </p:tav>
                                      </p:tavLst>
                                    </p:anim>
                                    <p:anim calcmode="lin" valueType="num">
                                      <p:cBhvr>
                                        <p:cTn id="8" dur="300" fill="hold"/>
                                        <p:tgtEl>
                                          <p:spTgt spid="51202"/>
                                        </p:tgtEl>
                                        <p:attrNameLst>
                                          <p:attrName>ppt_h</p:attrName>
                                        </p:attrNameLst>
                                      </p:cBhvr>
                                      <p:tavLst>
                                        <p:tav tm="0">
                                          <p:val>
                                            <p:fltVal val="0"/>
                                          </p:val>
                                        </p:tav>
                                        <p:tav tm="100000">
                                          <p:val>
                                            <p:strVal val="#ppt_h"/>
                                          </p:val>
                                        </p:tav>
                                      </p:tavLst>
                                    </p:anim>
                                    <p:anim calcmode="lin" valueType="num">
                                      <p:cBhvr>
                                        <p:cTn id="9" dur="300" fill="hold"/>
                                        <p:tgtEl>
                                          <p:spTgt spid="51202"/>
                                        </p:tgtEl>
                                        <p:attrNameLst>
                                          <p:attrName>ppt_x</p:attrName>
                                        </p:attrNameLst>
                                      </p:cBhvr>
                                      <p:tavLst>
                                        <p:tav tm="0">
                                          <p:val>
                                            <p:fltVal val="0.5"/>
                                          </p:val>
                                        </p:tav>
                                        <p:tav tm="100000">
                                          <p:val>
                                            <p:strVal val="#ppt_x"/>
                                          </p:val>
                                        </p:tav>
                                      </p:tavLst>
                                    </p:anim>
                                    <p:anim calcmode="lin" valueType="num">
                                      <p:cBhvr>
                                        <p:cTn id="10" dur="300" fill="hold"/>
                                        <p:tgtEl>
                                          <p:spTgt spid="5120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18" presetClass="entr" presetSubtype="9" fill="hold" nodeType="afterEffect">
                                  <p:stCondLst>
                                    <p:cond delay="1000"/>
                                  </p:stCondLst>
                                  <p:childTnLst>
                                    <p:set>
                                      <p:cBhvr>
                                        <p:cTn id="19" dur="1" fill="hold">
                                          <p:stCondLst>
                                            <p:cond delay="0"/>
                                          </p:stCondLst>
                                        </p:cTn>
                                        <p:tgtEl>
                                          <p:spTgt spid="51209"/>
                                        </p:tgtEl>
                                        <p:attrNameLst>
                                          <p:attrName>style.visibility</p:attrName>
                                        </p:attrNameLst>
                                      </p:cBhvr>
                                      <p:to>
                                        <p:strVal val="visible"/>
                                      </p:to>
                                    </p:set>
                                    <p:animEffect transition="in" filter="strips(upLeft)">
                                      <p:cBhvr>
                                        <p:cTn id="20" dur="500"/>
                                        <p:tgtEl>
                                          <p:spTgt spid="512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51207"/>
                                        </p:tgtEl>
                                        <p:attrNameLst>
                                          <p:attrName>style.visibility</p:attrName>
                                        </p:attrNameLst>
                                      </p:cBhvr>
                                      <p:to>
                                        <p:strVal val="visible"/>
                                      </p:to>
                                    </p:set>
                                    <p:anim calcmode="lin" valueType="num">
                                      <p:cBhvr additive="base">
                                        <p:cTn id="25" dur="500" fill="hold"/>
                                        <p:tgtEl>
                                          <p:spTgt spid="51207"/>
                                        </p:tgtEl>
                                        <p:attrNameLst>
                                          <p:attrName>ppt_x</p:attrName>
                                        </p:attrNameLst>
                                      </p:cBhvr>
                                      <p:tavLst>
                                        <p:tav tm="0">
                                          <p:val>
                                            <p:strVal val="1+#ppt_w/2"/>
                                          </p:val>
                                        </p:tav>
                                        <p:tav tm="100000">
                                          <p:val>
                                            <p:strVal val="#ppt_x"/>
                                          </p:val>
                                        </p:tav>
                                      </p:tavLst>
                                    </p:anim>
                                    <p:anim calcmode="lin" valueType="num">
                                      <p:cBhvr additive="base">
                                        <p:cTn id="26" dur="500" fill="hold"/>
                                        <p:tgtEl>
                                          <p:spTgt spid="51207"/>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500"/>
                            </p:stCondLst>
                            <p:childTnLst>
                              <p:par>
                                <p:cTn id="28" presetID="18" presetClass="entr" presetSubtype="6" fill="hold" nodeType="afterEffect">
                                  <p:stCondLst>
                                    <p:cond delay="1000"/>
                                  </p:stCondLst>
                                  <p:childTnLst>
                                    <p:set>
                                      <p:cBhvr>
                                        <p:cTn id="29" dur="1" fill="hold">
                                          <p:stCondLst>
                                            <p:cond delay="0"/>
                                          </p:stCondLst>
                                        </p:cTn>
                                        <p:tgtEl>
                                          <p:spTgt spid="51210"/>
                                        </p:tgtEl>
                                        <p:attrNameLst>
                                          <p:attrName>style.visibility</p:attrName>
                                        </p:attrNameLst>
                                      </p:cBhvr>
                                      <p:to>
                                        <p:strVal val="visible"/>
                                      </p:to>
                                    </p:set>
                                    <p:animEffect transition="in" filter="strips(downRight)">
                                      <p:cBhvr>
                                        <p:cTn id="30" dur="500"/>
                                        <p:tgtEl>
                                          <p:spTgt spid="512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iterate type="wd">
                                    <p:tmPct val="100000"/>
                                  </p:iterate>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3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6" dur="3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500"/>
                            </p:stCondLst>
                            <p:childTnLst>
                              <p:par>
                                <p:cTn id="38" presetID="17" presetClass="entr" presetSubtype="4" fill="hold" nodeType="afterEffect">
                                  <p:stCondLst>
                                    <p:cond delay="1000"/>
                                  </p:stCondLst>
                                  <p:childTnLst>
                                    <p:set>
                                      <p:cBhvr>
                                        <p:cTn id="39" dur="1" fill="hold">
                                          <p:stCondLst>
                                            <p:cond delay="0"/>
                                          </p:stCondLst>
                                        </p:cTn>
                                        <p:tgtEl>
                                          <p:spTgt spid="51206"/>
                                        </p:tgtEl>
                                        <p:attrNameLst>
                                          <p:attrName>style.visibility</p:attrName>
                                        </p:attrNameLst>
                                      </p:cBhvr>
                                      <p:to>
                                        <p:strVal val="visible"/>
                                      </p:to>
                                    </p:set>
                                    <p:anim calcmode="lin" valueType="num">
                                      <p:cBhvr>
                                        <p:cTn id="40" dur="500" fill="hold"/>
                                        <p:tgtEl>
                                          <p:spTgt spid="51206"/>
                                        </p:tgtEl>
                                        <p:attrNameLst>
                                          <p:attrName>ppt_x</p:attrName>
                                        </p:attrNameLst>
                                      </p:cBhvr>
                                      <p:tavLst>
                                        <p:tav tm="0">
                                          <p:val>
                                            <p:strVal val="#ppt_x"/>
                                          </p:val>
                                        </p:tav>
                                        <p:tav tm="100000">
                                          <p:val>
                                            <p:strVal val="#ppt_x"/>
                                          </p:val>
                                        </p:tav>
                                      </p:tavLst>
                                    </p:anim>
                                    <p:anim calcmode="lin" valueType="num">
                                      <p:cBhvr>
                                        <p:cTn id="41" dur="500" fill="hold"/>
                                        <p:tgtEl>
                                          <p:spTgt spid="51206"/>
                                        </p:tgtEl>
                                        <p:attrNameLst>
                                          <p:attrName>ppt_y</p:attrName>
                                        </p:attrNameLst>
                                      </p:cBhvr>
                                      <p:tavLst>
                                        <p:tav tm="0">
                                          <p:val>
                                            <p:strVal val="#ppt_y+#ppt_h/2"/>
                                          </p:val>
                                        </p:tav>
                                        <p:tav tm="100000">
                                          <p:val>
                                            <p:strVal val="#ppt_y"/>
                                          </p:val>
                                        </p:tav>
                                      </p:tavLst>
                                    </p:anim>
                                    <p:anim calcmode="lin" valueType="num">
                                      <p:cBhvr>
                                        <p:cTn id="42" dur="500" fill="hold"/>
                                        <p:tgtEl>
                                          <p:spTgt spid="51206"/>
                                        </p:tgtEl>
                                        <p:attrNameLst>
                                          <p:attrName>ppt_w</p:attrName>
                                        </p:attrNameLst>
                                      </p:cBhvr>
                                      <p:tavLst>
                                        <p:tav tm="0">
                                          <p:val>
                                            <p:strVal val="#ppt_w"/>
                                          </p:val>
                                        </p:tav>
                                        <p:tav tm="100000">
                                          <p:val>
                                            <p:strVal val="#ppt_w"/>
                                          </p:val>
                                        </p:tav>
                                      </p:tavLst>
                                    </p:anim>
                                    <p:anim calcmode="lin" valueType="num">
                                      <p:cBhvr>
                                        <p:cTn id="43" dur="500" fill="hold"/>
                                        <p:tgtEl>
                                          <p:spTgt spid="51206"/>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grpId="0" nodeType="clickEffect">
                                  <p:stCondLst>
                                    <p:cond delay="0"/>
                                  </p:stCondLst>
                                  <p:iterate type="wd">
                                    <p:tmPct val="100000"/>
                                  </p:iterate>
                                  <p:childTnLst>
                                    <p:set>
                                      <p:cBhvr>
                                        <p:cTn id="47" dur="1" fill="hold">
                                          <p:stCondLst>
                                            <p:cond delay="0"/>
                                          </p:stCondLst>
                                        </p:cTn>
                                        <p:tgtEl>
                                          <p:spTgt spid="51208"/>
                                        </p:tgtEl>
                                        <p:attrNameLst>
                                          <p:attrName>style.visibility</p:attrName>
                                        </p:attrNameLst>
                                      </p:cBhvr>
                                      <p:to>
                                        <p:strVal val="visible"/>
                                      </p:to>
                                    </p:set>
                                    <p:anim calcmode="lin" valueType="num">
                                      <p:cBhvr additive="base">
                                        <p:cTn id="48" dur="300" fill="hold"/>
                                        <p:tgtEl>
                                          <p:spTgt spid="51208"/>
                                        </p:tgtEl>
                                        <p:attrNameLst>
                                          <p:attrName>ppt_x</p:attrName>
                                        </p:attrNameLst>
                                      </p:cBhvr>
                                      <p:tavLst>
                                        <p:tav tm="0">
                                          <p:val>
                                            <p:strVal val="#ppt_x"/>
                                          </p:val>
                                        </p:tav>
                                        <p:tav tm="100000">
                                          <p:val>
                                            <p:strVal val="#ppt_x"/>
                                          </p:val>
                                        </p:tav>
                                      </p:tavLst>
                                    </p:anim>
                                    <p:anim calcmode="lin" valueType="num">
                                      <p:cBhvr additive="base">
                                        <p:cTn id="49" dur="300" fill="hold"/>
                                        <p:tgtEl>
                                          <p:spTgt spid="51208"/>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1800"/>
                            </p:stCondLst>
                            <p:childTnLst>
                              <p:par>
                                <p:cTn id="51" presetID="18" presetClass="entr" presetSubtype="6" fill="hold" nodeType="afterEffect">
                                  <p:stCondLst>
                                    <p:cond delay="1000"/>
                                  </p:stCondLst>
                                  <p:childTnLst>
                                    <p:set>
                                      <p:cBhvr>
                                        <p:cTn id="52" dur="1" fill="hold">
                                          <p:stCondLst>
                                            <p:cond delay="0"/>
                                          </p:stCondLst>
                                        </p:cTn>
                                        <p:tgtEl>
                                          <p:spTgt spid="51205"/>
                                        </p:tgtEl>
                                        <p:attrNameLst>
                                          <p:attrName>style.visibility</p:attrName>
                                        </p:attrNameLst>
                                      </p:cBhvr>
                                      <p:to>
                                        <p:strVal val="visible"/>
                                      </p:to>
                                    </p:set>
                                    <p:animEffect transition="in" filter="strips(downRight)">
                                      <p:cBhvr>
                                        <p:cTn id="53" dur="500"/>
                                        <p:tgtEl>
                                          <p:spTgt spid="5120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3" fill="hold" grpId="0" nodeType="clickEffect">
                                  <p:stCondLst>
                                    <p:cond delay="0"/>
                                  </p:stCondLst>
                                  <p:childTnLst>
                                    <p:set>
                                      <p:cBhvr>
                                        <p:cTn id="57" dur="1" fill="hold">
                                          <p:stCondLst>
                                            <p:cond delay="0"/>
                                          </p:stCondLst>
                                        </p:cTn>
                                        <p:tgtEl>
                                          <p:spTgt spid="51212"/>
                                        </p:tgtEl>
                                        <p:attrNameLst>
                                          <p:attrName>style.visibility</p:attrName>
                                        </p:attrNameLst>
                                      </p:cBhvr>
                                      <p:to>
                                        <p:strVal val="visible"/>
                                      </p:to>
                                    </p:set>
                                    <p:anim calcmode="lin" valueType="num">
                                      <p:cBhvr additive="base">
                                        <p:cTn id="58" dur="500" fill="hold"/>
                                        <p:tgtEl>
                                          <p:spTgt spid="51212"/>
                                        </p:tgtEl>
                                        <p:attrNameLst>
                                          <p:attrName>ppt_x</p:attrName>
                                        </p:attrNameLst>
                                      </p:cBhvr>
                                      <p:tavLst>
                                        <p:tav tm="0">
                                          <p:val>
                                            <p:strVal val="1+#ppt_w/2"/>
                                          </p:val>
                                        </p:tav>
                                        <p:tav tm="100000">
                                          <p:val>
                                            <p:strVal val="#ppt_x"/>
                                          </p:val>
                                        </p:tav>
                                      </p:tavLst>
                                    </p:anim>
                                    <p:anim calcmode="lin" valueType="num">
                                      <p:cBhvr additive="base">
                                        <p:cTn id="59" dur="500" fill="hold"/>
                                        <p:tgtEl>
                                          <p:spTgt spid="51212"/>
                                        </p:tgtEl>
                                        <p:attrNameLst>
                                          <p:attrName>ppt_y</p:attrName>
                                        </p:attrNameLst>
                                      </p:cBhvr>
                                      <p:tavLst>
                                        <p:tav tm="0">
                                          <p:val>
                                            <p:strVal val="0-#ppt_h/2"/>
                                          </p:val>
                                        </p:tav>
                                        <p:tav tm="100000">
                                          <p:val>
                                            <p:strVal val="#ppt_y"/>
                                          </p:val>
                                        </p:tav>
                                      </p:tavLst>
                                    </p:anim>
                                  </p:childTnLst>
                                </p:cTn>
                              </p:par>
                            </p:childTnLst>
                          </p:cTn>
                        </p:par>
                        <p:par>
                          <p:cTn id="60" fill="hold" nodeType="afterGroup">
                            <p:stCondLst>
                              <p:cond delay="500"/>
                            </p:stCondLst>
                            <p:childTnLst>
                              <p:par>
                                <p:cTn id="61" presetID="18" presetClass="entr" presetSubtype="6" fill="hold" nodeType="afterEffect">
                                  <p:stCondLst>
                                    <p:cond delay="1000"/>
                                  </p:stCondLst>
                                  <p:childTnLst>
                                    <p:set>
                                      <p:cBhvr>
                                        <p:cTn id="62" dur="1" fill="hold">
                                          <p:stCondLst>
                                            <p:cond delay="0"/>
                                          </p:stCondLst>
                                        </p:cTn>
                                        <p:tgtEl>
                                          <p:spTgt spid="51211"/>
                                        </p:tgtEl>
                                        <p:attrNameLst>
                                          <p:attrName>style.visibility</p:attrName>
                                        </p:attrNameLst>
                                      </p:cBhvr>
                                      <p:to>
                                        <p:strVal val="visible"/>
                                      </p:to>
                                    </p:set>
                                    <p:animEffect transition="in" filter="strips(downRight)">
                                      <p:cBhvr>
                                        <p:cTn id="63" dur="5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7" grpId="0" autoUpdateAnimBg="0"/>
      <p:bldP spid="51208" grpId="0" autoUpdateAnimBg="0"/>
      <p:bldP spid="51212" grpId="0" autoUpdateAnimBg="0"/>
      <p:bldP spid="14" grpId="0" build="p" autoUpdateAnimBg="0"/>
      <p:bldP spid="1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3426" name="Rectangle 2"/>
          <p:cNvSpPr>
            <a:spLocks noGrp="1" noChangeArrowheads="1"/>
          </p:cNvSpPr>
          <p:nvPr>
            <p:ph type="title"/>
          </p:nvPr>
        </p:nvSpPr>
        <p:spPr>
          <a:xfrm>
            <a:off x="683568" y="1295400"/>
            <a:ext cx="7772400" cy="2362200"/>
          </a:xfrm>
          <a:effectLst>
            <a:outerShdw blurRad="63500" dist="35921" dir="2700000" algn="ctr" rotWithShape="0">
              <a:schemeClr val="bg2">
                <a:alpha val="74998"/>
              </a:schemeClr>
            </a:outerShdw>
          </a:effectLst>
        </p:spPr>
        <p:txBody>
          <a:bodyPr/>
          <a:lstStyle/>
          <a:p>
            <a:r>
              <a:rPr lang="ar-JO" sz="5400" dirty="0"/>
              <a:t>ما هو السبب الرئيسي </a:t>
            </a:r>
            <a:br>
              <a:rPr lang="ar-JO" sz="5400" dirty="0"/>
            </a:br>
            <a:r>
              <a:rPr lang="ar-JO" sz="5400" dirty="0"/>
              <a:t>الذي يجعلنا نرى العديد من الأديان في العالم؟</a:t>
            </a:r>
            <a:endParaRPr lang="en-US" sz="4000" dirty="0">
              <a:effectLst>
                <a:glow rad="139700">
                  <a:schemeClr val="bg2">
                    <a:alpha val="75000"/>
                  </a:schemeClr>
                </a:glow>
              </a:effectLst>
              <a:latin typeface="Arial" charset="0"/>
              <a:ea typeface="ＭＳ Ｐゴシック" charset="0"/>
            </a:endParaRPr>
          </a:p>
        </p:txBody>
      </p:sp>
      <p:sp>
        <p:nvSpPr>
          <p:cNvPr id="20484" name="Text Box 5"/>
          <p:cNvSpPr txBox="1">
            <a:spLocks noChangeArrowheads="1"/>
          </p:cNvSpPr>
          <p:nvPr/>
        </p:nvSpPr>
        <p:spPr bwMode="auto">
          <a:xfrm>
            <a:off x="0" y="0"/>
            <a:ext cx="4400564" cy="5847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ar-JO" sz="3200" b="1" dirty="0">
                <a:cs typeface="Arial" charset="0"/>
              </a:rPr>
              <a:t>أجب ضمن المجموعات الصغيرة</a:t>
            </a:r>
            <a:endParaRPr lang="en-US" sz="3200" b="1" dirty="0">
              <a:cs typeface="Arial" charset="0"/>
            </a:endParaRPr>
          </a:p>
        </p:txBody>
      </p:sp>
      <p:sp>
        <p:nvSpPr>
          <p:cNvPr id="6" name="Rectangle 3"/>
          <p:cNvSpPr txBox="1">
            <a:spLocks noChangeArrowheads="1"/>
          </p:cNvSpPr>
          <p:nvPr/>
        </p:nvSpPr>
        <p:spPr bwMode="auto">
          <a:xfrm>
            <a:off x="683568" y="4038600"/>
            <a:ext cx="7772400" cy="2514600"/>
          </a:xfrm>
          <a:prstGeom prst="rect">
            <a:avLst/>
          </a:prstGeom>
          <a:noFill/>
          <a:ln w="9525">
            <a:noFill/>
            <a:miter lim="800000"/>
            <a:headEnd/>
            <a:tailEnd/>
          </a:ln>
          <a:effectLst>
            <a:outerShdw blurRad="63500" dist="35921" dir="2700000" algn="ctr" rotWithShape="0">
              <a:schemeClr val="bg2">
                <a:alpha val="74998"/>
              </a:schemeClr>
            </a:outerShdw>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20000"/>
              </a:spcBef>
            </a:pPr>
            <a:r>
              <a:rPr lang="ar-JO" sz="4000" b="1" dirty="0"/>
              <a:t>لماذا توجد مثل هذه المعتقدات المتشعبة مع أننا جميعًا كان لدينا نفس المصدر البيولوجي في آدم وحواء؟</a:t>
            </a:r>
            <a:endParaRPr lang="en-US" sz="4000" b="1" dirty="0">
              <a:effectLst>
                <a:glow rad="139700">
                  <a:schemeClr val="bg2">
                    <a:alpha val="75000"/>
                  </a:schemeClr>
                </a:glow>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103428"/>
                                        </p:tgtEl>
                                        <p:attrNameLst>
                                          <p:attrName>style.visibility</p:attrName>
                                        </p:attrNameLst>
                                      </p:cBhvr>
                                      <p:to>
                                        <p:strVal val="visible"/>
                                      </p:to>
                                    </p:set>
                                    <p:animEffect transition="in" filter="dissolve">
                                      <p:cBhvr>
                                        <p:cTn id="7"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3" imgW="812698" imgH="1549206" progId="">
                  <p:embed/>
                </p:oleObj>
              </mc:Choice>
              <mc:Fallback>
                <p:oleObj name="Document" r:id="rId3" imgW="812698" imgH="1549206" progId="">
                  <p:embed/>
                  <p:pic>
                    <p:nvPicPr>
                      <p:cNvPr id="0" name="Picture 6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5" imgW="926984" imgH="2031746" progId="">
                  <p:embed/>
                </p:oleObj>
              </mc:Choice>
              <mc:Fallback>
                <p:oleObj name="Document" r:id="rId5" imgW="926984" imgH="2031746" progId="">
                  <p:embed/>
                  <p:pic>
                    <p:nvPicPr>
                      <p:cNvPr id="0" name="Picture 6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7" imgW="965079" imgH="2793651" progId="">
                  <p:embed/>
                </p:oleObj>
              </mc:Choice>
              <mc:Fallback>
                <p:oleObj name="Document" r:id="rId7" imgW="965079" imgH="2793651" progId="">
                  <p:embed/>
                  <p:pic>
                    <p:nvPicPr>
                      <p:cNvPr id="0" name="Picture 6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9" imgW="685714" imgH="2184127" progId="">
                  <p:embed/>
                </p:oleObj>
              </mc:Choice>
              <mc:Fallback>
                <p:oleObj name="Document" r:id="rId9" imgW="685714" imgH="2184127" progId="">
                  <p:embed/>
                  <p:pic>
                    <p:nvPicPr>
                      <p:cNvPr id="0" name="Picture 6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4"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1" imgW="787302" imgH="1358730" progId="">
                  <p:embed/>
                </p:oleObj>
              </mc:Choice>
              <mc:Fallback>
                <p:oleObj name="Document" r:id="rId11" imgW="787302" imgH="1358730" progId="">
                  <p:embed/>
                  <p:pic>
                    <p:nvPicPr>
                      <p:cNvPr id="0" name="Picture 6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5"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3" imgW="685714" imgH="1777778" progId="">
                  <p:embed/>
                </p:oleObj>
              </mc:Choice>
              <mc:Fallback>
                <p:oleObj name="Document" r:id="rId13" imgW="685714" imgH="1777778" progId="">
                  <p:embed/>
                  <p:pic>
                    <p:nvPicPr>
                      <p:cNvPr id="0" name="Picture 6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6"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5" imgW="977778" imgH="1434921" progId="">
                  <p:embed/>
                </p:oleObj>
              </mc:Choice>
              <mc:Fallback>
                <p:oleObj name="Document" r:id="rId15" imgW="977778" imgH="1434921" progId="">
                  <p:embed/>
                  <p:pic>
                    <p:nvPicPr>
                      <p:cNvPr id="0" name="Picture 66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7"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17" imgW="508711" imgH="762502" progId="Word.Picture.8">
                  <p:embed/>
                </p:oleObj>
              </mc:Choice>
              <mc:Fallback>
                <p:oleObj name="Picture" r:id="rId17" imgW="508711" imgH="762502" progId="Word.Picture.8">
                  <p:embed/>
                  <p:pic>
                    <p:nvPicPr>
                      <p:cNvPr id="0" name="Picture 66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8"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19" imgW="685714" imgH="977778" progId="">
                  <p:embed/>
                </p:oleObj>
              </mc:Choice>
              <mc:Fallback>
                <p:oleObj name="Document" r:id="rId19" imgW="685714" imgH="977778" progId="">
                  <p:embed/>
                  <p:pic>
                    <p:nvPicPr>
                      <p:cNvPr id="0" name="Picture 66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9"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1" imgW="2069841" imgH="2539683" progId="">
                  <p:embed/>
                </p:oleObj>
              </mc:Choice>
              <mc:Fallback>
                <p:oleObj name="Document" r:id="rId21" imgW="2069841" imgH="2539683" progId="">
                  <p:embed/>
                  <p:pic>
                    <p:nvPicPr>
                      <p:cNvPr id="0" name="Picture 66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60"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3" imgW="1726984" imgH="2539683" progId="">
                  <p:embed/>
                </p:oleObj>
              </mc:Choice>
              <mc:Fallback>
                <p:oleObj name="Document" r:id="rId23" imgW="1726984" imgH="2539683" progId="">
                  <p:embed/>
                  <p:pic>
                    <p:nvPicPr>
                      <p:cNvPr id="0" name="Picture 66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61" name="Object 13"/>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name="Document" r:id="rId25" imgW="2019048" imgH="2539683" progId="">
                  <p:embed/>
                </p:oleObj>
              </mc:Choice>
              <mc:Fallback>
                <p:oleObj name="Document" r:id="rId25" imgW="2019048" imgH="2539683" progId="">
                  <p:embed/>
                  <p:pic>
                    <p:nvPicPr>
                      <p:cNvPr id="0" name="Picture 66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62"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27" imgW="1615916" imgH="2987552" progId="Word.Picture.8">
                  <p:embed/>
                </p:oleObj>
              </mc:Choice>
              <mc:Fallback>
                <p:oleObj name="Picture" r:id="rId27" imgW="1615916" imgH="2987552" progId="Word.Picture.8">
                  <p:embed/>
                  <p:pic>
                    <p:nvPicPr>
                      <p:cNvPr id="0" name="Picture 66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3263" name="Picture 1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1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1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66"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2" imgW="2273016" imgH="3047619" progId="">
                  <p:embed/>
                </p:oleObj>
              </mc:Choice>
              <mc:Fallback>
                <p:oleObj name="Document" r:id="rId32" imgW="2273016" imgH="3047619" progId="">
                  <p:embed/>
                  <p:pic>
                    <p:nvPicPr>
                      <p:cNvPr id="0" name="Picture 67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3267" name="Picture 19"/>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20"/>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943350" y="24765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3270" name="Picture 22" descr="griffith"/>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295400" y="3962400"/>
            <a:ext cx="12096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1" name="Picture 23" descr="drhenry"/>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876800" y="0"/>
            <a:ext cx="13620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Picture 24" descr="chongsc"/>
          <p:cNvPicPr>
            <a:picLocks noChangeAspect="1" noChangeArrowheads="1"/>
          </p:cNvPicPr>
          <p:nvPr/>
        </p:nvPicPr>
        <p:blipFill>
          <a:blip r:embed="rId38" cstate="screen">
            <a:extLst>
              <a:ext uri="{28A0092B-C50C-407E-A947-70E740481C1C}">
                <a14:useLocalDpi xmlns:a14="http://schemas.microsoft.com/office/drawing/2010/main" val="0"/>
              </a:ext>
            </a:extLst>
          </a:blip>
          <a:srcRect/>
          <a:stretch>
            <a:fillRect/>
          </a:stretch>
        </p:blipFill>
        <p:spPr bwMode="auto">
          <a:xfrm>
            <a:off x="6705600" y="5324475"/>
            <a:ext cx="15716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9" name="Rectangle 21"/>
          <p:cNvSpPr>
            <a:spLocks noGrp="1" noChangeArrowheads="1"/>
          </p:cNvSpPr>
          <p:nvPr>
            <p:ph type="ctrTitle"/>
          </p:nvPr>
        </p:nvSpPr>
        <p:spPr>
          <a:xfrm>
            <a:off x="609600" y="0"/>
            <a:ext cx="7772400" cy="4572000"/>
          </a:xfrm>
        </p:spPr>
        <p:txBody>
          <a:bodyPr lIns="92075" tIns="46038" rIns="92075" bIns="46038" anchor="b"/>
          <a:lstStyle/>
          <a:p>
            <a:r>
              <a:rPr lang="ar-JO" sz="8800" dirty="0">
                <a:solidFill>
                  <a:schemeClr val="tx1"/>
                </a:solidFill>
              </a:rPr>
              <a:t>من لا </a:t>
            </a:r>
            <a:br>
              <a:rPr lang="ar-JO" sz="8800" dirty="0">
                <a:solidFill>
                  <a:schemeClr val="tx1"/>
                </a:solidFill>
              </a:rPr>
            </a:br>
            <a:r>
              <a:rPr lang="ar-JO" sz="8800" dirty="0">
                <a:solidFill>
                  <a:schemeClr val="tx1"/>
                </a:solidFill>
              </a:rPr>
              <a:t>ينتمي هنا ؟ ؟ ؟</a:t>
            </a:r>
            <a:endParaRPr lang="en-US" sz="8800" i="1" dirty="0">
              <a:solidFill>
                <a:schemeClr val="tx1"/>
              </a:solidFill>
              <a:effectLst>
                <a:glow rad="228600">
                  <a:schemeClr val="bg2">
                    <a:alpha val="82000"/>
                  </a:schemeClr>
                </a:glow>
                <a:outerShdw blurRad="38100" dist="38100" dir="2700000" algn="tl">
                  <a:srgbClr val="000000"/>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 calcmode="lin" valueType="num">
                                      <p:cBhvr>
                                        <p:cTn id="9" dur="500" fill="hold"/>
                                        <p:tgtEl>
                                          <p:spTgt spid="53250"/>
                                        </p:tgtEl>
                                        <p:attrNameLst>
                                          <p:attrName>ppt_x</p:attrName>
                                        </p:attrNameLst>
                                      </p:cBhvr>
                                      <p:tavLst>
                                        <p:tav tm="0">
                                          <p:val>
                                            <p:fltVal val="0.5"/>
                                          </p:val>
                                        </p:tav>
                                        <p:tav tm="100000">
                                          <p:val>
                                            <p:strVal val="#ppt_x"/>
                                          </p:val>
                                        </p:tav>
                                      </p:tavLst>
                                    </p:anim>
                                    <p:anim calcmode="lin" valueType="num">
                                      <p:cBhvr>
                                        <p:cTn id="10" dur="500" fill="hold"/>
                                        <p:tgtEl>
                                          <p:spTgt spid="53250"/>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3251"/>
                                        </p:tgtEl>
                                        <p:attrNameLst>
                                          <p:attrName>style.visibility</p:attrName>
                                        </p:attrNameLst>
                                      </p:cBhvr>
                                      <p:to>
                                        <p:strVal val="visible"/>
                                      </p:to>
                                    </p:set>
                                    <p:anim calcmode="lin" valueType="num">
                                      <p:cBhvr>
                                        <p:cTn id="14" dur="500" fill="hold"/>
                                        <p:tgtEl>
                                          <p:spTgt spid="53251"/>
                                        </p:tgtEl>
                                        <p:attrNameLst>
                                          <p:attrName>ppt_w</p:attrName>
                                        </p:attrNameLst>
                                      </p:cBhvr>
                                      <p:tavLst>
                                        <p:tav tm="0">
                                          <p:val>
                                            <p:fltVal val="0"/>
                                          </p:val>
                                        </p:tav>
                                        <p:tav tm="100000">
                                          <p:val>
                                            <p:strVal val="#ppt_w"/>
                                          </p:val>
                                        </p:tav>
                                      </p:tavLst>
                                    </p:anim>
                                    <p:anim calcmode="lin" valueType="num">
                                      <p:cBhvr>
                                        <p:cTn id="15" dur="500" fill="hold"/>
                                        <p:tgtEl>
                                          <p:spTgt spid="53251"/>
                                        </p:tgtEl>
                                        <p:attrNameLst>
                                          <p:attrName>ppt_h</p:attrName>
                                        </p:attrNameLst>
                                      </p:cBhvr>
                                      <p:tavLst>
                                        <p:tav tm="0">
                                          <p:val>
                                            <p:fltVal val="0"/>
                                          </p:val>
                                        </p:tav>
                                        <p:tav tm="100000">
                                          <p:val>
                                            <p:strVal val="#ppt_h"/>
                                          </p:val>
                                        </p:tav>
                                      </p:tavLst>
                                    </p:anim>
                                    <p:anim calcmode="lin" valueType="num">
                                      <p:cBhvr>
                                        <p:cTn id="16" dur="500" fill="hold"/>
                                        <p:tgtEl>
                                          <p:spTgt spid="53251"/>
                                        </p:tgtEl>
                                        <p:attrNameLst>
                                          <p:attrName>ppt_x</p:attrName>
                                        </p:attrNameLst>
                                      </p:cBhvr>
                                      <p:tavLst>
                                        <p:tav tm="0">
                                          <p:val>
                                            <p:fltVal val="0.5"/>
                                          </p:val>
                                        </p:tav>
                                        <p:tav tm="100000">
                                          <p:val>
                                            <p:strVal val="#ppt_x"/>
                                          </p:val>
                                        </p:tav>
                                      </p:tavLst>
                                    </p:anim>
                                    <p:anim calcmode="lin" valueType="num">
                                      <p:cBhvr>
                                        <p:cTn id="17" dur="500" fill="hold"/>
                                        <p:tgtEl>
                                          <p:spTgt spid="53251"/>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53252"/>
                                        </p:tgtEl>
                                        <p:attrNameLst>
                                          <p:attrName>style.visibility</p:attrName>
                                        </p:attrNameLst>
                                      </p:cBhvr>
                                      <p:to>
                                        <p:strVal val="visible"/>
                                      </p:to>
                                    </p:set>
                                    <p:anim calcmode="lin" valueType="num">
                                      <p:cBhvr>
                                        <p:cTn id="21" dur="500" fill="hold"/>
                                        <p:tgtEl>
                                          <p:spTgt spid="53252"/>
                                        </p:tgtEl>
                                        <p:attrNameLst>
                                          <p:attrName>ppt_w</p:attrName>
                                        </p:attrNameLst>
                                      </p:cBhvr>
                                      <p:tavLst>
                                        <p:tav tm="0">
                                          <p:val>
                                            <p:fltVal val="0"/>
                                          </p:val>
                                        </p:tav>
                                        <p:tav tm="100000">
                                          <p:val>
                                            <p:strVal val="#ppt_w"/>
                                          </p:val>
                                        </p:tav>
                                      </p:tavLst>
                                    </p:anim>
                                    <p:anim calcmode="lin" valueType="num">
                                      <p:cBhvr>
                                        <p:cTn id="22" dur="500" fill="hold"/>
                                        <p:tgtEl>
                                          <p:spTgt spid="53252"/>
                                        </p:tgtEl>
                                        <p:attrNameLst>
                                          <p:attrName>ppt_h</p:attrName>
                                        </p:attrNameLst>
                                      </p:cBhvr>
                                      <p:tavLst>
                                        <p:tav tm="0">
                                          <p:val>
                                            <p:fltVal val="0"/>
                                          </p:val>
                                        </p:tav>
                                        <p:tav tm="100000">
                                          <p:val>
                                            <p:strVal val="#ppt_h"/>
                                          </p:val>
                                        </p:tav>
                                      </p:tavLst>
                                    </p:anim>
                                    <p:anim calcmode="lin" valueType="num">
                                      <p:cBhvr>
                                        <p:cTn id="23" dur="500" fill="hold"/>
                                        <p:tgtEl>
                                          <p:spTgt spid="53252"/>
                                        </p:tgtEl>
                                        <p:attrNameLst>
                                          <p:attrName>ppt_x</p:attrName>
                                        </p:attrNameLst>
                                      </p:cBhvr>
                                      <p:tavLst>
                                        <p:tav tm="0">
                                          <p:val>
                                            <p:fltVal val="0.5"/>
                                          </p:val>
                                        </p:tav>
                                        <p:tav tm="100000">
                                          <p:val>
                                            <p:strVal val="#ppt_x"/>
                                          </p:val>
                                        </p:tav>
                                      </p:tavLst>
                                    </p:anim>
                                    <p:anim calcmode="lin" valueType="num">
                                      <p:cBhvr>
                                        <p:cTn id="24" dur="500" fill="hold"/>
                                        <p:tgtEl>
                                          <p:spTgt spid="53252"/>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53253"/>
                                        </p:tgtEl>
                                        <p:attrNameLst>
                                          <p:attrName>style.visibility</p:attrName>
                                        </p:attrNameLst>
                                      </p:cBhvr>
                                      <p:to>
                                        <p:strVal val="visible"/>
                                      </p:to>
                                    </p:set>
                                    <p:anim calcmode="lin" valueType="num">
                                      <p:cBhvr>
                                        <p:cTn id="28" dur="500" fill="hold"/>
                                        <p:tgtEl>
                                          <p:spTgt spid="53253"/>
                                        </p:tgtEl>
                                        <p:attrNameLst>
                                          <p:attrName>ppt_w</p:attrName>
                                        </p:attrNameLst>
                                      </p:cBhvr>
                                      <p:tavLst>
                                        <p:tav tm="0">
                                          <p:val>
                                            <p:fltVal val="0"/>
                                          </p:val>
                                        </p:tav>
                                        <p:tav tm="100000">
                                          <p:val>
                                            <p:strVal val="#ppt_w"/>
                                          </p:val>
                                        </p:tav>
                                      </p:tavLst>
                                    </p:anim>
                                    <p:anim calcmode="lin" valueType="num">
                                      <p:cBhvr>
                                        <p:cTn id="29" dur="500" fill="hold"/>
                                        <p:tgtEl>
                                          <p:spTgt spid="53253"/>
                                        </p:tgtEl>
                                        <p:attrNameLst>
                                          <p:attrName>ppt_h</p:attrName>
                                        </p:attrNameLst>
                                      </p:cBhvr>
                                      <p:tavLst>
                                        <p:tav tm="0">
                                          <p:val>
                                            <p:fltVal val="0"/>
                                          </p:val>
                                        </p:tav>
                                        <p:tav tm="100000">
                                          <p:val>
                                            <p:strVal val="#ppt_h"/>
                                          </p:val>
                                        </p:tav>
                                      </p:tavLst>
                                    </p:anim>
                                    <p:anim calcmode="lin" valueType="num">
                                      <p:cBhvr>
                                        <p:cTn id="30" dur="500" fill="hold"/>
                                        <p:tgtEl>
                                          <p:spTgt spid="53253"/>
                                        </p:tgtEl>
                                        <p:attrNameLst>
                                          <p:attrName>ppt_x</p:attrName>
                                        </p:attrNameLst>
                                      </p:cBhvr>
                                      <p:tavLst>
                                        <p:tav tm="0">
                                          <p:val>
                                            <p:fltVal val="0.5"/>
                                          </p:val>
                                        </p:tav>
                                        <p:tav tm="100000">
                                          <p:val>
                                            <p:strVal val="#ppt_x"/>
                                          </p:val>
                                        </p:tav>
                                      </p:tavLst>
                                    </p:anim>
                                    <p:anim calcmode="lin" valueType="num">
                                      <p:cBhvr>
                                        <p:cTn id="31" dur="500" fill="hold"/>
                                        <p:tgtEl>
                                          <p:spTgt spid="53253"/>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53254"/>
                                        </p:tgtEl>
                                        <p:attrNameLst>
                                          <p:attrName>style.visibility</p:attrName>
                                        </p:attrNameLst>
                                      </p:cBhvr>
                                      <p:to>
                                        <p:strVal val="visible"/>
                                      </p:to>
                                    </p:set>
                                    <p:anim calcmode="lin" valueType="num">
                                      <p:cBhvr>
                                        <p:cTn id="35" dur="500" fill="hold"/>
                                        <p:tgtEl>
                                          <p:spTgt spid="53254"/>
                                        </p:tgtEl>
                                        <p:attrNameLst>
                                          <p:attrName>ppt_w</p:attrName>
                                        </p:attrNameLst>
                                      </p:cBhvr>
                                      <p:tavLst>
                                        <p:tav tm="0">
                                          <p:val>
                                            <p:fltVal val="0"/>
                                          </p:val>
                                        </p:tav>
                                        <p:tav tm="100000">
                                          <p:val>
                                            <p:strVal val="#ppt_w"/>
                                          </p:val>
                                        </p:tav>
                                      </p:tavLst>
                                    </p:anim>
                                    <p:anim calcmode="lin" valueType="num">
                                      <p:cBhvr>
                                        <p:cTn id="36" dur="500" fill="hold"/>
                                        <p:tgtEl>
                                          <p:spTgt spid="53254"/>
                                        </p:tgtEl>
                                        <p:attrNameLst>
                                          <p:attrName>ppt_h</p:attrName>
                                        </p:attrNameLst>
                                      </p:cBhvr>
                                      <p:tavLst>
                                        <p:tav tm="0">
                                          <p:val>
                                            <p:fltVal val="0"/>
                                          </p:val>
                                        </p:tav>
                                        <p:tav tm="100000">
                                          <p:val>
                                            <p:strVal val="#ppt_h"/>
                                          </p:val>
                                        </p:tav>
                                      </p:tavLst>
                                    </p:anim>
                                    <p:anim calcmode="lin" valueType="num">
                                      <p:cBhvr>
                                        <p:cTn id="37" dur="500" fill="hold"/>
                                        <p:tgtEl>
                                          <p:spTgt spid="53254"/>
                                        </p:tgtEl>
                                        <p:attrNameLst>
                                          <p:attrName>ppt_x</p:attrName>
                                        </p:attrNameLst>
                                      </p:cBhvr>
                                      <p:tavLst>
                                        <p:tav tm="0">
                                          <p:val>
                                            <p:fltVal val="0.5"/>
                                          </p:val>
                                        </p:tav>
                                        <p:tav tm="100000">
                                          <p:val>
                                            <p:strVal val="#ppt_x"/>
                                          </p:val>
                                        </p:tav>
                                      </p:tavLst>
                                    </p:anim>
                                    <p:anim calcmode="lin" valueType="num">
                                      <p:cBhvr>
                                        <p:cTn id="38" dur="500" fill="hold"/>
                                        <p:tgtEl>
                                          <p:spTgt spid="53254"/>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53255"/>
                                        </p:tgtEl>
                                        <p:attrNameLst>
                                          <p:attrName>style.visibility</p:attrName>
                                        </p:attrNameLst>
                                      </p:cBhvr>
                                      <p:to>
                                        <p:strVal val="visible"/>
                                      </p:to>
                                    </p:set>
                                    <p:anim calcmode="lin" valueType="num">
                                      <p:cBhvr>
                                        <p:cTn id="42" dur="500" fill="hold"/>
                                        <p:tgtEl>
                                          <p:spTgt spid="53255"/>
                                        </p:tgtEl>
                                        <p:attrNameLst>
                                          <p:attrName>ppt_w</p:attrName>
                                        </p:attrNameLst>
                                      </p:cBhvr>
                                      <p:tavLst>
                                        <p:tav tm="0">
                                          <p:val>
                                            <p:fltVal val="0"/>
                                          </p:val>
                                        </p:tav>
                                        <p:tav tm="100000">
                                          <p:val>
                                            <p:strVal val="#ppt_w"/>
                                          </p:val>
                                        </p:tav>
                                      </p:tavLst>
                                    </p:anim>
                                    <p:anim calcmode="lin" valueType="num">
                                      <p:cBhvr>
                                        <p:cTn id="43" dur="500" fill="hold"/>
                                        <p:tgtEl>
                                          <p:spTgt spid="53255"/>
                                        </p:tgtEl>
                                        <p:attrNameLst>
                                          <p:attrName>ppt_h</p:attrName>
                                        </p:attrNameLst>
                                      </p:cBhvr>
                                      <p:tavLst>
                                        <p:tav tm="0">
                                          <p:val>
                                            <p:fltVal val="0"/>
                                          </p:val>
                                        </p:tav>
                                        <p:tav tm="100000">
                                          <p:val>
                                            <p:strVal val="#ppt_h"/>
                                          </p:val>
                                        </p:tav>
                                      </p:tavLst>
                                    </p:anim>
                                    <p:anim calcmode="lin" valueType="num">
                                      <p:cBhvr>
                                        <p:cTn id="44" dur="500" fill="hold"/>
                                        <p:tgtEl>
                                          <p:spTgt spid="53255"/>
                                        </p:tgtEl>
                                        <p:attrNameLst>
                                          <p:attrName>ppt_x</p:attrName>
                                        </p:attrNameLst>
                                      </p:cBhvr>
                                      <p:tavLst>
                                        <p:tav tm="0">
                                          <p:val>
                                            <p:fltVal val="0.5"/>
                                          </p:val>
                                        </p:tav>
                                        <p:tav tm="100000">
                                          <p:val>
                                            <p:strVal val="#ppt_x"/>
                                          </p:val>
                                        </p:tav>
                                      </p:tavLst>
                                    </p:anim>
                                    <p:anim calcmode="lin" valueType="num">
                                      <p:cBhvr>
                                        <p:cTn id="45" dur="500" fill="hold"/>
                                        <p:tgtEl>
                                          <p:spTgt spid="53255"/>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53256"/>
                                        </p:tgtEl>
                                        <p:attrNameLst>
                                          <p:attrName>style.visibility</p:attrName>
                                        </p:attrNameLst>
                                      </p:cBhvr>
                                      <p:to>
                                        <p:strVal val="visible"/>
                                      </p:to>
                                    </p:set>
                                    <p:anim calcmode="lin" valueType="num">
                                      <p:cBhvr>
                                        <p:cTn id="49" dur="500" fill="hold"/>
                                        <p:tgtEl>
                                          <p:spTgt spid="53256"/>
                                        </p:tgtEl>
                                        <p:attrNameLst>
                                          <p:attrName>ppt_w</p:attrName>
                                        </p:attrNameLst>
                                      </p:cBhvr>
                                      <p:tavLst>
                                        <p:tav tm="0">
                                          <p:val>
                                            <p:fltVal val="0"/>
                                          </p:val>
                                        </p:tav>
                                        <p:tav tm="100000">
                                          <p:val>
                                            <p:strVal val="#ppt_w"/>
                                          </p:val>
                                        </p:tav>
                                      </p:tavLst>
                                    </p:anim>
                                    <p:anim calcmode="lin" valueType="num">
                                      <p:cBhvr>
                                        <p:cTn id="50" dur="500" fill="hold"/>
                                        <p:tgtEl>
                                          <p:spTgt spid="53256"/>
                                        </p:tgtEl>
                                        <p:attrNameLst>
                                          <p:attrName>ppt_h</p:attrName>
                                        </p:attrNameLst>
                                      </p:cBhvr>
                                      <p:tavLst>
                                        <p:tav tm="0">
                                          <p:val>
                                            <p:fltVal val="0"/>
                                          </p:val>
                                        </p:tav>
                                        <p:tav tm="100000">
                                          <p:val>
                                            <p:strVal val="#ppt_h"/>
                                          </p:val>
                                        </p:tav>
                                      </p:tavLst>
                                    </p:anim>
                                    <p:anim calcmode="lin" valueType="num">
                                      <p:cBhvr>
                                        <p:cTn id="51" dur="500" fill="hold"/>
                                        <p:tgtEl>
                                          <p:spTgt spid="53256"/>
                                        </p:tgtEl>
                                        <p:attrNameLst>
                                          <p:attrName>ppt_x</p:attrName>
                                        </p:attrNameLst>
                                      </p:cBhvr>
                                      <p:tavLst>
                                        <p:tav tm="0">
                                          <p:val>
                                            <p:fltVal val="0.5"/>
                                          </p:val>
                                        </p:tav>
                                        <p:tav tm="100000">
                                          <p:val>
                                            <p:strVal val="#ppt_x"/>
                                          </p:val>
                                        </p:tav>
                                      </p:tavLst>
                                    </p:anim>
                                    <p:anim calcmode="lin" valueType="num">
                                      <p:cBhvr>
                                        <p:cTn id="52" dur="500" fill="hold"/>
                                        <p:tgtEl>
                                          <p:spTgt spid="53256"/>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15" presetClass="entr" presetSubtype="0" fill="hold" nodeType="afterEffect">
                                  <p:stCondLst>
                                    <p:cond delay="0"/>
                                  </p:stCondLst>
                                  <p:childTnLst>
                                    <p:set>
                                      <p:cBhvr>
                                        <p:cTn id="55" dur="1" fill="hold">
                                          <p:stCondLst>
                                            <p:cond delay="0"/>
                                          </p:stCondLst>
                                        </p:cTn>
                                        <p:tgtEl>
                                          <p:spTgt spid="53271"/>
                                        </p:tgtEl>
                                        <p:attrNameLst>
                                          <p:attrName>style.visibility</p:attrName>
                                        </p:attrNameLst>
                                      </p:cBhvr>
                                      <p:to>
                                        <p:strVal val="visible"/>
                                      </p:to>
                                    </p:set>
                                    <p:anim calcmode="lin" valueType="num">
                                      <p:cBhvr>
                                        <p:cTn id="56" dur="1000" fill="hold"/>
                                        <p:tgtEl>
                                          <p:spTgt spid="53271"/>
                                        </p:tgtEl>
                                        <p:attrNameLst>
                                          <p:attrName>ppt_w</p:attrName>
                                        </p:attrNameLst>
                                      </p:cBhvr>
                                      <p:tavLst>
                                        <p:tav tm="0">
                                          <p:val>
                                            <p:fltVal val="0"/>
                                          </p:val>
                                        </p:tav>
                                        <p:tav tm="100000">
                                          <p:val>
                                            <p:strVal val="#ppt_w"/>
                                          </p:val>
                                        </p:tav>
                                      </p:tavLst>
                                    </p:anim>
                                    <p:anim calcmode="lin" valueType="num">
                                      <p:cBhvr>
                                        <p:cTn id="57" dur="1000" fill="hold"/>
                                        <p:tgtEl>
                                          <p:spTgt spid="53271"/>
                                        </p:tgtEl>
                                        <p:attrNameLst>
                                          <p:attrName>ppt_h</p:attrName>
                                        </p:attrNameLst>
                                      </p:cBhvr>
                                      <p:tavLst>
                                        <p:tav tm="0">
                                          <p:val>
                                            <p:fltVal val="0"/>
                                          </p:val>
                                        </p:tav>
                                        <p:tav tm="100000">
                                          <p:val>
                                            <p:strVal val="#ppt_h"/>
                                          </p:val>
                                        </p:tav>
                                      </p:tavLst>
                                    </p:anim>
                                    <p:anim calcmode="lin" valueType="num">
                                      <p:cBhvr>
                                        <p:cTn id="58" dur="1000" fill="hold"/>
                                        <p:tgtEl>
                                          <p:spTgt spid="53271"/>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53271"/>
                                        </p:tgtEl>
                                        <p:attrNameLst>
                                          <p:attrName>ppt_y</p:attrName>
                                        </p:attrNameLst>
                                      </p:cBhvr>
                                      <p:tavLst>
                                        <p:tav tm="0" fmla="#ppt_y+(sin(-2*pi*(1-$))*-#ppt_x+cos(-2*pi*(1-$))*(1-#ppt_y))*(1-$)">
                                          <p:val>
                                            <p:fltVal val="0"/>
                                          </p:val>
                                        </p:tav>
                                        <p:tav tm="100000">
                                          <p:val>
                                            <p:fltVal val="1"/>
                                          </p:val>
                                        </p:tav>
                                      </p:tavLst>
                                    </p:anim>
                                  </p:childTnLst>
                                </p:cTn>
                              </p:par>
                            </p:childTnLst>
                          </p:cTn>
                        </p:par>
                        <p:par>
                          <p:cTn id="60" fill="hold" nodeType="afterGroup">
                            <p:stCondLst>
                              <p:cond delay="4500"/>
                            </p:stCondLst>
                            <p:childTnLst>
                              <p:par>
                                <p:cTn id="61" presetID="23" presetClass="entr" presetSubtype="528" fill="hold" nodeType="afterEffect">
                                  <p:stCondLst>
                                    <p:cond delay="0"/>
                                  </p:stCondLst>
                                  <p:childTnLst>
                                    <p:set>
                                      <p:cBhvr>
                                        <p:cTn id="62" dur="1" fill="hold">
                                          <p:stCondLst>
                                            <p:cond delay="0"/>
                                          </p:stCondLst>
                                        </p:cTn>
                                        <p:tgtEl>
                                          <p:spTgt spid="53257"/>
                                        </p:tgtEl>
                                        <p:attrNameLst>
                                          <p:attrName>style.visibility</p:attrName>
                                        </p:attrNameLst>
                                      </p:cBhvr>
                                      <p:to>
                                        <p:strVal val="visible"/>
                                      </p:to>
                                    </p:set>
                                    <p:anim calcmode="lin" valueType="num">
                                      <p:cBhvr>
                                        <p:cTn id="63" dur="500" fill="hold"/>
                                        <p:tgtEl>
                                          <p:spTgt spid="53257"/>
                                        </p:tgtEl>
                                        <p:attrNameLst>
                                          <p:attrName>ppt_w</p:attrName>
                                        </p:attrNameLst>
                                      </p:cBhvr>
                                      <p:tavLst>
                                        <p:tav tm="0">
                                          <p:val>
                                            <p:fltVal val="0"/>
                                          </p:val>
                                        </p:tav>
                                        <p:tav tm="100000">
                                          <p:val>
                                            <p:strVal val="#ppt_w"/>
                                          </p:val>
                                        </p:tav>
                                      </p:tavLst>
                                    </p:anim>
                                    <p:anim calcmode="lin" valueType="num">
                                      <p:cBhvr>
                                        <p:cTn id="64" dur="500" fill="hold"/>
                                        <p:tgtEl>
                                          <p:spTgt spid="53257"/>
                                        </p:tgtEl>
                                        <p:attrNameLst>
                                          <p:attrName>ppt_h</p:attrName>
                                        </p:attrNameLst>
                                      </p:cBhvr>
                                      <p:tavLst>
                                        <p:tav tm="0">
                                          <p:val>
                                            <p:fltVal val="0"/>
                                          </p:val>
                                        </p:tav>
                                        <p:tav tm="100000">
                                          <p:val>
                                            <p:strVal val="#ppt_h"/>
                                          </p:val>
                                        </p:tav>
                                      </p:tavLst>
                                    </p:anim>
                                    <p:anim calcmode="lin" valueType="num">
                                      <p:cBhvr>
                                        <p:cTn id="65" dur="500" fill="hold"/>
                                        <p:tgtEl>
                                          <p:spTgt spid="53257"/>
                                        </p:tgtEl>
                                        <p:attrNameLst>
                                          <p:attrName>ppt_x</p:attrName>
                                        </p:attrNameLst>
                                      </p:cBhvr>
                                      <p:tavLst>
                                        <p:tav tm="0">
                                          <p:val>
                                            <p:fltVal val="0.5"/>
                                          </p:val>
                                        </p:tav>
                                        <p:tav tm="100000">
                                          <p:val>
                                            <p:strVal val="#ppt_x"/>
                                          </p:val>
                                        </p:tav>
                                      </p:tavLst>
                                    </p:anim>
                                    <p:anim calcmode="lin" valueType="num">
                                      <p:cBhvr>
                                        <p:cTn id="66" dur="500" fill="hold"/>
                                        <p:tgtEl>
                                          <p:spTgt spid="53257"/>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0"/>
                            </p:stCondLst>
                            <p:childTnLst>
                              <p:par>
                                <p:cTn id="68" presetID="23" presetClass="entr" presetSubtype="528" fill="hold" nodeType="afterEffect">
                                  <p:stCondLst>
                                    <p:cond delay="0"/>
                                  </p:stCondLst>
                                  <p:childTnLst>
                                    <p:set>
                                      <p:cBhvr>
                                        <p:cTn id="69" dur="1" fill="hold">
                                          <p:stCondLst>
                                            <p:cond delay="0"/>
                                          </p:stCondLst>
                                        </p:cTn>
                                        <p:tgtEl>
                                          <p:spTgt spid="53258"/>
                                        </p:tgtEl>
                                        <p:attrNameLst>
                                          <p:attrName>style.visibility</p:attrName>
                                        </p:attrNameLst>
                                      </p:cBhvr>
                                      <p:to>
                                        <p:strVal val="visible"/>
                                      </p:to>
                                    </p:set>
                                    <p:anim calcmode="lin" valueType="num">
                                      <p:cBhvr>
                                        <p:cTn id="70" dur="500" fill="hold"/>
                                        <p:tgtEl>
                                          <p:spTgt spid="53258"/>
                                        </p:tgtEl>
                                        <p:attrNameLst>
                                          <p:attrName>ppt_w</p:attrName>
                                        </p:attrNameLst>
                                      </p:cBhvr>
                                      <p:tavLst>
                                        <p:tav tm="0">
                                          <p:val>
                                            <p:fltVal val="0"/>
                                          </p:val>
                                        </p:tav>
                                        <p:tav tm="100000">
                                          <p:val>
                                            <p:strVal val="#ppt_w"/>
                                          </p:val>
                                        </p:tav>
                                      </p:tavLst>
                                    </p:anim>
                                    <p:anim calcmode="lin" valueType="num">
                                      <p:cBhvr>
                                        <p:cTn id="71" dur="500" fill="hold"/>
                                        <p:tgtEl>
                                          <p:spTgt spid="53258"/>
                                        </p:tgtEl>
                                        <p:attrNameLst>
                                          <p:attrName>ppt_h</p:attrName>
                                        </p:attrNameLst>
                                      </p:cBhvr>
                                      <p:tavLst>
                                        <p:tav tm="0">
                                          <p:val>
                                            <p:fltVal val="0"/>
                                          </p:val>
                                        </p:tav>
                                        <p:tav tm="100000">
                                          <p:val>
                                            <p:strVal val="#ppt_h"/>
                                          </p:val>
                                        </p:tav>
                                      </p:tavLst>
                                    </p:anim>
                                    <p:anim calcmode="lin" valueType="num">
                                      <p:cBhvr>
                                        <p:cTn id="72" dur="500" fill="hold"/>
                                        <p:tgtEl>
                                          <p:spTgt spid="53258"/>
                                        </p:tgtEl>
                                        <p:attrNameLst>
                                          <p:attrName>ppt_x</p:attrName>
                                        </p:attrNameLst>
                                      </p:cBhvr>
                                      <p:tavLst>
                                        <p:tav tm="0">
                                          <p:val>
                                            <p:fltVal val="0.5"/>
                                          </p:val>
                                        </p:tav>
                                        <p:tav tm="100000">
                                          <p:val>
                                            <p:strVal val="#ppt_x"/>
                                          </p:val>
                                        </p:tav>
                                      </p:tavLst>
                                    </p:anim>
                                    <p:anim calcmode="lin" valueType="num">
                                      <p:cBhvr>
                                        <p:cTn id="73" dur="500" fill="hold"/>
                                        <p:tgtEl>
                                          <p:spTgt spid="53258"/>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500"/>
                            </p:stCondLst>
                            <p:childTnLst>
                              <p:par>
                                <p:cTn id="75" presetID="23" presetClass="entr" presetSubtype="528" fill="hold" nodeType="afterEffect">
                                  <p:stCondLst>
                                    <p:cond delay="0"/>
                                  </p:stCondLst>
                                  <p:childTnLst>
                                    <p:set>
                                      <p:cBhvr>
                                        <p:cTn id="76" dur="1" fill="hold">
                                          <p:stCondLst>
                                            <p:cond delay="0"/>
                                          </p:stCondLst>
                                        </p:cTn>
                                        <p:tgtEl>
                                          <p:spTgt spid="53260"/>
                                        </p:tgtEl>
                                        <p:attrNameLst>
                                          <p:attrName>style.visibility</p:attrName>
                                        </p:attrNameLst>
                                      </p:cBhvr>
                                      <p:to>
                                        <p:strVal val="visible"/>
                                      </p:to>
                                    </p:set>
                                    <p:anim calcmode="lin" valueType="num">
                                      <p:cBhvr>
                                        <p:cTn id="77" dur="500" fill="hold"/>
                                        <p:tgtEl>
                                          <p:spTgt spid="53260"/>
                                        </p:tgtEl>
                                        <p:attrNameLst>
                                          <p:attrName>ppt_w</p:attrName>
                                        </p:attrNameLst>
                                      </p:cBhvr>
                                      <p:tavLst>
                                        <p:tav tm="0">
                                          <p:val>
                                            <p:fltVal val="0"/>
                                          </p:val>
                                        </p:tav>
                                        <p:tav tm="100000">
                                          <p:val>
                                            <p:strVal val="#ppt_w"/>
                                          </p:val>
                                        </p:tav>
                                      </p:tavLst>
                                    </p:anim>
                                    <p:anim calcmode="lin" valueType="num">
                                      <p:cBhvr>
                                        <p:cTn id="78" dur="500" fill="hold"/>
                                        <p:tgtEl>
                                          <p:spTgt spid="53260"/>
                                        </p:tgtEl>
                                        <p:attrNameLst>
                                          <p:attrName>ppt_h</p:attrName>
                                        </p:attrNameLst>
                                      </p:cBhvr>
                                      <p:tavLst>
                                        <p:tav tm="0">
                                          <p:val>
                                            <p:fltVal val="0"/>
                                          </p:val>
                                        </p:tav>
                                        <p:tav tm="100000">
                                          <p:val>
                                            <p:strVal val="#ppt_h"/>
                                          </p:val>
                                        </p:tav>
                                      </p:tavLst>
                                    </p:anim>
                                    <p:anim calcmode="lin" valueType="num">
                                      <p:cBhvr>
                                        <p:cTn id="79" dur="500" fill="hold"/>
                                        <p:tgtEl>
                                          <p:spTgt spid="53260"/>
                                        </p:tgtEl>
                                        <p:attrNameLst>
                                          <p:attrName>ppt_x</p:attrName>
                                        </p:attrNameLst>
                                      </p:cBhvr>
                                      <p:tavLst>
                                        <p:tav tm="0">
                                          <p:val>
                                            <p:fltVal val="0.5"/>
                                          </p:val>
                                        </p:tav>
                                        <p:tav tm="100000">
                                          <p:val>
                                            <p:strVal val="#ppt_x"/>
                                          </p:val>
                                        </p:tav>
                                      </p:tavLst>
                                    </p:anim>
                                    <p:anim calcmode="lin" valueType="num">
                                      <p:cBhvr>
                                        <p:cTn id="80" dur="500" fill="hold"/>
                                        <p:tgtEl>
                                          <p:spTgt spid="53260"/>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6000"/>
                            </p:stCondLst>
                            <p:childTnLst>
                              <p:par>
                                <p:cTn id="82" presetID="23" presetClass="entr" presetSubtype="528" fill="hold" nodeType="afterEffect">
                                  <p:stCondLst>
                                    <p:cond delay="0"/>
                                  </p:stCondLst>
                                  <p:childTnLst>
                                    <p:set>
                                      <p:cBhvr>
                                        <p:cTn id="83" dur="1" fill="hold">
                                          <p:stCondLst>
                                            <p:cond delay="0"/>
                                          </p:stCondLst>
                                        </p:cTn>
                                        <p:tgtEl>
                                          <p:spTgt spid="53262"/>
                                        </p:tgtEl>
                                        <p:attrNameLst>
                                          <p:attrName>style.visibility</p:attrName>
                                        </p:attrNameLst>
                                      </p:cBhvr>
                                      <p:to>
                                        <p:strVal val="visible"/>
                                      </p:to>
                                    </p:set>
                                    <p:anim calcmode="lin" valueType="num">
                                      <p:cBhvr>
                                        <p:cTn id="84" dur="500" fill="hold"/>
                                        <p:tgtEl>
                                          <p:spTgt spid="53262"/>
                                        </p:tgtEl>
                                        <p:attrNameLst>
                                          <p:attrName>ppt_w</p:attrName>
                                        </p:attrNameLst>
                                      </p:cBhvr>
                                      <p:tavLst>
                                        <p:tav tm="0">
                                          <p:val>
                                            <p:fltVal val="0"/>
                                          </p:val>
                                        </p:tav>
                                        <p:tav tm="100000">
                                          <p:val>
                                            <p:strVal val="#ppt_w"/>
                                          </p:val>
                                        </p:tav>
                                      </p:tavLst>
                                    </p:anim>
                                    <p:anim calcmode="lin" valueType="num">
                                      <p:cBhvr>
                                        <p:cTn id="85" dur="500" fill="hold"/>
                                        <p:tgtEl>
                                          <p:spTgt spid="53262"/>
                                        </p:tgtEl>
                                        <p:attrNameLst>
                                          <p:attrName>ppt_h</p:attrName>
                                        </p:attrNameLst>
                                      </p:cBhvr>
                                      <p:tavLst>
                                        <p:tav tm="0">
                                          <p:val>
                                            <p:fltVal val="0"/>
                                          </p:val>
                                        </p:tav>
                                        <p:tav tm="100000">
                                          <p:val>
                                            <p:strVal val="#ppt_h"/>
                                          </p:val>
                                        </p:tav>
                                      </p:tavLst>
                                    </p:anim>
                                    <p:anim calcmode="lin" valueType="num">
                                      <p:cBhvr>
                                        <p:cTn id="86" dur="500" fill="hold"/>
                                        <p:tgtEl>
                                          <p:spTgt spid="53262"/>
                                        </p:tgtEl>
                                        <p:attrNameLst>
                                          <p:attrName>ppt_x</p:attrName>
                                        </p:attrNameLst>
                                      </p:cBhvr>
                                      <p:tavLst>
                                        <p:tav tm="0">
                                          <p:val>
                                            <p:fltVal val="0.5"/>
                                          </p:val>
                                        </p:tav>
                                        <p:tav tm="100000">
                                          <p:val>
                                            <p:strVal val="#ppt_x"/>
                                          </p:val>
                                        </p:tav>
                                      </p:tavLst>
                                    </p:anim>
                                    <p:anim calcmode="lin" valueType="num">
                                      <p:cBhvr>
                                        <p:cTn id="87" dur="500" fill="hold"/>
                                        <p:tgtEl>
                                          <p:spTgt spid="53262"/>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500"/>
                            </p:stCondLst>
                            <p:childTnLst>
                              <p:par>
                                <p:cTn id="89" presetID="15" presetClass="entr" presetSubtype="0" fill="hold" nodeType="afterEffect">
                                  <p:stCondLst>
                                    <p:cond delay="0"/>
                                  </p:stCondLst>
                                  <p:childTnLst>
                                    <p:set>
                                      <p:cBhvr>
                                        <p:cTn id="90" dur="1" fill="hold">
                                          <p:stCondLst>
                                            <p:cond delay="0"/>
                                          </p:stCondLst>
                                        </p:cTn>
                                        <p:tgtEl>
                                          <p:spTgt spid="53272"/>
                                        </p:tgtEl>
                                        <p:attrNameLst>
                                          <p:attrName>style.visibility</p:attrName>
                                        </p:attrNameLst>
                                      </p:cBhvr>
                                      <p:to>
                                        <p:strVal val="visible"/>
                                      </p:to>
                                    </p:set>
                                    <p:anim calcmode="lin" valueType="num">
                                      <p:cBhvr>
                                        <p:cTn id="91" dur="1000" fill="hold"/>
                                        <p:tgtEl>
                                          <p:spTgt spid="53272"/>
                                        </p:tgtEl>
                                        <p:attrNameLst>
                                          <p:attrName>ppt_w</p:attrName>
                                        </p:attrNameLst>
                                      </p:cBhvr>
                                      <p:tavLst>
                                        <p:tav tm="0">
                                          <p:val>
                                            <p:fltVal val="0"/>
                                          </p:val>
                                        </p:tav>
                                        <p:tav tm="100000">
                                          <p:val>
                                            <p:strVal val="#ppt_w"/>
                                          </p:val>
                                        </p:tav>
                                      </p:tavLst>
                                    </p:anim>
                                    <p:anim calcmode="lin" valueType="num">
                                      <p:cBhvr>
                                        <p:cTn id="92" dur="1000" fill="hold"/>
                                        <p:tgtEl>
                                          <p:spTgt spid="53272"/>
                                        </p:tgtEl>
                                        <p:attrNameLst>
                                          <p:attrName>ppt_h</p:attrName>
                                        </p:attrNameLst>
                                      </p:cBhvr>
                                      <p:tavLst>
                                        <p:tav tm="0">
                                          <p:val>
                                            <p:fltVal val="0"/>
                                          </p:val>
                                        </p:tav>
                                        <p:tav tm="100000">
                                          <p:val>
                                            <p:strVal val="#ppt_h"/>
                                          </p:val>
                                        </p:tav>
                                      </p:tavLst>
                                    </p:anim>
                                    <p:anim calcmode="lin" valueType="num">
                                      <p:cBhvr>
                                        <p:cTn id="93" dur="1000" fill="hold"/>
                                        <p:tgtEl>
                                          <p:spTgt spid="53272"/>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53272"/>
                                        </p:tgtEl>
                                        <p:attrNameLst>
                                          <p:attrName>ppt_y</p:attrName>
                                        </p:attrNameLst>
                                      </p:cBhvr>
                                      <p:tavLst>
                                        <p:tav tm="0" fmla="#ppt_y+(sin(-2*pi*(1-$))*-#ppt_x+cos(-2*pi*(1-$))*(1-#ppt_y))*(1-$)">
                                          <p:val>
                                            <p:fltVal val="0"/>
                                          </p:val>
                                        </p:tav>
                                        <p:tav tm="100000">
                                          <p:val>
                                            <p:fltVal val="1"/>
                                          </p:val>
                                        </p:tav>
                                      </p:tavLst>
                                    </p:anim>
                                  </p:childTnLst>
                                </p:cTn>
                              </p:par>
                            </p:childTnLst>
                          </p:cTn>
                        </p:par>
                        <p:par>
                          <p:cTn id="95" fill="hold" nodeType="afterGroup">
                            <p:stCondLst>
                              <p:cond delay="7500"/>
                            </p:stCondLst>
                            <p:childTnLst>
                              <p:par>
                                <p:cTn id="96" presetID="23" presetClass="entr" presetSubtype="528" fill="hold" nodeType="afterEffect">
                                  <p:stCondLst>
                                    <p:cond delay="0"/>
                                  </p:stCondLst>
                                  <p:childTnLst>
                                    <p:set>
                                      <p:cBhvr>
                                        <p:cTn id="97" dur="1" fill="hold">
                                          <p:stCondLst>
                                            <p:cond delay="0"/>
                                          </p:stCondLst>
                                        </p:cTn>
                                        <p:tgtEl>
                                          <p:spTgt spid="53259"/>
                                        </p:tgtEl>
                                        <p:attrNameLst>
                                          <p:attrName>style.visibility</p:attrName>
                                        </p:attrNameLst>
                                      </p:cBhvr>
                                      <p:to>
                                        <p:strVal val="visible"/>
                                      </p:to>
                                    </p:set>
                                    <p:anim calcmode="lin" valueType="num">
                                      <p:cBhvr>
                                        <p:cTn id="98" dur="500" fill="hold"/>
                                        <p:tgtEl>
                                          <p:spTgt spid="53259"/>
                                        </p:tgtEl>
                                        <p:attrNameLst>
                                          <p:attrName>ppt_w</p:attrName>
                                        </p:attrNameLst>
                                      </p:cBhvr>
                                      <p:tavLst>
                                        <p:tav tm="0">
                                          <p:val>
                                            <p:fltVal val="0"/>
                                          </p:val>
                                        </p:tav>
                                        <p:tav tm="100000">
                                          <p:val>
                                            <p:strVal val="#ppt_w"/>
                                          </p:val>
                                        </p:tav>
                                      </p:tavLst>
                                    </p:anim>
                                    <p:anim calcmode="lin" valueType="num">
                                      <p:cBhvr>
                                        <p:cTn id="99" dur="500" fill="hold"/>
                                        <p:tgtEl>
                                          <p:spTgt spid="53259"/>
                                        </p:tgtEl>
                                        <p:attrNameLst>
                                          <p:attrName>ppt_h</p:attrName>
                                        </p:attrNameLst>
                                      </p:cBhvr>
                                      <p:tavLst>
                                        <p:tav tm="0">
                                          <p:val>
                                            <p:fltVal val="0"/>
                                          </p:val>
                                        </p:tav>
                                        <p:tav tm="100000">
                                          <p:val>
                                            <p:strVal val="#ppt_h"/>
                                          </p:val>
                                        </p:tav>
                                      </p:tavLst>
                                    </p:anim>
                                    <p:anim calcmode="lin" valueType="num">
                                      <p:cBhvr>
                                        <p:cTn id="100" dur="500" fill="hold"/>
                                        <p:tgtEl>
                                          <p:spTgt spid="53259"/>
                                        </p:tgtEl>
                                        <p:attrNameLst>
                                          <p:attrName>ppt_x</p:attrName>
                                        </p:attrNameLst>
                                      </p:cBhvr>
                                      <p:tavLst>
                                        <p:tav tm="0">
                                          <p:val>
                                            <p:fltVal val="0.5"/>
                                          </p:val>
                                        </p:tav>
                                        <p:tav tm="100000">
                                          <p:val>
                                            <p:strVal val="#ppt_x"/>
                                          </p:val>
                                        </p:tav>
                                      </p:tavLst>
                                    </p:anim>
                                    <p:anim calcmode="lin" valueType="num">
                                      <p:cBhvr>
                                        <p:cTn id="101" dur="500" fill="hold"/>
                                        <p:tgtEl>
                                          <p:spTgt spid="53259"/>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8000"/>
                            </p:stCondLst>
                            <p:childTnLst>
                              <p:par>
                                <p:cTn id="103" presetID="23" presetClass="entr" presetSubtype="528" fill="hold" nodeType="afterEffect">
                                  <p:stCondLst>
                                    <p:cond delay="0"/>
                                  </p:stCondLst>
                                  <p:childTnLst>
                                    <p:set>
                                      <p:cBhvr>
                                        <p:cTn id="104" dur="1" fill="hold">
                                          <p:stCondLst>
                                            <p:cond delay="0"/>
                                          </p:stCondLst>
                                        </p:cTn>
                                        <p:tgtEl>
                                          <p:spTgt spid="53261"/>
                                        </p:tgtEl>
                                        <p:attrNameLst>
                                          <p:attrName>style.visibility</p:attrName>
                                        </p:attrNameLst>
                                      </p:cBhvr>
                                      <p:to>
                                        <p:strVal val="visible"/>
                                      </p:to>
                                    </p:set>
                                    <p:anim calcmode="lin" valueType="num">
                                      <p:cBhvr>
                                        <p:cTn id="105" dur="500" fill="hold"/>
                                        <p:tgtEl>
                                          <p:spTgt spid="53261"/>
                                        </p:tgtEl>
                                        <p:attrNameLst>
                                          <p:attrName>ppt_w</p:attrName>
                                        </p:attrNameLst>
                                      </p:cBhvr>
                                      <p:tavLst>
                                        <p:tav tm="0">
                                          <p:val>
                                            <p:fltVal val="0"/>
                                          </p:val>
                                        </p:tav>
                                        <p:tav tm="100000">
                                          <p:val>
                                            <p:strVal val="#ppt_w"/>
                                          </p:val>
                                        </p:tav>
                                      </p:tavLst>
                                    </p:anim>
                                    <p:anim calcmode="lin" valueType="num">
                                      <p:cBhvr>
                                        <p:cTn id="106" dur="500" fill="hold"/>
                                        <p:tgtEl>
                                          <p:spTgt spid="53261"/>
                                        </p:tgtEl>
                                        <p:attrNameLst>
                                          <p:attrName>ppt_h</p:attrName>
                                        </p:attrNameLst>
                                      </p:cBhvr>
                                      <p:tavLst>
                                        <p:tav tm="0">
                                          <p:val>
                                            <p:fltVal val="0"/>
                                          </p:val>
                                        </p:tav>
                                        <p:tav tm="100000">
                                          <p:val>
                                            <p:strVal val="#ppt_h"/>
                                          </p:val>
                                        </p:tav>
                                      </p:tavLst>
                                    </p:anim>
                                    <p:anim calcmode="lin" valueType="num">
                                      <p:cBhvr>
                                        <p:cTn id="107" dur="500" fill="hold"/>
                                        <p:tgtEl>
                                          <p:spTgt spid="53261"/>
                                        </p:tgtEl>
                                        <p:attrNameLst>
                                          <p:attrName>ppt_x</p:attrName>
                                        </p:attrNameLst>
                                      </p:cBhvr>
                                      <p:tavLst>
                                        <p:tav tm="0">
                                          <p:val>
                                            <p:fltVal val="0.5"/>
                                          </p:val>
                                        </p:tav>
                                        <p:tav tm="100000">
                                          <p:val>
                                            <p:strVal val="#ppt_x"/>
                                          </p:val>
                                        </p:tav>
                                      </p:tavLst>
                                    </p:anim>
                                    <p:anim calcmode="lin" valueType="num">
                                      <p:cBhvr>
                                        <p:cTn id="108" dur="500" fill="hold"/>
                                        <p:tgtEl>
                                          <p:spTgt spid="53261"/>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8500"/>
                            </p:stCondLst>
                            <p:childTnLst>
                              <p:par>
                                <p:cTn id="110" presetID="23" presetClass="entr" presetSubtype="528" fill="hold" nodeType="afterEffect">
                                  <p:stCondLst>
                                    <p:cond delay="0"/>
                                  </p:stCondLst>
                                  <p:childTnLst>
                                    <p:set>
                                      <p:cBhvr>
                                        <p:cTn id="111" dur="1" fill="hold">
                                          <p:stCondLst>
                                            <p:cond delay="0"/>
                                          </p:stCondLst>
                                        </p:cTn>
                                        <p:tgtEl>
                                          <p:spTgt spid="53265"/>
                                        </p:tgtEl>
                                        <p:attrNameLst>
                                          <p:attrName>style.visibility</p:attrName>
                                        </p:attrNameLst>
                                      </p:cBhvr>
                                      <p:to>
                                        <p:strVal val="visible"/>
                                      </p:to>
                                    </p:set>
                                    <p:anim calcmode="lin" valueType="num">
                                      <p:cBhvr>
                                        <p:cTn id="112" dur="500" fill="hold"/>
                                        <p:tgtEl>
                                          <p:spTgt spid="53265"/>
                                        </p:tgtEl>
                                        <p:attrNameLst>
                                          <p:attrName>ppt_w</p:attrName>
                                        </p:attrNameLst>
                                      </p:cBhvr>
                                      <p:tavLst>
                                        <p:tav tm="0">
                                          <p:val>
                                            <p:fltVal val="0"/>
                                          </p:val>
                                        </p:tav>
                                        <p:tav tm="100000">
                                          <p:val>
                                            <p:strVal val="#ppt_w"/>
                                          </p:val>
                                        </p:tav>
                                      </p:tavLst>
                                    </p:anim>
                                    <p:anim calcmode="lin" valueType="num">
                                      <p:cBhvr>
                                        <p:cTn id="113" dur="500" fill="hold"/>
                                        <p:tgtEl>
                                          <p:spTgt spid="53265"/>
                                        </p:tgtEl>
                                        <p:attrNameLst>
                                          <p:attrName>ppt_h</p:attrName>
                                        </p:attrNameLst>
                                      </p:cBhvr>
                                      <p:tavLst>
                                        <p:tav tm="0">
                                          <p:val>
                                            <p:fltVal val="0"/>
                                          </p:val>
                                        </p:tav>
                                        <p:tav tm="100000">
                                          <p:val>
                                            <p:strVal val="#ppt_h"/>
                                          </p:val>
                                        </p:tav>
                                      </p:tavLst>
                                    </p:anim>
                                    <p:anim calcmode="lin" valueType="num">
                                      <p:cBhvr>
                                        <p:cTn id="114" dur="500" fill="hold"/>
                                        <p:tgtEl>
                                          <p:spTgt spid="53265"/>
                                        </p:tgtEl>
                                        <p:attrNameLst>
                                          <p:attrName>ppt_x</p:attrName>
                                        </p:attrNameLst>
                                      </p:cBhvr>
                                      <p:tavLst>
                                        <p:tav tm="0">
                                          <p:val>
                                            <p:fltVal val="0.5"/>
                                          </p:val>
                                        </p:tav>
                                        <p:tav tm="100000">
                                          <p:val>
                                            <p:strVal val="#ppt_x"/>
                                          </p:val>
                                        </p:tav>
                                      </p:tavLst>
                                    </p:anim>
                                    <p:anim calcmode="lin" valueType="num">
                                      <p:cBhvr>
                                        <p:cTn id="115" dur="500" fill="hold"/>
                                        <p:tgtEl>
                                          <p:spTgt spid="53265"/>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9000"/>
                            </p:stCondLst>
                            <p:childTnLst>
                              <p:par>
                                <p:cTn id="117" presetID="23" presetClass="entr" presetSubtype="528" fill="hold" nodeType="afterEffect">
                                  <p:stCondLst>
                                    <p:cond delay="0"/>
                                  </p:stCondLst>
                                  <p:childTnLst>
                                    <p:set>
                                      <p:cBhvr>
                                        <p:cTn id="118" dur="1" fill="hold">
                                          <p:stCondLst>
                                            <p:cond delay="0"/>
                                          </p:stCondLst>
                                        </p:cTn>
                                        <p:tgtEl>
                                          <p:spTgt spid="53263"/>
                                        </p:tgtEl>
                                        <p:attrNameLst>
                                          <p:attrName>style.visibility</p:attrName>
                                        </p:attrNameLst>
                                      </p:cBhvr>
                                      <p:to>
                                        <p:strVal val="visible"/>
                                      </p:to>
                                    </p:set>
                                    <p:anim calcmode="lin" valueType="num">
                                      <p:cBhvr>
                                        <p:cTn id="119" dur="500" fill="hold"/>
                                        <p:tgtEl>
                                          <p:spTgt spid="53263"/>
                                        </p:tgtEl>
                                        <p:attrNameLst>
                                          <p:attrName>ppt_w</p:attrName>
                                        </p:attrNameLst>
                                      </p:cBhvr>
                                      <p:tavLst>
                                        <p:tav tm="0">
                                          <p:val>
                                            <p:fltVal val="0"/>
                                          </p:val>
                                        </p:tav>
                                        <p:tav tm="100000">
                                          <p:val>
                                            <p:strVal val="#ppt_w"/>
                                          </p:val>
                                        </p:tav>
                                      </p:tavLst>
                                    </p:anim>
                                    <p:anim calcmode="lin" valueType="num">
                                      <p:cBhvr>
                                        <p:cTn id="120" dur="500" fill="hold"/>
                                        <p:tgtEl>
                                          <p:spTgt spid="53263"/>
                                        </p:tgtEl>
                                        <p:attrNameLst>
                                          <p:attrName>ppt_h</p:attrName>
                                        </p:attrNameLst>
                                      </p:cBhvr>
                                      <p:tavLst>
                                        <p:tav tm="0">
                                          <p:val>
                                            <p:fltVal val="0"/>
                                          </p:val>
                                        </p:tav>
                                        <p:tav tm="100000">
                                          <p:val>
                                            <p:strVal val="#ppt_h"/>
                                          </p:val>
                                        </p:tav>
                                      </p:tavLst>
                                    </p:anim>
                                    <p:anim calcmode="lin" valueType="num">
                                      <p:cBhvr>
                                        <p:cTn id="121" dur="500" fill="hold"/>
                                        <p:tgtEl>
                                          <p:spTgt spid="53263"/>
                                        </p:tgtEl>
                                        <p:attrNameLst>
                                          <p:attrName>ppt_x</p:attrName>
                                        </p:attrNameLst>
                                      </p:cBhvr>
                                      <p:tavLst>
                                        <p:tav tm="0">
                                          <p:val>
                                            <p:fltVal val="0.5"/>
                                          </p:val>
                                        </p:tav>
                                        <p:tav tm="100000">
                                          <p:val>
                                            <p:strVal val="#ppt_x"/>
                                          </p:val>
                                        </p:tav>
                                      </p:tavLst>
                                    </p:anim>
                                    <p:anim calcmode="lin" valueType="num">
                                      <p:cBhvr>
                                        <p:cTn id="122" dur="500" fill="hold"/>
                                        <p:tgtEl>
                                          <p:spTgt spid="53263"/>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9500"/>
                            </p:stCondLst>
                            <p:childTnLst>
                              <p:par>
                                <p:cTn id="124" presetID="23" presetClass="entr" presetSubtype="528" fill="hold" nodeType="afterEffect">
                                  <p:stCondLst>
                                    <p:cond delay="0"/>
                                  </p:stCondLst>
                                  <p:childTnLst>
                                    <p:set>
                                      <p:cBhvr>
                                        <p:cTn id="125" dur="1" fill="hold">
                                          <p:stCondLst>
                                            <p:cond delay="0"/>
                                          </p:stCondLst>
                                        </p:cTn>
                                        <p:tgtEl>
                                          <p:spTgt spid="53267"/>
                                        </p:tgtEl>
                                        <p:attrNameLst>
                                          <p:attrName>style.visibility</p:attrName>
                                        </p:attrNameLst>
                                      </p:cBhvr>
                                      <p:to>
                                        <p:strVal val="visible"/>
                                      </p:to>
                                    </p:set>
                                    <p:anim calcmode="lin" valueType="num">
                                      <p:cBhvr>
                                        <p:cTn id="126" dur="500" fill="hold"/>
                                        <p:tgtEl>
                                          <p:spTgt spid="53267"/>
                                        </p:tgtEl>
                                        <p:attrNameLst>
                                          <p:attrName>ppt_w</p:attrName>
                                        </p:attrNameLst>
                                      </p:cBhvr>
                                      <p:tavLst>
                                        <p:tav tm="0">
                                          <p:val>
                                            <p:fltVal val="0"/>
                                          </p:val>
                                        </p:tav>
                                        <p:tav tm="100000">
                                          <p:val>
                                            <p:strVal val="#ppt_w"/>
                                          </p:val>
                                        </p:tav>
                                      </p:tavLst>
                                    </p:anim>
                                    <p:anim calcmode="lin" valueType="num">
                                      <p:cBhvr>
                                        <p:cTn id="127" dur="500" fill="hold"/>
                                        <p:tgtEl>
                                          <p:spTgt spid="53267"/>
                                        </p:tgtEl>
                                        <p:attrNameLst>
                                          <p:attrName>ppt_h</p:attrName>
                                        </p:attrNameLst>
                                      </p:cBhvr>
                                      <p:tavLst>
                                        <p:tav tm="0">
                                          <p:val>
                                            <p:fltVal val="0"/>
                                          </p:val>
                                        </p:tav>
                                        <p:tav tm="100000">
                                          <p:val>
                                            <p:strVal val="#ppt_h"/>
                                          </p:val>
                                        </p:tav>
                                      </p:tavLst>
                                    </p:anim>
                                    <p:anim calcmode="lin" valueType="num">
                                      <p:cBhvr>
                                        <p:cTn id="128" dur="500" fill="hold"/>
                                        <p:tgtEl>
                                          <p:spTgt spid="53267"/>
                                        </p:tgtEl>
                                        <p:attrNameLst>
                                          <p:attrName>ppt_x</p:attrName>
                                        </p:attrNameLst>
                                      </p:cBhvr>
                                      <p:tavLst>
                                        <p:tav tm="0">
                                          <p:val>
                                            <p:fltVal val="0.5"/>
                                          </p:val>
                                        </p:tav>
                                        <p:tav tm="100000">
                                          <p:val>
                                            <p:strVal val="#ppt_x"/>
                                          </p:val>
                                        </p:tav>
                                      </p:tavLst>
                                    </p:anim>
                                    <p:anim calcmode="lin" valueType="num">
                                      <p:cBhvr>
                                        <p:cTn id="129" dur="500" fill="hold"/>
                                        <p:tgtEl>
                                          <p:spTgt spid="53267"/>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10000"/>
                            </p:stCondLst>
                            <p:childTnLst>
                              <p:par>
                                <p:cTn id="131" presetID="23" presetClass="entr" presetSubtype="528" fill="hold" nodeType="afterEffect">
                                  <p:stCondLst>
                                    <p:cond delay="0"/>
                                  </p:stCondLst>
                                  <p:childTnLst>
                                    <p:set>
                                      <p:cBhvr>
                                        <p:cTn id="132" dur="1" fill="hold">
                                          <p:stCondLst>
                                            <p:cond delay="0"/>
                                          </p:stCondLst>
                                        </p:cTn>
                                        <p:tgtEl>
                                          <p:spTgt spid="53264"/>
                                        </p:tgtEl>
                                        <p:attrNameLst>
                                          <p:attrName>style.visibility</p:attrName>
                                        </p:attrNameLst>
                                      </p:cBhvr>
                                      <p:to>
                                        <p:strVal val="visible"/>
                                      </p:to>
                                    </p:set>
                                    <p:anim calcmode="lin" valueType="num">
                                      <p:cBhvr>
                                        <p:cTn id="133" dur="500" fill="hold"/>
                                        <p:tgtEl>
                                          <p:spTgt spid="53264"/>
                                        </p:tgtEl>
                                        <p:attrNameLst>
                                          <p:attrName>ppt_w</p:attrName>
                                        </p:attrNameLst>
                                      </p:cBhvr>
                                      <p:tavLst>
                                        <p:tav tm="0">
                                          <p:val>
                                            <p:fltVal val="0"/>
                                          </p:val>
                                        </p:tav>
                                        <p:tav tm="100000">
                                          <p:val>
                                            <p:strVal val="#ppt_w"/>
                                          </p:val>
                                        </p:tav>
                                      </p:tavLst>
                                    </p:anim>
                                    <p:anim calcmode="lin" valueType="num">
                                      <p:cBhvr>
                                        <p:cTn id="134" dur="500" fill="hold"/>
                                        <p:tgtEl>
                                          <p:spTgt spid="53264"/>
                                        </p:tgtEl>
                                        <p:attrNameLst>
                                          <p:attrName>ppt_h</p:attrName>
                                        </p:attrNameLst>
                                      </p:cBhvr>
                                      <p:tavLst>
                                        <p:tav tm="0">
                                          <p:val>
                                            <p:fltVal val="0"/>
                                          </p:val>
                                        </p:tav>
                                        <p:tav tm="100000">
                                          <p:val>
                                            <p:strVal val="#ppt_h"/>
                                          </p:val>
                                        </p:tav>
                                      </p:tavLst>
                                    </p:anim>
                                    <p:anim calcmode="lin" valueType="num">
                                      <p:cBhvr>
                                        <p:cTn id="135" dur="500" fill="hold"/>
                                        <p:tgtEl>
                                          <p:spTgt spid="53264"/>
                                        </p:tgtEl>
                                        <p:attrNameLst>
                                          <p:attrName>ppt_x</p:attrName>
                                        </p:attrNameLst>
                                      </p:cBhvr>
                                      <p:tavLst>
                                        <p:tav tm="0">
                                          <p:val>
                                            <p:fltVal val="0.5"/>
                                          </p:val>
                                        </p:tav>
                                        <p:tav tm="100000">
                                          <p:val>
                                            <p:strVal val="#ppt_x"/>
                                          </p:val>
                                        </p:tav>
                                      </p:tavLst>
                                    </p:anim>
                                    <p:anim calcmode="lin" valueType="num">
                                      <p:cBhvr>
                                        <p:cTn id="136" dur="500" fill="hold"/>
                                        <p:tgtEl>
                                          <p:spTgt spid="53264"/>
                                        </p:tgtEl>
                                        <p:attrNameLst>
                                          <p:attrName>ppt_y</p:attrName>
                                        </p:attrNameLst>
                                      </p:cBhvr>
                                      <p:tavLst>
                                        <p:tav tm="0">
                                          <p:val>
                                            <p:fltVal val="0.5"/>
                                          </p:val>
                                        </p:tav>
                                        <p:tav tm="100000">
                                          <p:val>
                                            <p:strVal val="#ppt_y"/>
                                          </p:val>
                                        </p:tav>
                                      </p:tavLst>
                                    </p:anim>
                                  </p:childTnLst>
                                </p:cTn>
                              </p:par>
                            </p:childTnLst>
                          </p:cTn>
                        </p:par>
                        <p:par>
                          <p:cTn id="137" fill="hold" nodeType="afterGroup">
                            <p:stCondLst>
                              <p:cond delay="10500"/>
                            </p:stCondLst>
                            <p:childTnLst>
                              <p:par>
                                <p:cTn id="138" presetID="23" presetClass="entr" presetSubtype="528" fill="hold" nodeType="afterEffect">
                                  <p:stCondLst>
                                    <p:cond delay="0"/>
                                  </p:stCondLst>
                                  <p:childTnLst>
                                    <p:set>
                                      <p:cBhvr>
                                        <p:cTn id="139" dur="1" fill="hold">
                                          <p:stCondLst>
                                            <p:cond delay="0"/>
                                          </p:stCondLst>
                                        </p:cTn>
                                        <p:tgtEl>
                                          <p:spTgt spid="53266"/>
                                        </p:tgtEl>
                                        <p:attrNameLst>
                                          <p:attrName>style.visibility</p:attrName>
                                        </p:attrNameLst>
                                      </p:cBhvr>
                                      <p:to>
                                        <p:strVal val="visible"/>
                                      </p:to>
                                    </p:set>
                                    <p:anim calcmode="lin" valueType="num">
                                      <p:cBhvr>
                                        <p:cTn id="140" dur="500" fill="hold"/>
                                        <p:tgtEl>
                                          <p:spTgt spid="53266"/>
                                        </p:tgtEl>
                                        <p:attrNameLst>
                                          <p:attrName>ppt_w</p:attrName>
                                        </p:attrNameLst>
                                      </p:cBhvr>
                                      <p:tavLst>
                                        <p:tav tm="0">
                                          <p:val>
                                            <p:fltVal val="0"/>
                                          </p:val>
                                        </p:tav>
                                        <p:tav tm="100000">
                                          <p:val>
                                            <p:strVal val="#ppt_w"/>
                                          </p:val>
                                        </p:tav>
                                      </p:tavLst>
                                    </p:anim>
                                    <p:anim calcmode="lin" valueType="num">
                                      <p:cBhvr>
                                        <p:cTn id="141" dur="500" fill="hold"/>
                                        <p:tgtEl>
                                          <p:spTgt spid="53266"/>
                                        </p:tgtEl>
                                        <p:attrNameLst>
                                          <p:attrName>ppt_h</p:attrName>
                                        </p:attrNameLst>
                                      </p:cBhvr>
                                      <p:tavLst>
                                        <p:tav tm="0">
                                          <p:val>
                                            <p:fltVal val="0"/>
                                          </p:val>
                                        </p:tav>
                                        <p:tav tm="100000">
                                          <p:val>
                                            <p:strVal val="#ppt_h"/>
                                          </p:val>
                                        </p:tav>
                                      </p:tavLst>
                                    </p:anim>
                                    <p:anim calcmode="lin" valueType="num">
                                      <p:cBhvr>
                                        <p:cTn id="142" dur="500" fill="hold"/>
                                        <p:tgtEl>
                                          <p:spTgt spid="53266"/>
                                        </p:tgtEl>
                                        <p:attrNameLst>
                                          <p:attrName>ppt_x</p:attrName>
                                        </p:attrNameLst>
                                      </p:cBhvr>
                                      <p:tavLst>
                                        <p:tav tm="0">
                                          <p:val>
                                            <p:fltVal val="0.5"/>
                                          </p:val>
                                        </p:tav>
                                        <p:tav tm="100000">
                                          <p:val>
                                            <p:strVal val="#ppt_x"/>
                                          </p:val>
                                        </p:tav>
                                      </p:tavLst>
                                    </p:anim>
                                    <p:anim calcmode="lin" valueType="num">
                                      <p:cBhvr>
                                        <p:cTn id="143" dur="500" fill="hold"/>
                                        <p:tgtEl>
                                          <p:spTgt spid="53266"/>
                                        </p:tgtEl>
                                        <p:attrNameLst>
                                          <p:attrName>ppt_y</p:attrName>
                                        </p:attrNameLst>
                                      </p:cBhvr>
                                      <p:tavLst>
                                        <p:tav tm="0">
                                          <p:val>
                                            <p:fltVal val="0.5"/>
                                          </p:val>
                                        </p:tav>
                                        <p:tav tm="100000">
                                          <p:val>
                                            <p:strVal val="#ppt_y"/>
                                          </p:val>
                                        </p:tav>
                                      </p:tavLst>
                                    </p:anim>
                                  </p:childTnLst>
                                </p:cTn>
                              </p:par>
                            </p:childTnLst>
                          </p:cTn>
                        </p:par>
                        <p:par>
                          <p:cTn id="144" fill="hold" nodeType="afterGroup">
                            <p:stCondLst>
                              <p:cond delay="11000"/>
                            </p:stCondLst>
                            <p:childTnLst>
                              <p:par>
                                <p:cTn id="145" presetID="15" presetClass="entr" presetSubtype="0" fill="hold" nodeType="afterEffect">
                                  <p:stCondLst>
                                    <p:cond delay="0"/>
                                  </p:stCondLst>
                                  <p:childTnLst>
                                    <p:set>
                                      <p:cBhvr>
                                        <p:cTn id="146" dur="1" fill="hold">
                                          <p:stCondLst>
                                            <p:cond delay="0"/>
                                          </p:stCondLst>
                                        </p:cTn>
                                        <p:tgtEl>
                                          <p:spTgt spid="53270"/>
                                        </p:tgtEl>
                                        <p:attrNameLst>
                                          <p:attrName>style.visibility</p:attrName>
                                        </p:attrNameLst>
                                      </p:cBhvr>
                                      <p:to>
                                        <p:strVal val="visible"/>
                                      </p:to>
                                    </p:set>
                                    <p:anim calcmode="lin" valueType="num">
                                      <p:cBhvr>
                                        <p:cTn id="147" dur="1000" fill="hold"/>
                                        <p:tgtEl>
                                          <p:spTgt spid="53270"/>
                                        </p:tgtEl>
                                        <p:attrNameLst>
                                          <p:attrName>ppt_w</p:attrName>
                                        </p:attrNameLst>
                                      </p:cBhvr>
                                      <p:tavLst>
                                        <p:tav tm="0">
                                          <p:val>
                                            <p:fltVal val="0"/>
                                          </p:val>
                                        </p:tav>
                                        <p:tav tm="100000">
                                          <p:val>
                                            <p:strVal val="#ppt_w"/>
                                          </p:val>
                                        </p:tav>
                                      </p:tavLst>
                                    </p:anim>
                                    <p:anim calcmode="lin" valueType="num">
                                      <p:cBhvr>
                                        <p:cTn id="148" dur="1000" fill="hold"/>
                                        <p:tgtEl>
                                          <p:spTgt spid="53270"/>
                                        </p:tgtEl>
                                        <p:attrNameLst>
                                          <p:attrName>ppt_h</p:attrName>
                                        </p:attrNameLst>
                                      </p:cBhvr>
                                      <p:tavLst>
                                        <p:tav tm="0">
                                          <p:val>
                                            <p:fltVal val="0"/>
                                          </p:val>
                                        </p:tav>
                                        <p:tav tm="100000">
                                          <p:val>
                                            <p:strVal val="#ppt_h"/>
                                          </p:val>
                                        </p:tav>
                                      </p:tavLst>
                                    </p:anim>
                                    <p:anim calcmode="lin" valueType="num">
                                      <p:cBhvr>
                                        <p:cTn id="149" dur="1000" fill="hold"/>
                                        <p:tgtEl>
                                          <p:spTgt spid="53270"/>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53270"/>
                                        </p:tgtEl>
                                        <p:attrNameLst>
                                          <p:attrName>ppt_y</p:attrName>
                                        </p:attrNameLst>
                                      </p:cBhvr>
                                      <p:tavLst>
                                        <p:tav tm="0" fmla="#ppt_y+(sin(-2*pi*(1-$))*-#ppt_x+cos(-2*pi*(1-$))*(1-#ppt_y))*(1-$)">
                                          <p:val>
                                            <p:fltVal val="0"/>
                                          </p:val>
                                        </p:tav>
                                        <p:tav tm="100000">
                                          <p:val>
                                            <p:fltVal val="1"/>
                                          </p:val>
                                        </p:tav>
                                      </p:tavLst>
                                    </p:anim>
                                  </p:childTnLst>
                                </p:cTn>
                              </p:par>
                            </p:childTnLst>
                          </p:cTn>
                        </p:par>
                        <p:par>
                          <p:cTn id="151" fill="hold" nodeType="afterGroup">
                            <p:stCondLst>
                              <p:cond delay="12000"/>
                            </p:stCondLst>
                            <p:childTnLst>
                              <p:par>
                                <p:cTn id="152" presetID="19" presetClass="entr" presetSubtype="10" fill="hold" grpId="0" nodeType="afterEffect">
                                  <p:stCondLst>
                                    <p:cond delay="1000"/>
                                  </p:stCondLst>
                                  <p:iterate type="wd">
                                    <p:tmPct val="100000"/>
                                  </p:iterate>
                                  <p:childTnLst>
                                    <p:set>
                                      <p:cBhvr>
                                        <p:cTn id="153" dur="1" fill="hold">
                                          <p:stCondLst>
                                            <p:cond delay="0"/>
                                          </p:stCondLst>
                                        </p:cTn>
                                        <p:tgtEl>
                                          <p:spTgt spid="53269"/>
                                        </p:tgtEl>
                                        <p:attrNameLst>
                                          <p:attrName>style.visibility</p:attrName>
                                        </p:attrNameLst>
                                      </p:cBhvr>
                                      <p:to>
                                        <p:strVal val="visible"/>
                                      </p:to>
                                    </p:set>
                                    <p:anim calcmode="lin" valueType="num">
                                      <p:cBhvr>
                                        <p:cTn id="154" dur="1000" fill="hold"/>
                                        <p:tgtEl>
                                          <p:spTgt spid="53269"/>
                                        </p:tgtEl>
                                        <p:attrNameLst>
                                          <p:attrName>ppt_w</p:attrName>
                                        </p:attrNameLst>
                                      </p:cBhvr>
                                      <p:tavLst>
                                        <p:tav tm="0" fmla="#ppt_w*sin(2.5*pi*$)">
                                          <p:val>
                                            <p:fltVal val="0"/>
                                          </p:val>
                                        </p:tav>
                                        <p:tav tm="100000">
                                          <p:val>
                                            <p:fltVal val="1"/>
                                          </p:val>
                                        </p:tav>
                                      </p:tavLst>
                                    </p:anim>
                                    <p:anim calcmode="lin" valueType="num">
                                      <p:cBhvr>
                                        <p:cTn id="155" dur="1000" fill="hold"/>
                                        <p:tgtEl>
                                          <p:spTgt spid="53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extLst>
              <p:ext uri="{D42A27DB-BD31-4B8C-83A1-F6EECF244321}">
                <p14:modId xmlns:p14="http://schemas.microsoft.com/office/powerpoint/2010/main" val="498284262"/>
              </p:ext>
            </p:extLst>
          </p:nvPr>
        </p:nvGraphicFramePr>
        <p:xfrm>
          <a:off x="-4572064" y="1142984"/>
          <a:ext cx="4530725" cy="3624279"/>
        </p:xfrm>
        <a:graphic>
          <a:graphicData uri="http://schemas.openxmlformats.org/presentationml/2006/ole">
            <mc:AlternateContent xmlns:mc="http://schemas.openxmlformats.org/markup-compatibility/2006">
              <mc:Choice xmlns:v="urn:schemas-microsoft-com:vml" Requires="v">
                <p:oleObj name="Document" r:id="rId3" imgW="3748320" imgH="3126600" progId="">
                  <p:embed/>
                </p:oleObj>
              </mc:Choice>
              <mc:Fallback>
                <p:oleObj name="Document" r:id="rId3" imgW="3748320" imgH="3126600" progId="">
                  <p:embed/>
                  <p:pic>
                    <p:nvPicPr>
                      <p:cNvPr id="0"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64" y="1142984"/>
                        <a:ext cx="4530725" cy="362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5299" name="Rectangle 3"/>
          <p:cNvSpPr>
            <a:spLocks noChangeArrowheads="1"/>
          </p:cNvSpPr>
          <p:nvPr/>
        </p:nvSpPr>
        <p:spPr bwMode="auto">
          <a:xfrm>
            <a:off x="685800" y="228600"/>
            <a:ext cx="7772400" cy="685800"/>
          </a:xfrm>
          <a:prstGeom prst="rect">
            <a:avLst/>
          </a:prstGeom>
          <a:noFill/>
          <a:ln w="9525">
            <a:noFill/>
            <a:miter lim="800000"/>
            <a:headEnd/>
            <a:tailEnd/>
          </a:ln>
        </p:spPr>
        <p:txBody>
          <a:bodyPr anchor="ctr"/>
          <a:lstStyle/>
          <a:p>
            <a:pPr algn="ctr">
              <a:defRPr/>
            </a:pPr>
            <a:endParaRPr lang="en-US" sz="4400" b="1" dirty="0">
              <a:solidFill>
                <a:schemeClr val="tx2"/>
              </a:solidFill>
              <a:effectLst>
                <a:outerShdw blurRad="38100" dist="38100" dir="2700000" algn="tl">
                  <a:srgbClr val="000000">
                    <a:alpha val="43137"/>
                  </a:srgbClr>
                </a:outerShdw>
              </a:effectLst>
              <a:latin typeface="Arial"/>
              <a:ea typeface="ＭＳ Ｐゴシック" charset="-128"/>
              <a:cs typeface="Arial"/>
            </a:endParaRPr>
          </a:p>
        </p:txBody>
      </p:sp>
      <p:graphicFrame>
        <p:nvGraphicFramePr>
          <p:cNvPr id="55300" name="Object 3"/>
          <p:cNvGraphicFramePr>
            <a:graphicFrameLocks noChangeAspect="1"/>
          </p:cNvGraphicFramePr>
          <p:nvPr>
            <p:extLst>
              <p:ext uri="{D42A27DB-BD31-4B8C-83A1-F6EECF244321}">
                <p14:modId xmlns:p14="http://schemas.microsoft.com/office/powerpoint/2010/main" val="1500909985"/>
              </p:ext>
            </p:extLst>
          </p:nvPr>
        </p:nvGraphicFramePr>
        <p:xfrm>
          <a:off x="9153585" y="1041400"/>
          <a:ext cx="4062413" cy="4548188"/>
        </p:xfrm>
        <a:graphic>
          <a:graphicData uri="http://schemas.openxmlformats.org/presentationml/2006/ole">
            <mc:AlternateContent xmlns:mc="http://schemas.openxmlformats.org/markup-compatibility/2006">
              <mc:Choice xmlns:v="urn:schemas-microsoft-com:vml" Requires="v">
                <p:oleObj name="Document" r:id="rId5" imgW="3501360" imgH="3885480" progId="">
                  <p:embed/>
                </p:oleObj>
              </mc:Choice>
              <mc:Fallback>
                <p:oleObj name="Document" r:id="rId5" imgW="3501360" imgH="3885480" progId="">
                  <p:embed/>
                  <p:pic>
                    <p:nvPicPr>
                      <p:cNvPr id="0" name="Picture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3585" y="1041400"/>
                        <a:ext cx="4062413" cy="45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5301" name="Text Box 5"/>
          <p:cNvSpPr txBox="1">
            <a:spLocks noChangeArrowheads="1"/>
          </p:cNvSpPr>
          <p:nvPr/>
        </p:nvSpPr>
        <p:spPr bwMode="auto">
          <a:xfrm>
            <a:off x="0" y="4941168"/>
            <a:ext cx="9144000" cy="830263"/>
          </a:xfrm>
          <a:prstGeom prst="rect">
            <a:avLst/>
          </a:prstGeom>
          <a:noFill/>
          <a:ln w="9525">
            <a:noFill/>
            <a:miter lim="800000"/>
            <a:headEnd/>
            <a:tailEnd/>
          </a:ln>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395288" indent="-166688">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79388" lvl="2" indent="-179388" algn="r" rtl="1">
              <a:buFontTx/>
              <a:buChar char="•"/>
            </a:pPr>
            <a:r>
              <a:rPr lang="ar-JO" b="1" dirty="0"/>
              <a:t>تصور الأساطير السومرية البابلية الخلق بالحرب والعنف (حالة كلاسيكية لعقلية الأصلح على قيد الحياة).</a:t>
            </a:r>
            <a:endParaRPr lang="en-US" b="1" dirty="0">
              <a:effectLst>
                <a:outerShdw blurRad="38100" dist="38100" dir="2700000" algn="tl">
                  <a:srgbClr val="000000"/>
                </a:outerShdw>
              </a:effectLst>
              <a:cs typeface="Arial" charset="0"/>
            </a:endParaRPr>
          </a:p>
        </p:txBody>
      </p:sp>
      <p:sp>
        <p:nvSpPr>
          <p:cNvPr id="55302" name="Text Box 6"/>
          <p:cNvSpPr txBox="1">
            <a:spLocks noChangeArrowheads="1"/>
          </p:cNvSpPr>
          <p:nvPr/>
        </p:nvSpPr>
        <p:spPr bwMode="auto">
          <a:xfrm>
            <a:off x="0" y="5838363"/>
            <a:ext cx="9144000" cy="461665"/>
          </a:xfrm>
          <a:prstGeom prst="rect">
            <a:avLst/>
          </a:prstGeom>
          <a:noFill/>
          <a:ln w="9525">
            <a:noFill/>
            <a:miter lim="800000"/>
            <a:headEnd/>
            <a:tailEnd/>
          </a:ln>
        </p:spPr>
        <p:txBody>
          <a:bodyPr>
            <a:spAutoFit/>
          </a:bodyPr>
          <a:lstStyle>
            <a:defPPr>
              <a:defRPr lang="en-US"/>
            </a:defPPr>
            <a:lvl1pPr marL="24161750" indent="-24161750"/>
            <a:lvl2pPr marL="37931725" indent="-37474525"/>
            <a:lvl3pPr marL="179388" lvl="2" indent="-179388">
              <a:buFontTx/>
              <a:buChar char="•"/>
              <a:defRPr b="1">
                <a:effectLst>
                  <a:outerShdw blurRad="38100" dist="38100" dir="2700000" algn="tl">
                    <a:srgbClr val="000000"/>
                  </a:outerShdw>
                </a:effectLst>
                <a:cs typeface="Arial" charset="0"/>
              </a:defRPr>
            </a:lvl3pPr>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lvl="2" algn="l" rtl="1"/>
            <a:r>
              <a:rPr lang="ar-JO" dirty="0"/>
              <a:t>كان خالق مصر قوياً ، لكن عندما أصبح فرعونًا وعاش مع الرجال تبددت قوته في الهواء.</a:t>
            </a:r>
            <a:endParaRPr lang="en-US" dirty="0"/>
          </a:p>
        </p:txBody>
      </p:sp>
      <p:sp>
        <p:nvSpPr>
          <p:cNvPr id="55303" name="Text Box 7"/>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effectLst>
                  <a:outerShdw blurRad="38100" dist="38100" dir="2700000" algn="tl">
                    <a:srgbClr val="000000"/>
                  </a:outerShdw>
                </a:effectLst>
                <a:cs typeface="Arial" charset="0"/>
              </a:rPr>
              <a:t>160ح</a:t>
            </a:r>
            <a:endParaRPr lang="en-US" b="1" dirty="0">
              <a:effectLst>
                <a:outerShdw blurRad="38100" dist="38100" dir="2700000" algn="tl">
                  <a:srgbClr val="000000"/>
                </a:outerShdw>
              </a:effectLst>
              <a:cs typeface="Arial" charset="0"/>
            </a:endParaRPr>
          </a:p>
        </p:txBody>
      </p:sp>
      <p:sp>
        <p:nvSpPr>
          <p:cNvPr id="8" name="Title 7"/>
          <p:cNvSpPr>
            <a:spLocks noGrp="1"/>
          </p:cNvSpPr>
          <p:nvPr>
            <p:ph type="title" idx="4294967295"/>
          </p:nvPr>
        </p:nvSpPr>
        <p:spPr>
          <a:xfrm>
            <a:off x="76200" y="76200"/>
            <a:ext cx="9067800" cy="1143000"/>
          </a:xfrm>
        </p:spPr>
        <p:txBody>
          <a:bodyPr/>
          <a:lstStyle/>
          <a:p>
            <a:r>
              <a:rPr lang="ar-JO" dirty="0">
                <a:effectLst>
                  <a:outerShdw blurRad="38100" dist="38100" dir="2700000" algn="tl">
                    <a:schemeClr val="bg2"/>
                  </a:outerShdw>
                </a:effectLst>
                <a:latin typeface="Arial" charset="0"/>
                <a:ea typeface="ＭＳ Ｐゴシック" charset="0"/>
              </a:rPr>
              <a:t>المعتقدات الوثنية عن الخليقة</a:t>
            </a:r>
            <a:endParaRPr lang="en-US" dirty="0">
              <a:effectLst>
                <a:outerShdw blurRad="38100" dist="38100" dir="2700000" algn="tl">
                  <a:schemeClr val="bg2"/>
                </a:outerShdw>
              </a:effectLst>
              <a:latin typeface="Arial" charset="0"/>
              <a:ea typeface="ＭＳ Ｐゴシック" charset="0"/>
            </a:endParaRPr>
          </a:p>
        </p:txBody>
      </p:sp>
      <p:graphicFrame>
        <p:nvGraphicFramePr>
          <p:cNvPr id="9" name="Table 8"/>
          <p:cNvGraphicFramePr>
            <a:graphicFrameLocks noGrp="1"/>
          </p:cNvGraphicFramePr>
          <p:nvPr/>
        </p:nvGraphicFramePr>
        <p:xfrm>
          <a:off x="0" y="1142984"/>
          <a:ext cx="4572000" cy="2133600"/>
        </p:xfrm>
        <a:graphic>
          <a:graphicData uri="http://schemas.openxmlformats.org/drawingml/2006/table">
            <a:tbl>
              <a:tblPr rtl="1" firstRow="1" bandRow="1">
                <a:tableStyleId>{5C22544A-7EE6-4342-B048-85BDC9FD1C3A}</a:tableStyleId>
              </a:tblPr>
              <a:tblGrid>
                <a:gridCol w="4572000">
                  <a:extLst>
                    <a:ext uri="{9D8B030D-6E8A-4147-A177-3AD203B41FA5}">
                      <a16:colId xmlns:a16="http://schemas.microsoft.com/office/drawing/2014/main" val="20000"/>
                    </a:ext>
                  </a:extLst>
                </a:gridCol>
              </a:tblGrid>
              <a:tr h="497848">
                <a:tc>
                  <a:txBody>
                    <a:bodyPr/>
                    <a:lstStyle/>
                    <a:p>
                      <a:pPr algn="ctr" rtl="1"/>
                      <a:r>
                        <a:rPr lang="ar-JO" sz="2800" b="1" dirty="0">
                          <a:solidFill>
                            <a:srgbClr val="FFFF00"/>
                          </a:solidFill>
                        </a:rPr>
                        <a:t>سومر - بابل</a:t>
                      </a:r>
                    </a:p>
                  </a:txBody>
                  <a:tcPr>
                    <a:noFill/>
                  </a:tcPr>
                </a:tc>
                <a:extLst>
                  <a:ext uri="{0D108BD9-81ED-4DB2-BD59-A6C34878D82A}">
                    <a16:rowId xmlns:a16="http://schemas.microsoft.com/office/drawing/2014/main" val="10000"/>
                  </a:ext>
                </a:extLst>
              </a:tr>
              <a:tr h="497848">
                <a:tc>
                  <a:txBody>
                    <a:bodyPr/>
                    <a:lstStyle/>
                    <a:p>
                      <a:pPr algn="r" rtl="1"/>
                      <a:r>
                        <a:rPr lang="ar-JO" sz="2000" b="1" dirty="0">
                          <a:solidFill>
                            <a:srgbClr val="FFFF00"/>
                          </a:solidFill>
                        </a:rPr>
                        <a:t>إنوما إيليش،</a:t>
                      </a:r>
                      <a:r>
                        <a:rPr lang="ar-JO" sz="2000" b="1" baseline="0" dirty="0">
                          <a:solidFill>
                            <a:srgbClr val="FFFF00"/>
                          </a:solidFill>
                        </a:rPr>
                        <a:t> الألواح 1-5 (ضمن الآخرين)</a:t>
                      </a:r>
                    </a:p>
                    <a:p>
                      <a:pPr algn="r" rtl="1">
                        <a:buFontTx/>
                        <a:buChar char="-"/>
                      </a:pPr>
                      <a:r>
                        <a:rPr lang="ar-JO" sz="2000" b="1" baseline="0" dirty="0">
                          <a:solidFill>
                            <a:srgbClr val="FFFF00"/>
                          </a:solidFill>
                        </a:rPr>
                        <a:t>تيامات، الآلهة الأم (المحيط البدائي) مقابل الآلهة الصغار</a:t>
                      </a:r>
                    </a:p>
                    <a:p>
                      <a:pPr algn="r" rtl="1">
                        <a:buFontTx/>
                        <a:buChar char="-"/>
                      </a:pPr>
                      <a:r>
                        <a:rPr lang="ar-JO" sz="2000" b="1" baseline="0" dirty="0">
                          <a:solidFill>
                            <a:srgbClr val="FFFF00"/>
                          </a:solidFill>
                        </a:rPr>
                        <a:t> مردوخ (القائد) دمرها</a:t>
                      </a:r>
                    </a:p>
                    <a:p>
                      <a:pPr algn="r" rtl="1">
                        <a:buFontTx/>
                        <a:buChar char="-"/>
                      </a:pPr>
                      <a:r>
                        <a:rPr lang="ar-JO" sz="2000" b="1" baseline="0" dirty="0">
                          <a:solidFill>
                            <a:srgbClr val="FFFF00"/>
                          </a:solidFill>
                        </a:rPr>
                        <a:t> ذبيحة تيامات = الوجود الحالي</a:t>
                      </a:r>
                      <a:endParaRPr lang="ar-JO" sz="2000" b="1" dirty="0">
                        <a:solidFill>
                          <a:srgbClr val="FFFF00"/>
                        </a:solidFill>
                      </a:endParaRPr>
                    </a:p>
                  </a:txBody>
                  <a:tcPr>
                    <a:no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4714876" y="1142984"/>
          <a:ext cx="4429124" cy="3048000"/>
        </p:xfrm>
        <a:graphic>
          <a:graphicData uri="http://schemas.openxmlformats.org/drawingml/2006/table">
            <a:tbl>
              <a:tblPr rtl="1" firstRow="1" bandRow="1">
                <a:tableStyleId>{5C22544A-7EE6-4342-B048-85BDC9FD1C3A}</a:tableStyleId>
              </a:tblPr>
              <a:tblGrid>
                <a:gridCol w="4429124">
                  <a:extLst>
                    <a:ext uri="{9D8B030D-6E8A-4147-A177-3AD203B41FA5}">
                      <a16:colId xmlns:a16="http://schemas.microsoft.com/office/drawing/2014/main" val="20000"/>
                    </a:ext>
                  </a:extLst>
                </a:gridCol>
              </a:tblGrid>
              <a:tr h="497848">
                <a:tc>
                  <a:txBody>
                    <a:bodyPr/>
                    <a:lstStyle/>
                    <a:p>
                      <a:pPr algn="ctr" rtl="1"/>
                      <a:r>
                        <a:rPr lang="ar-JO" sz="2800" b="1" dirty="0">
                          <a:solidFill>
                            <a:srgbClr val="FFFF00"/>
                          </a:solidFill>
                        </a:rPr>
                        <a:t>مصر</a:t>
                      </a:r>
                    </a:p>
                  </a:txBody>
                  <a:tcPr>
                    <a:noFill/>
                  </a:tcPr>
                </a:tc>
                <a:extLst>
                  <a:ext uri="{0D108BD9-81ED-4DB2-BD59-A6C34878D82A}">
                    <a16:rowId xmlns:a16="http://schemas.microsoft.com/office/drawing/2014/main" val="10000"/>
                  </a:ext>
                </a:extLst>
              </a:tr>
              <a:tr h="497848">
                <a:tc>
                  <a:txBody>
                    <a:bodyPr/>
                    <a:lstStyle/>
                    <a:p>
                      <a:pPr algn="r" rtl="1">
                        <a:buFontTx/>
                        <a:buChar char="-"/>
                      </a:pPr>
                      <a:r>
                        <a:rPr lang="ar-JO" sz="2000" b="1" dirty="0">
                          <a:solidFill>
                            <a:srgbClr val="FFFF00"/>
                          </a:solidFill>
                        </a:rPr>
                        <a:t>في البدء كل شيء كان مظلماً مع المحيط البدائي = نان</a:t>
                      </a:r>
                    </a:p>
                    <a:p>
                      <a:pPr algn="r" rtl="1">
                        <a:buFontTx/>
                        <a:buChar char="-"/>
                      </a:pPr>
                      <a:r>
                        <a:rPr lang="ar-JO" sz="2000" b="1" dirty="0">
                          <a:solidFill>
                            <a:srgbClr val="FFFF00"/>
                          </a:solidFill>
                        </a:rPr>
                        <a:t> نان =</a:t>
                      </a:r>
                      <a:r>
                        <a:rPr lang="ar-JO" sz="2000" b="1" baseline="0" dirty="0">
                          <a:solidFill>
                            <a:srgbClr val="FFFF00"/>
                          </a:solidFill>
                        </a:rPr>
                        <a:t> بيضة مشعة عظيمة، ري</a:t>
                      </a:r>
                    </a:p>
                    <a:p>
                      <a:pPr algn="r" rtl="1">
                        <a:buFontTx/>
                        <a:buChar char="-"/>
                      </a:pPr>
                      <a:r>
                        <a:rPr lang="ar-JO" sz="2000" b="1" baseline="0" dirty="0">
                          <a:solidFill>
                            <a:srgbClr val="FFFF00"/>
                          </a:solidFill>
                        </a:rPr>
                        <a:t>ري يمكن أن تأخذ أي شكل </a:t>
                      </a:r>
                    </a:p>
                    <a:p>
                      <a:pPr algn="r" rtl="1">
                        <a:buFontTx/>
                        <a:buChar char="-"/>
                      </a:pPr>
                      <a:r>
                        <a:rPr lang="ar-JO" sz="2000" b="1" baseline="0" dirty="0">
                          <a:solidFill>
                            <a:srgbClr val="FFFF00"/>
                          </a:solidFill>
                        </a:rPr>
                        <a:t> مهما كان إسم ري تأتي إلى الوجود و تحضر معها كل الخليقة</a:t>
                      </a:r>
                    </a:p>
                    <a:p>
                      <a:pPr algn="r" rtl="1">
                        <a:buFontTx/>
                        <a:buChar char="-"/>
                      </a:pPr>
                      <a:r>
                        <a:rPr lang="ar-JO" sz="2000" b="1" baseline="0" dirty="0">
                          <a:solidFill>
                            <a:srgbClr val="FFFF00"/>
                          </a:solidFill>
                        </a:rPr>
                        <a:t> أخيراً قامت ري بتسمية الجنس البشري</a:t>
                      </a:r>
                    </a:p>
                    <a:p>
                      <a:pPr algn="r" rtl="1">
                        <a:buFontTx/>
                        <a:buChar char="-"/>
                      </a:pPr>
                      <a:r>
                        <a:rPr lang="ar-JO" sz="2000" b="1" baseline="0" dirty="0">
                          <a:solidFill>
                            <a:srgbClr val="FFFF00"/>
                          </a:solidFill>
                        </a:rPr>
                        <a:t> صارت ري إنساناً هو الفرعون الأول</a:t>
                      </a:r>
                      <a:endParaRPr lang="ar-JO" sz="2000" b="1" dirty="0">
                        <a:solidFill>
                          <a:srgbClr val="FFFF00"/>
                        </a:solidFill>
                      </a:endParaRPr>
                    </a:p>
                  </a:txBody>
                  <a:tcP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5299"/>
                                        </p:tgtEl>
                                        <p:attrNameLst>
                                          <p:attrName>style.visibility</p:attrName>
                                        </p:attrNameLst>
                                      </p:cBhvr>
                                      <p:to>
                                        <p:strVal val="visible"/>
                                      </p:to>
                                    </p:set>
                                    <p:anim calcmode="lin" valueType="num">
                                      <p:cBhvr>
                                        <p:cTn id="7" dur="300" fill="hold"/>
                                        <p:tgtEl>
                                          <p:spTgt spid="55299"/>
                                        </p:tgtEl>
                                        <p:attrNameLst>
                                          <p:attrName>ppt_w</p:attrName>
                                        </p:attrNameLst>
                                      </p:cBhvr>
                                      <p:tavLst>
                                        <p:tav tm="0">
                                          <p:val>
                                            <p:fltVal val="0"/>
                                          </p:val>
                                        </p:tav>
                                        <p:tav tm="100000">
                                          <p:val>
                                            <p:strVal val="#ppt_w"/>
                                          </p:val>
                                        </p:tav>
                                      </p:tavLst>
                                    </p:anim>
                                    <p:anim calcmode="lin" valueType="num">
                                      <p:cBhvr>
                                        <p:cTn id="8" dur="300" fill="hold"/>
                                        <p:tgtEl>
                                          <p:spTgt spid="55299"/>
                                        </p:tgtEl>
                                        <p:attrNameLst>
                                          <p:attrName>ppt_h</p:attrName>
                                        </p:attrNameLst>
                                      </p:cBhvr>
                                      <p:tavLst>
                                        <p:tav tm="0">
                                          <p:val>
                                            <p:fltVal val="0"/>
                                          </p:val>
                                        </p:tav>
                                        <p:tav tm="100000">
                                          <p:val>
                                            <p:strVal val="#ppt_h"/>
                                          </p:val>
                                        </p:tav>
                                      </p:tavLst>
                                    </p:anim>
                                    <p:anim calcmode="lin" valueType="num">
                                      <p:cBhvr>
                                        <p:cTn id="9" dur="300" fill="hold"/>
                                        <p:tgtEl>
                                          <p:spTgt spid="55299"/>
                                        </p:tgtEl>
                                        <p:attrNameLst>
                                          <p:attrName>ppt_x</p:attrName>
                                        </p:attrNameLst>
                                      </p:cBhvr>
                                      <p:tavLst>
                                        <p:tav tm="0">
                                          <p:val>
                                            <p:fltVal val="0.5"/>
                                          </p:val>
                                        </p:tav>
                                        <p:tav tm="100000">
                                          <p:val>
                                            <p:strVal val="#ppt_x"/>
                                          </p:val>
                                        </p:tav>
                                      </p:tavLst>
                                    </p:anim>
                                    <p:anim calcmode="lin" valueType="num">
                                      <p:cBhvr>
                                        <p:cTn id="10" dur="300" fill="hold"/>
                                        <p:tgtEl>
                                          <p:spTgt spid="5529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5298"/>
                                        </p:tgtEl>
                                        <p:attrNameLst>
                                          <p:attrName>style.visibility</p:attrName>
                                        </p:attrNameLst>
                                      </p:cBhvr>
                                      <p:to>
                                        <p:strVal val="visible"/>
                                      </p:to>
                                    </p:set>
                                    <p:anim calcmode="lin" valueType="num">
                                      <p:cBhvr additive="base">
                                        <p:cTn id="15" dur="500" fill="hold"/>
                                        <p:tgtEl>
                                          <p:spTgt spid="55298"/>
                                        </p:tgtEl>
                                        <p:attrNameLst>
                                          <p:attrName>ppt_x</p:attrName>
                                        </p:attrNameLst>
                                      </p:cBhvr>
                                      <p:tavLst>
                                        <p:tav tm="0">
                                          <p:val>
                                            <p:strVal val="#ppt_x"/>
                                          </p:val>
                                        </p:tav>
                                        <p:tav tm="100000">
                                          <p:val>
                                            <p:strVal val="#ppt_x"/>
                                          </p:val>
                                        </p:tav>
                                      </p:tavLst>
                                    </p:anim>
                                    <p:anim calcmode="lin" valueType="num">
                                      <p:cBhvr additive="base">
                                        <p:cTn id="16"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6" fill="hold" nodeType="clickEffect">
                                  <p:stCondLst>
                                    <p:cond delay="0"/>
                                  </p:stCondLst>
                                  <p:childTnLst>
                                    <p:set>
                                      <p:cBhvr>
                                        <p:cTn id="20" dur="1" fill="hold">
                                          <p:stCondLst>
                                            <p:cond delay="0"/>
                                          </p:stCondLst>
                                        </p:cTn>
                                        <p:tgtEl>
                                          <p:spTgt spid="55300"/>
                                        </p:tgtEl>
                                        <p:attrNameLst>
                                          <p:attrName>style.visibility</p:attrName>
                                        </p:attrNameLst>
                                      </p:cBhvr>
                                      <p:to>
                                        <p:strVal val="visible"/>
                                      </p:to>
                                    </p:set>
                                    <p:anim calcmode="lin" valueType="num">
                                      <p:cBhvr>
                                        <p:cTn id="21" dur="500" fill="hold"/>
                                        <p:tgtEl>
                                          <p:spTgt spid="55300"/>
                                        </p:tgtEl>
                                        <p:attrNameLst>
                                          <p:attrName>ppt_w</p:attrName>
                                        </p:attrNameLst>
                                      </p:cBhvr>
                                      <p:tavLst>
                                        <p:tav tm="0">
                                          <p:val>
                                            <p:strVal val="(6*min(max(#ppt_w*#ppt_h,.3),1)-7.4)/-.7*#ppt_w"/>
                                          </p:val>
                                        </p:tav>
                                        <p:tav tm="100000">
                                          <p:val>
                                            <p:strVal val="#ppt_w"/>
                                          </p:val>
                                        </p:tav>
                                      </p:tavLst>
                                    </p:anim>
                                    <p:anim calcmode="lin" valueType="num">
                                      <p:cBhvr>
                                        <p:cTn id="22" dur="500" fill="hold"/>
                                        <p:tgtEl>
                                          <p:spTgt spid="55300"/>
                                        </p:tgtEl>
                                        <p:attrNameLst>
                                          <p:attrName>ppt_h</p:attrName>
                                        </p:attrNameLst>
                                      </p:cBhvr>
                                      <p:tavLst>
                                        <p:tav tm="0">
                                          <p:val>
                                            <p:strVal val="(6*min(max(#ppt_w*#ppt_h,.3),1)-7.4)/-.7*#ppt_h"/>
                                          </p:val>
                                        </p:tav>
                                        <p:tav tm="100000">
                                          <p:val>
                                            <p:strVal val="#ppt_h"/>
                                          </p:val>
                                        </p:tav>
                                      </p:tavLst>
                                    </p:anim>
                                    <p:anim calcmode="lin" valueType="num">
                                      <p:cBhvr>
                                        <p:cTn id="23" dur="500" fill="hold"/>
                                        <p:tgtEl>
                                          <p:spTgt spid="55300"/>
                                        </p:tgtEl>
                                        <p:attrNameLst>
                                          <p:attrName>ppt_x</p:attrName>
                                        </p:attrNameLst>
                                      </p:cBhvr>
                                      <p:tavLst>
                                        <p:tav tm="0">
                                          <p:val>
                                            <p:fltVal val="0.5"/>
                                          </p:val>
                                        </p:tav>
                                        <p:tav tm="100000">
                                          <p:val>
                                            <p:strVal val="#ppt_x"/>
                                          </p:val>
                                        </p:tav>
                                      </p:tavLst>
                                    </p:anim>
                                    <p:anim calcmode="lin" valueType="num">
                                      <p:cBhvr>
                                        <p:cTn id="24" dur="500" fill="hold"/>
                                        <p:tgtEl>
                                          <p:spTgt spid="55300"/>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55301"/>
                                        </p:tgtEl>
                                        <p:attrNameLst>
                                          <p:attrName>style.visibility</p:attrName>
                                        </p:attrNameLst>
                                      </p:cBhvr>
                                      <p:to>
                                        <p:strVal val="visible"/>
                                      </p:to>
                                    </p:set>
                                    <p:anim calcmode="lin" valueType="num">
                                      <p:cBhvr>
                                        <p:cTn id="29" dur="1000" fill="hold"/>
                                        <p:tgtEl>
                                          <p:spTgt spid="55301"/>
                                        </p:tgtEl>
                                        <p:attrNameLst>
                                          <p:attrName>ppt_w</p:attrName>
                                        </p:attrNameLst>
                                      </p:cBhvr>
                                      <p:tavLst>
                                        <p:tav tm="0">
                                          <p:val>
                                            <p:fltVal val="0"/>
                                          </p:val>
                                        </p:tav>
                                        <p:tav tm="100000">
                                          <p:val>
                                            <p:strVal val="#ppt_w"/>
                                          </p:val>
                                        </p:tav>
                                      </p:tavLst>
                                    </p:anim>
                                    <p:anim calcmode="lin" valueType="num">
                                      <p:cBhvr>
                                        <p:cTn id="30" dur="1000" fill="hold"/>
                                        <p:tgtEl>
                                          <p:spTgt spid="55301"/>
                                        </p:tgtEl>
                                        <p:attrNameLst>
                                          <p:attrName>ppt_h</p:attrName>
                                        </p:attrNameLst>
                                      </p:cBhvr>
                                      <p:tavLst>
                                        <p:tav tm="0">
                                          <p:val>
                                            <p:fltVal val="0"/>
                                          </p:val>
                                        </p:tav>
                                        <p:tav tm="100000">
                                          <p:val>
                                            <p:strVal val="#ppt_h"/>
                                          </p:val>
                                        </p:tav>
                                      </p:tavLst>
                                    </p:anim>
                                    <p:anim calcmode="lin" valueType="num">
                                      <p:cBhvr>
                                        <p:cTn id="31" dur="1000" fill="hold"/>
                                        <p:tgtEl>
                                          <p:spTgt spid="5530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53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5302"/>
                                        </p:tgtEl>
                                        <p:attrNameLst>
                                          <p:attrName>style.visibility</p:attrName>
                                        </p:attrNameLst>
                                      </p:cBhvr>
                                      <p:to>
                                        <p:strVal val="visible"/>
                                      </p:to>
                                    </p:set>
                                    <p:anim calcmode="lin" valueType="num">
                                      <p:cBhvr>
                                        <p:cTn id="37" dur="1000" fill="hold"/>
                                        <p:tgtEl>
                                          <p:spTgt spid="55302"/>
                                        </p:tgtEl>
                                        <p:attrNameLst>
                                          <p:attrName>ppt_w</p:attrName>
                                        </p:attrNameLst>
                                      </p:cBhvr>
                                      <p:tavLst>
                                        <p:tav tm="0">
                                          <p:val>
                                            <p:fltVal val="0"/>
                                          </p:val>
                                        </p:tav>
                                        <p:tav tm="100000">
                                          <p:val>
                                            <p:strVal val="#ppt_w"/>
                                          </p:val>
                                        </p:tav>
                                      </p:tavLst>
                                    </p:anim>
                                    <p:anim calcmode="lin" valueType="num">
                                      <p:cBhvr>
                                        <p:cTn id="38" dur="1000" fill="hold"/>
                                        <p:tgtEl>
                                          <p:spTgt spid="55302"/>
                                        </p:tgtEl>
                                        <p:attrNameLst>
                                          <p:attrName>ppt_h</p:attrName>
                                        </p:attrNameLst>
                                      </p:cBhvr>
                                      <p:tavLst>
                                        <p:tav tm="0">
                                          <p:val>
                                            <p:fltVal val="0"/>
                                          </p:val>
                                        </p:tav>
                                        <p:tav tm="100000">
                                          <p:val>
                                            <p:strVal val="#ppt_h"/>
                                          </p:val>
                                        </p:tav>
                                      </p:tavLst>
                                    </p:anim>
                                    <p:anim calcmode="lin" valueType="num">
                                      <p:cBhvr>
                                        <p:cTn id="39" dur="1000" fill="hold"/>
                                        <p:tgtEl>
                                          <p:spTgt spid="5530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53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P spid="55301" grpId="0" autoUpdateAnimBg="0"/>
      <p:bldP spid="5530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extLst>
              <p:ext uri="{D42A27DB-BD31-4B8C-83A1-F6EECF244321}">
                <p14:modId xmlns:p14="http://schemas.microsoft.com/office/powerpoint/2010/main" val="3611507536"/>
              </p:ext>
            </p:extLst>
          </p:nvPr>
        </p:nvGraphicFramePr>
        <p:xfrm>
          <a:off x="-4572064" y="860028"/>
          <a:ext cx="4541838" cy="3721100"/>
        </p:xfrm>
        <a:graphic>
          <a:graphicData uri="http://schemas.openxmlformats.org/presentationml/2006/ole">
            <mc:AlternateContent xmlns:mc="http://schemas.openxmlformats.org/markup-compatibility/2006">
              <mc:Choice xmlns:v="urn:schemas-microsoft-com:vml" Requires="v">
                <p:oleObj name="Document" r:id="rId3" imgW="4534560" imgH="3711960" progId="">
                  <p:embed/>
                </p:oleObj>
              </mc:Choice>
              <mc:Fallback>
                <p:oleObj name="Document" r:id="rId3" imgW="4534560" imgH="3711960" progId="">
                  <p:embed/>
                  <p:pic>
                    <p:nvPicPr>
                      <p:cNvPr id="0"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64" y="860028"/>
                        <a:ext cx="4541838"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7347" name="Rectangle 3"/>
          <p:cNvSpPr>
            <a:spLocks noChangeArrowheads="1"/>
          </p:cNvSpPr>
          <p:nvPr/>
        </p:nvSpPr>
        <p:spPr bwMode="auto">
          <a:xfrm>
            <a:off x="0" y="304800"/>
            <a:ext cx="899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graphicFrame>
        <p:nvGraphicFramePr>
          <p:cNvPr id="57348" name="Object 3"/>
          <p:cNvGraphicFramePr>
            <a:graphicFrameLocks noChangeAspect="1"/>
          </p:cNvGraphicFramePr>
          <p:nvPr>
            <p:extLst>
              <p:ext uri="{D42A27DB-BD31-4B8C-83A1-F6EECF244321}">
                <p14:modId xmlns:p14="http://schemas.microsoft.com/office/powerpoint/2010/main" val="2912977324"/>
              </p:ext>
            </p:extLst>
          </p:nvPr>
        </p:nvGraphicFramePr>
        <p:xfrm>
          <a:off x="9210740" y="1106488"/>
          <a:ext cx="4648200" cy="3122612"/>
        </p:xfrm>
        <a:graphic>
          <a:graphicData uri="http://schemas.openxmlformats.org/presentationml/2006/ole">
            <mc:AlternateContent xmlns:mc="http://schemas.openxmlformats.org/markup-compatibility/2006">
              <mc:Choice xmlns:v="urn:schemas-microsoft-com:vml" Requires="v">
                <p:oleObj name="Document" r:id="rId5" imgW="4068360" imgH="2577960" progId="">
                  <p:embed/>
                </p:oleObj>
              </mc:Choice>
              <mc:Fallback>
                <p:oleObj name="Document" r:id="rId5" imgW="4068360" imgH="2577960" progId="">
                  <p:embed/>
                  <p:pic>
                    <p:nvPicPr>
                      <p:cNvPr id="0" name="Picture 1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0740" y="1106488"/>
                        <a:ext cx="4648200"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7352" name="Text Box 8"/>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160ح</a:t>
            </a:r>
            <a:endParaRPr lang="en-US" b="1" dirty="0">
              <a:latin typeface="Arial"/>
              <a:ea typeface="ＭＳ Ｐゴシック" pitchFamily="-112" charset="-128"/>
              <a:cs typeface="Arial"/>
            </a:endParaRPr>
          </a:p>
        </p:txBody>
      </p:sp>
      <p:sp>
        <p:nvSpPr>
          <p:cNvPr id="52231" name="Text Box 11"/>
          <p:cNvSpPr txBox="1">
            <a:spLocks noChangeArrowheads="1"/>
          </p:cNvSpPr>
          <p:nvPr/>
        </p:nvSpPr>
        <p:spPr bwMode="auto">
          <a:xfrm>
            <a:off x="0" y="4422591"/>
            <a:ext cx="872397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lgn="r"/>
            <a:r>
              <a:rPr lang="ar-JO" sz="2000" b="1" dirty="0">
                <a:solidFill>
                  <a:srgbClr val="FFFFFF"/>
                </a:solidFill>
                <a:latin typeface="Arial"/>
                <a:cs typeface="Arial"/>
              </a:rPr>
              <a:t>1. اكتظاظ البشرية</a:t>
            </a:r>
            <a:endParaRPr lang="en-US" sz="2000" b="1" dirty="0">
              <a:solidFill>
                <a:srgbClr val="FFFFFF"/>
              </a:solidFill>
              <a:latin typeface="Arial"/>
              <a:cs typeface="Arial"/>
            </a:endParaRPr>
          </a:p>
          <a:p>
            <a:pPr marL="457200" indent="-457200" algn="r"/>
            <a:r>
              <a:rPr lang="ar-JO" sz="2000" b="1" dirty="0"/>
              <a:t>2. وافق الآلهة ، بقيادة إنليل ، على تطهير الأرض</a:t>
            </a:r>
          </a:p>
          <a:p>
            <a:pPr marL="457200" indent="-457200" algn="r"/>
            <a:r>
              <a:rPr lang="ar-JO" sz="2000" b="1" dirty="0"/>
              <a:t>3. حذر الإله إيا أوتنابيشتيم من طوفان في المنام</a:t>
            </a:r>
            <a:endParaRPr lang="en-US" sz="2000" b="1" dirty="0"/>
          </a:p>
          <a:p>
            <a:pPr marL="457200" indent="-457200" algn="r"/>
            <a:r>
              <a:rPr lang="ar-JO" sz="2000" b="1" dirty="0"/>
              <a:t>4. قام ببناء سفينة ذات سبعة مستويات وعلى متنها جميع الكائنات الحية</a:t>
            </a:r>
          </a:p>
          <a:p>
            <a:pPr marL="457200" indent="-457200" algn="r"/>
            <a:r>
              <a:rPr lang="ar-JO" sz="2000" b="1" dirty="0">
                <a:solidFill>
                  <a:srgbClr val="FFFFFF"/>
                </a:solidFill>
                <a:latin typeface="Arial"/>
                <a:cs typeface="Arial"/>
              </a:rPr>
              <a:t>5. استمرت العاصفة ستة ايالم فقط</a:t>
            </a:r>
            <a:endParaRPr lang="en-US" sz="2000" b="1" dirty="0">
              <a:solidFill>
                <a:srgbClr val="FFFFFF"/>
              </a:solidFill>
              <a:latin typeface="Arial"/>
              <a:cs typeface="Arial"/>
            </a:endParaRPr>
          </a:p>
          <a:p>
            <a:pPr marL="457200" indent="-457200" algn="r"/>
            <a:r>
              <a:rPr lang="ar-JO" sz="2000" b="1" dirty="0"/>
              <a:t>6. أطلق الحمامة والعصفور والغراب ، ثم علم أن الماء قد انحسر</a:t>
            </a:r>
            <a:endParaRPr lang="en-US" sz="2000" b="1" dirty="0">
              <a:solidFill>
                <a:srgbClr val="FFFFFF"/>
              </a:solidFill>
              <a:latin typeface="Arial"/>
              <a:cs typeface="Arial"/>
            </a:endParaRPr>
          </a:p>
          <a:p>
            <a:pPr marL="457200" indent="-457200" algn="r"/>
            <a:r>
              <a:rPr lang="ar-JO" sz="2000" b="1" dirty="0"/>
              <a:t>7. ضحى للآلهة وأعطاه هو وزوجته الخلود</a:t>
            </a:r>
            <a:endParaRPr lang="en-US" sz="2000" b="1" dirty="0">
              <a:solidFill>
                <a:srgbClr val="FFFFFF"/>
              </a:solidFill>
              <a:latin typeface="Arial"/>
              <a:cs typeface="Arial"/>
            </a:endParaRPr>
          </a:p>
        </p:txBody>
      </p:sp>
      <p:sp>
        <p:nvSpPr>
          <p:cNvPr id="52232" name="Text Box 12"/>
          <p:cNvSpPr txBox="1">
            <a:spLocks noChangeArrowheads="1"/>
          </p:cNvSpPr>
          <p:nvPr/>
        </p:nvSpPr>
        <p:spPr bwMode="auto">
          <a:xfrm>
            <a:off x="788988" y="3733800"/>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ar-JO" u="sng" dirty="0">
                <a:latin typeface="Arial"/>
                <a:cs typeface="Arial"/>
              </a:rPr>
              <a:t>الأشوريون</a:t>
            </a:r>
            <a:endParaRPr lang="en-US" dirty="0">
              <a:latin typeface="Arial"/>
              <a:cs typeface="Arial"/>
            </a:endParaRPr>
          </a:p>
        </p:txBody>
      </p:sp>
      <p:sp>
        <p:nvSpPr>
          <p:cNvPr id="57351" name="Text Box 7"/>
          <p:cNvSpPr txBox="1">
            <a:spLocks noChangeArrowheads="1"/>
          </p:cNvSpPr>
          <p:nvPr/>
        </p:nvSpPr>
        <p:spPr bwMode="auto">
          <a:xfrm rot="20556291">
            <a:off x="2569800" y="4947707"/>
            <a:ext cx="6119837" cy="954107"/>
          </a:xfrm>
          <a:prstGeom prst="rect">
            <a:avLst/>
          </a:prstGeom>
          <a:solidFill>
            <a:srgbClr val="000000"/>
          </a:solidFill>
          <a:ln>
            <a:noFill/>
          </a:ln>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dirty="0"/>
              <a:t>2. مُنح كل من زيوسودرا (البابلي) وأوتنابيشتيم (الأشوري) الخلود</a:t>
            </a:r>
            <a:endParaRPr lang="en-US" sz="2800" dirty="0">
              <a:latin typeface="Arial"/>
              <a:cs typeface="Arial"/>
            </a:endParaRPr>
          </a:p>
        </p:txBody>
      </p:sp>
      <p:sp>
        <p:nvSpPr>
          <p:cNvPr id="10" name="Title 9"/>
          <p:cNvSpPr>
            <a:spLocks noGrp="1"/>
          </p:cNvSpPr>
          <p:nvPr>
            <p:ph type="title" idx="4294967295"/>
          </p:nvPr>
        </p:nvSpPr>
        <p:spPr>
          <a:xfrm>
            <a:off x="0" y="-27384"/>
            <a:ext cx="91440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المعتقدات الوثنية عن الطوفان العظيم</a:t>
            </a:r>
            <a:endParaRPr lang="en-US" dirty="0">
              <a:effectLst>
                <a:outerShdw blurRad="38100" dist="38100" dir="2700000" algn="tl">
                  <a:schemeClr val="bg2"/>
                </a:outerShdw>
              </a:effectLst>
              <a:latin typeface="Arial" charset="0"/>
              <a:ea typeface="ＭＳ Ｐゴシック" charset="0"/>
            </a:endParaRPr>
          </a:p>
        </p:txBody>
      </p:sp>
      <p:sp>
        <p:nvSpPr>
          <p:cNvPr id="57350" name="Text Box 6"/>
          <p:cNvSpPr txBox="1">
            <a:spLocks noChangeArrowheads="1"/>
          </p:cNvSpPr>
          <p:nvPr/>
        </p:nvSpPr>
        <p:spPr bwMode="auto">
          <a:xfrm rot="20556291">
            <a:off x="1791891" y="3826792"/>
            <a:ext cx="6653213" cy="954107"/>
          </a:xfrm>
          <a:prstGeom prst="rect">
            <a:avLst/>
          </a:prstGeom>
          <a:solidFill>
            <a:srgbClr val="000000"/>
          </a:solidFill>
          <a:ln>
            <a:noFill/>
          </a:ln>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ar-JO" sz="2800" dirty="0"/>
              <a:t>1. الطوفان البابلي - نتيجة الخلاف بين الآلهة مقابل الأشوريين - كانت الأرض مكتظة بالسكان</a:t>
            </a:r>
            <a:endParaRPr lang="en-US" sz="2800" dirty="0">
              <a:latin typeface="Arial"/>
              <a:cs typeface="Arial"/>
            </a:endParaRPr>
          </a:p>
        </p:txBody>
      </p:sp>
      <p:graphicFrame>
        <p:nvGraphicFramePr>
          <p:cNvPr id="11" name="Table 10"/>
          <p:cNvGraphicFramePr>
            <a:graphicFrameLocks noGrp="1"/>
          </p:cNvGraphicFramePr>
          <p:nvPr/>
        </p:nvGraphicFramePr>
        <p:xfrm>
          <a:off x="0" y="1285860"/>
          <a:ext cx="4500562" cy="1981200"/>
        </p:xfrm>
        <a:graphic>
          <a:graphicData uri="http://schemas.openxmlformats.org/drawingml/2006/table">
            <a:tbl>
              <a:tblPr rtl="1" firstRow="1" bandRow="1">
                <a:tableStyleId>{5C22544A-7EE6-4342-B048-85BDC9FD1C3A}</a:tableStyleId>
              </a:tblPr>
              <a:tblGrid>
                <a:gridCol w="4500562">
                  <a:extLst>
                    <a:ext uri="{9D8B030D-6E8A-4147-A177-3AD203B41FA5}">
                      <a16:colId xmlns:a16="http://schemas.microsoft.com/office/drawing/2014/main" val="20000"/>
                    </a:ext>
                  </a:extLst>
                </a:gridCol>
              </a:tblGrid>
              <a:tr h="370840">
                <a:tc>
                  <a:txBody>
                    <a:bodyPr/>
                    <a:lstStyle/>
                    <a:p>
                      <a:pPr algn="ctr" rtl="1"/>
                      <a:r>
                        <a:rPr lang="ar-JO" sz="2800" dirty="0">
                          <a:solidFill>
                            <a:srgbClr val="FFFF00"/>
                          </a:solidFill>
                        </a:rPr>
                        <a:t>سومر - بابل</a:t>
                      </a:r>
                    </a:p>
                  </a:txBody>
                  <a:tcPr>
                    <a:noFill/>
                  </a:tcPr>
                </a:tc>
                <a:extLst>
                  <a:ext uri="{0D108BD9-81ED-4DB2-BD59-A6C34878D82A}">
                    <a16:rowId xmlns:a16="http://schemas.microsoft.com/office/drawing/2014/main" val="10000"/>
                  </a:ext>
                </a:extLst>
              </a:tr>
              <a:tr h="370840">
                <a:tc>
                  <a:txBody>
                    <a:bodyPr/>
                    <a:lstStyle/>
                    <a:p>
                      <a:pPr algn="r" rtl="1">
                        <a:buFontTx/>
                        <a:buChar char="-"/>
                      </a:pPr>
                      <a:r>
                        <a:rPr lang="ar-JO" b="1" dirty="0">
                          <a:solidFill>
                            <a:srgbClr val="FFFF00"/>
                          </a:solidFill>
                        </a:rPr>
                        <a:t>قررت الآلهة تدمير الجنس البشري</a:t>
                      </a:r>
                    </a:p>
                    <a:p>
                      <a:pPr algn="r" rtl="1">
                        <a:buFontTx/>
                        <a:buChar char="-"/>
                      </a:pPr>
                      <a:r>
                        <a:rPr lang="ar-JO" b="1" dirty="0">
                          <a:solidFill>
                            <a:srgbClr val="FFFF00"/>
                          </a:solidFill>
                        </a:rPr>
                        <a:t> الإله (إنكي) أنذر كاهن الملك زيوسودرا (طويل الحياة) من الطوفان القادم </a:t>
                      </a:r>
                    </a:p>
                    <a:p>
                      <a:pPr algn="r" rtl="1">
                        <a:buFontTx/>
                        <a:buChar char="-"/>
                      </a:pPr>
                      <a:r>
                        <a:rPr lang="ar-JO" b="1" dirty="0">
                          <a:solidFill>
                            <a:srgbClr val="FFFF00"/>
                          </a:solidFill>
                        </a:rPr>
                        <a:t> أمره ببناء فلك عظيم و أن يأخذ الوحوش و الطيور إليها</a:t>
                      </a:r>
                    </a:p>
                    <a:p>
                      <a:pPr algn="r" rtl="1">
                        <a:buFontTx/>
                        <a:buChar char="-"/>
                      </a:pPr>
                      <a:r>
                        <a:rPr lang="en-US" b="1" dirty="0">
                          <a:solidFill>
                            <a:srgbClr val="FFFF00"/>
                          </a:solidFill>
                        </a:rPr>
                        <a:t> </a:t>
                      </a:r>
                      <a:r>
                        <a:rPr lang="ar-JO" b="1" baseline="0" dirty="0">
                          <a:solidFill>
                            <a:srgbClr val="FFFF00"/>
                          </a:solidFill>
                        </a:rPr>
                        <a:t> وبالتالي حصل على الحياة الأبدية</a:t>
                      </a:r>
                      <a:endParaRPr lang="ar-JO" b="1" dirty="0">
                        <a:solidFill>
                          <a:srgbClr val="FFFF00"/>
                        </a:solidFill>
                      </a:endParaRPr>
                    </a:p>
                  </a:txBody>
                  <a:tcPr>
                    <a:no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4714876" y="1397000"/>
          <a:ext cx="4429124" cy="1706880"/>
        </p:xfrm>
        <a:graphic>
          <a:graphicData uri="http://schemas.openxmlformats.org/drawingml/2006/table">
            <a:tbl>
              <a:tblPr rtl="1" firstRow="1" bandRow="1">
                <a:tableStyleId>{5C22544A-7EE6-4342-B048-85BDC9FD1C3A}</a:tableStyleId>
              </a:tblPr>
              <a:tblGrid>
                <a:gridCol w="4429124">
                  <a:extLst>
                    <a:ext uri="{9D8B030D-6E8A-4147-A177-3AD203B41FA5}">
                      <a16:colId xmlns:a16="http://schemas.microsoft.com/office/drawing/2014/main" val="20000"/>
                    </a:ext>
                  </a:extLst>
                </a:gridCol>
              </a:tblGrid>
              <a:tr h="370840">
                <a:tc>
                  <a:txBody>
                    <a:bodyPr/>
                    <a:lstStyle/>
                    <a:p>
                      <a:pPr algn="ctr" rtl="1"/>
                      <a:r>
                        <a:rPr lang="ar-JO" sz="2800" dirty="0">
                          <a:solidFill>
                            <a:srgbClr val="FFFF00"/>
                          </a:solidFill>
                        </a:rPr>
                        <a:t>مصر</a:t>
                      </a:r>
                    </a:p>
                  </a:txBody>
                  <a:tcPr>
                    <a:noFill/>
                  </a:tcPr>
                </a:tc>
                <a:extLst>
                  <a:ext uri="{0D108BD9-81ED-4DB2-BD59-A6C34878D82A}">
                    <a16:rowId xmlns:a16="http://schemas.microsoft.com/office/drawing/2014/main" val="10000"/>
                  </a:ext>
                </a:extLst>
              </a:tr>
              <a:tr h="370840">
                <a:tc>
                  <a:txBody>
                    <a:bodyPr/>
                    <a:lstStyle/>
                    <a:p>
                      <a:pPr algn="r" rtl="1">
                        <a:buFontTx/>
                        <a:buChar char="-"/>
                      </a:pPr>
                      <a:r>
                        <a:rPr lang="ar-JO" b="1" dirty="0">
                          <a:solidFill>
                            <a:srgbClr val="FFFF00"/>
                          </a:solidFill>
                        </a:rPr>
                        <a:t>البشر متمردون، أتوم (الإله الأول) قرر تدمير الجميع</a:t>
                      </a:r>
                    </a:p>
                    <a:p>
                      <a:pPr algn="r" rtl="1">
                        <a:buFontTx/>
                        <a:buChar char="-"/>
                      </a:pPr>
                      <a:r>
                        <a:rPr lang="ar-JO" b="1" dirty="0">
                          <a:solidFill>
                            <a:srgbClr val="FFFF00"/>
                          </a:solidFill>
                        </a:rPr>
                        <a:t> هو صنع الأرض و من ثم أعادها إلى</a:t>
                      </a:r>
                      <a:r>
                        <a:rPr lang="en-US" b="1" dirty="0">
                          <a:solidFill>
                            <a:srgbClr val="FFFF00"/>
                          </a:solidFill>
                        </a:rPr>
                        <a:t> </a:t>
                      </a:r>
                      <a:r>
                        <a:rPr lang="ar-JO" b="1" baseline="0" dirty="0">
                          <a:solidFill>
                            <a:srgbClr val="FFFF00"/>
                          </a:solidFill>
                        </a:rPr>
                        <a:t> المياه البدائية</a:t>
                      </a:r>
                    </a:p>
                    <a:p>
                      <a:pPr algn="r" rtl="1">
                        <a:buFontTx/>
                        <a:buChar char="-"/>
                      </a:pPr>
                      <a:r>
                        <a:rPr lang="ar-JO" b="1" baseline="0" dirty="0">
                          <a:solidFill>
                            <a:srgbClr val="FFFF00"/>
                          </a:solidFill>
                        </a:rPr>
                        <a:t>( وجد ورق بردي يحتوي على قصة الطوفان مدمرة و غير واضحة)</a:t>
                      </a:r>
                      <a:endParaRPr lang="ar-JO" b="1" dirty="0">
                        <a:solidFill>
                          <a:srgbClr val="FFFF00"/>
                        </a:solidFill>
                      </a:endParaRPr>
                    </a:p>
                  </a:txBody>
                  <a:tcP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7347"/>
                                        </p:tgtEl>
                                        <p:attrNameLst>
                                          <p:attrName>style.visibility</p:attrName>
                                        </p:attrNameLst>
                                      </p:cBhvr>
                                      <p:to>
                                        <p:strVal val="visible"/>
                                      </p:to>
                                    </p:set>
                                    <p:anim calcmode="lin" valueType="num">
                                      <p:cBhvr>
                                        <p:cTn id="7" dur="300" fill="hold"/>
                                        <p:tgtEl>
                                          <p:spTgt spid="57347"/>
                                        </p:tgtEl>
                                        <p:attrNameLst>
                                          <p:attrName>ppt_w</p:attrName>
                                        </p:attrNameLst>
                                      </p:cBhvr>
                                      <p:tavLst>
                                        <p:tav tm="0">
                                          <p:val>
                                            <p:fltVal val="0"/>
                                          </p:val>
                                        </p:tav>
                                        <p:tav tm="100000">
                                          <p:val>
                                            <p:strVal val="#ppt_w"/>
                                          </p:val>
                                        </p:tav>
                                      </p:tavLst>
                                    </p:anim>
                                    <p:anim calcmode="lin" valueType="num">
                                      <p:cBhvr>
                                        <p:cTn id="8" dur="300" fill="hold"/>
                                        <p:tgtEl>
                                          <p:spTgt spid="57347"/>
                                        </p:tgtEl>
                                        <p:attrNameLst>
                                          <p:attrName>ppt_h</p:attrName>
                                        </p:attrNameLst>
                                      </p:cBhvr>
                                      <p:tavLst>
                                        <p:tav tm="0">
                                          <p:val>
                                            <p:fltVal val="0"/>
                                          </p:val>
                                        </p:tav>
                                        <p:tav tm="100000">
                                          <p:val>
                                            <p:strVal val="#ppt_h"/>
                                          </p:val>
                                        </p:tav>
                                      </p:tavLst>
                                    </p:anim>
                                    <p:anim calcmode="lin" valueType="num">
                                      <p:cBhvr>
                                        <p:cTn id="9" dur="300" fill="hold"/>
                                        <p:tgtEl>
                                          <p:spTgt spid="57347"/>
                                        </p:tgtEl>
                                        <p:attrNameLst>
                                          <p:attrName>ppt_x</p:attrName>
                                        </p:attrNameLst>
                                      </p:cBhvr>
                                      <p:tavLst>
                                        <p:tav tm="0">
                                          <p:val>
                                            <p:fltVal val="0.5"/>
                                          </p:val>
                                        </p:tav>
                                        <p:tav tm="100000">
                                          <p:val>
                                            <p:strVal val="#ppt_x"/>
                                          </p:val>
                                        </p:tav>
                                      </p:tavLst>
                                    </p:anim>
                                    <p:anim calcmode="lin" valueType="num">
                                      <p:cBhvr>
                                        <p:cTn id="10" dur="300" fill="hold"/>
                                        <p:tgtEl>
                                          <p:spTgt spid="5734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57346"/>
                                        </p:tgtEl>
                                        <p:attrNameLst>
                                          <p:attrName>style.visibility</p:attrName>
                                        </p:attrNameLst>
                                      </p:cBhvr>
                                      <p:to>
                                        <p:strVal val="visible"/>
                                      </p:to>
                                    </p:set>
                                    <p:animEffect transition="in" filter="wipe(right)">
                                      <p:cBhvr>
                                        <p:cTn id="15" dur="500"/>
                                        <p:tgtEl>
                                          <p:spTgt spid="573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57348"/>
                                        </p:tgtEl>
                                        <p:attrNameLst>
                                          <p:attrName>style.visibility</p:attrName>
                                        </p:attrNameLst>
                                      </p:cBhvr>
                                      <p:to>
                                        <p:strVal val="visible"/>
                                      </p:to>
                                    </p:set>
                                    <p:animEffect transition="in" filter="wipe(up)">
                                      <p:cBhvr>
                                        <p:cTn id="20" dur="500"/>
                                        <p:tgtEl>
                                          <p:spTgt spid="573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7350"/>
                                        </p:tgtEl>
                                        <p:attrNameLst>
                                          <p:attrName>style.visibility</p:attrName>
                                        </p:attrNameLst>
                                      </p:cBhvr>
                                      <p:to>
                                        <p:strVal val="visible"/>
                                      </p:to>
                                    </p:set>
                                    <p:anim calcmode="lin" valueType="num">
                                      <p:cBhvr>
                                        <p:cTn id="25" dur="1000" fill="hold"/>
                                        <p:tgtEl>
                                          <p:spTgt spid="57350"/>
                                        </p:tgtEl>
                                        <p:attrNameLst>
                                          <p:attrName>ppt_w</p:attrName>
                                        </p:attrNameLst>
                                      </p:cBhvr>
                                      <p:tavLst>
                                        <p:tav tm="0">
                                          <p:val>
                                            <p:fltVal val="0"/>
                                          </p:val>
                                        </p:tav>
                                        <p:tav tm="100000">
                                          <p:val>
                                            <p:strVal val="#ppt_w"/>
                                          </p:val>
                                        </p:tav>
                                      </p:tavLst>
                                    </p:anim>
                                    <p:anim calcmode="lin" valueType="num">
                                      <p:cBhvr>
                                        <p:cTn id="26" dur="1000" fill="hold"/>
                                        <p:tgtEl>
                                          <p:spTgt spid="57350"/>
                                        </p:tgtEl>
                                        <p:attrNameLst>
                                          <p:attrName>ppt_h</p:attrName>
                                        </p:attrNameLst>
                                      </p:cBhvr>
                                      <p:tavLst>
                                        <p:tav tm="0">
                                          <p:val>
                                            <p:fltVal val="0"/>
                                          </p:val>
                                        </p:tav>
                                        <p:tav tm="100000">
                                          <p:val>
                                            <p:strVal val="#ppt_h"/>
                                          </p:val>
                                        </p:tav>
                                      </p:tavLst>
                                    </p:anim>
                                    <p:anim calcmode="lin" valueType="num">
                                      <p:cBhvr>
                                        <p:cTn id="27" dur="1000" fill="hold"/>
                                        <p:tgtEl>
                                          <p:spTgt spid="5735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73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57351"/>
                                        </p:tgtEl>
                                        <p:attrNameLst>
                                          <p:attrName>style.visibility</p:attrName>
                                        </p:attrNameLst>
                                      </p:cBhvr>
                                      <p:to>
                                        <p:strVal val="visible"/>
                                      </p:to>
                                    </p:set>
                                    <p:anim calcmode="lin" valueType="num">
                                      <p:cBhvr>
                                        <p:cTn id="33" dur="1000" fill="hold"/>
                                        <p:tgtEl>
                                          <p:spTgt spid="57351"/>
                                        </p:tgtEl>
                                        <p:attrNameLst>
                                          <p:attrName>ppt_w</p:attrName>
                                        </p:attrNameLst>
                                      </p:cBhvr>
                                      <p:tavLst>
                                        <p:tav tm="0">
                                          <p:val>
                                            <p:fltVal val="0"/>
                                          </p:val>
                                        </p:tav>
                                        <p:tav tm="100000">
                                          <p:val>
                                            <p:strVal val="#ppt_w"/>
                                          </p:val>
                                        </p:tav>
                                      </p:tavLst>
                                    </p:anim>
                                    <p:anim calcmode="lin" valueType="num">
                                      <p:cBhvr>
                                        <p:cTn id="34" dur="1000" fill="hold"/>
                                        <p:tgtEl>
                                          <p:spTgt spid="57351"/>
                                        </p:tgtEl>
                                        <p:attrNameLst>
                                          <p:attrName>ppt_h</p:attrName>
                                        </p:attrNameLst>
                                      </p:cBhvr>
                                      <p:tavLst>
                                        <p:tav tm="0">
                                          <p:val>
                                            <p:fltVal val="0"/>
                                          </p:val>
                                        </p:tav>
                                        <p:tav tm="100000">
                                          <p:val>
                                            <p:strVal val="#ppt_h"/>
                                          </p:val>
                                        </p:tav>
                                      </p:tavLst>
                                    </p:anim>
                                    <p:anim calcmode="lin" valueType="num">
                                      <p:cBhvr>
                                        <p:cTn id="35" dur="1000" fill="hold"/>
                                        <p:tgtEl>
                                          <p:spTgt spid="57351"/>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73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51" grpId="0" animBg="1" autoUpdateAnimBg="0"/>
      <p:bldP spid="5735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noChangeAspect="1"/>
          </p:cNvGraphicFramePr>
          <p:nvPr>
            <p:extLst>
              <p:ext uri="{D42A27DB-BD31-4B8C-83A1-F6EECF244321}">
                <p14:modId xmlns:p14="http://schemas.microsoft.com/office/powerpoint/2010/main" val="3586460223"/>
              </p:ext>
            </p:extLst>
          </p:nvPr>
        </p:nvGraphicFramePr>
        <p:xfrm>
          <a:off x="-7215270" y="1893888"/>
          <a:ext cx="3714776" cy="2663825"/>
        </p:xfrm>
        <a:graphic>
          <a:graphicData uri="http://schemas.openxmlformats.org/presentationml/2006/ole">
            <mc:AlternateContent xmlns:mc="http://schemas.openxmlformats.org/markup-compatibility/2006">
              <mc:Choice xmlns:v="urn:schemas-microsoft-com:vml" Requires="v">
                <p:oleObj name="Document" r:id="rId3" imgW="4534560" imgH="2651400" progId="">
                  <p:embed/>
                </p:oleObj>
              </mc:Choice>
              <mc:Fallback>
                <p:oleObj name="Document" r:id="rId3" imgW="4534560" imgH="2651400" progId="">
                  <p:embed/>
                  <p:pic>
                    <p:nvPicPr>
                      <p:cNvPr id="0"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270" y="1893888"/>
                        <a:ext cx="3714776" cy="266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395" name="Rectangle 3"/>
          <p:cNvSpPr>
            <a:spLocks noChangeArrowheads="1"/>
          </p:cNvSpPr>
          <p:nvPr/>
        </p:nvSpPr>
        <p:spPr bwMode="auto">
          <a:xfrm>
            <a:off x="76200" y="228600"/>
            <a:ext cx="899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cs typeface="Arial" charset="0"/>
            </a:endParaRPr>
          </a:p>
        </p:txBody>
      </p:sp>
      <p:graphicFrame>
        <p:nvGraphicFramePr>
          <p:cNvPr id="59396" name="Object 3"/>
          <p:cNvGraphicFramePr>
            <a:graphicFrameLocks noChangeAspect="1"/>
          </p:cNvGraphicFramePr>
          <p:nvPr>
            <p:extLst>
              <p:ext uri="{D42A27DB-BD31-4B8C-83A1-F6EECF244321}">
                <p14:modId xmlns:p14="http://schemas.microsoft.com/office/powerpoint/2010/main" val="3057927820"/>
              </p:ext>
            </p:extLst>
          </p:nvPr>
        </p:nvGraphicFramePr>
        <p:xfrm>
          <a:off x="-4597400" y="1142984"/>
          <a:ext cx="4597400" cy="4176712"/>
        </p:xfrm>
        <a:graphic>
          <a:graphicData uri="http://schemas.openxmlformats.org/presentationml/2006/ole">
            <mc:AlternateContent xmlns:mc="http://schemas.openxmlformats.org/markup-compatibility/2006">
              <mc:Choice xmlns:v="urn:schemas-microsoft-com:vml" Requires="v">
                <p:oleObj name="Document" r:id="rId5" imgW="4571280" imgH="4434120" progId="">
                  <p:embed/>
                </p:oleObj>
              </mc:Choice>
              <mc:Fallback>
                <p:oleObj name="Document" r:id="rId5" imgW="4571280" imgH="4434120" progId="">
                  <p:embed/>
                  <p:pic>
                    <p:nvPicPr>
                      <p:cNvPr id="0" name="Picture 1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400" y="1142984"/>
                        <a:ext cx="45974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9397" name="Object 4"/>
          <p:cNvGraphicFramePr>
            <a:graphicFrameLocks noChangeAspect="1"/>
          </p:cNvGraphicFramePr>
          <p:nvPr>
            <p:extLst>
              <p:ext uri="{D42A27DB-BD31-4B8C-83A1-F6EECF244321}">
                <p14:modId xmlns:p14="http://schemas.microsoft.com/office/powerpoint/2010/main" val="1520303473"/>
              </p:ext>
            </p:extLst>
          </p:nvPr>
        </p:nvGraphicFramePr>
        <p:xfrm>
          <a:off x="9209141" y="922338"/>
          <a:ext cx="3078163" cy="4332287"/>
        </p:xfrm>
        <a:graphic>
          <a:graphicData uri="http://schemas.openxmlformats.org/presentationml/2006/ole">
            <mc:AlternateContent xmlns:mc="http://schemas.openxmlformats.org/markup-compatibility/2006">
              <mc:Choice xmlns:v="urn:schemas-microsoft-com:vml" Requires="v">
                <p:oleObj name="Document" r:id="rId7" imgW="3071880" imgH="4333680" progId="">
                  <p:embed/>
                </p:oleObj>
              </mc:Choice>
              <mc:Fallback>
                <p:oleObj name="Document" r:id="rId7" imgW="3071880" imgH="4333680" progId="">
                  <p:embed/>
                  <p:pic>
                    <p:nvPicPr>
                      <p:cNvPr id="0" name="Picture 1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9141" y="922338"/>
                        <a:ext cx="3078163" cy="433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9398" name="Text Box 6"/>
          <p:cNvSpPr txBox="1">
            <a:spLocks noChangeArrowheads="1"/>
          </p:cNvSpPr>
          <p:nvPr/>
        </p:nvSpPr>
        <p:spPr bwMode="auto">
          <a:xfrm>
            <a:off x="228600" y="5060950"/>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1. إلى جانب المصريين الذين آمنوا بشكل ما من الأمل في الحياة القادمة بناءً على الأعمال ، لم يكن لدى الثقافات الأخرى آراء إيجابية عن الحياة الآخرة</a:t>
            </a:r>
            <a:endParaRPr lang="en-US" dirty="0">
              <a:cs typeface="Arial" charset="0"/>
            </a:endParaRPr>
          </a:p>
        </p:txBody>
      </p:sp>
      <p:sp>
        <p:nvSpPr>
          <p:cNvPr id="59399" name="Text Box 7"/>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8" name="Title 7"/>
          <p:cNvSpPr>
            <a:spLocks noGrp="1"/>
          </p:cNvSpPr>
          <p:nvPr>
            <p:ph type="title" idx="4294967295"/>
          </p:nvPr>
        </p:nvSpPr>
        <p:spPr>
          <a:xfrm>
            <a:off x="76200" y="152400"/>
            <a:ext cx="9067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المعتقدات الوثنية عن الحياة بعد الموت</a:t>
            </a:r>
            <a:endParaRPr lang="en-US" dirty="0">
              <a:effectLst>
                <a:outerShdw blurRad="38100" dist="38100" dir="2700000" algn="tl">
                  <a:schemeClr val="bg2"/>
                </a:outerShdw>
              </a:effectLst>
              <a:latin typeface="Arial" charset="0"/>
              <a:ea typeface="ＭＳ Ｐゴシック" charset="0"/>
            </a:endParaRPr>
          </a:p>
        </p:txBody>
      </p:sp>
      <p:graphicFrame>
        <p:nvGraphicFramePr>
          <p:cNvPr id="9" name="Table 8"/>
          <p:cNvGraphicFramePr>
            <a:graphicFrameLocks noGrp="1"/>
          </p:cNvGraphicFramePr>
          <p:nvPr/>
        </p:nvGraphicFramePr>
        <p:xfrm>
          <a:off x="0" y="1397000"/>
          <a:ext cx="2571736" cy="2164080"/>
        </p:xfrm>
        <a:graphic>
          <a:graphicData uri="http://schemas.openxmlformats.org/drawingml/2006/table">
            <a:tbl>
              <a:tblPr rtl="1" firstRow="1" bandRow="1">
                <a:tableStyleId>{5C22544A-7EE6-4342-B048-85BDC9FD1C3A}</a:tableStyleId>
              </a:tblPr>
              <a:tblGrid>
                <a:gridCol w="2571736">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سومر – بابل</a:t>
                      </a:r>
                    </a:p>
                    <a:p>
                      <a:pPr algn="r" rtl="1">
                        <a:buFontTx/>
                        <a:buChar char="-"/>
                      </a:pPr>
                      <a:r>
                        <a:rPr lang="ar-JO" sz="1800" u="none" dirty="0">
                          <a:solidFill>
                            <a:srgbClr val="FFFF00"/>
                          </a:solidFill>
                        </a:rPr>
                        <a:t>خلق الإنسان ككائن مكسور عامل و أداة لاستخدام الآلهة</a:t>
                      </a:r>
                    </a:p>
                    <a:p>
                      <a:pPr algn="r" rtl="1">
                        <a:buFontTx/>
                        <a:buChar char="-"/>
                      </a:pPr>
                      <a:r>
                        <a:rPr lang="ar-JO" sz="1800" u="none" dirty="0">
                          <a:solidFill>
                            <a:srgbClr val="FFFF00"/>
                          </a:solidFill>
                        </a:rPr>
                        <a:t> في نهاية حياة كل</a:t>
                      </a:r>
                      <a:r>
                        <a:rPr lang="ar-JO" sz="1800" u="none" baseline="0" dirty="0">
                          <a:solidFill>
                            <a:srgbClr val="FFFF00"/>
                          </a:solidFill>
                        </a:rPr>
                        <a:t> إنسان يستلقي في العالم السفلي </a:t>
                      </a:r>
                      <a:r>
                        <a:rPr lang="en-US" sz="1800" u="none" baseline="0" dirty="0">
                          <a:solidFill>
                            <a:srgbClr val="FFFF00"/>
                          </a:solidFill>
                        </a:rPr>
                        <a:t> </a:t>
                      </a:r>
                      <a:r>
                        <a:rPr lang="ar-JO" sz="1800" u="none" baseline="0" dirty="0">
                          <a:solidFill>
                            <a:srgbClr val="FFFF00"/>
                          </a:solidFill>
                        </a:rPr>
                        <a:t> و الذي يعتبر مكاناً معداً لهذا الغرض</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2643174" y="1397000"/>
          <a:ext cx="3286148" cy="2438400"/>
        </p:xfrm>
        <a:graphic>
          <a:graphicData uri="http://schemas.openxmlformats.org/drawingml/2006/table">
            <a:tbl>
              <a:tblPr rtl="1" firstRow="1" bandRow="1">
                <a:tableStyleId>{5C22544A-7EE6-4342-B048-85BDC9FD1C3A}</a:tableStyleId>
              </a:tblPr>
              <a:tblGrid>
                <a:gridCol w="3286148">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مصر</a:t>
                      </a:r>
                    </a:p>
                    <a:p>
                      <a:pPr algn="r" rtl="1">
                        <a:buFontTx/>
                        <a:buChar char="-"/>
                      </a:pPr>
                      <a:r>
                        <a:rPr lang="ar-JO" sz="1800" u="none" dirty="0">
                          <a:solidFill>
                            <a:srgbClr val="FFFF00"/>
                          </a:solidFill>
                        </a:rPr>
                        <a:t>آمنوا بأن الموت هو تدخل مؤقت بدلاً</a:t>
                      </a:r>
                      <a:r>
                        <a:rPr lang="ar-JO" sz="1800" u="none" baseline="0" dirty="0">
                          <a:solidFill>
                            <a:srgbClr val="FFFF00"/>
                          </a:solidFill>
                        </a:rPr>
                        <a:t> من كونه توقف الحياة</a:t>
                      </a:r>
                    </a:p>
                    <a:p>
                      <a:pPr algn="r" rtl="1">
                        <a:buFontTx/>
                        <a:buChar char="-"/>
                      </a:pPr>
                      <a:r>
                        <a:rPr lang="ar-JO" sz="1800" u="none" baseline="0" dirty="0">
                          <a:solidFill>
                            <a:srgbClr val="FFFF00"/>
                          </a:solidFill>
                        </a:rPr>
                        <a:t> يمكن تأكيد الحياة الأبدية بعدة وسائل منها :</a:t>
                      </a:r>
                    </a:p>
                    <a:p>
                      <a:pPr marL="342900" indent="-342900" algn="r" rtl="1">
                        <a:buFontTx/>
                        <a:buAutoNum type="arabicPeriod"/>
                      </a:pPr>
                      <a:r>
                        <a:rPr lang="ar-JO" sz="1800" u="none" baseline="0" dirty="0">
                          <a:solidFill>
                            <a:srgbClr val="FFFF00"/>
                          </a:solidFill>
                        </a:rPr>
                        <a:t>تقوى الآلهة</a:t>
                      </a:r>
                    </a:p>
                    <a:p>
                      <a:pPr marL="342900" indent="-342900" algn="r" rtl="1">
                        <a:buFontTx/>
                        <a:buAutoNum type="arabicPeriod"/>
                      </a:pPr>
                      <a:r>
                        <a:rPr lang="ar-JO" sz="1800" u="none" baseline="0" dirty="0">
                          <a:solidFill>
                            <a:srgbClr val="FFFF00"/>
                          </a:solidFill>
                        </a:rPr>
                        <a:t>الحفظ عن طريق التحنيط و</a:t>
                      </a:r>
                    </a:p>
                    <a:p>
                      <a:pPr marL="342900" indent="-342900" algn="r" rtl="1">
                        <a:buFontTx/>
                        <a:buAutoNum type="arabicPeriod"/>
                      </a:pPr>
                      <a:r>
                        <a:rPr lang="ar-JO" sz="1800" u="none" baseline="0" dirty="0">
                          <a:solidFill>
                            <a:srgbClr val="FFFF00"/>
                          </a:solidFill>
                        </a:rPr>
                        <a:t>توفير التماثيل و معدات الدفن</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6072198" y="1397000"/>
          <a:ext cx="3071802" cy="2987040"/>
        </p:xfrm>
        <a:graphic>
          <a:graphicData uri="http://schemas.openxmlformats.org/drawingml/2006/table">
            <a:tbl>
              <a:tblPr rtl="1" firstRow="1" bandRow="1">
                <a:tableStyleId>{5C22544A-7EE6-4342-B048-85BDC9FD1C3A}</a:tableStyleId>
              </a:tblPr>
              <a:tblGrid>
                <a:gridCol w="3071802">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الأشوريون</a:t>
                      </a:r>
                    </a:p>
                    <a:p>
                      <a:pPr algn="r" rtl="1">
                        <a:buFontTx/>
                        <a:buChar char="-"/>
                      </a:pPr>
                      <a:r>
                        <a:rPr lang="ar-JO" sz="1800" u="none" dirty="0">
                          <a:solidFill>
                            <a:srgbClr val="FFFF00"/>
                          </a:solidFill>
                        </a:rPr>
                        <a:t>موت هو سر العالم السفلي و مع ذلك لا يوجد إشارة واضحة إلى حالى الوجود بعد الموت</a:t>
                      </a:r>
                    </a:p>
                    <a:p>
                      <a:pPr algn="r" rtl="1">
                        <a:buFontTx/>
                        <a:buChar char="-"/>
                      </a:pPr>
                      <a:r>
                        <a:rPr lang="ar-JO" sz="1800" u="none" dirty="0">
                          <a:solidFill>
                            <a:srgbClr val="FFFF00"/>
                          </a:solidFill>
                        </a:rPr>
                        <a:t> الملوك و العامة على السواء يتمنون حياة طويلة</a:t>
                      </a:r>
                    </a:p>
                    <a:p>
                      <a:pPr algn="r" rtl="1">
                        <a:buFontTx/>
                        <a:buChar char="-"/>
                      </a:pPr>
                      <a:r>
                        <a:rPr lang="ar-JO" sz="1800" u="none" dirty="0">
                          <a:solidFill>
                            <a:srgbClr val="FFFF00"/>
                          </a:solidFill>
                        </a:rPr>
                        <a:t>المعتقد العام أن البشر يحصلون على مكافآتهم المستحقة في هذه الحياة</a:t>
                      </a:r>
                      <a:r>
                        <a:rPr lang="ar-JO" sz="1800" u="none" baseline="0" dirty="0">
                          <a:solidFill>
                            <a:srgbClr val="FFFF00"/>
                          </a:solidFill>
                        </a:rPr>
                        <a:t> و لديهم فقط العالم السفلي الكئيب للتطلع إلى المستقبل </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9395"/>
                                        </p:tgtEl>
                                        <p:attrNameLst>
                                          <p:attrName>style.visibility</p:attrName>
                                        </p:attrNameLst>
                                      </p:cBhvr>
                                      <p:to>
                                        <p:strVal val="visible"/>
                                      </p:to>
                                    </p:set>
                                    <p:anim calcmode="lin" valueType="num">
                                      <p:cBhvr>
                                        <p:cTn id="7" dur="300" fill="hold"/>
                                        <p:tgtEl>
                                          <p:spTgt spid="59395"/>
                                        </p:tgtEl>
                                        <p:attrNameLst>
                                          <p:attrName>ppt_w</p:attrName>
                                        </p:attrNameLst>
                                      </p:cBhvr>
                                      <p:tavLst>
                                        <p:tav tm="0">
                                          <p:val>
                                            <p:fltVal val="0"/>
                                          </p:val>
                                        </p:tav>
                                        <p:tav tm="100000">
                                          <p:val>
                                            <p:strVal val="#ppt_w"/>
                                          </p:val>
                                        </p:tav>
                                      </p:tavLst>
                                    </p:anim>
                                    <p:anim calcmode="lin" valueType="num">
                                      <p:cBhvr>
                                        <p:cTn id="8" dur="300" fill="hold"/>
                                        <p:tgtEl>
                                          <p:spTgt spid="59395"/>
                                        </p:tgtEl>
                                        <p:attrNameLst>
                                          <p:attrName>ppt_h</p:attrName>
                                        </p:attrNameLst>
                                      </p:cBhvr>
                                      <p:tavLst>
                                        <p:tav tm="0">
                                          <p:val>
                                            <p:fltVal val="0"/>
                                          </p:val>
                                        </p:tav>
                                        <p:tav tm="100000">
                                          <p:val>
                                            <p:strVal val="#ppt_h"/>
                                          </p:val>
                                        </p:tav>
                                      </p:tavLst>
                                    </p:anim>
                                    <p:anim calcmode="lin" valueType="num">
                                      <p:cBhvr>
                                        <p:cTn id="9" dur="300" fill="hold"/>
                                        <p:tgtEl>
                                          <p:spTgt spid="59395"/>
                                        </p:tgtEl>
                                        <p:attrNameLst>
                                          <p:attrName>ppt_x</p:attrName>
                                        </p:attrNameLst>
                                      </p:cBhvr>
                                      <p:tavLst>
                                        <p:tav tm="0">
                                          <p:val>
                                            <p:fltVal val="0.5"/>
                                          </p:val>
                                        </p:tav>
                                        <p:tav tm="100000">
                                          <p:val>
                                            <p:strVal val="#ppt_x"/>
                                          </p:val>
                                        </p:tav>
                                      </p:tavLst>
                                    </p:anim>
                                    <p:anim calcmode="lin" valueType="num">
                                      <p:cBhvr>
                                        <p:cTn id="10" dur="300" fill="hold"/>
                                        <p:tgtEl>
                                          <p:spTgt spid="593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nodeType="clickEffect">
                                  <p:stCondLst>
                                    <p:cond delay="0"/>
                                  </p:stCondLst>
                                  <p:childTnLst>
                                    <p:set>
                                      <p:cBhvr>
                                        <p:cTn id="14" dur="1" fill="hold">
                                          <p:stCondLst>
                                            <p:cond delay="0"/>
                                          </p:stCondLst>
                                        </p:cTn>
                                        <p:tgtEl>
                                          <p:spTgt spid="59394"/>
                                        </p:tgtEl>
                                        <p:attrNameLst>
                                          <p:attrName>style.visibility</p:attrName>
                                        </p:attrNameLst>
                                      </p:cBhvr>
                                      <p:to>
                                        <p:strVal val="visible"/>
                                      </p:to>
                                    </p:set>
                                    <p:animEffect transition="in" filter="strips(upRight)">
                                      <p:cBhvr>
                                        <p:cTn id="15" dur="500"/>
                                        <p:tgtEl>
                                          <p:spTgt spid="593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59396"/>
                                        </p:tgtEl>
                                        <p:attrNameLst>
                                          <p:attrName>style.visibility</p:attrName>
                                        </p:attrNameLst>
                                      </p:cBhvr>
                                      <p:to>
                                        <p:strVal val="visible"/>
                                      </p:to>
                                    </p:set>
                                    <p:animEffect transition="in" filter="strips(downLeft)">
                                      <p:cBhvr>
                                        <p:cTn id="20" dur="500"/>
                                        <p:tgtEl>
                                          <p:spTgt spid="593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9" fill="hold" nodeType="clickEffect">
                                  <p:stCondLst>
                                    <p:cond delay="0"/>
                                  </p:stCondLst>
                                  <p:childTnLst>
                                    <p:set>
                                      <p:cBhvr>
                                        <p:cTn id="24" dur="1" fill="hold">
                                          <p:stCondLst>
                                            <p:cond delay="0"/>
                                          </p:stCondLst>
                                        </p:cTn>
                                        <p:tgtEl>
                                          <p:spTgt spid="59397"/>
                                        </p:tgtEl>
                                        <p:attrNameLst>
                                          <p:attrName>style.visibility</p:attrName>
                                        </p:attrNameLst>
                                      </p:cBhvr>
                                      <p:to>
                                        <p:strVal val="visible"/>
                                      </p:to>
                                    </p:set>
                                    <p:animEffect transition="in" filter="strips(upLeft)">
                                      <p:cBhvr>
                                        <p:cTn id="25" dur="500"/>
                                        <p:tgtEl>
                                          <p:spTgt spid="593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59398"/>
                                        </p:tgtEl>
                                        <p:attrNameLst>
                                          <p:attrName>style.visibility</p:attrName>
                                        </p:attrNameLst>
                                      </p:cBhvr>
                                      <p:to>
                                        <p:strVal val="visible"/>
                                      </p:to>
                                    </p:set>
                                    <p:anim calcmode="lin" valueType="num">
                                      <p:cBhvr>
                                        <p:cTn id="30" dur="1000" fill="hold"/>
                                        <p:tgtEl>
                                          <p:spTgt spid="59398"/>
                                        </p:tgtEl>
                                        <p:attrNameLst>
                                          <p:attrName>ppt_w</p:attrName>
                                        </p:attrNameLst>
                                      </p:cBhvr>
                                      <p:tavLst>
                                        <p:tav tm="0">
                                          <p:val>
                                            <p:fltVal val="0"/>
                                          </p:val>
                                        </p:tav>
                                        <p:tav tm="100000">
                                          <p:val>
                                            <p:strVal val="#ppt_w"/>
                                          </p:val>
                                        </p:tav>
                                      </p:tavLst>
                                    </p:anim>
                                    <p:anim calcmode="lin" valueType="num">
                                      <p:cBhvr>
                                        <p:cTn id="31" dur="1000" fill="hold"/>
                                        <p:tgtEl>
                                          <p:spTgt spid="59398"/>
                                        </p:tgtEl>
                                        <p:attrNameLst>
                                          <p:attrName>ppt_h</p:attrName>
                                        </p:attrNameLst>
                                      </p:cBhvr>
                                      <p:tavLst>
                                        <p:tav tm="0">
                                          <p:val>
                                            <p:fltVal val="0"/>
                                          </p:val>
                                        </p:tav>
                                        <p:tav tm="100000">
                                          <p:val>
                                            <p:strVal val="#ppt_h"/>
                                          </p:val>
                                        </p:tav>
                                      </p:tavLst>
                                    </p:anim>
                                    <p:anim calcmode="lin" valueType="num">
                                      <p:cBhvr>
                                        <p:cTn id="32" dur="1000" fill="hold"/>
                                        <p:tgtEl>
                                          <p:spTgt spid="5939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93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P spid="5939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ext uri="{D42A27DB-BD31-4B8C-83A1-F6EECF244321}">
                <p14:modId xmlns:p14="http://schemas.microsoft.com/office/powerpoint/2010/main" val="1735174126"/>
              </p:ext>
            </p:extLst>
          </p:nvPr>
        </p:nvGraphicFramePr>
        <p:xfrm>
          <a:off x="-8143964" y="1700808"/>
          <a:ext cx="4540251" cy="2687638"/>
        </p:xfrm>
        <a:graphic>
          <a:graphicData uri="http://schemas.openxmlformats.org/presentationml/2006/ole">
            <mc:AlternateContent xmlns:mc="http://schemas.openxmlformats.org/markup-compatibility/2006">
              <mc:Choice xmlns:v="urn:schemas-microsoft-com:vml" Requires="v">
                <p:oleObj name="Document" r:id="rId3" imgW="4534560" imgH="2678760" progId="">
                  <p:embed/>
                </p:oleObj>
              </mc:Choice>
              <mc:Fallback>
                <p:oleObj name="Document" r:id="rId3" imgW="4534560" imgH="2678760" progId="">
                  <p:embed/>
                  <p:pic>
                    <p:nvPicPr>
                      <p:cNvPr id="0" name="Picture 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964" y="1700808"/>
                        <a:ext cx="4540251"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61443" name="Rectangle 3"/>
          <p:cNvSpPr>
            <a:spLocks noChangeArrowheads="1"/>
          </p:cNvSpPr>
          <p:nvPr/>
        </p:nvSpPr>
        <p:spPr bwMode="auto">
          <a:xfrm>
            <a:off x="304800" y="2286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cs typeface="Arial" charset="0"/>
            </a:endParaRPr>
          </a:p>
        </p:txBody>
      </p:sp>
      <p:graphicFrame>
        <p:nvGraphicFramePr>
          <p:cNvPr id="61444" name="Object 3"/>
          <p:cNvGraphicFramePr>
            <a:graphicFrameLocks noChangeAspect="1"/>
          </p:cNvGraphicFramePr>
          <p:nvPr>
            <p:extLst>
              <p:ext uri="{D42A27DB-BD31-4B8C-83A1-F6EECF244321}">
                <p14:modId xmlns:p14="http://schemas.microsoft.com/office/powerpoint/2010/main" val="4191942521"/>
              </p:ext>
            </p:extLst>
          </p:nvPr>
        </p:nvGraphicFramePr>
        <p:xfrm>
          <a:off x="-4643502" y="1760984"/>
          <a:ext cx="4592637" cy="2924175"/>
        </p:xfrm>
        <a:graphic>
          <a:graphicData uri="http://schemas.openxmlformats.org/presentationml/2006/ole">
            <mc:AlternateContent xmlns:mc="http://schemas.openxmlformats.org/markup-compatibility/2006">
              <mc:Choice xmlns:v="urn:schemas-microsoft-com:vml" Requires="v">
                <p:oleObj name="Document" r:id="rId5" imgW="4571280" imgH="3501360" progId="">
                  <p:embed/>
                </p:oleObj>
              </mc:Choice>
              <mc:Fallback>
                <p:oleObj name="Document" r:id="rId5" imgW="4571280" imgH="3501360" progId="">
                  <p:embed/>
                  <p:pic>
                    <p:nvPicPr>
                      <p:cNvPr id="0" name="Picture 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502" y="1760984"/>
                        <a:ext cx="4592637"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61445" name="Object 4"/>
          <p:cNvGraphicFramePr>
            <a:graphicFrameLocks noChangeAspect="1"/>
          </p:cNvGraphicFramePr>
          <p:nvPr>
            <p:extLst>
              <p:ext uri="{D42A27DB-BD31-4B8C-83A1-F6EECF244321}">
                <p14:modId xmlns:p14="http://schemas.microsoft.com/office/powerpoint/2010/main" val="1537129510"/>
              </p:ext>
            </p:extLst>
          </p:nvPr>
        </p:nvGraphicFramePr>
        <p:xfrm>
          <a:off x="9225016" y="1772816"/>
          <a:ext cx="3062288" cy="2725738"/>
        </p:xfrm>
        <a:graphic>
          <a:graphicData uri="http://schemas.openxmlformats.org/presentationml/2006/ole">
            <mc:AlternateContent xmlns:mc="http://schemas.openxmlformats.org/markup-compatibility/2006">
              <mc:Choice xmlns:v="urn:schemas-microsoft-com:vml" Requires="v">
                <p:oleObj name="Document" r:id="rId7" imgW="3062520" imgH="2715120" progId="">
                  <p:embed/>
                </p:oleObj>
              </mc:Choice>
              <mc:Fallback>
                <p:oleObj name="Document" r:id="rId7" imgW="3062520" imgH="2715120" progId="">
                  <p:embed/>
                  <p:pic>
                    <p:nvPicPr>
                      <p:cNvPr id="0" name="Picture 1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5016" y="1772816"/>
                        <a:ext cx="3062288" cy="27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61446" name="Text Box 6"/>
          <p:cNvSpPr txBox="1">
            <a:spLocks noChangeArrowheads="1"/>
          </p:cNvSpPr>
          <p:nvPr/>
        </p:nvSpPr>
        <p:spPr bwMode="auto">
          <a:xfrm>
            <a:off x="228600" y="4556273"/>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1. لم يكن مراعاة الأخلاق واضحًا في الثقافات السومرية البابلية والكنعانية / الفينيقية</a:t>
            </a:r>
            <a:endParaRPr lang="en-US" dirty="0">
              <a:cs typeface="Arial" charset="0"/>
            </a:endParaRPr>
          </a:p>
        </p:txBody>
      </p:sp>
      <p:sp>
        <p:nvSpPr>
          <p:cNvPr id="61447" name="Text Box 7"/>
          <p:cNvSpPr txBox="1">
            <a:spLocks noChangeArrowheads="1"/>
          </p:cNvSpPr>
          <p:nvPr/>
        </p:nvSpPr>
        <p:spPr bwMode="auto">
          <a:xfrm>
            <a:off x="228600" y="5623073"/>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2. استند دافع المصريين للأخلاق إلى الخوف والدخول إلى الجنة بالأعمال الصالحة</a:t>
            </a:r>
            <a:endParaRPr lang="en-US" dirty="0">
              <a:cs typeface="Arial" charset="0"/>
            </a:endParaRPr>
          </a:p>
        </p:txBody>
      </p:sp>
      <p:sp>
        <p:nvSpPr>
          <p:cNvPr id="61448" name="Text Box 8"/>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9" name="Title 8"/>
          <p:cNvSpPr>
            <a:spLocks noGrp="1"/>
          </p:cNvSpPr>
          <p:nvPr>
            <p:ph type="title" idx="4294967295"/>
          </p:nvPr>
        </p:nvSpPr>
        <p:spPr>
          <a:xfrm>
            <a:off x="76200" y="404664"/>
            <a:ext cx="8915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المعتقدات الوثنية عن العلاقة مع الآلهة</a:t>
            </a:r>
            <a:endParaRPr lang="en-US" dirty="0">
              <a:effectLst>
                <a:outerShdw blurRad="38100" dist="38100" dir="2700000" algn="tl">
                  <a:schemeClr val="bg2"/>
                </a:outerShdw>
              </a:effectLst>
              <a:latin typeface="Arial" charset="0"/>
              <a:ea typeface="ＭＳ Ｐゴシック" charset="0"/>
            </a:endParaRPr>
          </a:p>
        </p:txBody>
      </p:sp>
      <p:graphicFrame>
        <p:nvGraphicFramePr>
          <p:cNvPr id="10" name="Table 9"/>
          <p:cNvGraphicFramePr>
            <a:graphicFrameLocks noGrp="1"/>
          </p:cNvGraphicFramePr>
          <p:nvPr/>
        </p:nvGraphicFramePr>
        <p:xfrm>
          <a:off x="0" y="1397000"/>
          <a:ext cx="2857488" cy="2712720"/>
        </p:xfrm>
        <a:graphic>
          <a:graphicData uri="http://schemas.openxmlformats.org/drawingml/2006/table">
            <a:tbl>
              <a:tblPr rtl="1" firstRow="1" bandRow="1">
                <a:tableStyleId>{5C22544A-7EE6-4342-B048-85BDC9FD1C3A}</a:tableStyleId>
              </a:tblPr>
              <a:tblGrid>
                <a:gridCol w="2857488">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سومر – بابل</a:t>
                      </a:r>
                    </a:p>
                    <a:p>
                      <a:pPr algn="r" rtl="1"/>
                      <a:r>
                        <a:rPr lang="ar-JO" sz="1800" u="none" dirty="0">
                          <a:solidFill>
                            <a:srgbClr val="FFFF00"/>
                          </a:solidFill>
                        </a:rPr>
                        <a:t>يظهر</a:t>
                      </a:r>
                      <a:r>
                        <a:rPr lang="ar-JO" sz="1800" u="none" baseline="0" dirty="0">
                          <a:solidFill>
                            <a:srgbClr val="FFFF00"/>
                          </a:solidFill>
                        </a:rPr>
                        <a:t> الله كونه :</a:t>
                      </a:r>
                    </a:p>
                    <a:p>
                      <a:pPr marL="342900" indent="-342900" algn="r" rtl="1">
                        <a:buAutoNum type="arabicPeriod"/>
                      </a:pPr>
                      <a:r>
                        <a:rPr lang="ar-JO" sz="1800" u="none" baseline="0" dirty="0">
                          <a:solidFill>
                            <a:srgbClr val="FFFF00"/>
                          </a:solidFill>
                        </a:rPr>
                        <a:t>مانح الضروريات</a:t>
                      </a:r>
                    </a:p>
                    <a:p>
                      <a:pPr marL="342900" indent="-342900" algn="r" rtl="1">
                        <a:buAutoNum type="arabicPeriod"/>
                      </a:pPr>
                      <a:r>
                        <a:rPr lang="ar-JO" sz="1800" u="none" baseline="0" dirty="0">
                          <a:solidFill>
                            <a:srgbClr val="FFFF00"/>
                          </a:solidFill>
                        </a:rPr>
                        <a:t>الحامي ضد الأعداء</a:t>
                      </a:r>
                    </a:p>
                    <a:p>
                      <a:pPr marL="342900" indent="-342900" algn="r" rtl="1">
                        <a:buAutoNum type="arabicPeriod"/>
                      </a:pPr>
                      <a:r>
                        <a:rPr lang="ar-JO" sz="1800" u="none" baseline="0" dirty="0">
                          <a:solidFill>
                            <a:srgbClr val="FFFF00"/>
                          </a:solidFill>
                        </a:rPr>
                        <a:t>آباء لمن يمكن أن يكونوا في علاقة معهم</a:t>
                      </a:r>
                    </a:p>
                    <a:p>
                      <a:pPr marL="342900" indent="-342900" algn="r" rtl="1">
                        <a:buAutoNum type="arabicPeriod"/>
                      </a:pPr>
                      <a:r>
                        <a:rPr lang="ar-JO" sz="1800" u="none" baseline="0" dirty="0">
                          <a:solidFill>
                            <a:srgbClr val="FFFF00"/>
                          </a:solidFill>
                        </a:rPr>
                        <a:t>محاربين أشداء ( في الألفية الأولى)</a:t>
                      </a:r>
                    </a:p>
                    <a:p>
                      <a:pPr marL="342900" indent="-342900" algn="r" rtl="1">
                        <a:buAutoNum type="arabicPeriod"/>
                      </a:pP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3000364" y="1428736"/>
          <a:ext cx="2857520" cy="2559064"/>
        </p:xfrm>
        <a:graphic>
          <a:graphicData uri="http://schemas.openxmlformats.org/drawingml/2006/table">
            <a:tbl>
              <a:tblPr rtl="1" firstRow="1" bandRow="1">
                <a:tableStyleId>{5C22544A-7EE6-4342-B048-85BDC9FD1C3A}</a:tableStyleId>
              </a:tblPr>
              <a:tblGrid>
                <a:gridCol w="2857520">
                  <a:extLst>
                    <a:ext uri="{9D8B030D-6E8A-4147-A177-3AD203B41FA5}">
                      <a16:colId xmlns:a16="http://schemas.microsoft.com/office/drawing/2014/main" val="20000"/>
                    </a:ext>
                  </a:extLst>
                </a:gridCol>
              </a:tblGrid>
              <a:tr h="2559064">
                <a:tc>
                  <a:txBody>
                    <a:bodyPr/>
                    <a:lstStyle/>
                    <a:p>
                      <a:pPr algn="ctr" rtl="1"/>
                      <a:r>
                        <a:rPr lang="ar-JO" sz="2800" u="sng" dirty="0">
                          <a:solidFill>
                            <a:srgbClr val="FFFF00"/>
                          </a:solidFill>
                        </a:rPr>
                        <a:t>مصر</a:t>
                      </a:r>
                    </a:p>
                    <a:p>
                      <a:pPr algn="r" rtl="1">
                        <a:buFontTx/>
                        <a:buChar char="-"/>
                      </a:pPr>
                      <a:r>
                        <a:rPr lang="ar-JO" sz="1800" u="none" dirty="0">
                          <a:solidFill>
                            <a:srgbClr val="FFFF00"/>
                          </a:solidFill>
                        </a:rPr>
                        <a:t>محكمة أوزوريس للدينونة</a:t>
                      </a:r>
                    </a:p>
                    <a:p>
                      <a:pPr algn="r" rtl="1">
                        <a:buFontTx/>
                        <a:buChar char="-"/>
                      </a:pPr>
                      <a:r>
                        <a:rPr lang="ar-JO" sz="1800" u="none" dirty="0">
                          <a:solidFill>
                            <a:srgbClr val="FFFF00"/>
                          </a:solidFill>
                        </a:rPr>
                        <a:t> العيش بموجب مئات اي المفهوم المصري للعدل و البر</a:t>
                      </a:r>
                    </a:p>
                    <a:p>
                      <a:pPr algn="r" rtl="1">
                        <a:buFontTx/>
                        <a:buChar char="-"/>
                      </a:pPr>
                      <a:r>
                        <a:rPr lang="ar-JO" sz="1800" u="none" dirty="0">
                          <a:solidFill>
                            <a:srgbClr val="FFFF00"/>
                          </a:solidFill>
                        </a:rPr>
                        <a:t> الدخول إلى السماء من خلال سجل</a:t>
                      </a:r>
                      <a:r>
                        <a:rPr lang="ar-JO" sz="1800" u="none" baseline="0" dirty="0">
                          <a:solidFill>
                            <a:srgbClr val="FFFF00"/>
                          </a:solidFill>
                        </a:rPr>
                        <a:t> الشخص في كتاب الأموات و الذي يحتوي على قائمة من الخطايا و المحرمات</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6072198" y="1397000"/>
          <a:ext cx="3071802" cy="2164080"/>
        </p:xfrm>
        <a:graphic>
          <a:graphicData uri="http://schemas.openxmlformats.org/drawingml/2006/table">
            <a:tbl>
              <a:tblPr rtl="1" firstRow="1" bandRow="1">
                <a:tableStyleId>{5C22544A-7EE6-4342-B048-85BDC9FD1C3A}</a:tableStyleId>
              </a:tblPr>
              <a:tblGrid>
                <a:gridCol w="3071802">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أشور</a:t>
                      </a:r>
                    </a:p>
                    <a:p>
                      <a:pPr algn="r" rtl="1">
                        <a:buFontTx/>
                        <a:buChar char="-"/>
                      </a:pPr>
                      <a:r>
                        <a:rPr lang="ar-JO" sz="1800" u="none" dirty="0">
                          <a:solidFill>
                            <a:srgbClr val="FFFF00"/>
                          </a:solidFill>
                        </a:rPr>
                        <a:t>النظرة العالمية من خلال الأساطير</a:t>
                      </a:r>
                      <a:r>
                        <a:rPr lang="ar-JO" sz="1800" u="none" baseline="0" dirty="0">
                          <a:solidFill>
                            <a:srgbClr val="FFFF00"/>
                          </a:solidFill>
                        </a:rPr>
                        <a:t> حيث قوات الطبيعة تم تشخيصها و تأليهها</a:t>
                      </a:r>
                    </a:p>
                    <a:p>
                      <a:pPr algn="r" rtl="1">
                        <a:buFontTx/>
                        <a:buChar char="-"/>
                      </a:pPr>
                      <a:r>
                        <a:rPr lang="ar-JO" sz="1800" u="none" baseline="0" dirty="0">
                          <a:solidFill>
                            <a:srgbClr val="FFFF00"/>
                          </a:solidFill>
                        </a:rPr>
                        <a:t> اشتراك آلهتهم من خلال الطقوس التي تستحث التغييرات في الطبيعة لخير حياتهم</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1443"/>
                                        </p:tgtEl>
                                        <p:attrNameLst>
                                          <p:attrName>style.visibility</p:attrName>
                                        </p:attrNameLst>
                                      </p:cBhvr>
                                      <p:to>
                                        <p:strVal val="visible"/>
                                      </p:to>
                                    </p:set>
                                    <p:anim calcmode="lin" valueType="num">
                                      <p:cBhvr>
                                        <p:cTn id="7" dur="300" fill="hold"/>
                                        <p:tgtEl>
                                          <p:spTgt spid="61443"/>
                                        </p:tgtEl>
                                        <p:attrNameLst>
                                          <p:attrName>ppt_w</p:attrName>
                                        </p:attrNameLst>
                                      </p:cBhvr>
                                      <p:tavLst>
                                        <p:tav tm="0">
                                          <p:val>
                                            <p:fltVal val="0"/>
                                          </p:val>
                                        </p:tav>
                                        <p:tav tm="100000">
                                          <p:val>
                                            <p:strVal val="#ppt_w"/>
                                          </p:val>
                                        </p:tav>
                                      </p:tavLst>
                                    </p:anim>
                                    <p:anim calcmode="lin" valueType="num">
                                      <p:cBhvr>
                                        <p:cTn id="8" dur="300" fill="hold"/>
                                        <p:tgtEl>
                                          <p:spTgt spid="61443"/>
                                        </p:tgtEl>
                                        <p:attrNameLst>
                                          <p:attrName>ppt_h</p:attrName>
                                        </p:attrNameLst>
                                      </p:cBhvr>
                                      <p:tavLst>
                                        <p:tav tm="0">
                                          <p:val>
                                            <p:fltVal val="0"/>
                                          </p:val>
                                        </p:tav>
                                        <p:tav tm="100000">
                                          <p:val>
                                            <p:strVal val="#ppt_h"/>
                                          </p:val>
                                        </p:tav>
                                      </p:tavLst>
                                    </p:anim>
                                    <p:anim calcmode="lin" valueType="num">
                                      <p:cBhvr>
                                        <p:cTn id="9" dur="300" fill="hold"/>
                                        <p:tgtEl>
                                          <p:spTgt spid="61443"/>
                                        </p:tgtEl>
                                        <p:attrNameLst>
                                          <p:attrName>ppt_x</p:attrName>
                                        </p:attrNameLst>
                                      </p:cBhvr>
                                      <p:tavLst>
                                        <p:tav tm="0">
                                          <p:val>
                                            <p:fltVal val="0.5"/>
                                          </p:val>
                                        </p:tav>
                                        <p:tav tm="100000">
                                          <p:val>
                                            <p:strVal val="#ppt_x"/>
                                          </p:val>
                                        </p:tav>
                                      </p:tavLst>
                                    </p:anim>
                                    <p:anim calcmode="lin" valueType="num">
                                      <p:cBhvr>
                                        <p:cTn id="10" dur="300" fill="hold"/>
                                        <p:tgtEl>
                                          <p:spTgt spid="6144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1442"/>
                                        </p:tgtEl>
                                        <p:attrNameLst>
                                          <p:attrName>style.visibility</p:attrName>
                                        </p:attrNameLst>
                                      </p:cBhvr>
                                      <p:to>
                                        <p:strVal val="visible"/>
                                      </p:to>
                                    </p:set>
                                    <p:animEffect transition="in" filter="randombar(horizontal)">
                                      <p:cBhvr>
                                        <p:cTn id="15" dur="500"/>
                                        <p:tgtEl>
                                          <p:spTgt spid="614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5" fill="hold" nodeType="clickEffect">
                                  <p:stCondLst>
                                    <p:cond delay="0"/>
                                  </p:stCondLst>
                                  <p:childTnLst>
                                    <p:set>
                                      <p:cBhvr>
                                        <p:cTn id="19" dur="1" fill="hold">
                                          <p:stCondLst>
                                            <p:cond delay="0"/>
                                          </p:stCondLst>
                                        </p:cTn>
                                        <p:tgtEl>
                                          <p:spTgt spid="61444"/>
                                        </p:tgtEl>
                                        <p:attrNameLst>
                                          <p:attrName>style.visibility</p:attrName>
                                        </p:attrNameLst>
                                      </p:cBhvr>
                                      <p:to>
                                        <p:strVal val="visible"/>
                                      </p:to>
                                    </p:set>
                                    <p:animEffect transition="in" filter="randombar(vertical)">
                                      <p:cBhvr>
                                        <p:cTn id="20" dur="500"/>
                                        <p:tgtEl>
                                          <p:spTgt spid="614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61445"/>
                                        </p:tgtEl>
                                        <p:attrNameLst>
                                          <p:attrName>style.visibility</p:attrName>
                                        </p:attrNameLst>
                                      </p:cBhvr>
                                      <p:to>
                                        <p:strVal val="visible"/>
                                      </p:to>
                                    </p:set>
                                    <p:animEffect transition="in" filter="barn(inVertical)">
                                      <p:cBhvr>
                                        <p:cTn id="25" dur="500"/>
                                        <p:tgtEl>
                                          <p:spTgt spid="614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61446"/>
                                        </p:tgtEl>
                                        <p:attrNameLst>
                                          <p:attrName>style.visibility</p:attrName>
                                        </p:attrNameLst>
                                      </p:cBhvr>
                                      <p:to>
                                        <p:strVal val="visible"/>
                                      </p:to>
                                    </p:set>
                                    <p:anim calcmode="lin" valueType="num">
                                      <p:cBhvr>
                                        <p:cTn id="30" dur="1000" fill="hold"/>
                                        <p:tgtEl>
                                          <p:spTgt spid="61446"/>
                                        </p:tgtEl>
                                        <p:attrNameLst>
                                          <p:attrName>ppt_w</p:attrName>
                                        </p:attrNameLst>
                                      </p:cBhvr>
                                      <p:tavLst>
                                        <p:tav tm="0">
                                          <p:val>
                                            <p:fltVal val="0"/>
                                          </p:val>
                                        </p:tav>
                                        <p:tav tm="100000">
                                          <p:val>
                                            <p:strVal val="#ppt_w"/>
                                          </p:val>
                                        </p:tav>
                                      </p:tavLst>
                                    </p:anim>
                                    <p:anim calcmode="lin" valueType="num">
                                      <p:cBhvr>
                                        <p:cTn id="31" dur="1000" fill="hold"/>
                                        <p:tgtEl>
                                          <p:spTgt spid="61446"/>
                                        </p:tgtEl>
                                        <p:attrNameLst>
                                          <p:attrName>ppt_h</p:attrName>
                                        </p:attrNameLst>
                                      </p:cBhvr>
                                      <p:tavLst>
                                        <p:tav tm="0">
                                          <p:val>
                                            <p:fltVal val="0"/>
                                          </p:val>
                                        </p:tav>
                                        <p:tav tm="100000">
                                          <p:val>
                                            <p:strVal val="#ppt_h"/>
                                          </p:val>
                                        </p:tav>
                                      </p:tavLst>
                                    </p:anim>
                                    <p:anim calcmode="lin" valueType="num">
                                      <p:cBhvr>
                                        <p:cTn id="32" dur="1000" fill="hold"/>
                                        <p:tgtEl>
                                          <p:spTgt spid="6144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14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61447"/>
                                        </p:tgtEl>
                                        <p:attrNameLst>
                                          <p:attrName>style.visibility</p:attrName>
                                        </p:attrNameLst>
                                      </p:cBhvr>
                                      <p:to>
                                        <p:strVal val="visible"/>
                                      </p:to>
                                    </p:set>
                                    <p:anim calcmode="lin" valueType="num">
                                      <p:cBhvr>
                                        <p:cTn id="38" dur="1000" fill="hold"/>
                                        <p:tgtEl>
                                          <p:spTgt spid="61447"/>
                                        </p:tgtEl>
                                        <p:attrNameLst>
                                          <p:attrName>ppt_w</p:attrName>
                                        </p:attrNameLst>
                                      </p:cBhvr>
                                      <p:tavLst>
                                        <p:tav tm="0">
                                          <p:val>
                                            <p:fltVal val="0"/>
                                          </p:val>
                                        </p:tav>
                                        <p:tav tm="100000">
                                          <p:val>
                                            <p:strVal val="#ppt_w"/>
                                          </p:val>
                                        </p:tav>
                                      </p:tavLst>
                                    </p:anim>
                                    <p:anim calcmode="lin" valueType="num">
                                      <p:cBhvr>
                                        <p:cTn id="39" dur="1000" fill="hold"/>
                                        <p:tgtEl>
                                          <p:spTgt spid="61447"/>
                                        </p:tgtEl>
                                        <p:attrNameLst>
                                          <p:attrName>ppt_h</p:attrName>
                                        </p:attrNameLst>
                                      </p:cBhvr>
                                      <p:tavLst>
                                        <p:tav tm="0">
                                          <p:val>
                                            <p:fltVal val="0"/>
                                          </p:val>
                                        </p:tav>
                                        <p:tav tm="100000">
                                          <p:val>
                                            <p:strVal val="#ppt_h"/>
                                          </p:val>
                                        </p:tav>
                                      </p:tavLst>
                                    </p:anim>
                                    <p:anim calcmode="lin" valueType="num">
                                      <p:cBhvr>
                                        <p:cTn id="40" dur="1000" fill="hold"/>
                                        <p:tgtEl>
                                          <p:spTgt spid="61447"/>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614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P spid="61446" grpId="0" autoUpdateAnimBg="0"/>
      <p:bldP spid="6144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09600" y="2286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sp>
        <p:nvSpPr>
          <p:cNvPr id="63491" name="Text Box 3"/>
          <p:cNvSpPr txBox="1">
            <a:spLocks noChangeArrowheads="1"/>
          </p:cNvSpPr>
          <p:nvPr/>
        </p:nvSpPr>
        <p:spPr bwMode="auto">
          <a:xfrm>
            <a:off x="304800" y="5310336"/>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lgn="r">
              <a:spcBef>
                <a:spcPct val="50000"/>
              </a:spcBef>
            </a:pPr>
            <a:r>
              <a:rPr lang="ar-JO" dirty="0">
                <a:latin typeface="Arial"/>
                <a:ea typeface="SimSun" charset="0"/>
                <a:cs typeface="Arial"/>
              </a:rPr>
              <a:t>1. من المفترض أن القادة السياسيين لديهم اتصال أقرب مع الآلهة</a:t>
            </a:r>
            <a:endParaRPr lang="en-US" dirty="0">
              <a:latin typeface="Arial"/>
              <a:ea typeface="SimSun" charset="0"/>
              <a:cs typeface="Arial"/>
            </a:endParaRPr>
          </a:p>
        </p:txBody>
      </p:sp>
      <p:sp>
        <p:nvSpPr>
          <p:cNvPr id="63492" name="Text Box 4"/>
          <p:cNvSpPr txBox="1">
            <a:spLocks noChangeArrowheads="1"/>
          </p:cNvSpPr>
          <p:nvPr/>
        </p:nvSpPr>
        <p:spPr bwMode="auto">
          <a:xfrm>
            <a:off x="304800" y="5996137"/>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latin typeface="Arial"/>
                <a:ea typeface="SimSun" charset="0"/>
                <a:cs typeface="Arial"/>
              </a:rPr>
              <a:t>2. لعبت النساء دور أساسي في الهيكل</a:t>
            </a:r>
            <a:endParaRPr lang="en-US" dirty="0">
              <a:latin typeface="Arial"/>
              <a:ea typeface="SimSun" charset="0"/>
              <a:cs typeface="Arial"/>
            </a:endParaRPr>
          </a:p>
        </p:txBody>
      </p:sp>
      <p:sp>
        <p:nvSpPr>
          <p:cNvPr id="63493" name="Text Box 5"/>
          <p:cNvSpPr txBox="1">
            <a:spLocks noChangeArrowheads="1"/>
          </p:cNvSpPr>
          <p:nvPr/>
        </p:nvSpPr>
        <p:spPr bwMode="auto">
          <a:xfrm>
            <a:off x="35496" y="1447800"/>
            <a:ext cx="324036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lvl="2" indent="-342900" algn="r" rtl="1">
              <a:buFont typeface="Arial"/>
              <a:buChar char="•"/>
            </a:pPr>
            <a:r>
              <a:rPr lang="ar-JO" sz="2000" dirty="0">
                <a:solidFill>
                  <a:srgbClr val="FFFF00"/>
                </a:solidFill>
              </a:rPr>
              <a:t>الملك هو الممثل الرسمي للإله ، ويؤمن خصوبة الأرض عن طريق المراعاة الدقيقة لطقوس السنة الجديدة</a:t>
            </a:r>
          </a:p>
          <a:p>
            <a:pPr marL="342900" lvl="2" indent="-342900" algn="r" rtl="1">
              <a:buFont typeface="Arial"/>
              <a:buChar char="•"/>
            </a:pPr>
            <a:r>
              <a:rPr lang="ar-JO" sz="2000" dirty="0">
                <a:solidFill>
                  <a:srgbClr val="FFFF00"/>
                </a:solidFill>
              </a:rPr>
              <a:t>وضع البيروقراطية الكهنوتية للحفاظ على المعبد وإلهه</a:t>
            </a:r>
            <a:endParaRPr lang="en-US" sz="2000" dirty="0">
              <a:solidFill>
                <a:srgbClr val="FFFF00"/>
              </a:solidFill>
            </a:endParaRPr>
          </a:p>
          <a:p>
            <a:pPr marL="342900" lvl="2" indent="-342900" algn="r" rtl="1">
              <a:buFont typeface="Arial"/>
              <a:buChar char="•"/>
            </a:pPr>
            <a:r>
              <a:rPr lang="ar-JO" sz="2000" dirty="0">
                <a:solidFill>
                  <a:srgbClr val="FFFF00"/>
                </a:solidFill>
              </a:rPr>
              <a:t>الملكة قد تدير شؤون آلهة المعبد</a:t>
            </a:r>
            <a:endParaRPr lang="en-US" dirty="0">
              <a:solidFill>
                <a:srgbClr val="FFFF00"/>
              </a:solidFill>
              <a:latin typeface="Arial"/>
              <a:cs typeface="Arial"/>
            </a:endParaRPr>
          </a:p>
        </p:txBody>
      </p:sp>
      <p:sp>
        <p:nvSpPr>
          <p:cNvPr id="63494" name="Text Box 6"/>
          <p:cNvSpPr txBox="1">
            <a:spLocks noChangeArrowheads="1"/>
          </p:cNvSpPr>
          <p:nvPr/>
        </p:nvSpPr>
        <p:spPr bwMode="auto">
          <a:xfrm>
            <a:off x="280864" y="990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السومريين - البابليين</a:t>
            </a:r>
            <a:endParaRPr lang="en-US" u="sng" dirty="0">
              <a:latin typeface="Arial"/>
              <a:cs typeface="Arial"/>
            </a:endParaRPr>
          </a:p>
        </p:txBody>
      </p:sp>
      <p:sp>
        <p:nvSpPr>
          <p:cNvPr id="63495" name="Text Box 7"/>
          <p:cNvSpPr txBox="1">
            <a:spLocks noChangeArrowheads="1"/>
          </p:cNvSpPr>
          <p:nvPr/>
        </p:nvSpPr>
        <p:spPr bwMode="auto">
          <a:xfrm>
            <a:off x="2971800" y="1447800"/>
            <a:ext cx="268032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lgn="r" rtl="1">
              <a:buFontTx/>
              <a:buChar char="•"/>
            </a:pPr>
            <a:r>
              <a:rPr lang="ar-JO" sz="2000" dirty="0">
                <a:solidFill>
                  <a:srgbClr val="FFFF00"/>
                </a:solidFill>
              </a:rPr>
              <a:t>فرعون = كبير الكهنة الإلهي الذي بنى المعابد وأشرف على صيانتها.</a:t>
            </a:r>
            <a:endParaRPr lang="en-US" sz="2000" dirty="0">
              <a:solidFill>
                <a:srgbClr val="FFFF00"/>
              </a:solidFill>
            </a:endParaRPr>
          </a:p>
          <a:p>
            <a:pPr lvl="2" algn="r" rtl="1">
              <a:buFontTx/>
              <a:buChar char="•"/>
            </a:pPr>
            <a:r>
              <a:rPr lang="ar-JO" sz="2000" dirty="0">
                <a:solidFill>
                  <a:srgbClr val="FFFF00"/>
                </a:solidFill>
              </a:rPr>
              <a:t>قام الكهنة العلمانيون بتشغيل مصليات صغيرة بها </a:t>
            </a:r>
            <a:endParaRPr lang="en-US" sz="2000" dirty="0">
              <a:solidFill>
                <a:srgbClr val="FFFF00"/>
              </a:solidFill>
            </a:endParaRPr>
          </a:p>
          <a:p>
            <a:pPr lvl="2" algn="r" rtl="1">
              <a:buFontTx/>
              <a:buChar char="•"/>
            </a:pPr>
            <a:r>
              <a:rPr lang="ar-JO" sz="2000" dirty="0">
                <a:solidFill>
                  <a:srgbClr val="FFFF00"/>
                </a:solidFill>
              </a:rPr>
              <a:t>لا يعبد آلهة الراعي في أي مكان آخر</a:t>
            </a:r>
            <a:r>
              <a:rPr lang="en-US" sz="2000" dirty="0">
                <a:solidFill>
                  <a:srgbClr val="FFFF00"/>
                </a:solidFill>
                <a:latin typeface="Arial"/>
                <a:ea typeface="SimSun" charset="0"/>
                <a:cs typeface="Arial"/>
              </a:rPr>
              <a:t>.</a:t>
            </a:r>
          </a:p>
        </p:txBody>
      </p:sp>
      <p:sp>
        <p:nvSpPr>
          <p:cNvPr id="63496" name="Text Box 8"/>
          <p:cNvSpPr txBox="1">
            <a:spLocks noChangeArrowheads="1"/>
          </p:cNvSpPr>
          <p:nvPr/>
        </p:nvSpPr>
        <p:spPr bwMode="auto">
          <a:xfrm>
            <a:off x="37338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المصريين</a:t>
            </a:r>
            <a:endParaRPr lang="en-US" u="sng" dirty="0">
              <a:latin typeface="Arial"/>
              <a:cs typeface="Arial"/>
            </a:endParaRPr>
          </a:p>
        </p:txBody>
      </p:sp>
      <p:sp>
        <p:nvSpPr>
          <p:cNvPr id="63497" name="Text Box 9"/>
          <p:cNvSpPr txBox="1">
            <a:spLocks noChangeArrowheads="1"/>
          </p:cNvSpPr>
          <p:nvPr/>
        </p:nvSpPr>
        <p:spPr bwMode="auto">
          <a:xfrm>
            <a:off x="5760640" y="1447800"/>
            <a:ext cx="334786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79388" indent="-179388" algn="r" rtl="1">
              <a:buFont typeface="Arial"/>
              <a:buChar char="•"/>
            </a:pPr>
            <a:r>
              <a:rPr lang="ar-JO" sz="2000" dirty="0">
                <a:solidFill>
                  <a:srgbClr val="FFFF00"/>
                </a:solidFill>
                <a:latin typeface="Arial"/>
                <a:ea typeface="SimSun" charset="0"/>
                <a:cs typeface="Arial"/>
              </a:rPr>
              <a:t>ملحمة أوغاريت</a:t>
            </a:r>
            <a:endParaRPr lang="en-US" sz="2000" dirty="0">
              <a:solidFill>
                <a:srgbClr val="FFFF00"/>
              </a:solidFill>
              <a:latin typeface="Arial"/>
              <a:cs typeface="Arial"/>
            </a:endParaRPr>
          </a:p>
          <a:p>
            <a:pPr marL="179388" indent="-179388" algn="r" rtl="1">
              <a:buFontTx/>
              <a:buChar char="•"/>
            </a:pPr>
            <a:r>
              <a:rPr lang="ar-JO" sz="2000" dirty="0">
                <a:solidFill>
                  <a:srgbClr val="FFFF00"/>
                </a:solidFill>
              </a:rPr>
              <a:t>مثل الملك المجتمع البشري أمام الآلهة.</a:t>
            </a:r>
            <a:endParaRPr lang="en-US" sz="2000" dirty="0">
              <a:solidFill>
                <a:srgbClr val="FFFF00"/>
              </a:solidFill>
            </a:endParaRPr>
          </a:p>
          <a:p>
            <a:pPr marL="179388" indent="-179388" algn="r" rtl="1">
              <a:buFontTx/>
              <a:buChar char="•"/>
            </a:pPr>
            <a:r>
              <a:rPr lang="ar-JO" sz="2000" dirty="0">
                <a:solidFill>
                  <a:srgbClr val="FFFF00"/>
                </a:solidFill>
              </a:rPr>
              <a:t>12 عشيرة كهنوتية بينهم رئيس كهنة</a:t>
            </a:r>
            <a:endParaRPr lang="en-US" sz="2000" dirty="0">
              <a:solidFill>
                <a:srgbClr val="FFFF00"/>
              </a:solidFill>
            </a:endParaRPr>
          </a:p>
          <a:p>
            <a:pPr marL="179388" indent="-179388" algn="r" rtl="1">
              <a:buFontTx/>
              <a:buChar char="•"/>
            </a:pPr>
            <a:r>
              <a:rPr lang="ar-JO" sz="2000" dirty="0">
                <a:solidFill>
                  <a:srgbClr val="FFFF00"/>
                </a:solidFill>
              </a:rPr>
              <a:t>آخرون: المكرسون (ربما بائعات الهوى) والمغنون وصانعو الملابس والنحاتون. كما عمل الكهنة ككتبة أيضًا.</a:t>
            </a:r>
            <a:endParaRPr lang="en-US" dirty="0">
              <a:solidFill>
                <a:srgbClr val="FFFF00"/>
              </a:solidFill>
              <a:latin typeface="Arial"/>
              <a:cs typeface="Arial"/>
            </a:endParaRPr>
          </a:p>
        </p:txBody>
      </p:sp>
      <p:sp>
        <p:nvSpPr>
          <p:cNvPr id="63498" name="Text Box 10"/>
          <p:cNvSpPr txBox="1">
            <a:spLocks noChangeArrowheads="1"/>
          </p:cNvSpPr>
          <p:nvPr/>
        </p:nvSpPr>
        <p:spPr bwMode="auto">
          <a:xfrm>
            <a:off x="6084168" y="98072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الأشوريون</a:t>
            </a:r>
            <a:endParaRPr lang="en-US" u="sng" dirty="0">
              <a:latin typeface="Arial"/>
              <a:cs typeface="Arial"/>
            </a:endParaRPr>
          </a:p>
        </p:txBody>
      </p:sp>
      <p:sp>
        <p:nvSpPr>
          <p:cNvPr id="63499" name="Text Box 11"/>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12" name="Title 11"/>
          <p:cNvSpPr>
            <a:spLocks noGrp="1"/>
          </p:cNvSpPr>
          <p:nvPr>
            <p:ph type="title" idx="4294967295"/>
          </p:nvPr>
        </p:nvSpPr>
        <p:spPr>
          <a:xfrm>
            <a:off x="76200" y="-76200"/>
            <a:ext cx="9067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العبادة الوثنية من خلال الكهنة</a:t>
            </a:r>
            <a:endParaRPr lang="en-US" dirty="0">
              <a:effectLst>
                <a:outerShdw blurRad="38100" dist="38100" dir="2700000" algn="tl">
                  <a:schemeClr val="bg2"/>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3490"/>
                                        </p:tgtEl>
                                        <p:attrNameLst>
                                          <p:attrName>style.visibility</p:attrName>
                                        </p:attrNameLst>
                                      </p:cBhvr>
                                      <p:to>
                                        <p:strVal val="visible"/>
                                      </p:to>
                                    </p:set>
                                    <p:anim calcmode="lin" valueType="num">
                                      <p:cBhvr>
                                        <p:cTn id="7" dur="300" fill="hold"/>
                                        <p:tgtEl>
                                          <p:spTgt spid="63490"/>
                                        </p:tgtEl>
                                        <p:attrNameLst>
                                          <p:attrName>ppt_w</p:attrName>
                                        </p:attrNameLst>
                                      </p:cBhvr>
                                      <p:tavLst>
                                        <p:tav tm="0">
                                          <p:val>
                                            <p:fltVal val="0"/>
                                          </p:val>
                                        </p:tav>
                                        <p:tav tm="100000">
                                          <p:val>
                                            <p:strVal val="#ppt_w"/>
                                          </p:val>
                                        </p:tav>
                                      </p:tavLst>
                                    </p:anim>
                                    <p:anim calcmode="lin" valueType="num">
                                      <p:cBhvr>
                                        <p:cTn id="8" dur="300" fill="hold"/>
                                        <p:tgtEl>
                                          <p:spTgt spid="63490"/>
                                        </p:tgtEl>
                                        <p:attrNameLst>
                                          <p:attrName>ppt_h</p:attrName>
                                        </p:attrNameLst>
                                      </p:cBhvr>
                                      <p:tavLst>
                                        <p:tav tm="0">
                                          <p:val>
                                            <p:fltVal val="0"/>
                                          </p:val>
                                        </p:tav>
                                        <p:tav tm="100000">
                                          <p:val>
                                            <p:strVal val="#ppt_h"/>
                                          </p:val>
                                        </p:tav>
                                      </p:tavLst>
                                    </p:anim>
                                    <p:anim calcmode="lin" valueType="num">
                                      <p:cBhvr>
                                        <p:cTn id="9" dur="300" fill="hold"/>
                                        <p:tgtEl>
                                          <p:spTgt spid="63490"/>
                                        </p:tgtEl>
                                        <p:attrNameLst>
                                          <p:attrName>ppt_x</p:attrName>
                                        </p:attrNameLst>
                                      </p:cBhvr>
                                      <p:tavLst>
                                        <p:tav tm="0">
                                          <p:val>
                                            <p:fltVal val="0.5"/>
                                          </p:val>
                                        </p:tav>
                                        <p:tav tm="100000">
                                          <p:val>
                                            <p:strVal val="#ppt_x"/>
                                          </p:val>
                                        </p:tav>
                                      </p:tavLst>
                                    </p:anim>
                                    <p:anim calcmode="lin" valueType="num">
                                      <p:cBhvr>
                                        <p:cTn id="10" dur="300" fill="hold"/>
                                        <p:tgtEl>
                                          <p:spTgt spid="6349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3494"/>
                                        </p:tgtEl>
                                        <p:attrNameLst>
                                          <p:attrName>style.visibility</p:attrName>
                                        </p:attrNameLst>
                                      </p:cBhvr>
                                      <p:to>
                                        <p:strVal val="visible"/>
                                      </p:to>
                                    </p:set>
                                    <p:anim calcmode="lin" valueType="num">
                                      <p:cBhvr additive="base">
                                        <p:cTn id="15" dur="500" fill="hold"/>
                                        <p:tgtEl>
                                          <p:spTgt spid="63494"/>
                                        </p:tgtEl>
                                        <p:attrNameLst>
                                          <p:attrName>ppt_x</p:attrName>
                                        </p:attrNameLst>
                                      </p:cBhvr>
                                      <p:tavLst>
                                        <p:tav tm="0">
                                          <p:val>
                                            <p:strVal val="0-#ppt_w/2"/>
                                          </p:val>
                                        </p:tav>
                                        <p:tav tm="100000">
                                          <p:val>
                                            <p:strVal val="#ppt_x"/>
                                          </p:val>
                                        </p:tav>
                                      </p:tavLst>
                                    </p:anim>
                                    <p:anim calcmode="lin" valueType="num">
                                      <p:cBhvr additive="base">
                                        <p:cTn id="16" dur="500" fill="hold"/>
                                        <p:tgtEl>
                                          <p:spTgt spid="6349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4" presetClass="entr" presetSubtype="0" fill="hold" grpId="0" nodeType="afterEffect">
                                  <p:stCondLst>
                                    <p:cond delay="0"/>
                                  </p:stCondLst>
                                  <p:childTnLst>
                                    <p:set>
                                      <p:cBhvr>
                                        <p:cTn id="19" dur="1" fill="hold">
                                          <p:stCondLst>
                                            <p:cond delay="499"/>
                                          </p:stCondLst>
                                        </p:cTn>
                                        <p:tgtEl>
                                          <p:spTgt spid="63493"/>
                                        </p:tgtEl>
                                        <p:attrNameLst>
                                          <p:attrName>style.visibility</p:attrName>
                                        </p:attrNameLst>
                                      </p:cBhvr>
                                      <p:to>
                                        <p:strVal val="visible"/>
                                      </p:to>
                                    </p:set>
                                    <p:anim to="" calcmode="lin" valueType="num">
                                      <p:cBhvr>
                                        <p:cTn id="20" dur="1" fill="hold"/>
                                        <p:tgtEl>
                                          <p:spTgt spid="63493"/>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calcmode="lin" valueType="num">
                                      <p:cBhvr additive="base">
                                        <p:cTn id="25" dur="500" fill="hold"/>
                                        <p:tgtEl>
                                          <p:spTgt spid="63496"/>
                                        </p:tgtEl>
                                        <p:attrNameLst>
                                          <p:attrName>ppt_x</p:attrName>
                                        </p:attrNameLst>
                                      </p:cBhvr>
                                      <p:tavLst>
                                        <p:tav tm="0">
                                          <p:val>
                                            <p:strVal val="0-#ppt_w/2"/>
                                          </p:val>
                                        </p:tav>
                                        <p:tav tm="100000">
                                          <p:val>
                                            <p:strVal val="#ppt_x"/>
                                          </p:val>
                                        </p:tav>
                                      </p:tavLst>
                                    </p:anim>
                                    <p:anim calcmode="lin" valueType="num">
                                      <p:cBhvr additive="base">
                                        <p:cTn id="26" dur="500" fill="hold"/>
                                        <p:tgtEl>
                                          <p:spTgt spid="63496"/>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4" presetClass="entr" presetSubtype="0" fill="hold" grpId="0" nodeType="afterEffect">
                                  <p:stCondLst>
                                    <p:cond delay="0"/>
                                  </p:stCondLst>
                                  <p:childTnLst>
                                    <p:set>
                                      <p:cBhvr>
                                        <p:cTn id="29" dur="1" fill="hold">
                                          <p:stCondLst>
                                            <p:cond delay="499"/>
                                          </p:stCondLst>
                                        </p:cTn>
                                        <p:tgtEl>
                                          <p:spTgt spid="63495"/>
                                        </p:tgtEl>
                                        <p:attrNameLst>
                                          <p:attrName>style.visibility</p:attrName>
                                        </p:attrNameLst>
                                      </p:cBhvr>
                                      <p:to>
                                        <p:strVal val="visible"/>
                                      </p:to>
                                    </p:set>
                                    <p:anim to="" calcmode="lin" valueType="num">
                                      <p:cBhvr>
                                        <p:cTn id="30" dur="1" fill="hold"/>
                                        <p:tgtEl>
                                          <p:spTgt spid="63495"/>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3498"/>
                                        </p:tgtEl>
                                        <p:attrNameLst>
                                          <p:attrName>style.visibility</p:attrName>
                                        </p:attrNameLst>
                                      </p:cBhvr>
                                      <p:to>
                                        <p:strVal val="visible"/>
                                      </p:to>
                                    </p:set>
                                    <p:anim calcmode="lin" valueType="num">
                                      <p:cBhvr additive="base">
                                        <p:cTn id="35" dur="500" fill="hold"/>
                                        <p:tgtEl>
                                          <p:spTgt spid="63498"/>
                                        </p:tgtEl>
                                        <p:attrNameLst>
                                          <p:attrName>ppt_x</p:attrName>
                                        </p:attrNameLst>
                                      </p:cBhvr>
                                      <p:tavLst>
                                        <p:tav tm="0">
                                          <p:val>
                                            <p:strVal val="0-#ppt_w/2"/>
                                          </p:val>
                                        </p:tav>
                                        <p:tav tm="100000">
                                          <p:val>
                                            <p:strVal val="#ppt_x"/>
                                          </p:val>
                                        </p:tav>
                                      </p:tavLst>
                                    </p:anim>
                                    <p:anim calcmode="lin" valueType="num">
                                      <p:cBhvr additive="base">
                                        <p:cTn id="36" dur="500" fill="hold"/>
                                        <p:tgtEl>
                                          <p:spTgt spid="6349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4" presetClass="entr" presetSubtype="0" fill="hold" grpId="0" nodeType="afterEffect">
                                  <p:stCondLst>
                                    <p:cond delay="0"/>
                                  </p:stCondLst>
                                  <p:childTnLst>
                                    <p:set>
                                      <p:cBhvr>
                                        <p:cTn id="39" dur="1" fill="hold">
                                          <p:stCondLst>
                                            <p:cond delay="499"/>
                                          </p:stCondLst>
                                        </p:cTn>
                                        <p:tgtEl>
                                          <p:spTgt spid="63497"/>
                                        </p:tgtEl>
                                        <p:attrNameLst>
                                          <p:attrName>style.visibility</p:attrName>
                                        </p:attrNameLst>
                                      </p:cBhvr>
                                      <p:to>
                                        <p:strVal val="visible"/>
                                      </p:to>
                                    </p:set>
                                    <p:anim to="" calcmode="lin" valueType="num">
                                      <p:cBhvr>
                                        <p:cTn id="40" dur="1" fill="hold"/>
                                        <p:tgtEl>
                                          <p:spTgt spid="63497"/>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3491"/>
                                        </p:tgtEl>
                                        <p:attrNameLst>
                                          <p:attrName>style.visibility</p:attrName>
                                        </p:attrNameLst>
                                      </p:cBhvr>
                                      <p:to>
                                        <p:strVal val="visible"/>
                                      </p:to>
                                    </p:set>
                                    <p:anim calcmode="lin" valueType="num">
                                      <p:cBhvr>
                                        <p:cTn id="45" dur="1000" fill="hold"/>
                                        <p:tgtEl>
                                          <p:spTgt spid="63491"/>
                                        </p:tgtEl>
                                        <p:attrNameLst>
                                          <p:attrName>ppt_w</p:attrName>
                                        </p:attrNameLst>
                                      </p:cBhvr>
                                      <p:tavLst>
                                        <p:tav tm="0">
                                          <p:val>
                                            <p:fltVal val="0"/>
                                          </p:val>
                                        </p:tav>
                                        <p:tav tm="100000">
                                          <p:val>
                                            <p:strVal val="#ppt_w"/>
                                          </p:val>
                                        </p:tav>
                                      </p:tavLst>
                                    </p:anim>
                                    <p:anim calcmode="lin" valueType="num">
                                      <p:cBhvr>
                                        <p:cTn id="46" dur="1000" fill="hold"/>
                                        <p:tgtEl>
                                          <p:spTgt spid="63491"/>
                                        </p:tgtEl>
                                        <p:attrNameLst>
                                          <p:attrName>ppt_h</p:attrName>
                                        </p:attrNameLst>
                                      </p:cBhvr>
                                      <p:tavLst>
                                        <p:tav tm="0">
                                          <p:val>
                                            <p:fltVal val="0"/>
                                          </p:val>
                                        </p:tav>
                                        <p:tav tm="100000">
                                          <p:val>
                                            <p:strVal val="#ppt_h"/>
                                          </p:val>
                                        </p:tav>
                                      </p:tavLst>
                                    </p:anim>
                                    <p:anim calcmode="lin" valueType="num">
                                      <p:cBhvr>
                                        <p:cTn id="47" dur="1000" fill="hold"/>
                                        <p:tgtEl>
                                          <p:spTgt spid="63491"/>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34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63492"/>
                                        </p:tgtEl>
                                        <p:attrNameLst>
                                          <p:attrName>style.visibility</p:attrName>
                                        </p:attrNameLst>
                                      </p:cBhvr>
                                      <p:to>
                                        <p:strVal val="visible"/>
                                      </p:to>
                                    </p:set>
                                    <p:anim calcmode="lin" valueType="num">
                                      <p:cBhvr>
                                        <p:cTn id="53" dur="1000" fill="hold"/>
                                        <p:tgtEl>
                                          <p:spTgt spid="63492"/>
                                        </p:tgtEl>
                                        <p:attrNameLst>
                                          <p:attrName>ppt_w</p:attrName>
                                        </p:attrNameLst>
                                      </p:cBhvr>
                                      <p:tavLst>
                                        <p:tav tm="0">
                                          <p:val>
                                            <p:fltVal val="0"/>
                                          </p:val>
                                        </p:tav>
                                        <p:tav tm="100000">
                                          <p:val>
                                            <p:strVal val="#ppt_w"/>
                                          </p:val>
                                        </p:tav>
                                      </p:tavLst>
                                    </p:anim>
                                    <p:anim calcmode="lin" valueType="num">
                                      <p:cBhvr>
                                        <p:cTn id="54" dur="1000" fill="hold"/>
                                        <p:tgtEl>
                                          <p:spTgt spid="63492"/>
                                        </p:tgtEl>
                                        <p:attrNameLst>
                                          <p:attrName>ppt_h</p:attrName>
                                        </p:attrNameLst>
                                      </p:cBhvr>
                                      <p:tavLst>
                                        <p:tav tm="0">
                                          <p:val>
                                            <p:fltVal val="0"/>
                                          </p:val>
                                        </p:tav>
                                        <p:tav tm="100000">
                                          <p:val>
                                            <p:strVal val="#ppt_h"/>
                                          </p:val>
                                        </p:tav>
                                      </p:tavLst>
                                    </p:anim>
                                    <p:anim calcmode="lin" valueType="num">
                                      <p:cBhvr>
                                        <p:cTn id="55" dur="1000" fill="hold"/>
                                        <p:tgtEl>
                                          <p:spTgt spid="63492"/>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634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autoUpdateAnimBg="0"/>
      <p:bldP spid="63492" grpId="0" autoUpdateAnimBg="0"/>
      <p:bldP spid="63493" grpId="0" autoUpdateAnimBg="0"/>
      <p:bldP spid="63494" grpId="0" autoUpdateAnimBg="0"/>
      <p:bldP spid="63495" grpId="0" autoUpdateAnimBg="0"/>
      <p:bldP spid="63496" grpId="0" autoUpdateAnimBg="0"/>
      <p:bldP spid="63497" grpId="0" autoUpdateAnimBg="0"/>
      <p:bldP spid="6349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09600" y="2286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sp>
        <p:nvSpPr>
          <p:cNvPr id="69635" name="Text Box 3"/>
          <p:cNvSpPr txBox="1">
            <a:spLocks noChangeArrowheads="1"/>
          </p:cNvSpPr>
          <p:nvPr/>
        </p:nvSpPr>
        <p:spPr bwMode="auto">
          <a:xfrm>
            <a:off x="304800" y="53340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1. العمارة الكبرى التي تصور الأهمية المركزية للدين</a:t>
            </a:r>
            <a:endParaRPr lang="en-US" dirty="0">
              <a:latin typeface="Arial"/>
              <a:ea typeface="SimSun" charset="0"/>
              <a:cs typeface="Arial"/>
            </a:endParaRPr>
          </a:p>
        </p:txBody>
      </p:sp>
      <p:sp>
        <p:nvSpPr>
          <p:cNvPr id="69636" name="Text Box 4"/>
          <p:cNvSpPr txBox="1">
            <a:spLocks noChangeArrowheads="1"/>
          </p:cNvSpPr>
          <p:nvPr/>
        </p:nvSpPr>
        <p:spPr bwMode="auto">
          <a:xfrm>
            <a:off x="304800" y="60198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2. وجود تماثيل تمثل الآلهة</a:t>
            </a:r>
            <a:endParaRPr lang="en-US" dirty="0">
              <a:latin typeface="Arial"/>
              <a:ea typeface="SimSun" charset="0"/>
              <a:cs typeface="Arial"/>
            </a:endParaRPr>
          </a:p>
        </p:txBody>
      </p:sp>
      <p:sp>
        <p:nvSpPr>
          <p:cNvPr id="69637" name="Text Box 5"/>
          <p:cNvSpPr txBox="1">
            <a:spLocks noChangeArrowheads="1"/>
          </p:cNvSpPr>
          <p:nvPr/>
        </p:nvSpPr>
        <p:spPr bwMode="auto">
          <a:xfrm>
            <a:off x="63624" y="1463293"/>
            <a:ext cx="328424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79388" lvl="2" indent="-179388" algn="r" rtl="1">
              <a:buFont typeface="Arial"/>
              <a:buChar char="•"/>
            </a:pPr>
            <a:r>
              <a:rPr lang="ar-JO" sz="2000" dirty="0">
                <a:solidFill>
                  <a:srgbClr val="FFFF00"/>
                </a:solidFill>
              </a:rPr>
              <a:t>المعبد = 1/3 من المدينة ، يجوز تأجير الأرض للحصول على الدخل</a:t>
            </a:r>
            <a:endParaRPr lang="en-US" sz="2000" dirty="0">
              <a:solidFill>
                <a:srgbClr val="FFFF00"/>
              </a:solidFill>
            </a:endParaRPr>
          </a:p>
          <a:p>
            <a:pPr marL="179388" lvl="2" indent="-179388" algn="r" rtl="1">
              <a:buFont typeface="Arial"/>
              <a:buChar char="•"/>
            </a:pPr>
            <a:r>
              <a:rPr lang="ar-JO" sz="2000" dirty="0">
                <a:solidFill>
                  <a:srgbClr val="FFFF00"/>
                </a:solidFill>
              </a:rPr>
              <a:t>الزقورة ، برج متدرج من 3-7 مراحل</a:t>
            </a:r>
            <a:endParaRPr lang="en-US" sz="2000" dirty="0">
              <a:solidFill>
                <a:srgbClr val="FFFF00"/>
              </a:solidFill>
            </a:endParaRPr>
          </a:p>
          <a:p>
            <a:pPr marL="179388" lvl="2" indent="-179388" algn="r" rtl="1">
              <a:buFont typeface="Arial"/>
              <a:buChar char="•"/>
            </a:pPr>
            <a:r>
              <a:rPr lang="ar-JO" sz="2000" dirty="0">
                <a:solidFill>
                  <a:srgbClr val="FFFF00"/>
                </a:solidFill>
              </a:rPr>
              <a:t>تمثال إلهي عند سفح المعبد منحوت في الخشب ومزين بالأحجار الكريمة</a:t>
            </a:r>
            <a:endParaRPr lang="en-US" sz="2000" dirty="0">
              <a:solidFill>
                <a:srgbClr val="FFFF00"/>
              </a:solidFill>
            </a:endParaRPr>
          </a:p>
          <a:p>
            <a:pPr marL="179388" lvl="2" indent="-179388" algn="r" rtl="1">
              <a:buFont typeface="Arial"/>
              <a:buChar char="•"/>
            </a:pPr>
            <a:r>
              <a:rPr lang="ar-JO" sz="2000" dirty="0">
                <a:solidFill>
                  <a:srgbClr val="FFFF00"/>
                </a:solidFill>
              </a:rPr>
              <a:t>بُنيت المعابد على أنقاض ، وأصبحت في النهاية جبالًا من صنع الإنسان</a:t>
            </a:r>
            <a:endParaRPr lang="en-US" sz="2000" dirty="0">
              <a:solidFill>
                <a:srgbClr val="FFFF00"/>
              </a:solidFill>
              <a:latin typeface="Arial"/>
              <a:ea typeface="SimSun" charset="0"/>
              <a:cs typeface="Arial"/>
            </a:endParaRPr>
          </a:p>
        </p:txBody>
      </p:sp>
      <p:sp>
        <p:nvSpPr>
          <p:cNvPr id="69638" name="Text Box 6"/>
          <p:cNvSpPr txBox="1">
            <a:spLocks noChangeArrowheads="1"/>
          </p:cNvSpPr>
          <p:nvPr/>
        </p:nvSpPr>
        <p:spPr bwMode="auto">
          <a:xfrm>
            <a:off x="381000" y="990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السومريون - البابليون</a:t>
            </a:r>
            <a:endParaRPr lang="en-US" u="sng" dirty="0">
              <a:latin typeface="Arial"/>
              <a:cs typeface="Arial"/>
            </a:endParaRPr>
          </a:p>
        </p:txBody>
      </p:sp>
      <p:sp>
        <p:nvSpPr>
          <p:cNvPr id="69639" name="Text Box 7"/>
          <p:cNvSpPr txBox="1">
            <a:spLocks noChangeArrowheads="1"/>
          </p:cNvSpPr>
          <p:nvPr/>
        </p:nvSpPr>
        <p:spPr bwMode="auto">
          <a:xfrm>
            <a:off x="3048000" y="1447800"/>
            <a:ext cx="3429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lgn="r" rtl="1">
              <a:buFont typeface="Symbol" charset="0"/>
              <a:buChar char="·"/>
            </a:pPr>
            <a:r>
              <a:rPr lang="ar-JO" sz="2000" dirty="0">
                <a:solidFill>
                  <a:srgbClr val="FFFF00"/>
                </a:solidFill>
              </a:rPr>
              <a:t>صالة عواميد للشعائر الدينية - كهنة وفرعون فقط</a:t>
            </a:r>
            <a:endParaRPr lang="en-US" sz="2000" dirty="0">
              <a:solidFill>
                <a:srgbClr val="FFFF00"/>
              </a:solidFill>
            </a:endParaRPr>
          </a:p>
          <a:p>
            <a:pPr lvl="2" algn="r" rtl="1">
              <a:buFont typeface="Symbol" charset="0"/>
              <a:buChar char="·"/>
            </a:pPr>
            <a:r>
              <a:rPr lang="ar-JO" sz="2000" dirty="0">
                <a:solidFill>
                  <a:srgbClr val="FFFF00"/>
                </a:solidFill>
              </a:rPr>
              <a:t>القاعة الثانية - رئيس الكهنة والفرعون فقط</a:t>
            </a:r>
            <a:endParaRPr lang="en-US" sz="2000" dirty="0">
              <a:solidFill>
                <a:srgbClr val="FFFF00"/>
              </a:solidFill>
            </a:endParaRPr>
          </a:p>
          <a:p>
            <a:pPr lvl="2" algn="r" rtl="1">
              <a:buFont typeface="Symbol" charset="0"/>
              <a:buChar char="·"/>
            </a:pPr>
            <a:r>
              <a:rPr lang="ar-JO" sz="2000" dirty="0">
                <a:solidFill>
                  <a:srgbClr val="FFFF00"/>
                </a:solidFill>
              </a:rPr>
              <a:t>الحرم -&gt; الضريح حيث تم الاحتفاظ بتمثال الإله أو الإلهة - قد يدخل إله أو إلهة التمثال.</a:t>
            </a:r>
            <a:endParaRPr lang="en-US" sz="2000" dirty="0">
              <a:solidFill>
                <a:srgbClr val="FFFF00"/>
              </a:solidFill>
            </a:endParaRPr>
          </a:p>
          <a:p>
            <a:pPr lvl="2" algn="r" rtl="1">
              <a:buFont typeface="Symbol" charset="0"/>
              <a:buChar char="·"/>
            </a:pPr>
            <a:r>
              <a:rPr lang="ar-JO" sz="2000" dirty="0">
                <a:solidFill>
                  <a:srgbClr val="FFFF00"/>
                </a:solidFill>
              </a:rPr>
              <a:t>بحيرة مقدسة بجوار المعبد</a:t>
            </a:r>
            <a:endParaRPr lang="en-US" sz="2000" dirty="0">
              <a:solidFill>
                <a:srgbClr val="FFFF00"/>
              </a:solidFill>
              <a:latin typeface="Arial"/>
              <a:cs typeface="Arial"/>
            </a:endParaRPr>
          </a:p>
        </p:txBody>
      </p:sp>
      <p:sp>
        <p:nvSpPr>
          <p:cNvPr id="69640" name="Text Box 8"/>
          <p:cNvSpPr txBox="1">
            <a:spLocks noChangeArrowheads="1"/>
          </p:cNvSpPr>
          <p:nvPr/>
        </p:nvSpPr>
        <p:spPr bwMode="auto">
          <a:xfrm>
            <a:off x="37338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المصريون</a:t>
            </a:r>
            <a:endParaRPr lang="en-US" u="sng" dirty="0">
              <a:latin typeface="Arial"/>
              <a:cs typeface="Arial"/>
            </a:endParaRPr>
          </a:p>
        </p:txBody>
      </p:sp>
      <p:sp>
        <p:nvSpPr>
          <p:cNvPr id="69641" name="Text Box 9"/>
          <p:cNvSpPr txBox="1">
            <a:spLocks noChangeArrowheads="1"/>
          </p:cNvSpPr>
          <p:nvPr/>
        </p:nvSpPr>
        <p:spPr bwMode="auto">
          <a:xfrm>
            <a:off x="6096000" y="1447800"/>
            <a:ext cx="2971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lgn="r" rtl="1">
              <a:buFont typeface="Symbol" charset="0"/>
              <a:buChar char="·"/>
            </a:pPr>
            <a:r>
              <a:rPr lang="ar-JO" sz="2000" dirty="0">
                <a:solidFill>
                  <a:srgbClr val="FFFF00"/>
                </a:solidFill>
              </a:rPr>
              <a:t>المعابد = مسكن الآلهة</a:t>
            </a:r>
            <a:endParaRPr lang="en-US" sz="2000" dirty="0">
              <a:solidFill>
                <a:srgbClr val="FFFF00"/>
              </a:solidFill>
            </a:endParaRPr>
          </a:p>
          <a:p>
            <a:pPr lvl="2" algn="r" rtl="1">
              <a:buFont typeface="Symbol" charset="0"/>
              <a:buChar char="·"/>
            </a:pPr>
            <a:r>
              <a:rPr lang="ar-JO" sz="2000" dirty="0">
                <a:solidFill>
                  <a:srgbClr val="FFFF00"/>
                </a:solidFill>
              </a:rPr>
              <a:t>المحاكم = التجمعات الاحتفالية</a:t>
            </a:r>
            <a:endParaRPr lang="en-US" sz="2000" dirty="0">
              <a:solidFill>
                <a:srgbClr val="FFFF00"/>
              </a:solidFill>
            </a:endParaRPr>
          </a:p>
          <a:p>
            <a:pPr lvl="2" algn="r" rtl="1">
              <a:buFont typeface="Symbol" charset="0"/>
              <a:buChar char="·"/>
            </a:pPr>
            <a:r>
              <a:rPr lang="ar-JO" sz="2000" dirty="0">
                <a:solidFill>
                  <a:srgbClr val="FFFF00"/>
                </a:solidFill>
              </a:rPr>
              <a:t>تمثال يصور الإله</a:t>
            </a:r>
            <a:endParaRPr lang="en-US" sz="2000" dirty="0">
              <a:solidFill>
                <a:srgbClr val="FFFF00"/>
              </a:solidFill>
            </a:endParaRPr>
          </a:p>
          <a:p>
            <a:pPr lvl="2" algn="r" rtl="1">
              <a:buFont typeface="Symbol" charset="0"/>
              <a:buChar char="·"/>
            </a:pPr>
            <a:r>
              <a:rPr lang="ar-JO" sz="2000" dirty="0">
                <a:solidFill>
                  <a:srgbClr val="FFFF00"/>
                </a:solidFill>
              </a:rPr>
              <a:t>تحتوي مقابر التوفيت (مقابر الأطفال) على حوالي 20000 جرة لحفظ رفات الأطفال والحيوانات.</a:t>
            </a:r>
            <a:endParaRPr lang="en-US" sz="2000" dirty="0">
              <a:solidFill>
                <a:srgbClr val="FFFF00"/>
              </a:solidFill>
              <a:latin typeface="Arial"/>
              <a:ea typeface="SimSun" charset="0"/>
              <a:cs typeface="Arial"/>
            </a:endParaRPr>
          </a:p>
        </p:txBody>
      </p:sp>
      <p:sp>
        <p:nvSpPr>
          <p:cNvPr id="69642" name="Text Box 10"/>
          <p:cNvSpPr txBox="1">
            <a:spLocks noChangeArrowheads="1"/>
          </p:cNvSpPr>
          <p:nvPr/>
        </p:nvSpPr>
        <p:spPr bwMode="auto">
          <a:xfrm>
            <a:off x="63246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الأشوريون</a:t>
            </a:r>
            <a:endParaRPr lang="en-US" u="sng" dirty="0">
              <a:latin typeface="Arial"/>
              <a:cs typeface="Arial"/>
            </a:endParaRPr>
          </a:p>
        </p:txBody>
      </p:sp>
      <p:sp>
        <p:nvSpPr>
          <p:cNvPr id="69643" name="Text Box 11"/>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12" name="Title 11"/>
          <p:cNvSpPr>
            <a:spLocks noGrp="1"/>
          </p:cNvSpPr>
          <p:nvPr>
            <p:ph type="title" idx="4294967295"/>
          </p:nvPr>
        </p:nvSpPr>
        <p:spPr>
          <a:xfrm>
            <a:off x="76200" y="0"/>
            <a:ext cx="9067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العبادة الوثنية في الهياكل</a:t>
            </a:r>
            <a:endParaRPr lang="en-US" dirty="0">
              <a:effectLst>
                <a:outerShdw blurRad="38100" dist="38100" dir="2700000" algn="tl">
                  <a:schemeClr val="bg2"/>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9634"/>
                                        </p:tgtEl>
                                        <p:attrNameLst>
                                          <p:attrName>style.visibility</p:attrName>
                                        </p:attrNameLst>
                                      </p:cBhvr>
                                      <p:to>
                                        <p:strVal val="visible"/>
                                      </p:to>
                                    </p:set>
                                    <p:anim calcmode="lin" valueType="num">
                                      <p:cBhvr>
                                        <p:cTn id="7" dur="300" fill="hold"/>
                                        <p:tgtEl>
                                          <p:spTgt spid="69634"/>
                                        </p:tgtEl>
                                        <p:attrNameLst>
                                          <p:attrName>ppt_w</p:attrName>
                                        </p:attrNameLst>
                                      </p:cBhvr>
                                      <p:tavLst>
                                        <p:tav tm="0">
                                          <p:val>
                                            <p:fltVal val="0"/>
                                          </p:val>
                                        </p:tav>
                                        <p:tav tm="100000">
                                          <p:val>
                                            <p:strVal val="#ppt_w"/>
                                          </p:val>
                                        </p:tav>
                                      </p:tavLst>
                                    </p:anim>
                                    <p:anim calcmode="lin" valueType="num">
                                      <p:cBhvr>
                                        <p:cTn id="8" dur="300" fill="hold"/>
                                        <p:tgtEl>
                                          <p:spTgt spid="69634"/>
                                        </p:tgtEl>
                                        <p:attrNameLst>
                                          <p:attrName>ppt_h</p:attrName>
                                        </p:attrNameLst>
                                      </p:cBhvr>
                                      <p:tavLst>
                                        <p:tav tm="0">
                                          <p:val>
                                            <p:fltVal val="0"/>
                                          </p:val>
                                        </p:tav>
                                        <p:tav tm="100000">
                                          <p:val>
                                            <p:strVal val="#ppt_h"/>
                                          </p:val>
                                        </p:tav>
                                      </p:tavLst>
                                    </p:anim>
                                    <p:anim calcmode="lin" valueType="num">
                                      <p:cBhvr>
                                        <p:cTn id="9" dur="300" fill="hold"/>
                                        <p:tgtEl>
                                          <p:spTgt spid="69634"/>
                                        </p:tgtEl>
                                        <p:attrNameLst>
                                          <p:attrName>ppt_x</p:attrName>
                                        </p:attrNameLst>
                                      </p:cBhvr>
                                      <p:tavLst>
                                        <p:tav tm="0">
                                          <p:val>
                                            <p:fltVal val="0.5"/>
                                          </p:val>
                                        </p:tav>
                                        <p:tav tm="100000">
                                          <p:val>
                                            <p:strVal val="#ppt_x"/>
                                          </p:val>
                                        </p:tav>
                                      </p:tavLst>
                                    </p:anim>
                                    <p:anim calcmode="lin" valueType="num">
                                      <p:cBhvr>
                                        <p:cTn id="10" dur="300" fill="hold"/>
                                        <p:tgtEl>
                                          <p:spTgt spid="6963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9638"/>
                                        </p:tgtEl>
                                        <p:attrNameLst>
                                          <p:attrName>style.visibility</p:attrName>
                                        </p:attrNameLst>
                                      </p:cBhvr>
                                      <p:to>
                                        <p:strVal val="visible"/>
                                      </p:to>
                                    </p:set>
                                    <p:anim calcmode="lin" valueType="num">
                                      <p:cBhvr additive="base">
                                        <p:cTn id="15" dur="500" fill="hold"/>
                                        <p:tgtEl>
                                          <p:spTgt spid="69638"/>
                                        </p:tgtEl>
                                        <p:attrNameLst>
                                          <p:attrName>ppt_x</p:attrName>
                                        </p:attrNameLst>
                                      </p:cBhvr>
                                      <p:tavLst>
                                        <p:tav tm="0">
                                          <p:val>
                                            <p:strVal val="0-#ppt_w/2"/>
                                          </p:val>
                                        </p:tav>
                                        <p:tav tm="100000">
                                          <p:val>
                                            <p:strVal val="#ppt_x"/>
                                          </p:val>
                                        </p:tav>
                                      </p:tavLst>
                                    </p:anim>
                                    <p:anim calcmode="lin" valueType="num">
                                      <p:cBhvr additive="base">
                                        <p:cTn id="16" dur="500" fill="hold"/>
                                        <p:tgtEl>
                                          <p:spTgt spid="6963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4" presetClass="entr" presetSubtype="0" fill="hold" grpId="0" nodeType="afterEffect">
                                  <p:stCondLst>
                                    <p:cond delay="0"/>
                                  </p:stCondLst>
                                  <p:childTnLst>
                                    <p:set>
                                      <p:cBhvr>
                                        <p:cTn id="19" dur="1" fill="hold">
                                          <p:stCondLst>
                                            <p:cond delay="499"/>
                                          </p:stCondLst>
                                        </p:cTn>
                                        <p:tgtEl>
                                          <p:spTgt spid="69637"/>
                                        </p:tgtEl>
                                        <p:attrNameLst>
                                          <p:attrName>style.visibility</p:attrName>
                                        </p:attrNameLst>
                                      </p:cBhvr>
                                      <p:to>
                                        <p:strVal val="visible"/>
                                      </p:to>
                                    </p:set>
                                    <p:anim to="" calcmode="lin" valueType="num">
                                      <p:cBhvr>
                                        <p:cTn id="20" dur="1" fill="hold"/>
                                        <p:tgtEl>
                                          <p:spTgt spid="6963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40"/>
                                        </p:tgtEl>
                                        <p:attrNameLst>
                                          <p:attrName>style.visibility</p:attrName>
                                        </p:attrNameLst>
                                      </p:cBhvr>
                                      <p:to>
                                        <p:strVal val="visible"/>
                                      </p:to>
                                    </p:set>
                                    <p:anim calcmode="lin" valueType="num">
                                      <p:cBhvr additive="base">
                                        <p:cTn id="25" dur="500" fill="hold"/>
                                        <p:tgtEl>
                                          <p:spTgt spid="69640"/>
                                        </p:tgtEl>
                                        <p:attrNameLst>
                                          <p:attrName>ppt_x</p:attrName>
                                        </p:attrNameLst>
                                      </p:cBhvr>
                                      <p:tavLst>
                                        <p:tav tm="0">
                                          <p:val>
                                            <p:strVal val="0-#ppt_w/2"/>
                                          </p:val>
                                        </p:tav>
                                        <p:tav tm="100000">
                                          <p:val>
                                            <p:strVal val="#ppt_x"/>
                                          </p:val>
                                        </p:tav>
                                      </p:tavLst>
                                    </p:anim>
                                    <p:anim calcmode="lin" valueType="num">
                                      <p:cBhvr additive="base">
                                        <p:cTn id="26" dur="500" fill="hold"/>
                                        <p:tgtEl>
                                          <p:spTgt spid="6964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4" presetClass="entr" presetSubtype="0" fill="hold" grpId="0" nodeType="afterEffect">
                                  <p:stCondLst>
                                    <p:cond delay="0"/>
                                  </p:stCondLst>
                                  <p:childTnLst>
                                    <p:set>
                                      <p:cBhvr>
                                        <p:cTn id="29" dur="1" fill="hold">
                                          <p:stCondLst>
                                            <p:cond delay="499"/>
                                          </p:stCondLst>
                                        </p:cTn>
                                        <p:tgtEl>
                                          <p:spTgt spid="69639"/>
                                        </p:tgtEl>
                                        <p:attrNameLst>
                                          <p:attrName>style.visibility</p:attrName>
                                        </p:attrNameLst>
                                      </p:cBhvr>
                                      <p:to>
                                        <p:strVal val="visible"/>
                                      </p:to>
                                    </p:set>
                                    <p:anim to="" calcmode="lin" valueType="num">
                                      <p:cBhvr>
                                        <p:cTn id="30" dur="1" fill="hold"/>
                                        <p:tgtEl>
                                          <p:spTgt spid="6963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additive="base">
                                        <p:cTn id="35" dur="500" fill="hold"/>
                                        <p:tgtEl>
                                          <p:spTgt spid="69642"/>
                                        </p:tgtEl>
                                        <p:attrNameLst>
                                          <p:attrName>ppt_x</p:attrName>
                                        </p:attrNameLst>
                                      </p:cBhvr>
                                      <p:tavLst>
                                        <p:tav tm="0">
                                          <p:val>
                                            <p:strVal val="0-#ppt_w/2"/>
                                          </p:val>
                                        </p:tav>
                                        <p:tav tm="100000">
                                          <p:val>
                                            <p:strVal val="#ppt_x"/>
                                          </p:val>
                                        </p:tav>
                                      </p:tavLst>
                                    </p:anim>
                                    <p:anim calcmode="lin" valueType="num">
                                      <p:cBhvr additive="base">
                                        <p:cTn id="36" dur="500" fill="hold"/>
                                        <p:tgtEl>
                                          <p:spTgt spid="6964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4" presetClass="entr" presetSubtype="0" fill="hold" grpId="0" nodeType="afterEffect">
                                  <p:stCondLst>
                                    <p:cond delay="0"/>
                                  </p:stCondLst>
                                  <p:childTnLst>
                                    <p:set>
                                      <p:cBhvr>
                                        <p:cTn id="39" dur="1" fill="hold">
                                          <p:stCondLst>
                                            <p:cond delay="499"/>
                                          </p:stCondLst>
                                        </p:cTn>
                                        <p:tgtEl>
                                          <p:spTgt spid="69641"/>
                                        </p:tgtEl>
                                        <p:attrNameLst>
                                          <p:attrName>style.visibility</p:attrName>
                                        </p:attrNameLst>
                                      </p:cBhvr>
                                      <p:to>
                                        <p:strVal val="visible"/>
                                      </p:to>
                                    </p:set>
                                    <p:anim to="" calcmode="lin" valueType="num">
                                      <p:cBhvr>
                                        <p:cTn id="40" dur="1" fill="hold"/>
                                        <p:tgtEl>
                                          <p:spTgt spid="69641"/>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9635"/>
                                        </p:tgtEl>
                                        <p:attrNameLst>
                                          <p:attrName>style.visibility</p:attrName>
                                        </p:attrNameLst>
                                      </p:cBhvr>
                                      <p:to>
                                        <p:strVal val="visible"/>
                                      </p:to>
                                    </p:set>
                                    <p:anim calcmode="lin" valueType="num">
                                      <p:cBhvr>
                                        <p:cTn id="45" dur="1000" fill="hold"/>
                                        <p:tgtEl>
                                          <p:spTgt spid="69635"/>
                                        </p:tgtEl>
                                        <p:attrNameLst>
                                          <p:attrName>ppt_w</p:attrName>
                                        </p:attrNameLst>
                                      </p:cBhvr>
                                      <p:tavLst>
                                        <p:tav tm="0">
                                          <p:val>
                                            <p:fltVal val="0"/>
                                          </p:val>
                                        </p:tav>
                                        <p:tav tm="100000">
                                          <p:val>
                                            <p:strVal val="#ppt_w"/>
                                          </p:val>
                                        </p:tav>
                                      </p:tavLst>
                                    </p:anim>
                                    <p:anim calcmode="lin" valueType="num">
                                      <p:cBhvr>
                                        <p:cTn id="46" dur="1000" fill="hold"/>
                                        <p:tgtEl>
                                          <p:spTgt spid="69635"/>
                                        </p:tgtEl>
                                        <p:attrNameLst>
                                          <p:attrName>ppt_h</p:attrName>
                                        </p:attrNameLst>
                                      </p:cBhvr>
                                      <p:tavLst>
                                        <p:tav tm="0">
                                          <p:val>
                                            <p:fltVal val="0"/>
                                          </p:val>
                                        </p:tav>
                                        <p:tav tm="100000">
                                          <p:val>
                                            <p:strVal val="#ppt_h"/>
                                          </p:val>
                                        </p:tav>
                                      </p:tavLst>
                                    </p:anim>
                                    <p:anim calcmode="lin" valueType="num">
                                      <p:cBhvr>
                                        <p:cTn id="47" dur="1000" fill="hold"/>
                                        <p:tgtEl>
                                          <p:spTgt spid="6963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96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69636"/>
                                        </p:tgtEl>
                                        <p:attrNameLst>
                                          <p:attrName>style.visibility</p:attrName>
                                        </p:attrNameLst>
                                      </p:cBhvr>
                                      <p:to>
                                        <p:strVal val="visible"/>
                                      </p:to>
                                    </p:set>
                                    <p:anim calcmode="lin" valueType="num">
                                      <p:cBhvr>
                                        <p:cTn id="53" dur="1000" fill="hold"/>
                                        <p:tgtEl>
                                          <p:spTgt spid="69636"/>
                                        </p:tgtEl>
                                        <p:attrNameLst>
                                          <p:attrName>ppt_w</p:attrName>
                                        </p:attrNameLst>
                                      </p:cBhvr>
                                      <p:tavLst>
                                        <p:tav tm="0">
                                          <p:val>
                                            <p:fltVal val="0"/>
                                          </p:val>
                                        </p:tav>
                                        <p:tav tm="100000">
                                          <p:val>
                                            <p:strVal val="#ppt_w"/>
                                          </p:val>
                                        </p:tav>
                                      </p:tavLst>
                                    </p:anim>
                                    <p:anim calcmode="lin" valueType="num">
                                      <p:cBhvr>
                                        <p:cTn id="54" dur="1000" fill="hold"/>
                                        <p:tgtEl>
                                          <p:spTgt spid="69636"/>
                                        </p:tgtEl>
                                        <p:attrNameLst>
                                          <p:attrName>ppt_h</p:attrName>
                                        </p:attrNameLst>
                                      </p:cBhvr>
                                      <p:tavLst>
                                        <p:tav tm="0">
                                          <p:val>
                                            <p:fltVal val="0"/>
                                          </p:val>
                                        </p:tav>
                                        <p:tav tm="100000">
                                          <p:val>
                                            <p:strVal val="#ppt_h"/>
                                          </p:val>
                                        </p:tav>
                                      </p:tavLst>
                                    </p:anim>
                                    <p:anim calcmode="lin" valueType="num">
                                      <p:cBhvr>
                                        <p:cTn id="55" dur="1000" fill="hold"/>
                                        <p:tgtEl>
                                          <p:spTgt spid="69636"/>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696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5" grpId="0" autoUpdateAnimBg="0"/>
      <p:bldP spid="69636" grpId="0" autoUpdateAnimBg="0"/>
      <p:bldP spid="69637" grpId="0" autoUpdateAnimBg="0"/>
      <p:bldP spid="69638" grpId="0" autoUpdateAnimBg="0"/>
      <p:bldP spid="69639" grpId="0" autoUpdateAnimBg="0"/>
      <p:bldP spid="69640" grpId="0" autoUpdateAnimBg="0"/>
      <p:bldP spid="69641" grpId="0" autoUpdateAnimBg="0"/>
      <p:bldP spid="6964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28600" y="-76200"/>
            <a:ext cx="502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Times New Roman" charset="0"/>
            </a:endParaRPr>
          </a:p>
        </p:txBody>
      </p:sp>
      <p:sp>
        <p:nvSpPr>
          <p:cNvPr id="65539" name="Text Box 3"/>
          <p:cNvSpPr txBox="1">
            <a:spLocks noChangeArrowheads="1"/>
          </p:cNvSpPr>
          <p:nvPr/>
        </p:nvSpPr>
        <p:spPr bwMode="auto">
          <a:xfrm>
            <a:off x="123640" y="5445224"/>
            <a:ext cx="41603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dirty="0"/>
              <a:t>كلا الجنسين ذهبوا إلى المعابد ليس للعبادة بل للتعبد لهما</a:t>
            </a:r>
            <a:endParaRPr lang="en-US" dirty="0">
              <a:ea typeface="??" charset="0"/>
            </a:endParaRPr>
          </a:p>
        </p:txBody>
      </p:sp>
      <p:graphicFrame>
        <p:nvGraphicFramePr>
          <p:cNvPr id="65540" name="Object 2"/>
          <p:cNvGraphicFramePr>
            <a:graphicFrameLocks noChangeAspect="1"/>
          </p:cNvGraphicFramePr>
          <p:nvPr>
            <p:extLst>
              <p:ext uri="{D42A27DB-BD31-4B8C-83A1-F6EECF244321}">
                <p14:modId xmlns:p14="http://schemas.microsoft.com/office/powerpoint/2010/main" val="3059338497"/>
              </p:ext>
            </p:extLst>
          </p:nvPr>
        </p:nvGraphicFramePr>
        <p:xfrm>
          <a:off x="-5643634" y="2060848"/>
          <a:ext cx="5518579" cy="3306092"/>
        </p:xfrm>
        <a:graphic>
          <a:graphicData uri="http://schemas.openxmlformats.org/presentationml/2006/ole">
            <mc:AlternateContent xmlns:mc="http://schemas.openxmlformats.org/markup-compatibility/2006">
              <mc:Choice xmlns:v="urn:schemas-microsoft-com:vml" Requires="v">
                <p:oleObj name="Document" r:id="rId3" imgW="4918680" imgH="2971080" progId="">
                  <p:embed/>
                </p:oleObj>
              </mc:Choice>
              <mc:Fallback>
                <p:oleObj name="Document" r:id="rId3" imgW="4918680" imgH="2971080" progId="">
                  <p:embed/>
                  <p:pic>
                    <p:nvPicPr>
                      <p:cNvPr id="0" name="Picture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634" y="2060848"/>
                        <a:ext cx="5518579" cy="3306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1" name="Object 3"/>
          <p:cNvGraphicFramePr>
            <a:graphicFrameLocks noChangeAspect="1"/>
          </p:cNvGraphicFramePr>
          <p:nvPr>
            <p:extLst>
              <p:ext uri="{D42A27DB-BD31-4B8C-83A1-F6EECF244321}">
                <p14:modId xmlns:p14="http://schemas.microsoft.com/office/powerpoint/2010/main" val="1134561203"/>
              </p:ext>
            </p:extLst>
          </p:nvPr>
        </p:nvGraphicFramePr>
        <p:xfrm>
          <a:off x="9244158" y="267667"/>
          <a:ext cx="5400600" cy="6689725"/>
        </p:xfrm>
        <a:graphic>
          <a:graphicData uri="http://schemas.openxmlformats.org/presentationml/2006/ole">
            <mc:AlternateContent xmlns:mc="http://schemas.openxmlformats.org/markup-compatibility/2006">
              <mc:Choice xmlns:v="urn:schemas-microsoft-com:vml" Requires="v">
                <p:oleObj name="Document" r:id="rId5" imgW="4918680" imgH="6683400" progId="">
                  <p:embed/>
                </p:oleObj>
              </mc:Choice>
              <mc:Fallback>
                <p:oleObj name="Document" r:id="rId5" imgW="4918680" imgH="6683400" progId="">
                  <p:embed/>
                  <p:pic>
                    <p:nvPicPr>
                      <p:cNvPr id="0" name="Picture 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4158" y="267667"/>
                        <a:ext cx="5400600" cy="668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2" name="Text Box 6"/>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160خ</a:t>
            </a:r>
            <a:endParaRPr lang="en-US" b="1" dirty="0">
              <a:latin typeface="Arial" pitchFamily="-112" charset="0"/>
              <a:ea typeface="ＭＳ Ｐゴシック" pitchFamily="-112" charset="-128"/>
              <a:cs typeface="ＭＳ Ｐゴシック" pitchFamily="-112" charset="-128"/>
            </a:endParaRPr>
          </a:p>
        </p:txBody>
      </p:sp>
      <p:sp>
        <p:nvSpPr>
          <p:cNvPr id="7" name="Title 6"/>
          <p:cNvSpPr>
            <a:spLocks noGrp="1"/>
          </p:cNvSpPr>
          <p:nvPr>
            <p:ph type="title" idx="4294967295"/>
          </p:nvPr>
        </p:nvSpPr>
        <p:spPr>
          <a:xfrm>
            <a:off x="76200" y="304800"/>
            <a:ext cx="4495800" cy="1524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t>العبادة الوثنية - الطقوس والشعائر</a:t>
            </a:r>
            <a:endParaRPr lang="en-US" dirty="0">
              <a:effectLst>
                <a:outerShdw blurRad="38100" dist="38100" dir="2700000" algn="tl">
                  <a:schemeClr val="bg2"/>
                </a:outerShdw>
              </a:effectLst>
              <a:latin typeface="Arial" charset="0"/>
              <a:ea typeface="ＭＳ Ｐゴシック" charset="0"/>
            </a:endParaRPr>
          </a:p>
        </p:txBody>
      </p:sp>
      <p:graphicFrame>
        <p:nvGraphicFramePr>
          <p:cNvPr id="8" name="Table 7"/>
          <p:cNvGraphicFramePr>
            <a:graphicFrameLocks noGrp="1"/>
          </p:cNvGraphicFramePr>
          <p:nvPr/>
        </p:nvGraphicFramePr>
        <p:xfrm>
          <a:off x="0" y="1754190"/>
          <a:ext cx="4214810" cy="2960694"/>
        </p:xfrm>
        <a:graphic>
          <a:graphicData uri="http://schemas.openxmlformats.org/drawingml/2006/table">
            <a:tbl>
              <a:tblPr rtl="1" firstRow="1" bandRow="1">
                <a:tableStyleId>{5C22544A-7EE6-4342-B048-85BDC9FD1C3A}</a:tableStyleId>
              </a:tblPr>
              <a:tblGrid>
                <a:gridCol w="4214810">
                  <a:extLst>
                    <a:ext uri="{9D8B030D-6E8A-4147-A177-3AD203B41FA5}">
                      <a16:colId xmlns:a16="http://schemas.microsoft.com/office/drawing/2014/main" val="20000"/>
                    </a:ext>
                  </a:extLst>
                </a:gridCol>
              </a:tblGrid>
              <a:tr h="2960694">
                <a:tc>
                  <a:txBody>
                    <a:bodyPr/>
                    <a:lstStyle/>
                    <a:p>
                      <a:pPr algn="ctr" rtl="1"/>
                      <a:r>
                        <a:rPr lang="ar-JO" sz="2800" u="sng" dirty="0">
                          <a:solidFill>
                            <a:srgbClr val="FFFF00"/>
                          </a:solidFill>
                        </a:rPr>
                        <a:t>سومر – بابل</a:t>
                      </a:r>
                    </a:p>
                    <a:p>
                      <a:pPr algn="r" rtl="1">
                        <a:buFontTx/>
                        <a:buChar char="-"/>
                      </a:pPr>
                      <a:r>
                        <a:rPr lang="ar-JO" sz="1800" u="none" baseline="0" dirty="0">
                          <a:solidFill>
                            <a:srgbClr val="FFFF00"/>
                          </a:solidFill>
                        </a:rPr>
                        <a:t>شعائر عامة، ذبائح و تقدمات طعام</a:t>
                      </a:r>
                    </a:p>
                    <a:p>
                      <a:pPr algn="r" rtl="1">
                        <a:buFontTx/>
                        <a:buChar char="-"/>
                      </a:pPr>
                      <a:r>
                        <a:rPr lang="ar-JO" sz="1800" u="none" baseline="0" dirty="0">
                          <a:solidFill>
                            <a:srgbClr val="FFFF00"/>
                          </a:solidFill>
                        </a:rPr>
                        <a:t> طقوس شهرية</a:t>
                      </a:r>
                    </a:p>
                    <a:p>
                      <a:pPr algn="r" rtl="1">
                        <a:buFontTx/>
                        <a:buChar char="-"/>
                      </a:pPr>
                      <a:r>
                        <a:rPr lang="ar-JO" sz="1800" u="none" baseline="0" dirty="0">
                          <a:solidFill>
                            <a:srgbClr val="FFFF00"/>
                          </a:solidFill>
                        </a:rPr>
                        <a:t> في السنة الجديدة تزوج الملك من إنانا ( آلهة الخصوبة)</a:t>
                      </a:r>
                    </a:p>
                    <a:p>
                      <a:pPr algn="r" rtl="1">
                        <a:buFontTx/>
                        <a:buChar char="-"/>
                      </a:pPr>
                      <a:r>
                        <a:rPr lang="ar-JO" sz="1800" u="none" baseline="0" dirty="0">
                          <a:solidFill>
                            <a:srgbClr val="FFFF00"/>
                          </a:solidFill>
                        </a:rPr>
                        <a:t> آلهة المدن و آلهة العائلات</a:t>
                      </a:r>
                    </a:p>
                    <a:p>
                      <a:pPr algn="r" rtl="1">
                        <a:buFontTx/>
                        <a:buChar char="-"/>
                      </a:pPr>
                      <a:r>
                        <a:rPr lang="ar-JO" sz="1800" u="none" baseline="0" dirty="0">
                          <a:solidFill>
                            <a:srgbClr val="FFFF00"/>
                          </a:solidFill>
                        </a:rPr>
                        <a:t> يصلي الناس من خلال شبك اليدين امام الصدر</a:t>
                      </a:r>
                    </a:p>
                  </a:txBody>
                  <a:tcPr>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4500562" y="857232"/>
          <a:ext cx="4643438" cy="4846320"/>
        </p:xfrm>
        <a:graphic>
          <a:graphicData uri="http://schemas.openxmlformats.org/drawingml/2006/table">
            <a:tbl>
              <a:tblPr rtl="1" firstRow="1" bandRow="1">
                <a:tableStyleId>{5C22544A-7EE6-4342-B048-85BDC9FD1C3A}</a:tableStyleId>
              </a:tblPr>
              <a:tblGrid>
                <a:gridCol w="4643438">
                  <a:extLst>
                    <a:ext uri="{9D8B030D-6E8A-4147-A177-3AD203B41FA5}">
                      <a16:colId xmlns:a16="http://schemas.microsoft.com/office/drawing/2014/main" val="20000"/>
                    </a:ext>
                  </a:extLst>
                </a:gridCol>
              </a:tblGrid>
              <a:tr h="370840">
                <a:tc>
                  <a:txBody>
                    <a:bodyPr/>
                    <a:lstStyle/>
                    <a:p>
                      <a:pPr algn="r" rtl="1"/>
                      <a:r>
                        <a:rPr lang="ar-JO" sz="2400" u="none" dirty="0">
                          <a:solidFill>
                            <a:srgbClr val="FFFF00"/>
                          </a:solidFill>
                        </a:rPr>
                        <a:t>هيكل عشتار ( بابل)</a:t>
                      </a:r>
                    </a:p>
                    <a:p>
                      <a:pPr algn="r" rtl="1"/>
                      <a:r>
                        <a:rPr lang="ar-JO" sz="2400" u="none" dirty="0">
                          <a:solidFill>
                            <a:srgbClr val="FFFF00"/>
                          </a:solidFill>
                        </a:rPr>
                        <a:t>--- عشتاروث في فلسطين</a:t>
                      </a:r>
                    </a:p>
                    <a:p>
                      <a:pPr algn="r" rtl="1"/>
                      <a:r>
                        <a:rPr lang="ar-JO" sz="2400" u="none" dirty="0">
                          <a:solidFill>
                            <a:srgbClr val="FFFF00"/>
                          </a:solidFill>
                        </a:rPr>
                        <a:t>--- فينوس في اليونان</a:t>
                      </a:r>
                    </a:p>
                    <a:p>
                      <a:pPr algn="r" rtl="1">
                        <a:buFontTx/>
                        <a:buChar char="-"/>
                      </a:pPr>
                      <a:r>
                        <a:rPr lang="ar-JO" sz="2400" u="none" dirty="0">
                          <a:solidFill>
                            <a:srgbClr val="FFFF00"/>
                          </a:solidFill>
                        </a:rPr>
                        <a:t>الكاهنات المقدسات (عاهرات الهيكل) تمثل الالهات حيث تذهب النساء للهياكل كعاهرات مقدسات</a:t>
                      </a:r>
                      <a:r>
                        <a:rPr lang="ar-JO" sz="2400" u="none" baseline="0" dirty="0">
                          <a:solidFill>
                            <a:srgbClr val="FFFF00"/>
                          </a:solidFill>
                        </a:rPr>
                        <a:t> و يتم عبادتهن كتجسيد للآلهات </a:t>
                      </a:r>
                    </a:p>
                    <a:p>
                      <a:pPr algn="r" rtl="1">
                        <a:buFontTx/>
                        <a:buChar char="-"/>
                      </a:pPr>
                      <a:r>
                        <a:rPr lang="ar-JO" sz="2400" u="none" baseline="0" dirty="0">
                          <a:solidFill>
                            <a:srgbClr val="FFFF00"/>
                          </a:solidFill>
                        </a:rPr>
                        <a:t> يتم الترحيب بالرجال و خدمتهم من قبل الكاهنات من خلال تمثيل الرئيس الإلهي الذكر و هو الإله المكرم</a:t>
                      </a:r>
                    </a:p>
                    <a:p>
                      <a:pPr algn="r" rtl="1">
                        <a:buFontTx/>
                        <a:buChar char="-"/>
                      </a:pPr>
                      <a:r>
                        <a:rPr lang="ar-JO" sz="2400" u="none" baseline="0" dirty="0">
                          <a:solidFill>
                            <a:srgbClr val="FFFF00"/>
                          </a:solidFill>
                        </a:rPr>
                        <a:t> لهذا تدعى عشتار عاهرة بابل التي تقود الرجال إلى الزنى (رؤ 17: 2)</a:t>
                      </a:r>
                    </a:p>
                    <a:p>
                      <a:pPr algn="r" rtl="1">
                        <a:buFontTx/>
                        <a:buChar char="-"/>
                      </a:pPr>
                      <a:r>
                        <a:rPr lang="ar-JO" sz="2400" u="none" baseline="0" dirty="0">
                          <a:solidFill>
                            <a:srgbClr val="FFFF00"/>
                          </a:solidFill>
                        </a:rPr>
                        <a:t> بالتالي فهي تبارك المحاصيل  و تؤدي إلى الخصوبة لدى النساء (التضحية لبعل)</a:t>
                      </a:r>
                      <a:endParaRPr lang="ar-JO" sz="24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5538"/>
                                        </p:tgtEl>
                                        <p:attrNameLst>
                                          <p:attrName>style.visibility</p:attrName>
                                        </p:attrNameLst>
                                      </p:cBhvr>
                                      <p:to>
                                        <p:strVal val="visible"/>
                                      </p:to>
                                    </p:set>
                                    <p:anim calcmode="lin" valueType="num">
                                      <p:cBhvr>
                                        <p:cTn id="7" dur="300" fill="hold"/>
                                        <p:tgtEl>
                                          <p:spTgt spid="65538"/>
                                        </p:tgtEl>
                                        <p:attrNameLst>
                                          <p:attrName>ppt_w</p:attrName>
                                        </p:attrNameLst>
                                      </p:cBhvr>
                                      <p:tavLst>
                                        <p:tav tm="0">
                                          <p:val>
                                            <p:fltVal val="0"/>
                                          </p:val>
                                        </p:tav>
                                        <p:tav tm="100000">
                                          <p:val>
                                            <p:strVal val="#ppt_w"/>
                                          </p:val>
                                        </p:tav>
                                      </p:tavLst>
                                    </p:anim>
                                    <p:anim calcmode="lin" valueType="num">
                                      <p:cBhvr>
                                        <p:cTn id="8" dur="300" fill="hold"/>
                                        <p:tgtEl>
                                          <p:spTgt spid="65538"/>
                                        </p:tgtEl>
                                        <p:attrNameLst>
                                          <p:attrName>ppt_h</p:attrName>
                                        </p:attrNameLst>
                                      </p:cBhvr>
                                      <p:tavLst>
                                        <p:tav tm="0">
                                          <p:val>
                                            <p:fltVal val="0"/>
                                          </p:val>
                                        </p:tav>
                                        <p:tav tm="100000">
                                          <p:val>
                                            <p:strVal val="#ppt_h"/>
                                          </p:val>
                                        </p:tav>
                                      </p:tavLst>
                                    </p:anim>
                                    <p:anim calcmode="lin" valueType="num">
                                      <p:cBhvr>
                                        <p:cTn id="9" dur="300" fill="hold"/>
                                        <p:tgtEl>
                                          <p:spTgt spid="65538"/>
                                        </p:tgtEl>
                                        <p:attrNameLst>
                                          <p:attrName>ppt_x</p:attrName>
                                        </p:attrNameLst>
                                      </p:cBhvr>
                                      <p:tavLst>
                                        <p:tav tm="0">
                                          <p:val>
                                            <p:fltVal val="0.5"/>
                                          </p:val>
                                        </p:tav>
                                        <p:tav tm="100000">
                                          <p:val>
                                            <p:strVal val="#ppt_x"/>
                                          </p:val>
                                        </p:tav>
                                      </p:tavLst>
                                    </p:anim>
                                    <p:anim calcmode="lin" valueType="num">
                                      <p:cBhvr>
                                        <p:cTn id="10" dur="300" fill="hold"/>
                                        <p:tgtEl>
                                          <p:spTgt spid="6553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5540"/>
                                        </p:tgtEl>
                                        <p:attrNameLst>
                                          <p:attrName>style.visibility</p:attrName>
                                        </p:attrNameLst>
                                      </p:cBhvr>
                                      <p:to>
                                        <p:strVal val="visible"/>
                                      </p:to>
                                    </p:set>
                                    <p:animEffect transition="in" filter="randombar(horizontal)">
                                      <p:cBhvr>
                                        <p:cTn id="15" dur="500"/>
                                        <p:tgtEl>
                                          <p:spTgt spid="655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65541"/>
                                        </p:tgtEl>
                                        <p:attrNameLst>
                                          <p:attrName>style.visibility</p:attrName>
                                        </p:attrNameLst>
                                      </p:cBhvr>
                                      <p:to>
                                        <p:strVal val="visible"/>
                                      </p:to>
                                    </p:set>
                                    <p:animEffect transition="in" filter="randombar(horizontal)">
                                      <p:cBhvr>
                                        <p:cTn id="20" dur="500"/>
                                        <p:tgtEl>
                                          <p:spTgt spid="655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65539"/>
                                        </p:tgtEl>
                                        <p:attrNameLst>
                                          <p:attrName>style.visibility</p:attrName>
                                        </p:attrNameLst>
                                      </p:cBhvr>
                                      <p:to>
                                        <p:strVal val="visible"/>
                                      </p:to>
                                    </p:set>
                                    <p:anim calcmode="lin" valueType="num">
                                      <p:cBhvr>
                                        <p:cTn id="25" dur="1000" fill="hold"/>
                                        <p:tgtEl>
                                          <p:spTgt spid="65539"/>
                                        </p:tgtEl>
                                        <p:attrNameLst>
                                          <p:attrName>ppt_w</p:attrName>
                                        </p:attrNameLst>
                                      </p:cBhvr>
                                      <p:tavLst>
                                        <p:tav tm="0">
                                          <p:val>
                                            <p:fltVal val="0"/>
                                          </p:val>
                                        </p:tav>
                                        <p:tav tm="100000">
                                          <p:val>
                                            <p:strVal val="#ppt_w"/>
                                          </p:val>
                                        </p:tav>
                                      </p:tavLst>
                                    </p:anim>
                                    <p:anim calcmode="lin" valueType="num">
                                      <p:cBhvr>
                                        <p:cTn id="26" dur="1000" fill="hold"/>
                                        <p:tgtEl>
                                          <p:spTgt spid="65539"/>
                                        </p:tgtEl>
                                        <p:attrNameLst>
                                          <p:attrName>ppt_h</p:attrName>
                                        </p:attrNameLst>
                                      </p:cBhvr>
                                      <p:tavLst>
                                        <p:tav tm="0">
                                          <p:val>
                                            <p:fltVal val="0"/>
                                          </p:val>
                                        </p:tav>
                                        <p:tav tm="100000">
                                          <p:val>
                                            <p:strVal val="#ppt_h"/>
                                          </p:val>
                                        </p:tav>
                                      </p:tavLst>
                                    </p:anim>
                                    <p:anim calcmode="lin" valueType="num">
                                      <p:cBhvr>
                                        <p:cTn id="27" dur="1000" fill="hold"/>
                                        <p:tgtEl>
                                          <p:spTgt spid="6553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55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28600" y="2286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graphicFrame>
        <p:nvGraphicFramePr>
          <p:cNvPr id="67587" name="Object 2"/>
          <p:cNvGraphicFramePr>
            <a:graphicFrameLocks noChangeAspect="1"/>
          </p:cNvGraphicFramePr>
          <p:nvPr>
            <p:extLst>
              <p:ext uri="{D42A27DB-BD31-4B8C-83A1-F6EECF244321}">
                <p14:modId xmlns:p14="http://schemas.microsoft.com/office/powerpoint/2010/main" val="107398925"/>
              </p:ext>
            </p:extLst>
          </p:nvPr>
        </p:nvGraphicFramePr>
        <p:xfrm>
          <a:off x="-5143568" y="872852"/>
          <a:ext cx="5046663" cy="3924300"/>
        </p:xfrm>
        <a:graphic>
          <a:graphicData uri="http://schemas.openxmlformats.org/presentationml/2006/ole">
            <mc:AlternateContent xmlns:mc="http://schemas.openxmlformats.org/markup-compatibility/2006">
              <mc:Choice xmlns:v="urn:schemas-microsoft-com:vml" Requires="v">
                <p:oleObj name="Document" r:id="rId3" imgW="5028480" imgH="3912840" progId="">
                  <p:embed/>
                </p:oleObj>
              </mc:Choice>
              <mc:Fallback>
                <p:oleObj name="Document" r:id="rId3" imgW="5028480" imgH="3912840" progId="">
                  <p:embed/>
                  <p:pic>
                    <p:nvPicPr>
                      <p:cNvPr id="0" name="Picture 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68" y="872852"/>
                        <a:ext cx="504666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67588" name="Object 3"/>
          <p:cNvGraphicFramePr>
            <a:graphicFrameLocks noChangeAspect="1"/>
          </p:cNvGraphicFramePr>
          <p:nvPr>
            <p:extLst>
              <p:ext uri="{D42A27DB-BD31-4B8C-83A1-F6EECF244321}">
                <p14:modId xmlns:p14="http://schemas.microsoft.com/office/powerpoint/2010/main" val="3052663601"/>
              </p:ext>
            </p:extLst>
          </p:nvPr>
        </p:nvGraphicFramePr>
        <p:xfrm>
          <a:off x="9294882" y="954708"/>
          <a:ext cx="5278438" cy="3554412"/>
        </p:xfrm>
        <a:graphic>
          <a:graphicData uri="http://schemas.openxmlformats.org/presentationml/2006/ole">
            <mc:AlternateContent xmlns:mc="http://schemas.openxmlformats.org/markup-compatibility/2006">
              <mc:Choice xmlns:v="urn:schemas-microsoft-com:vml" Requires="v">
                <p:oleObj name="Document" r:id="rId5" imgW="5275080" imgH="3547080" progId="">
                  <p:embed/>
                </p:oleObj>
              </mc:Choice>
              <mc:Fallback>
                <p:oleObj name="Document" r:id="rId5" imgW="5275080" imgH="3547080" progId="">
                  <p:embed/>
                  <p:pic>
                    <p:nvPicPr>
                      <p:cNvPr id="0" name="Picture 1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4882" y="954708"/>
                        <a:ext cx="5278438" cy="355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67589" name="Text Box 5"/>
          <p:cNvSpPr txBox="1">
            <a:spLocks noChangeArrowheads="1"/>
          </p:cNvSpPr>
          <p:nvPr/>
        </p:nvSpPr>
        <p:spPr bwMode="auto">
          <a:xfrm>
            <a:off x="609600" y="5105400"/>
            <a:ext cx="350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lvl="2" indent="-342900" algn="ctr" rtl="1">
              <a:buFont typeface="Arial"/>
              <a:buChar char="•"/>
            </a:pPr>
            <a:r>
              <a:rPr lang="ar-JO" sz="2000" dirty="0">
                <a:solidFill>
                  <a:srgbClr val="FFFF00"/>
                </a:solidFill>
              </a:rPr>
              <a:t>الإله القومي كموش ، يُعبد بشكل أساسي بتقديم الابن البكر (ملوك الثاني 3: 26-27)</a:t>
            </a:r>
            <a:endParaRPr lang="en-US" sz="2000" dirty="0">
              <a:solidFill>
                <a:srgbClr val="FFFF00"/>
              </a:solidFill>
              <a:latin typeface="Arial"/>
              <a:ea typeface="Arial" charset="0"/>
              <a:cs typeface="Arial"/>
            </a:endParaRPr>
          </a:p>
        </p:txBody>
      </p:sp>
      <p:sp>
        <p:nvSpPr>
          <p:cNvPr id="67590" name="Text Box 6"/>
          <p:cNvSpPr txBox="1">
            <a:spLocks noChangeArrowheads="1"/>
          </p:cNvSpPr>
          <p:nvPr/>
        </p:nvSpPr>
        <p:spPr bwMode="auto">
          <a:xfrm>
            <a:off x="1447800" y="4648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المؤابيون</a:t>
            </a:r>
            <a:endParaRPr lang="en-US" u="sng" dirty="0">
              <a:latin typeface="Arial"/>
              <a:cs typeface="Arial"/>
            </a:endParaRPr>
          </a:p>
        </p:txBody>
      </p:sp>
      <p:sp>
        <p:nvSpPr>
          <p:cNvPr id="67591" name="Text Box 7"/>
          <p:cNvSpPr txBox="1">
            <a:spLocks noChangeArrowheads="1"/>
          </p:cNvSpPr>
          <p:nvPr/>
        </p:nvSpPr>
        <p:spPr bwMode="auto">
          <a:xfrm>
            <a:off x="4800600" y="5105400"/>
            <a:ext cx="3429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lgn="r" rtl="1">
              <a:buFont typeface="Symbol" charset="0"/>
              <a:buChar char="·"/>
            </a:pPr>
            <a:r>
              <a:rPr lang="ar-JO" sz="2000" dirty="0">
                <a:solidFill>
                  <a:srgbClr val="FFFF00"/>
                </a:solidFill>
                <a:latin typeface="Arial"/>
                <a:ea typeface="SimSun" charset="0"/>
                <a:cs typeface="Arial"/>
              </a:rPr>
              <a:t>بعل رب السماء</a:t>
            </a:r>
            <a:endParaRPr lang="en-US" sz="2000" dirty="0">
              <a:solidFill>
                <a:srgbClr val="FFFF00"/>
              </a:solidFill>
              <a:latin typeface="Arial"/>
              <a:ea typeface="SimSun" charset="0"/>
              <a:cs typeface="Arial"/>
            </a:endParaRPr>
          </a:p>
          <a:p>
            <a:pPr lvl="2" algn="r" rtl="1">
              <a:buFont typeface="Symbol" charset="0"/>
              <a:buChar char="·"/>
            </a:pPr>
            <a:r>
              <a:rPr lang="ar-JO" sz="2000" dirty="0">
                <a:solidFill>
                  <a:srgbClr val="FFFF00"/>
                </a:solidFill>
              </a:rPr>
              <a:t>يعبد من قبل كل من الفجور الطقسي والتضحية بالأطفال (2 ملوك 16: 7 ، 21: 6).</a:t>
            </a:r>
            <a:endParaRPr lang="en-US" sz="2000" dirty="0">
              <a:solidFill>
                <a:srgbClr val="FFFF00"/>
              </a:solidFill>
              <a:latin typeface="Arial"/>
              <a:ea typeface="Arial" charset="0"/>
              <a:cs typeface="Arial"/>
            </a:endParaRPr>
          </a:p>
        </p:txBody>
      </p:sp>
      <p:sp>
        <p:nvSpPr>
          <p:cNvPr id="67592" name="Text Box 8"/>
          <p:cNvSpPr txBox="1">
            <a:spLocks noChangeArrowheads="1"/>
          </p:cNvSpPr>
          <p:nvPr/>
        </p:nvSpPr>
        <p:spPr bwMode="auto">
          <a:xfrm>
            <a:off x="5486400" y="4648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الفلسطيين</a:t>
            </a:r>
            <a:endParaRPr lang="en-US" u="sng" dirty="0">
              <a:latin typeface="Arial"/>
              <a:cs typeface="Arial"/>
            </a:endParaRPr>
          </a:p>
        </p:txBody>
      </p:sp>
      <p:sp>
        <p:nvSpPr>
          <p:cNvPr id="67593" name="Text Box 9"/>
          <p:cNvSpPr txBox="1">
            <a:spLocks noChangeArrowheads="1"/>
          </p:cNvSpPr>
          <p:nvPr/>
        </p:nvSpPr>
        <p:spPr bwMode="auto">
          <a:xfrm rot="20962840">
            <a:off x="556069" y="3353606"/>
            <a:ext cx="78843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3600" b="1" dirty="0">
                <a:effectLst>
                  <a:glow rad="406400">
                    <a:schemeClr val="bg2">
                      <a:alpha val="87000"/>
                    </a:schemeClr>
                  </a:glow>
                </a:effectLst>
                <a:latin typeface="Arial"/>
                <a:ea typeface="SimSun" charset="0"/>
                <a:cs typeface="Arial"/>
              </a:rPr>
              <a:t>كان فجورهم فاسداً لدرجة أنهم قتلوا الناس لمجرد ازدهارهم المادي</a:t>
            </a:r>
            <a:endParaRPr lang="en-US" sz="3600" b="1" dirty="0">
              <a:effectLst>
                <a:glow rad="406400">
                  <a:schemeClr val="bg2">
                    <a:alpha val="87000"/>
                  </a:schemeClr>
                </a:glow>
              </a:effectLst>
              <a:latin typeface="Arial"/>
              <a:ea typeface="SimSun" charset="0"/>
              <a:cs typeface="Arial"/>
            </a:endParaRPr>
          </a:p>
        </p:txBody>
      </p:sp>
      <p:sp>
        <p:nvSpPr>
          <p:cNvPr id="67594" name="Text Box 10"/>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11" name="Title 10"/>
          <p:cNvSpPr>
            <a:spLocks noGrp="1"/>
          </p:cNvSpPr>
          <p:nvPr>
            <p:ph type="title" idx="4294967295"/>
          </p:nvPr>
        </p:nvSpPr>
        <p:spPr>
          <a:xfrm>
            <a:off x="76200" y="76200"/>
            <a:ext cx="8139138" cy="870889"/>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العبادة الوثنية – الطقوس و الشعائر</a:t>
            </a:r>
            <a:endParaRPr lang="en-US" dirty="0">
              <a:effectLst>
                <a:outerShdw blurRad="38100" dist="38100" dir="2700000" algn="tl">
                  <a:schemeClr val="bg2"/>
                </a:outerShdw>
              </a:effectLst>
              <a:latin typeface="Arial" charset="0"/>
              <a:ea typeface="ＭＳ Ｐゴシック" charset="0"/>
            </a:endParaRPr>
          </a:p>
        </p:txBody>
      </p:sp>
      <p:graphicFrame>
        <p:nvGraphicFramePr>
          <p:cNvPr id="12" name="Table 11"/>
          <p:cNvGraphicFramePr>
            <a:graphicFrameLocks noGrp="1"/>
          </p:cNvGraphicFramePr>
          <p:nvPr/>
        </p:nvGraphicFramePr>
        <p:xfrm>
          <a:off x="0" y="1397000"/>
          <a:ext cx="4429124" cy="2164080"/>
        </p:xfrm>
        <a:graphic>
          <a:graphicData uri="http://schemas.openxmlformats.org/drawingml/2006/table">
            <a:tbl>
              <a:tblPr rtl="1" firstRow="1" bandRow="1">
                <a:tableStyleId>{5C22544A-7EE6-4342-B048-85BDC9FD1C3A}</a:tableStyleId>
              </a:tblPr>
              <a:tblGrid>
                <a:gridCol w="4429124">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الكنعانيون / الفينيقيون</a:t>
                      </a:r>
                    </a:p>
                    <a:p>
                      <a:pPr algn="r" rtl="1">
                        <a:buFontTx/>
                        <a:buChar char="-"/>
                      </a:pPr>
                      <a:r>
                        <a:rPr lang="ar-JO" sz="1800" u="none" baseline="0" dirty="0">
                          <a:solidFill>
                            <a:srgbClr val="FFFF00"/>
                          </a:solidFill>
                        </a:rPr>
                        <a:t>الفضائل تقلد تصرفات الأشخاص في الأساطير خلال سرد تلك الأساطير</a:t>
                      </a:r>
                    </a:p>
                    <a:p>
                      <a:pPr algn="r" rtl="1">
                        <a:buFontTx/>
                        <a:buChar char="-"/>
                      </a:pPr>
                      <a:r>
                        <a:rPr lang="ar-JO" sz="1800" u="none" baseline="0" dirty="0">
                          <a:solidFill>
                            <a:srgbClr val="FFFF00"/>
                          </a:solidFill>
                        </a:rPr>
                        <a:t> الإنغماس في العلاقات الجنسية خلال العبادة : الزنى، سفاح القربى، الشذوذ الجنسي، البهيمية</a:t>
                      </a:r>
                      <a:r>
                        <a:rPr lang="en-US" sz="1800" u="none" baseline="0" dirty="0">
                          <a:solidFill>
                            <a:srgbClr val="FFFF00"/>
                          </a:solidFill>
                        </a:rPr>
                        <a:t> </a:t>
                      </a:r>
                      <a:r>
                        <a:rPr lang="ar-JO" sz="1800" u="none" baseline="0" dirty="0">
                          <a:solidFill>
                            <a:srgbClr val="FFFF00"/>
                          </a:solidFill>
                        </a:rPr>
                        <a:t> لتحفيز الآلهة على الإشتراك في الأفعال الجنسية لإحضار الدورة الموسمية (لا 18: 3، 24-30)</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4714876" y="1397000"/>
          <a:ext cx="4429124" cy="2164080"/>
        </p:xfrm>
        <a:graphic>
          <a:graphicData uri="http://schemas.openxmlformats.org/drawingml/2006/table">
            <a:tbl>
              <a:tblPr rtl="1" firstRow="1" bandRow="1">
                <a:tableStyleId>{5C22544A-7EE6-4342-B048-85BDC9FD1C3A}</a:tableStyleId>
              </a:tblPr>
              <a:tblGrid>
                <a:gridCol w="4429124">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ذبائح</a:t>
                      </a:r>
                      <a:r>
                        <a:rPr lang="ar-JO" sz="2800" u="sng" baseline="0" dirty="0">
                          <a:solidFill>
                            <a:srgbClr val="FFFF00"/>
                          </a:solidFill>
                        </a:rPr>
                        <a:t> الأطفال</a:t>
                      </a:r>
                      <a:endParaRPr lang="ar-JO" sz="2800" u="sng" dirty="0">
                        <a:solidFill>
                          <a:srgbClr val="FFFF00"/>
                        </a:solidFill>
                      </a:endParaRPr>
                    </a:p>
                    <a:p>
                      <a:pPr algn="r" rtl="1">
                        <a:buFontTx/>
                        <a:buChar char="-"/>
                      </a:pPr>
                      <a:r>
                        <a:rPr lang="ar-JO" sz="1800" u="none" dirty="0">
                          <a:solidFill>
                            <a:srgbClr val="FFFF00"/>
                          </a:solidFill>
                        </a:rPr>
                        <a:t>تقديم الأطفال الأصحاء في يدي تمثال بعل المشتعلتين طلباً للحصاد الوفير</a:t>
                      </a:r>
                    </a:p>
                    <a:p>
                      <a:pPr algn="r" rtl="1">
                        <a:buFontTx/>
                        <a:buChar char="-"/>
                      </a:pPr>
                      <a:r>
                        <a:rPr lang="ar-JO" sz="1800" u="none" dirty="0">
                          <a:solidFill>
                            <a:srgbClr val="FFFF00"/>
                          </a:solidFill>
                        </a:rPr>
                        <a:t> في فلسطين يوضع الأطفال الرضع في جرار مع تقدمات الطعام وجدت</a:t>
                      </a:r>
                      <a:r>
                        <a:rPr lang="ar-JO" sz="1800" u="none" baseline="0" dirty="0">
                          <a:solidFill>
                            <a:srgbClr val="FFFF00"/>
                          </a:solidFill>
                        </a:rPr>
                        <a:t> تحت أساسات المباني و على الأقل اثنتين منها رافقها آثار نار  فقد كانوا يؤمنون بذلك بهدف تقوية أسوار البيوت و المدن</a:t>
                      </a:r>
                      <a:r>
                        <a:rPr lang="ar-JO" sz="1800" u="none" dirty="0">
                          <a:solidFill>
                            <a:srgbClr val="FFFF00"/>
                          </a:solidFill>
                        </a:rPr>
                        <a:t> </a:t>
                      </a: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7586"/>
                                        </p:tgtEl>
                                        <p:attrNameLst>
                                          <p:attrName>style.visibility</p:attrName>
                                        </p:attrNameLst>
                                      </p:cBhvr>
                                      <p:to>
                                        <p:strVal val="visible"/>
                                      </p:to>
                                    </p:set>
                                    <p:anim calcmode="lin" valueType="num">
                                      <p:cBhvr>
                                        <p:cTn id="7" dur="300" fill="hold"/>
                                        <p:tgtEl>
                                          <p:spTgt spid="67586"/>
                                        </p:tgtEl>
                                        <p:attrNameLst>
                                          <p:attrName>ppt_w</p:attrName>
                                        </p:attrNameLst>
                                      </p:cBhvr>
                                      <p:tavLst>
                                        <p:tav tm="0">
                                          <p:val>
                                            <p:fltVal val="0"/>
                                          </p:val>
                                        </p:tav>
                                        <p:tav tm="100000">
                                          <p:val>
                                            <p:strVal val="#ppt_w"/>
                                          </p:val>
                                        </p:tav>
                                      </p:tavLst>
                                    </p:anim>
                                    <p:anim calcmode="lin" valueType="num">
                                      <p:cBhvr>
                                        <p:cTn id="8" dur="300" fill="hold"/>
                                        <p:tgtEl>
                                          <p:spTgt spid="67586"/>
                                        </p:tgtEl>
                                        <p:attrNameLst>
                                          <p:attrName>ppt_h</p:attrName>
                                        </p:attrNameLst>
                                      </p:cBhvr>
                                      <p:tavLst>
                                        <p:tav tm="0">
                                          <p:val>
                                            <p:fltVal val="0"/>
                                          </p:val>
                                        </p:tav>
                                        <p:tav tm="100000">
                                          <p:val>
                                            <p:strVal val="#ppt_h"/>
                                          </p:val>
                                        </p:tav>
                                      </p:tavLst>
                                    </p:anim>
                                    <p:anim calcmode="lin" valueType="num">
                                      <p:cBhvr>
                                        <p:cTn id="9" dur="300" fill="hold"/>
                                        <p:tgtEl>
                                          <p:spTgt spid="67586"/>
                                        </p:tgtEl>
                                        <p:attrNameLst>
                                          <p:attrName>ppt_x</p:attrName>
                                        </p:attrNameLst>
                                      </p:cBhvr>
                                      <p:tavLst>
                                        <p:tav tm="0">
                                          <p:val>
                                            <p:fltVal val="0.5"/>
                                          </p:val>
                                        </p:tav>
                                        <p:tav tm="100000">
                                          <p:val>
                                            <p:strVal val="#ppt_x"/>
                                          </p:val>
                                        </p:tav>
                                      </p:tavLst>
                                    </p:anim>
                                    <p:anim calcmode="lin" valueType="num">
                                      <p:cBhvr>
                                        <p:cTn id="10" dur="300" fill="hold"/>
                                        <p:tgtEl>
                                          <p:spTgt spid="6758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7587"/>
                                        </p:tgtEl>
                                        <p:attrNameLst>
                                          <p:attrName>style.visibility</p:attrName>
                                        </p:attrNameLst>
                                      </p:cBhvr>
                                      <p:to>
                                        <p:strVal val="visible"/>
                                      </p:to>
                                    </p:set>
                                    <p:animEffect transition="in" filter="randombar(horizontal)">
                                      <p:cBhvr>
                                        <p:cTn id="15" dur="500"/>
                                        <p:tgtEl>
                                          <p:spTgt spid="675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67588"/>
                                        </p:tgtEl>
                                        <p:attrNameLst>
                                          <p:attrName>style.visibility</p:attrName>
                                        </p:attrNameLst>
                                      </p:cBhvr>
                                      <p:to>
                                        <p:strVal val="visible"/>
                                      </p:to>
                                    </p:set>
                                    <p:animEffect transition="in" filter="randombar(horizontal)">
                                      <p:cBhvr>
                                        <p:cTn id="20" dur="500"/>
                                        <p:tgtEl>
                                          <p:spTgt spid="675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0"/>
                                        </p:tgtEl>
                                        <p:attrNameLst>
                                          <p:attrName>style.visibility</p:attrName>
                                        </p:attrNameLst>
                                      </p:cBhvr>
                                      <p:to>
                                        <p:strVal val="visible"/>
                                      </p:to>
                                    </p:set>
                                    <p:anim calcmode="lin" valueType="num">
                                      <p:cBhvr additive="base">
                                        <p:cTn id="25" dur="500" fill="hold"/>
                                        <p:tgtEl>
                                          <p:spTgt spid="67590"/>
                                        </p:tgtEl>
                                        <p:attrNameLst>
                                          <p:attrName>ppt_x</p:attrName>
                                        </p:attrNameLst>
                                      </p:cBhvr>
                                      <p:tavLst>
                                        <p:tav tm="0">
                                          <p:val>
                                            <p:strVal val="0-#ppt_w/2"/>
                                          </p:val>
                                        </p:tav>
                                        <p:tav tm="100000">
                                          <p:val>
                                            <p:strVal val="#ppt_x"/>
                                          </p:val>
                                        </p:tav>
                                      </p:tavLst>
                                    </p:anim>
                                    <p:anim calcmode="lin" valueType="num">
                                      <p:cBhvr additive="base">
                                        <p:cTn id="26" dur="500" fill="hold"/>
                                        <p:tgtEl>
                                          <p:spTgt spid="6759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4" presetClass="entr" presetSubtype="0" fill="hold" grpId="0" nodeType="afterEffect">
                                  <p:stCondLst>
                                    <p:cond delay="0"/>
                                  </p:stCondLst>
                                  <p:childTnLst>
                                    <p:set>
                                      <p:cBhvr>
                                        <p:cTn id="29" dur="1" fill="hold">
                                          <p:stCondLst>
                                            <p:cond delay="499"/>
                                          </p:stCondLst>
                                        </p:cTn>
                                        <p:tgtEl>
                                          <p:spTgt spid="67589"/>
                                        </p:tgtEl>
                                        <p:attrNameLst>
                                          <p:attrName>style.visibility</p:attrName>
                                        </p:attrNameLst>
                                      </p:cBhvr>
                                      <p:to>
                                        <p:strVal val="visible"/>
                                      </p:to>
                                    </p:set>
                                    <p:anim to="" calcmode="lin" valueType="num">
                                      <p:cBhvr>
                                        <p:cTn id="30" dur="1" fill="hold"/>
                                        <p:tgtEl>
                                          <p:spTgt spid="6758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7592"/>
                                        </p:tgtEl>
                                        <p:attrNameLst>
                                          <p:attrName>style.visibility</p:attrName>
                                        </p:attrNameLst>
                                      </p:cBhvr>
                                      <p:to>
                                        <p:strVal val="visible"/>
                                      </p:to>
                                    </p:set>
                                    <p:anim calcmode="lin" valueType="num">
                                      <p:cBhvr additive="base">
                                        <p:cTn id="35" dur="500" fill="hold"/>
                                        <p:tgtEl>
                                          <p:spTgt spid="67592"/>
                                        </p:tgtEl>
                                        <p:attrNameLst>
                                          <p:attrName>ppt_x</p:attrName>
                                        </p:attrNameLst>
                                      </p:cBhvr>
                                      <p:tavLst>
                                        <p:tav tm="0">
                                          <p:val>
                                            <p:strVal val="0-#ppt_w/2"/>
                                          </p:val>
                                        </p:tav>
                                        <p:tav tm="100000">
                                          <p:val>
                                            <p:strVal val="#ppt_x"/>
                                          </p:val>
                                        </p:tav>
                                      </p:tavLst>
                                    </p:anim>
                                    <p:anim calcmode="lin" valueType="num">
                                      <p:cBhvr additive="base">
                                        <p:cTn id="36" dur="500" fill="hold"/>
                                        <p:tgtEl>
                                          <p:spTgt spid="6759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4" presetClass="entr" presetSubtype="0" fill="hold" grpId="0" nodeType="afterEffect">
                                  <p:stCondLst>
                                    <p:cond delay="0"/>
                                  </p:stCondLst>
                                  <p:childTnLst>
                                    <p:set>
                                      <p:cBhvr>
                                        <p:cTn id="39" dur="1" fill="hold">
                                          <p:stCondLst>
                                            <p:cond delay="499"/>
                                          </p:stCondLst>
                                        </p:cTn>
                                        <p:tgtEl>
                                          <p:spTgt spid="67591"/>
                                        </p:tgtEl>
                                        <p:attrNameLst>
                                          <p:attrName>style.visibility</p:attrName>
                                        </p:attrNameLst>
                                      </p:cBhvr>
                                      <p:to>
                                        <p:strVal val="visible"/>
                                      </p:to>
                                    </p:set>
                                    <p:anim to="" calcmode="lin" valueType="num">
                                      <p:cBhvr>
                                        <p:cTn id="40" dur="1" fill="hold"/>
                                        <p:tgtEl>
                                          <p:spTgt spid="67591"/>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7593"/>
                                        </p:tgtEl>
                                        <p:attrNameLst>
                                          <p:attrName>style.visibility</p:attrName>
                                        </p:attrNameLst>
                                      </p:cBhvr>
                                      <p:to>
                                        <p:strVal val="visible"/>
                                      </p:to>
                                    </p:set>
                                    <p:anim calcmode="lin" valueType="num">
                                      <p:cBhvr>
                                        <p:cTn id="45" dur="1000" fill="hold"/>
                                        <p:tgtEl>
                                          <p:spTgt spid="67593"/>
                                        </p:tgtEl>
                                        <p:attrNameLst>
                                          <p:attrName>ppt_w</p:attrName>
                                        </p:attrNameLst>
                                      </p:cBhvr>
                                      <p:tavLst>
                                        <p:tav tm="0">
                                          <p:val>
                                            <p:fltVal val="0"/>
                                          </p:val>
                                        </p:tav>
                                        <p:tav tm="100000">
                                          <p:val>
                                            <p:strVal val="#ppt_w"/>
                                          </p:val>
                                        </p:tav>
                                      </p:tavLst>
                                    </p:anim>
                                    <p:anim calcmode="lin" valueType="num">
                                      <p:cBhvr>
                                        <p:cTn id="46" dur="1000" fill="hold"/>
                                        <p:tgtEl>
                                          <p:spTgt spid="67593"/>
                                        </p:tgtEl>
                                        <p:attrNameLst>
                                          <p:attrName>ppt_h</p:attrName>
                                        </p:attrNameLst>
                                      </p:cBhvr>
                                      <p:tavLst>
                                        <p:tav tm="0">
                                          <p:val>
                                            <p:fltVal val="0"/>
                                          </p:val>
                                        </p:tav>
                                        <p:tav tm="100000">
                                          <p:val>
                                            <p:strVal val="#ppt_h"/>
                                          </p:val>
                                        </p:tav>
                                      </p:tavLst>
                                    </p:anim>
                                    <p:anim calcmode="lin" valueType="num">
                                      <p:cBhvr>
                                        <p:cTn id="47" dur="1000" fill="hold"/>
                                        <p:tgtEl>
                                          <p:spTgt spid="6759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75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9" grpId="0" autoUpdateAnimBg="0"/>
      <p:bldP spid="67590" grpId="0" autoUpdateAnimBg="0"/>
      <p:bldP spid="67591" grpId="0" autoUpdateAnimBg="0"/>
      <p:bldP spid="67592" grpId="0" autoUpdateAnimBg="0"/>
      <p:bldP spid="6759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4" name="Object 2"/>
          <p:cNvGraphicFramePr>
            <a:graphicFrameLocks noChangeAspect="1"/>
          </p:cNvGraphicFramePr>
          <p:nvPr>
            <p:extLst>
              <p:ext uri="{D42A27DB-BD31-4B8C-83A1-F6EECF244321}">
                <p14:modId xmlns:p14="http://schemas.microsoft.com/office/powerpoint/2010/main" val="425375478"/>
              </p:ext>
            </p:extLst>
          </p:nvPr>
        </p:nvGraphicFramePr>
        <p:xfrm>
          <a:off x="9277416" y="1637431"/>
          <a:ext cx="4724400" cy="4887913"/>
        </p:xfrm>
        <a:graphic>
          <a:graphicData uri="http://schemas.openxmlformats.org/presentationml/2006/ole">
            <mc:AlternateContent xmlns:mc="http://schemas.openxmlformats.org/markup-compatibility/2006">
              <mc:Choice xmlns:v="urn:schemas-microsoft-com:vml" Requires="v">
                <p:oleObj name="Document" r:id="rId3" imgW="4608000" imgH="4891320" progId="">
                  <p:embed/>
                </p:oleObj>
              </mc:Choice>
              <mc:Fallback>
                <p:oleObj name="Document" r:id="rId3" imgW="4608000" imgH="4891320" progId="">
                  <p:embed/>
                  <p:pic>
                    <p:nvPicPr>
                      <p:cNvPr id="0"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7416" y="1637431"/>
                        <a:ext cx="4724400" cy="488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a:xfrm>
            <a:off x="3733800" y="0"/>
            <a:ext cx="5410200" cy="14478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هياكل                   البابليين و الأشوريين</a:t>
            </a:r>
            <a:endParaRPr lang="en-US" dirty="0">
              <a:effectLst>
                <a:outerShdw blurRad="38100" dist="38100" dir="2700000" algn="tl">
                  <a:schemeClr val="bg2"/>
                </a:outerShdw>
              </a:effectLst>
              <a:latin typeface="Arial" charset="0"/>
              <a:ea typeface="ＭＳ Ｐゴシック" charset="0"/>
            </a:endParaRPr>
          </a:p>
        </p:txBody>
      </p:sp>
      <p:graphicFrame>
        <p:nvGraphicFramePr>
          <p:cNvPr id="71685" name="Object 3"/>
          <p:cNvGraphicFramePr>
            <a:graphicFrameLocks noChangeAspect="1"/>
          </p:cNvGraphicFramePr>
          <p:nvPr/>
        </p:nvGraphicFramePr>
        <p:xfrm>
          <a:off x="17463" y="3657600"/>
          <a:ext cx="3944937" cy="2603500"/>
        </p:xfrm>
        <a:graphic>
          <a:graphicData uri="http://schemas.openxmlformats.org/presentationml/2006/ole">
            <mc:AlternateContent xmlns:mc="http://schemas.openxmlformats.org/markup-compatibility/2006">
              <mc:Choice xmlns:v="urn:schemas-microsoft-com:vml" Requires="v">
                <p:oleObj name="Document" r:id="rId5" imgW="4228571" imgH="2806349" progId="">
                  <p:embed/>
                </p:oleObj>
              </mc:Choice>
              <mc:Fallback>
                <p:oleObj name="Document" r:id="rId5" imgW="4228571" imgH="2806349" progId="">
                  <p:embed/>
                  <p:pic>
                    <p:nvPicPr>
                      <p:cNvPr id="0" name="Picture 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3" y="3657600"/>
                        <a:ext cx="3944937"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71686" name="Text Box 6"/>
          <p:cNvSpPr txBox="1">
            <a:spLocks noChangeArrowheads="1"/>
          </p:cNvSpPr>
          <p:nvPr/>
        </p:nvSpPr>
        <p:spPr bwMode="auto">
          <a:xfrm>
            <a:off x="8264525" y="0"/>
            <a:ext cx="843501"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dirty="0">
                <a:latin typeface="Arial" pitchFamily="-112" charset="0"/>
                <a:ea typeface="ＭＳ Ｐゴシック" pitchFamily="-112" charset="-128"/>
                <a:cs typeface="ＭＳ Ｐゴシック" pitchFamily="-112" charset="-128"/>
              </a:rPr>
              <a:t>160خ</a:t>
            </a:r>
            <a:endParaRPr lang="en-US" dirty="0">
              <a:latin typeface="Arial" pitchFamily="-112" charset="0"/>
              <a:ea typeface="ＭＳ Ｐゴシック" pitchFamily="-112" charset="-128"/>
              <a:cs typeface="ＭＳ Ｐゴシック" pitchFamily="-112" charset="-128"/>
            </a:endParaRPr>
          </a:p>
        </p:txBody>
      </p:sp>
      <p:pic>
        <p:nvPicPr>
          <p:cNvPr id="7168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63" y="533400"/>
            <a:ext cx="38957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4071934" y="1616394"/>
          <a:ext cx="5072066" cy="3931920"/>
        </p:xfrm>
        <a:graphic>
          <a:graphicData uri="http://schemas.openxmlformats.org/drawingml/2006/table">
            <a:tbl>
              <a:tblPr rtl="1" firstRow="1" bandRow="1">
                <a:tableStyleId>{5C22544A-7EE6-4342-B048-85BDC9FD1C3A}</a:tableStyleId>
              </a:tblPr>
              <a:tblGrid>
                <a:gridCol w="5072066">
                  <a:extLst>
                    <a:ext uri="{9D8B030D-6E8A-4147-A177-3AD203B41FA5}">
                      <a16:colId xmlns:a16="http://schemas.microsoft.com/office/drawing/2014/main" val="20000"/>
                    </a:ext>
                  </a:extLst>
                </a:gridCol>
              </a:tblGrid>
              <a:tr h="598160">
                <a:tc>
                  <a:txBody>
                    <a:bodyPr/>
                    <a:lstStyle/>
                    <a:p>
                      <a:pPr algn="r" rtl="1"/>
                      <a:r>
                        <a:rPr lang="ar-JO" sz="2800" dirty="0">
                          <a:solidFill>
                            <a:srgbClr val="FFFF00"/>
                          </a:solidFill>
                        </a:rPr>
                        <a:t>في فترات الأشوريون و البابليون القدماء كان الهيكل أو الزقورة عبارة عن هيكل هرمي مربع على ارتفاع 300 قدم (90م) يبنى</a:t>
                      </a:r>
                      <a:r>
                        <a:rPr lang="ar-JO" sz="2800" baseline="0" dirty="0">
                          <a:solidFill>
                            <a:srgbClr val="FFFF00"/>
                          </a:solidFill>
                        </a:rPr>
                        <a:t> بشكل متتالي و يحتوي على ترسات يصل عددها إلى سبعة مع مباني ملحقة فيها اسوار . في قمتها كان هناك غرفة تستخدم كضريح كما تستخدم للمراقبة الفلكية . يواجه الطوب المصقول و الملون الجدران</a:t>
                      </a:r>
                      <a:endParaRPr lang="ar-JO" sz="2800"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childTnLst>
                                    <p:set>
                                      <p:cBhvr>
                                        <p:cTn id="10" dur="1" fill="hold">
                                          <p:stCondLst>
                                            <p:cond delay="0"/>
                                          </p:stCondLst>
                                        </p:cTn>
                                        <p:tgtEl>
                                          <p:spTgt spid="71685"/>
                                        </p:tgtEl>
                                        <p:attrNameLst>
                                          <p:attrName>style.visibility</p:attrName>
                                        </p:attrNameLst>
                                      </p:cBhvr>
                                      <p:to>
                                        <p:strVal val="visible"/>
                                      </p:to>
                                    </p:set>
                                    <p:animEffect transition="in" filter="dissolve">
                                      <p:cBhvr>
                                        <p:cTn id="11" dur="500"/>
                                        <p:tgtEl>
                                          <p:spTgt spid="71685"/>
                                        </p:tgtEl>
                                      </p:cBhvr>
                                    </p:animEffect>
                                  </p:childTnLst>
                                </p:cTn>
                              </p:par>
                            </p:childTnLst>
                          </p:cTn>
                        </p:par>
                        <p:par>
                          <p:cTn id="12" fill="hold" nodeType="afterGroup">
                            <p:stCondLst>
                              <p:cond delay="5000"/>
                            </p:stCondLst>
                            <p:childTnLst>
                              <p:par>
                                <p:cTn id="13" presetID="23" presetClass="entr" presetSubtype="16" fill="hold" nodeType="afterEffect">
                                  <p:stCondLst>
                                    <p:cond delay="1000"/>
                                  </p:stCondLst>
                                  <p:childTnLst>
                                    <p:set>
                                      <p:cBhvr>
                                        <p:cTn id="14" dur="1" fill="hold">
                                          <p:stCondLst>
                                            <p:cond delay="0"/>
                                          </p:stCondLst>
                                        </p:cTn>
                                        <p:tgtEl>
                                          <p:spTgt spid="71684"/>
                                        </p:tgtEl>
                                        <p:attrNameLst>
                                          <p:attrName>style.visibility</p:attrName>
                                        </p:attrNameLst>
                                      </p:cBhvr>
                                      <p:to>
                                        <p:strVal val="visible"/>
                                      </p:to>
                                    </p:set>
                                    <p:anim calcmode="lin" valueType="num">
                                      <p:cBhvr>
                                        <p:cTn id="15" dur="500" fill="hold"/>
                                        <p:tgtEl>
                                          <p:spTgt spid="71684"/>
                                        </p:tgtEl>
                                        <p:attrNameLst>
                                          <p:attrName>ppt_w</p:attrName>
                                        </p:attrNameLst>
                                      </p:cBhvr>
                                      <p:tavLst>
                                        <p:tav tm="0">
                                          <p:val>
                                            <p:fltVal val="0"/>
                                          </p:val>
                                        </p:tav>
                                        <p:tav tm="100000">
                                          <p:val>
                                            <p:strVal val="#ppt_w"/>
                                          </p:val>
                                        </p:tav>
                                      </p:tavLst>
                                    </p:anim>
                                    <p:anim calcmode="lin" valueType="num">
                                      <p:cBhvr>
                                        <p:cTn id="16" dur="500" fill="hold"/>
                                        <p:tgtEl>
                                          <p:spTgt spid="716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0" name="Picture 2" descr="mtn&amp;lake"/>
          <p:cNvPicPr>
            <a:picLocks noChangeAspect="1" noChangeArrowheads="1"/>
          </p:cNvPicPr>
          <p:nvPr/>
        </p:nvPicPr>
        <p:blipFill>
          <a:blip r:embed="rId2" cstate="print">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88078" name="Rectangle 14"/>
          <p:cNvSpPr>
            <a:spLocks noChangeArrowheads="1"/>
          </p:cNvSpPr>
          <p:nvPr/>
        </p:nvSpPr>
        <p:spPr bwMode="auto">
          <a:xfrm>
            <a:off x="493713" y="2033588"/>
            <a:ext cx="8686800" cy="4419600"/>
          </a:xfrm>
          <a:prstGeom prst="rect">
            <a:avLst/>
          </a:prstGeom>
          <a:noFill/>
          <a:ln w="9525">
            <a:noFill/>
            <a:miter lim="800000"/>
            <a:headEnd/>
            <a:tailEnd/>
          </a:ln>
        </p:spPr>
        <p:txBody>
          <a:bodyPr>
            <a:prstTxWarp prst="textNoShape">
              <a:avLst/>
            </a:prstTxWarp>
          </a:bodyPr>
          <a:lstStyle/>
          <a:p>
            <a:pPr eaLnBrk="1" hangingPunct="1">
              <a:spcBef>
                <a:spcPct val="20000"/>
              </a:spcBef>
              <a:buSzPct val="95000"/>
              <a:buFont typeface="Monotype Sorts" charset="2"/>
              <a:buNone/>
            </a:pPr>
            <a:r>
              <a:rPr lang="ar-JO" sz="6000" b="1" dirty="0">
                <a:solidFill>
                  <a:srgbClr val="FFFFFF"/>
                </a:solidFill>
                <a:effectLst>
                  <a:glow rad="228600">
                    <a:schemeClr val="bg1">
                      <a:alpha val="87000"/>
                    </a:schemeClr>
                  </a:glow>
                </a:effectLst>
                <a:latin typeface="Trebuchet MS" charset="0"/>
                <a:ea typeface="ヒラギノ角ゴ Pro W3" charset="-128"/>
                <a:cs typeface="ヒラギノ角ゴ Pro W3" charset="-128"/>
              </a:rPr>
              <a:t>أن أموره غير المنظورة ترى منذ خلق العالم مدركة بالمصنوعات قدرته السرمدية و لاهوته حتى إنهم بلا عذر</a:t>
            </a:r>
            <a:endParaRPr lang="en-US" sz="6000" b="1" dirty="0">
              <a:solidFill>
                <a:srgbClr val="FFFFFF"/>
              </a:solidFill>
              <a:effectLst>
                <a:glow rad="228600">
                  <a:schemeClr val="bg1">
                    <a:alpha val="87000"/>
                  </a:schemeClr>
                </a:glow>
              </a:effectLst>
              <a:latin typeface="Trebuchet MS" charset="0"/>
              <a:ea typeface="ヒラギノ角ゴ Pro W3" charset="-128"/>
              <a:cs typeface="ヒラギノ角ゴ Pro W3" charset="-128"/>
            </a:endParaRPr>
          </a:p>
        </p:txBody>
      </p:sp>
      <p:sp>
        <p:nvSpPr>
          <p:cNvPr id="88067" name="Rectangle 3"/>
          <p:cNvSpPr>
            <a:spLocks noGrp="1" noChangeArrowheads="1"/>
          </p:cNvSpPr>
          <p:nvPr>
            <p:ph type="title"/>
          </p:nvPr>
        </p:nvSpPr>
        <p:spPr>
          <a:xfrm>
            <a:off x="228600" y="0"/>
            <a:ext cx="4114800" cy="685800"/>
          </a:xfrm>
        </p:spPr>
        <p:txBody>
          <a:bodyPr/>
          <a:lstStyle/>
          <a:p>
            <a:pPr algn="l" eaLnBrk="1" hangingPunct="1">
              <a:defRPr/>
            </a:pPr>
            <a:r>
              <a:rPr lang="ar-JO" b="1" dirty="0">
                <a:latin typeface="Arial" pitchFamily="34" charset="0"/>
                <a:cs typeface="Arial" pitchFamily="34" charset="0"/>
              </a:rPr>
              <a:t>رومية 1: 20</a:t>
            </a:r>
            <a:endParaRPr lang="en-US" b="1" dirty="0">
              <a:latin typeface="Arial" pitchFamily="34" charset="0"/>
              <a:cs typeface="Arial" pitchFamily="34" charset="0"/>
            </a:endParaRPr>
          </a:p>
        </p:txBody>
      </p:sp>
      <p:sp>
        <p:nvSpPr>
          <p:cNvPr id="88069" name="Text Box 5"/>
          <p:cNvSpPr txBox="1">
            <a:spLocks noChangeArrowheads="1"/>
          </p:cNvSpPr>
          <p:nvPr/>
        </p:nvSpPr>
        <p:spPr bwMode="auto">
          <a:xfrm>
            <a:off x="457200" y="625475"/>
            <a:ext cx="3810000" cy="1446550"/>
          </a:xfrm>
          <a:prstGeom prst="rect">
            <a:avLst/>
          </a:prstGeom>
          <a:noFill/>
          <a:ln w="9525">
            <a:noFill/>
            <a:miter lim="800000"/>
            <a:headEnd/>
            <a:tailEnd/>
          </a:ln>
          <a:effectLst/>
        </p:spPr>
        <p:txBody>
          <a:bodyPr>
            <a:prstTxWarp prst="textNoShape">
              <a:avLst/>
            </a:prstTxWarp>
            <a:spAutoFit/>
          </a:bodyPr>
          <a:lstStyle/>
          <a:p>
            <a:pPr algn="ctr" eaLnBrk="1" hangingPunct="1">
              <a:defRPr/>
            </a:pPr>
            <a:r>
              <a:rPr lang="ar-JO" sz="4400" b="1" dirty="0">
                <a:solidFill>
                  <a:srgbClr val="FFFFFF"/>
                </a:solidFill>
                <a:effectLst>
                  <a:glow rad="139700">
                    <a:schemeClr val="bg1"/>
                  </a:glow>
                </a:effectLst>
                <a:ea typeface="ヒラギノ角ゴ Pro W3" charset="-128"/>
                <a:cs typeface="ヒラギノ角ゴ Pro W3" charset="-128"/>
              </a:rPr>
              <a:t>شخص </a:t>
            </a:r>
          </a:p>
          <a:p>
            <a:pPr algn="ctr" eaLnBrk="1" hangingPunct="1">
              <a:defRPr/>
            </a:pPr>
            <a:r>
              <a:rPr lang="ar-JO" sz="4400" b="1" dirty="0">
                <a:solidFill>
                  <a:srgbClr val="FFFFFF"/>
                </a:solidFill>
                <a:effectLst>
                  <a:glow rad="139700">
                    <a:schemeClr val="bg1"/>
                  </a:glow>
                </a:effectLst>
                <a:ea typeface="ヒラギノ角ゴ Pro W3" charset="-128"/>
                <a:cs typeface="ヒラギノ角ゴ Pro W3" charset="-128"/>
              </a:rPr>
              <a:t>غير محدود</a:t>
            </a:r>
            <a:endParaRPr lang="en-US" sz="4400" b="1" dirty="0">
              <a:solidFill>
                <a:srgbClr val="FFFFFF"/>
              </a:solidFill>
              <a:effectLst>
                <a:glow rad="139700">
                  <a:schemeClr val="bg1"/>
                </a:glow>
              </a:effectLst>
              <a:ea typeface="ヒラギノ角ゴ Pro W3" charset="-128"/>
              <a:cs typeface="ヒラギノ角ゴ Pro W3" charset="-128"/>
            </a:endParaRPr>
          </a:p>
        </p:txBody>
      </p:sp>
      <p:sp>
        <p:nvSpPr>
          <p:cNvPr id="88070" name="Text Box 6"/>
          <p:cNvSpPr txBox="1">
            <a:spLocks noChangeArrowheads="1"/>
          </p:cNvSpPr>
          <p:nvPr/>
        </p:nvSpPr>
        <p:spPr bwMode="auto">
          <a:xfrm>
            <a:off x="4343400" y="625475"/>
            <a:ext cx="4800600" cy="1446550"/>
          </a:xfrm>
          <a:prstGeom prst="rect">
            <a:avLst/>
          </a:prstGeom>
          <a:noFill/>
          <a:ln w="9525">
            <a:noFill/>
            <a:miter lim="800000"/>
            <a:headEnd/>
            <a:tailEnd/>
          </a:ln>
          <a:effectLst/>
        </p:spPr>
        <p:txBody>
          <a:bodyPr>
            <a:prstTxWarp prst="textNoShape">
              <a:avLst/>
            </a:prstTxWarp>
            <a:spAutoFit/>
          </a:bodyPr>
          <a:lstStyle/>
          <a:p>
            <a:pPr algn="ctr" eaLnBrk="1" hangingPunct="1">
              <a:defRPr/>
            </a:pPr>
            <a:r>
              <a:rPr lang="ar-JO" sz="4400" b="1" dirty="0">
                <a:solidFill>
                  <a:srgbClr val="FFFFFF"/>
                </a:solidFill>
                <a:effectLst>
                  <a:glow rad="139700">
                    <a:schemeClr val="bg1"/>
                  </a:glow>
                </a:effectLst>
                <a:ea typeface="ヒラギノ角ゴ Pro W3" charset="-128"/>
                <a:cs typeface="ヒラギノ角ゴ Pro W3" charset="-128"/>
              </a:rPr>
              <a:t>شخص                خارق للطبيعة</a:t>
            </a:r>
            <a:endParaRPr lang="en-US" sz="4400" b="1" dirty="0">
              <a:solidFill>
                <a:srgbClr val="FFFFFF"/>
              </a:solidFill>
              <a:effectLst>
                <a:glow rad="139700">
                  <a:schemeClr val="bg1"/>
                </a:glow>
              </a:effectLst>
              <a:ea typeface="ヒラギノ角ゴ Pro W3" charset="-128"/>
              <a:cs typeface="ヒラギノ角ゴ Pro W3" charset="-128"/>
            </a:endParaRPr>
          </a:p>
        </p:txBody>
      </p:sp>
      <p:grpSp>
        <p:nvGrpSpPr>
          <p:cNvPr id="2" name="Group 7"/>
          <p:cNvGrpSpPr>
            <a:grpSpLocks/>
          </p:cNvGrpSpPr>
          <p:nvPr/>
        </p:nvGrpSpPr>
        <p:grpSpPr bwMode="auto">
          <a:xfrm>
            <a:off x="1716959" y="2093289"/>
            <a:ext cx="2567009" cy="2978785"/>
            <a:chOff x="1008" y="1120"/>
            <a:chExt cx="2208" cy="1328"/>
          </a:xfrm>
        </p:grpSpPr>
        <p:sp>
          <p:nvSpPr>
            <p:cNvPr id="88072" name="Oval 8"/>
            <p:cNvSpPr>
              <a:spLocks noChangeArrowheads="1"/>
            </p:cNvSpPr>
            <p:nvPr/>
          </p:nvSpPr>
          <p:spPr bwMode="auto">
            <a:xfrm>
              <a:off x="100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a:solidFill>
                  <a:srgbClr val="FFFFFF"/>
                </a:solidFill>
                <a:latin typeface="Times New Roman" pitchFamily="-112" charset="0"/>
                <a:ea typeface="ヒラギノ角ゴ Pro W3"/>
                <a:cs typeface="ヒラギノ角ゴ Pro W3"/>
              </a:endParaRPr>
            </a:p>
          </p:txBody>
        </p:sp>
        <p:sp>
          <p:nvSpPr>
            <p:cNvPr id="636942" name="Line 9"/>
            <p:cNvSpPr>
              <a:spLocks noChangeShapeType="1"/>
            </p:cNvSpPr>
            <p:nvPr/>
          </p:nvSpPr>
          <p:spPr bwMode="auto">
            <a:xfrm flipH="1" flipV="1">
              <a:off x="1828" y="1120"/>
              <a:ext cx="236" cy="704"/>
            </a:xfrm>
            <a:prstGeom prst="line">
              <a:avLst/>
            </a:prstGeom>
            <a:noFill/>
            <a:ln w="57150">
              <a:solidFill>
                <a:schemeClr val="folHlink"/>
              </a:solidFill>
              <a:round/>
              <a:headEnd/>
              <a:tailEnd/>
            </a:ln>
          </p:spPr>
          <p:txBody>
            <a:bodyPr wrap="none" anchor="ctr">
              <a:prstTxWarp prst="textNoShape">
                <a:avLst/>
              </a:prstTxWarp>
            </a:bodyPr>
            <a:lstStyle/>
            <a:p>
              <a:pPr eaLnBrk="1" hangingPunct="1"/>
              <a:endParaRPr lang="en-US">
                <a:solidFill>
                  <a:srgbClr val="FFFFFF"/>
                </a:solidFill>
                <a:latin typeface="Times New Roman" charset="0"/>
                <a:ea typeface="ＭＳ Ｐゴシック" charset="-128"/>
                <a:cs typeface="ＭＳ Ｐゴシック" charset="-128"/>
              </a:endParaRPr>
            </a:p>
          </p:txBody>
        </p:sp>
      </p:grpSp>
      <p:grpSp>
        <p:nvGrpSpPr>
          <p:cNvPr id="3" name="Group 10"/>
          <p:cNvGrpSpPr>
            <a:grpSpLocks/>
          </p:cNvGrpSpPr>
          <p:nvPr/>
        </p:nvGrpSpPr>
        <p:grpSpPr bwMode="auto">
          <a:xfrm flipH="1">
            <a:off x="4288528" y="1916832"/>
            <a:ext cx="4387928" cy="2999439"/>
            <a:chOff x="3648" y="738"/>
            <a:chExt cx="2208" cy="1710"/>
          </a:xfrm>
        </p:grpSpPr>
        <p:sp>
          <p:nvSpPr>
            <p:cNvPr id="88075" name="Oval 11"/>
            <p:cNvSpPr>
              <a:spLocks noChangeArrowheads="1"/>
            </p:cNvSpPr>
            <p:nvPr/>
          </p:nvSpPr>
          <p:spPr bwMode="auto">
            <a:xfrm>
              <a:off x="364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a:solidFill>
                  <a:srgbClr val="FFFFFF"/>
                </a:solidFill>
                <a:latin typeface="Times New Roman" pitchFamily="-112" charset="0"/>
                <a:ea typeface="ヒラギノ角ゴ Pro W3"/>
                <a:cs typeface="ヒラギノ角ゴ Pro W3"/>
              </a:endParaRPr>
            </a:p>
          </p:txBody>
        </p:sp>
        <p:sp>
          <p:nvSpPr>
            <p:cNvPr id="636940" name="Line 12"/>
            <p:cNvSpPr>
              <a:spLocks noChangeShapeType="1"/>
            </p:cNvSpPr>
            <p:nvPr/>
          </p:nvSpPr>
          <p:spPr bwMode="auto">
            <a:xfrm flipH="1" flipV="1">
              <a:off x="4759" y="738"/>
              <a:ext cx="617" cy="1134"/>
            </a:xfrm>
            <a:prstGeom prst="line">
              <a:avLst/>
            </a:prstGeom>
            <a:noFill/>
            <a:ln w="57150">
              <a:solidFill>
                <a:schemeClr val="folHlink"/>
              </a:solidFill>
              <a:round/>
              <a:headEnd/>
              <a:tailEnd/>
            </a:ln>
          </p:spPr>
          <p:txBody>
            <a:bodyPr wrap="none" anchor="ctr">
              <a:prstTxWarp prst="textNoShape">
                <a:avLst/>
              </a:prstTxWarp>
            </a:bodyPr>
            <a:lstStyle/>
            <a:p>
              <a:pPr eaLnBrk="1" hangingPunct="1"/>
              <a:endParaRPr lang="en-US">
                <a:solidFill>
                  <a:srgbClr val="FFFFFF"/>
                </a:solidFill>
                <a:latin typeface="Times New Roman" charset="0"/>
                <a:ea typeface="ＭＳ Ｐゴシック" charset="-128"/>
                <a:cs typeface="ＭＳ Ｐゴシック" charset="-128"/>
              </a:endParaRPr>
            </a:p>
          </p:txBody>
        </p:sp>
      </p:grpSp>
    </p:spTree>
    <p:extLst>
      <p:ext uri="{BB962C8B-B14F-4D97-AF65-F5344CB8AC3E}">
        <p14:creationId xmlns:p14="http://schemas.microsoft.com/office/powerpoint/2010/main" val="932380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down)">
                                      <p:cBhvr>
                                        <p:cTn id="7" dur="500"/>
                                        <p:tgtEl>
                                          <p:spTgt spid="880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07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806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8" grpId="0" build="p"/>
      <p:bldP spid="88067" grpId="0"/>
      <p:bldP spid="88069" grpId="0"/>
      <p:bldP spid="8807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3"/>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724400" y="381000"/>
            <a:ext cx="3997325" cy="5867400"/>
          </a:xfr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0" y="1143000"/>
            <a:ext cx="4800600" cy="58674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20000"/>
              </a:spcBef>
            </a:pPr>
            <a:r>
              <a:rPr lang="ar-JO" b="1" dirty="0"/>
              <a:t>في هذه القصة الكلاسيكية كان الناس يقومون ببناء برج معبد ضخم أو زقورة متعددة الطوابق تصل إلى الجنة . لكن هل اعتقدوا حقًا أنهم يستطيعون الوصول إلى آلهتهم ؟ على الأرجح سيتم استخدام البرج كمكان للعبادة. </a:t>
            </a:r>
          </a:p>
          <a:p>
            <a:pPr algn="ctr">
              <a:lnSpc>
                <a:spcPct val="90000"/>
              </a:lnSpc>
              <a:spcBef>
                <a:spcPct val="20000"/>
              </a:spcBef>
            </a:pPr>
            <a:r>
              <a:rPr lang="ar-JO" b="1" dirty="0"/>
              <a:t>في الواقع كان الغرض من إنشاء البرج هو توفير نقطة تجمع ديني مشتركة حتى لا يتشتت الناس. كان البناة في تحدٍ صريح لأمر الله (تكوين 9: 1).</a:t>
            </a:r>
            <a:endParaRPr lang="en-US" sz="3200" b="1" dirty="0">
              <a:effectLst>
                <a:outerShdw blurRad="38100" dist="38100" dir="2700000" algn="tl">
                  <a:srgbClr val="000000"/>
                </a:outerShdw>
              </a:effectLst>
              <a:cs typeface="Arial" charset="0"/>
            </a:endParaRPr>
          </a:p>
        </p:txBody>
      </p:sp>
      <p:sp>
        <p:nvSpPr>
          <p:cNvPr id="6" name="Title 5"/>
          <p:cNvSpPr>
            <a:spLocks noGrp="1"/>
          </p:cNvSpPr>
          <p:nvPr>
            <p:ph type="title"/>
          </p:nvPr>
        </p:nvSpPr>
        <p:spPr>
          <a:xfrm>
            <a:off x="0" y="152400"/>
            <a:ext cx="4191000" cy="838200"/>
          </a:xfrm>
        </p:spPr>
        <p:txBody>
          <a:bodyPr/>
          <a:lstStyle/>
          <a:p>
            <a:pPr>
              <a:spcAft>
                <a:spcPts val="1200"/>
              </a:spcAft>
            </a:pPr>
            <a:r>
              <a:rPr lang="ar-JO" sz="2400" i="1" dirty="0">
                <a:solidFill>
                  <a:schemeClr val="tx1"/>
                </a:solidFill>
                <a:effectLst>
                  <a:outerShdw blurRad="38100" dist="38100" dir="2700000" algn="tl">
                    <a:srgbClr val="000000"/>
                  </a:outerShdw>
                </a:effectLst>
                <a:latin typeface="Arial" charset="0"/>
                <a:ea typeface="ＭＳ Ｐゴシック" charset="0"/>
              </a:rPr>
              <a:t>برج بابل</a:t>
            </a:r>
            <a:br>
              <a:rPr lang="ar-JO" sz="2400" i="1" dirty="0">
                <a:solidFill>
                  <a:schemeClr val="tx1"/>
                </a:solidFill>
                <a:effectLst>
                  <a:outerShdw blurRad="38100" dist="38100" dir="2700000" algn="tl">
                    <a:srgbClr val="000000"/>
                  </a:outerShdw>
                </a:effectLst>
                <a:latin typeface="Arial" charset="0"/>
                <a:ea typeface="ＭＳ Ｐゴシック" charset="0"/>
              </a:rPr>
            </a:br>
            <a:r>
              <a:rPr lang="en-US" sz="2400" i="1" dirty="0">
                <a:solidFill>
                  <a:schemeClr val="tx1"/>
                </a:solidFill>
                <a:effectLst>
                  <a:outerShdw blurRad="38100" dist="38100" dir="2700000" algn="tl">
                    <a:srgbClr val="000000"/>
                  </a:outerShdw>
                </a:effectLst>
                <a:latin typeface="Arial" charset="0"/>
                <a:ea typeface="ＭＳ Ｐゴシック" charset="0"/>
              </a:rPr>
              <a:t>(</a:t>
            </a:r>
            <a:r>
              <a:rPr lang="ar-JO" sz="2400" i="1" dirty="0">
                <a:solidFill>
                  <a:schemeClr val="tx1"/>
                </a:solidFill>
                <a:effectLst>
                  <a:outerShdw blurRad="38100" dist="38100" dir="2700000" algn="tl">
                    <a:srgbClr val="000000"/>
                  </a:outerShdw>
                </a:effectLst>
                <a:latin typeface="Arial" charset="0"/>
                <a:ea typeface="ＭＳ Ｐゴシック" charset="0"/>
              </a:rPr>
              <a:t>تكوين 11: 1-5</a:t>
            </a:r>
            <a:r>
              <a:rPr lang="en-US" sz="2400" i="1" dirty="0">
                <a:solidFill>
                  <a:schemeClr val="tx1"/>
                </a:solidFill>
                <a:effectLst>
                  <a:outerShdw blurRad="38100" dist="38100" dir="2700000" algn="tl">
                    <a:srgbClr val="000000"/>
                  </a:outerShdw>
                </a:effectLst>
                <a:latin typeface="Arial" charset="0"/>
                <a:ea typeface="ＭＳ Ｐゴシック" charset="0"/>
              </a:rPr>
              <a:t>)</a:t>
            </a:r>
            <a:r>
              <a:rPr lang="en-US" dirty="0">
                <a:effectLst>
                  <a:outerShdw blurRad="38100" dist="38100" dir="2700000" algn="tl">
                    <a:srgbClr val="FFFFFF"/>
                  </a:outerShdw>
                </a:effectLst>
                <a:latin typeface="Arial" charset="0"/>
                <a:ea typeface="ＭＳ Ｐゴシック"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3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4*#ppt_h"/>
                                          </p:val>
                                        </p:tav>
                                        <p:tav tm="100000">
                                          <p:val>
                                            <p:strVal val="#ppt_h"/>
                                          </p:val>
                                        </p:tav>
                                      </p:tavLst>
                                    </p:anim>
                                  </p:childTnLst>
                                </p:cTn>
                              </p:par>
                            </p:childTnLst>
                          </p:cTn>
                        </p:par>
                        <p:par>
                          <p:cTn id="9" fill="hold">
                            <p:stCondLst>
                              <p:cond delay="3500"/>
                            </p:stCondLst>
                            <p:childTnLst>
                              <p:par>
                                <p:cTn id="10" presetID="23" presetClass="entr" presetSubtype="32" fill="hold" grpId="0" nodeType="after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strVal val="4*#ppt_w"/>
                                          </p:val>
                                        </p:tav>
                                        <p:tav tm="100000">
                                          <p:val>
                                            <p:strVal val="#ppt_w"/>
                                          </p:val>
                                        </p:tav>
                                      </p:tavLst>
                                    </p:anim>
                                    <p:anim calcmode="lin" valueType="num">
                                      <p:cBhvr>
                                        <p:cTn id="13" dur="500" fill="hold"/>
                                        <p:tgtEl>
                                          <p:spTgt spid="4">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3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5536" y="963613"/>
            <a:ext cx="8352928" cy="5056187"/>
          </a:xfrm>
        </p:spPr>
        <p:txBody>
          <a:bodyPr/>
          <a:lstStyle/>
          <a:p>
            <a:r>
              <a:rPr lang="ar-JO" sz="4000" dirty="0">
                <a:solidFill>
                  <a:schemeClr val="tx1"/>
                </a:solidFill>
              </a:rPr>
              <a:t>ما هي الخصائص المشتركة التي كانت صحيحة لمعظم إن لم يكن كل الديانات الوثنية في الشرق الأدنى القديم ؟</a:t>
            </a:r>
            <a:br>
              <a:rPr lang="ar-JO" sz="4000" dirty="0">
                <a:solidFill>
                  <a:schemeClr val="tx1"/>
                </a:solidFill>
              </a:rPr>
            </a:br>
            <a:r>
              <a:rPr lang="ar-JO" sz="4000" dirty="0">
                <a:solidFill>
                  <a:schemeClr val="tx1"/>
                </a:solidFill>
              </a:rPr>
              <a:t> </a:t>
            </a:r>
            <a:br>
              <a:rPr lang="ar-JO" sz="4000" dirty="0">
                <a:solidFill>
                  <a:schemeClr val="tx1"/>
                </a:solidFill>
              </a:rPr>
            </a:br>
            <a:r>
              <a:rPr lang="ar-JO" sz="4000" dirty="0">
                <a:solidFill>
                  <a:schemeClr val="tx1"/>
                </a:solidFill>
              </a:rPr>
              <a:t>أعط سمتين على الأقل.</a:t>
            </a:r>
            <a:endParaRPr lang="en-US" sz="4000" dirty="0">
              <a:solidFill>
                <a:schemeClr val="tx1"/>
              </a:solidFill>
              <a:effectLst/>
              <a:latin typeface="Arial" charset="0"/>
              <a:ea typeface="ＭＳ Ｐゴシック" charset="0"/>
            </a:endParaRPr>
          </a:p>
        </p:txBody>
      </p:sp>
      <p:sp>
        <p:nvSpPr>
          <p:cNvPr id="70659" name="WordArt 3" descr="Narrow vertical"/>
          <p:cNvSpPr>
            <a:spLocks noChangeArrowheads="1" noChangeShapeType="1" noTextEdit="1"/>
          </p:cNvSpPr>
          <p:nvPr/>
        </p:nvSpPr>
        <p:spPr bwMode="auto">
          <a:xfrm>
            <a:off x="304800" y="116632"/>
            <a:ext cx="4411216" cy="1208807"/>
          </a:xfrm>
          <a:prstGeom prst="rect">
            <a:avLst/>
          </a:prstGeom>
        </p:spPr>
        <p:txBody>
          <a:bodyPr wrap="none" fromWordArt="1">
            <a:prstTxWarp prst="textCurveUp">
              <a:avLst>
                <a:gd name="adj" fmla="val 40356"/>
              </a:avLst>
            </a:prstTxWarp>
          </a:bodyPr>
          <a:lstStyle/>
          <a:p>
            <a:pPr algn="ctr"/>
            <a:r>
              <a:rPr lang="ar-JO"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بكلمات أخرى</a:t>
            </a:r>
            <a:endPar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7813"/>
            <a:ext cx="8686800" cy="1139825"/>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تفرد الديانة الوثنية</a:t>
            </a:r>
            <a:endParaRPr lang="en-US" dirty="0">
              <a:effectLst>
                <a:outerShdw blurRad="38100" dist="38100" dir="2700000" algn="tl">
                  <a:schemeClr val="bg2"/>
                </a:outerShdw>
              </a:effectLst>
              <a:latin typeface="Arial" charset="0"/>
              <a:ea typeface="ＭＳ Ｐゴシック" charset="0"/>
            </a:endParaRPr>
          </a:p>
        </p:txBody>
      </p:sp>
      <p:sp>
        <p:nvSpPr>
          <p:cNvPr id="10244" name="Rectangle 4"/>
          <p:cNvSpPr>
            <a:spLocks noChangeArrowheads="1"/>
          </p:cNvSpPr>
          <p:nvPr/>
        </p:nvSpPr>
        <p:spPr bwMode="auto">
          <a:xfrm>
            <a:off x="4267200" y="1600200"/>
            <a:ext cx="4648200" cy="3342453"/>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marL="342900" indent="-342900" algn="r" rtl="1" eaLnBrk="1" hangingPunct="1">
              <a:lnSpc>
                <a:spcPct val="80000"/>
              </a:lnSpc>
              <a:spcBef>
                <a:spcPct val="20000"/>
              </a:spcBef>
              <a:buClr>
                <a:schemeClr val="tx1"/>
              </a:buClr>
              <a:buSzPct val="75000"/>
              <a:buFont typeface="Wingdings" charset="0"/>
              <a:buChar char="l"/>
            </a:pPr>
            <a:r>
              <a:rPr lang="ar-JO" sz="3200" b="1" dirty="0"/>
              <a:t>العبادة بدافع الخوف أو المال</a:t>
            </a:r>
            <a:endParaRPr lang="en-US" sz="3200" b="1" dirty="0"/>
          </a:p>
          <a:p>
            <a:pPr marL="342900" indent="-342900" algn="r" rtl="1" eaLnBrk="1" hangingPunct="1">
              <a:lnSpc>
                <a:spcPct val="80000"/>
              </a:lnSpc>
              <a:spcBef>
                <a:spcPct val="20000"/>
              </a:spcBef>
              <a:buClr>
                <a:schemeClr val="tx1"/>
              </a:buClr>
              <a:buSzPct val="75000"/>
              <a:buFont typeface="Wingdings" charset="0"/>
              <a:buChar char="l"/>
            </a:pPr>
            <a:r>
              <a:rPr lang="ar-JO" sz="3200" b="1" dirty="0"/>
              <a:t>الصور المرئية للآلهة (الأصنام)</a:t>
            </a:r>
            <a:endParaRPr lang="en-US" sz="3200" b="1" dirty="0"/>
          </a:p>
          <a:p>
            <a:pPr marL="342900" indent="-342900"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عاهرات الهيكل</a:t>
            </a:r>
            <a:endParaRPr lang="en-US" sz="3200" b="1" dirty="0">
              <a:effectLst>
                <a:outerShdw blurRad="38100" dist="38100" dir="2700000" algn="tl">
                  <a:srgbClr val="000000"/>
                </a:outerShdw>
              </a:effectLst>
            </a:endParaRPr>
          </a:p>
          <a:p>
            <a:pPr marL="342900" indent="-342900" algn="r" rtl="1" eaLnBrk="1" hangingPunct="1">
              <a:lnSpc>
                <a:spcPct val="80000"/>
              </a:lnSpc>
              <a:spcBef>
                <a:spcPct val="20000"/>
              </a:spcBef>
              <a:buClr>
                <a:schemeClr val="tx1"/>
              </a:buClr>
              <a:buSzPct val="75000"/>
              <a:buFont typeface="Wingdings" charset="0"/>
              <a:buChar char="l"/>
            </a:pPr>
            <a:r>
              <a:rPr lang="ar-JO" sz="3200" b="1" dirty="0"/>
              <a:t>كان عليهم أن يعتنوا بآلهتهم</a:t>
            </a:r>
          </a:p>
          <a:p>
            <a:pPr marL="342900" indent="-342900"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الأساطير مقبولة</a:t>
            </a:r>
            <a:endParaRPr lang="en-US" sz="3200" b="1" dirty="0">
              <a:effectLst>
                <a:outerShdw blurRad="38100" dist="38100" dir="2700000" algn="tl">
                  <a:srgbClr val="000000"/>
                </a:outerShdw>
              </a:effectLst>
            </a:endParaRPr>
          </a:p>
          <a:p>
            <a:pPr marL="342900" indent="-342900"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قادة سياسيين</a:t>
            </a:r>
            <a:endParaRPr lang="en-US" sz="3200" b="1" dirty="0">
              <a:effectLst>
                <a:outerShdw blurRad="38100" dist="38100" dir="2700000" algn="tl">
                  <a:srgbClr val="000000"/>
                </a:outerShdw>
              </a:effectLst>
            </a:endParaRPr>
          </a:p>
        </p:txBody>
      </p:sp>
      <p:sp>
        <p:nvSpPr>
          <p:cNvPr id="6" name="Rectangle 3"/>
          <p:cNvSpPr txBox="1">
            <a:spLocks noChangeArrowheads="1"/>
          </p:cNvSpPr>
          <p:nvPr/>
        </p:nvSpPr>
        <p:spPr bwMode="auto">
          <a:xfrm>
            <a:off x="152400" y="1600200"/>
            <a:ext cx="4267200" cy="3834896"/>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الشرك</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الآلهة خطاة</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ذبائح معيبة</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التقدمات</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الكاهنات</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الآلهة المحلية</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أديان السهول (المرحلة اليسرى)</a:t>
            </a:r>
            <a:endParaRPr lang="en-US" sz="3200" b="1" dirty="0">
              <a:effectLst>
                <a:outerShdw blurRad="38100" dist="38100" dir="2700000" algn="tl">
                  <a:srgbClr val="00000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38200" y="887413"/>
            <a:ext cx="7696200" cy="4294187"/>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t>كيف تميزت ديانة إسرائيل عن هذه الديانات الأخرى في عصر العهد القديم ؟ أعط على الأقل نقيضين</a:t>
            </a:r>
            <a:endParaRPr lang="en-US" dirty="0">
              <a:effectLst>
                <a:outerShdw blurRad="38100" dist="38100" dir="2700000" algn="tl">
                  <a:schemeClr val="bg2"/>
                </a:outerShdw>
              </a:effectLst>
              <a:latin typeface="Arial" charset="0"/>
              <a:ea typeface="ＭＳ Ｐゴシック"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76200"/>
            <a:ext cx="8915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عبادة إسرائيل المتميزة</a:t>
            </a:r>
            <a:endParaRPr lang="en-US" dirty="0">
              <a:effectLst>
                <a:outerShdw blurRad="38100" dist="38100" dir="2700000" algn="tl">
                  <a:schemeClr val="bg2"/>
                </a:outerShdw>
              </a:effectLst>
              <a:latin typeface="Arial" charset="0"/>
              <a:ea typeface="ＭＳ Ｐゴシック" charset="0"/>
            </a:endParaRPr>
          </a:p>
        </p:txBody>
      </p:sp>
      <p:sp>
        <p:nvSpPr>
          <p:cNvPr id="14340" name="Rectangle 4"/>
          <p:cNvSpPr>
            <a:spLocks noChangeArrowheads="1"/>
          </p:cNvSpPr>
          <p:nvPr/>
        </p:nvSpPr>
        <p:spPr bwMode="auto">
          <a:xfrm>
            <a:off x="4876800" y="1371600"/>
            <a:ext cx="4267200" cy="3237809"/>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marL="342900" indent="-342900" algn="r" rtl="1">
              <a:lnSpc>
                <a:spcPct val="90000"/>
              </a:lnSpc>
              <a:spcBef>
                <a:spcPct val="20000"/>
              </a:spcBef>
              <a:buClr>
                <a:schemeClr val="tx1"/>
              </a:buClr>
              <a:buSzPct val="75000"/>
              <a:buFont typeface="Wingdings" charset="0"/>
              <a:buChar char="l"/>
            </a:pPr>
            <a:r>
              <a:rPr lang="ar-JO" sz="2800" b="1" dirty="0"/>
              <a:t>لا يوجد تصوير مادي لله</a:t>
            </a:r>
            <a:endParaRPr lang="en-US" sz="2800" b="1" dirty="0"/>
          </a:p>
          <a:p>
            <a:pPr marL="342900" indent="-342900" algn="r" rtl="1">
              <a:lnSpc>
                <a:spcPct val="90000"/>
              </a:lnSpc>
              <a:spcBef>
                <a:spcPct val="20000"/>
              </a:spcBef>
              <a:buClr>
                <a:schemeClr val="tx1"/>
              </a:buClr>
              <a:buSzPct val="75000"/>
              <a:buFont typeface="Wingdings" charset="0"/>
              <a:buChar char="l"/>
            </a:pPr>
            <a:r>
              <a:rPr lang="ar-JO" sz="2800" b="1" dirty="0"/>
              <a:t>المعايير الأخلاقية للمصلين والقادة</a:t>
            </a:r>
            <a:endParaRPr lang="en-US" sz="2800" b="1" dirty="0"/>
          </a:p>
          <a:p>
            <a:pPr marL="342900" indent="-342900"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علاقة العهد مع الله</a:t>
            </a:r>
            <a:endParaRPr lang="en-US" sz="2800" b="1" dirty="0">
              <a:effectLst>
                <a:outerShdw blurRad="38100" dist="38100" dir="2700000" algn="tl">
                  <a:srgbClr val="000000"/>
                </a:outerShdw>
              </a:effectLst>
              <a:cs typeface="Arial" charset="0"/>
            </a:endParaRPr>
          </a:p>
          <a:p>
            <a:pPr marL="342900" indent="-342900"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بادر الله</a:t>
            </a:r>
            <a:endParaRPr lang="en-US" sz="2800" b="1" dirty="0">
              <a:effectLst>
                <a:outerShdw blurRad="38100" dist="38100" dir="2700000" algn="tl">
                  <a:srgbClr val="000000"/>
                </a:outerShdw>
              </a:effectLst>
              <a:cs typeface="Arial" charset="0"/>
            </a:endParaRPr>
          </a:p>
          <a:p>
            <a:pPr marL="342900" indent="-342900"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لا يمكن التلاعب بالله</a:t>
            </a:r>
            <a:endParaRPr lang="en-US" sz="2800" b="1" dirty="0">
              <a:effectLst>
                <a:outerShdw blurRad="38100" dist="38100" dir="2700000" algn="tl">
                  <a:srgbClr val="000000"/>
                </a:outerShdw>
              </a:effectLst>
              <a:cs typeface="Arial" charset="0"/>
            </a:endParaRPr>
          </a:p>
          <a:p>
            <a:pPr marL="342900" indent="-342900"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كهنة ذكور فقط</a:t>
            </a:r>
            <a:endParaRPr lang="en-US" sz="2800" b="1" dirty="0">
              <a:effectLst>
                <a:outerShdw blurRad="38100" dist="38100" dir="2700000" algn="tl">
                  <a:srgbClr val="000000"/>
                </a:outerShdw>
              </a:effectLst>
              <a:cs typeface="Arial" charset="0"/>
            </a:endParaRPr>
          </a:p>
        </p:txBody>
      </p:sp>
      <p:sp>
        <p:nvSpPr>
          <p:cNvPr id="6" name="Rectangle 3"/>
          <p:cNvSpPr txBox="1">
            <a:spLocks noChangeArrowheads="1"/>
          </p:cNvSpPr>
          <p:nvPr/>
        </p:nvSpPr>
        <p:spPr bwMode="auto">
          <a:xfrm>
            <a:off x="304800" y="1296988"/>
            <a:ext cx="4724400" cy="3323987"/>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lnSpc>
                <a:spcPct val="90000"/>
              </a:lnSpc>
              <a:spcBef>
                <a:spcPct val="20000"/>
              </a:spcBef>
              <a:buClr>
                <a:schemeClr val="tx1"/>
              </a:buClr>
              <a:buSzPct val="75000"/>
              <a:buFont typeface="Wingdings" charset="0"/>
              <a:buChar char="l"/>
            </a:pPr>
            <a:r>
              <a:rPr lang="ar-JO" sz="2800" b="1" dirty="0"/>
              <a:t>التوحيد (عبادة الله الحقيقي)</a:t>
            </a:r>
            <a:endParaRPr lang="en-US" sz="2800" b="1" dirty="0"/>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إله قدوس بلا خطية</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الكهنوت عن طريق الأنساب</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يهوه ليس إلهاً محلياً</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الخلاص بالإيمان ؟</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مشهود له بمعجزات حقيقية</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ديانة الصحراء (المرحلة اليمنى)</a:t>
            </a:r>
            <a:endParaRPr lang="en-US" sz="2800" b="1" dirty="0">
              <a:effectLst>
                <a:outerShdw blurRad="38100" dist="38100" dir="2700000" algn="tl">
                  <a:srgbClr val="000000"/>
                </a:outerShdw>
              </a:effectLst>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152400" y="609600"/>
            <a:ext cx="4191000" cy="37338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t>لكن ما علاقة كل هذا بي؟</a:t>
            </a:r>
            <a:endParaRPr lang="en-US" dirty="0">
              <a:effectLst>
                <a:outerShdw blurRad="38100" dist="38100" dir="2700000" algn="tl">
                  <a:schemeClr val="bg2"/>
                </a:outerShdw>
              </a:effectLst>
              <a:latin typeface="Arial" charset="0"/>
              <a:ea typeface="ＭＳ Ｐゴシック" charset="0"/>
            </a:endParaRPr>
          </a:p>
        </p:txBody>
      </p:sp>
      <p:pic>
        <p:nvPicPr>
          <p:cNvPr id="78851" name="Picture 4" descr="Tess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8963" y="228600"/>
            <a:ext cx="3552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52400" y="4724400"/>
            <a:ext cx="9067800" cy="2133600"/>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pPr>
            <a:r>
              <a:rPr lang="ar-JO" sz="3200" b="1" dirty="0"/>
              <a:t>لنشاهد الآن فيلم قناة ديسكفري عن خرافات الروح الجائع</a:t>
            </a:r>
            <a:endParaRPr lang="en-US" sz="3200" b="1" dirty="0">
              <a:effectLst>
                <a:outerShdw blurRad="38100" dist="38100" dir="2700000" algn="tl">
                  <a:srgbClr val="000000"/>
                </a:outerShdw>
              </a:effectLst>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277813"/>
            <a:ext cx="8686800" cy="4979987"/>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t>كيف ساعدتك قراءة هذه الكتابات الوثنية لصف اليوم على تقدير اليهودية ؟ </a:t>
            </a:r>
            <a:br>
              <a:rPr lang="ar-JO" dirty="0"/>
            </a:br>
            <a:r>
              <a:rPr lang="ar-JO" dirty="0"/>
              <a:t>كيف ساعدك هذا في مسيرتك مع الله ؟</a:t>
            </a:r>
            <a:endParaRPr lang="en-US" dirty="0">
              <a:effectLst>
                <a:outerShdw blurRad="38100" dist="38100" dir="2700000" algn="tl">
                  <a:schemeClr val="bg2"/>
                </a:outerShdw>
              </a:effectLst>
              <a:latin typeface="Arial" charset="0"/>
              <a:ea typeface="ＭＳ Ｐゴシック"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457200" y="0"/>
            <a:ext cx="3352800" cy="917575"/>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البوذية</a:t>
            </a:r>
            <a:endParaRPr lang="en-US" dirty="0">
              <a:effectLst>
                <a:outerShdw blurRad="38100" dist="38100" dir="2700000" algn="tl">
                  <a:schemeClr val="bg2"/>
                </a:outerShdw>
              </a:effectLst>
              <a:latin typeface="Arial" charset="0"/>
              <a:ea typeface="ＭＳ Ｐゴシック" charset="0"/>
            </a:endParaRPr>
          </a:p>
        </p:txBody>
      </p:sp>
      <p:pic>
        <p:nvPicPr>
          <p:cNvPr id="81925" name="Picture 5" descr="XXJ12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914400"/>
            <a:ext cx="25146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East Asian Buddhism - Wikipedia">
            <a:extLst>
              <a:ext uri="{FF2B5EF4-FFF2-40B4-BE49-F238E27FC236}">
                <a16:creationId xmlns:a16="http://schemas.microsoft.com/office/drawing/2014/main" id="{5CC69D4E-52BA-D44E-9963-CF4C88E2CF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0"/>
            <a:ext cx="5580112" cy="5106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fish">
            <a:hlinkClick r:id="rId6"/>
            <a:extLst>
              <a:ext uri="{FF2B5EF4-FFF2-40B4-BE49-F238E27FC236}">
                <a16:creationId xmlns:a16="http://schemas.microsoft.com/office/drawing/2014/main" id="{71CA9C84-69F6-E147-A050-3C37A27F0A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476" y="4077072"/>
            <a:ext cx="2496868" cy="29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wheel">
            <a:hlinkClick r:id="rId8"/>
            <a:extLst>
              <a:ext uri="{FF2B5EF4-FFF2-40B4-BE49-F238E27FC236}">
                <a16:creationId xmlns:a16="http://schemas.microsoft.com/office/drawing/2014/main" id="{140F6FB9-B271-094A-BD2B-AEF69A24A74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46" y="3108522"/>
            <a:ext cx="1840059" cy="159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sz="quarter"/>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الهندوسية</a:t>
            </a:r>
            <a:endParaRPr lang="en-US" dirty="0">
              <a:effectLst>
                <a:outerShdw blurRad="38100" dist="38100" dir="2700000" algn="tl">
                  <a:schemeClr val="bg2"/>
                </a:outerShdw>
              </a:effectLst>
              <a:latin typeface="Arial" charset="0"/>
              <a:ea typeface="ＭＳ Ｐゴシック" charset="0"/>
            </a:endParaRPr>
          </a:p>
        </p:txBody>
      </p:sp>
      <p:pic>
        <p:nvPicPr>
          <p:cNvPr id="20483" name="Picture 3" descr="sculp_01">
            <a:hlinkClick r:id="rId3"/>
          </p:cNvPr>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381000" y="1524000"/>
            <a:ext cx="2333625" cy="2819400"/>
          </a:xfrm>
        </p:spPr>
      </p:pic>
      <p:pic>
        <p:nvPicPr>
          <p:cNvPr id="20484" name="Picture 4" descr="gau">
            <a:hlinkClick r:id="rId5"/>
          </p:cNvPr>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3159062" y="2051050"/>
            <a:ext cx="3140138" cy="2014537"/>
          </a:xfrm>
        </p:spPr>
      </p:pic>
      <p:pic>
        <p:nvPicPr>
          <p:cNvPr id="20485" name="Picture 5" descr="buddasym">
            <a:hlinkClick r:id="rId7"/>
          </p:cNvPr>
          <p:cNvPicPr>
            <a:picLocks noGrp="1" noChangeAspect="1" noChangeArrowheads="1"/>
          </p:cNvPicPr>
          <p:nvPr>
            <p:ph sz="quarter" idx="3"/>
          </p:nvPr>
        </p:nvPicPr>
        <p:blipFill>
          <a:blip r:embed="rId8" cstate="screen">
            <a:extLst>
              <a:ext uri="{28A0092B-C50C-407E-A947-70E740481C1C}">
                <a14:useLocalDpi xmlns:a14="http://schemas.microsoft.com/office/drawing/2010/main" val="0"/>
              </a:ext>
            </a:extLst>
          </a:blip>
          <a:srcRect/>
          <a:stretch>
            <a:fillRect/>
          </a:stretch>
        </p:blipFill>
        <p:spPr>
          <a:xfrm>
            <a:off x="2438400" y="457200"/>
            <a:ext cx="933450" cy="914400"/>
          </a:xfrm>
        </p:spPr>
      </p:pic>
      <p:pic>
        <p:nvPicPr>
          <p:cNvPr id="20486" name="Picture 6" descr="Ganesh1">
            <a:hlinkClick r:id="rId9"/>
          </p:cNvPr>
          <p:cNvPicPr>
            <a:picLocks noGrp="1" noChangeAspect="1" noChangeArrowheads="1"/>
          </p:cNvPicPr>
          <p:nvPr>
            <p:ph sz="quarter" idx="4"/>
          </p:nvPr>
        </p:nvPicPr>
        <p:blipFill>
          <a:blip r:embed="rId10" cstate="print">
            <a:extLst>
              <a:ext uri="{28A0092B-C50C-407E-A947-70E740481C1C}">
                <a14:useLocalDpi xmlns:a14="http://schemas.microsoft.com/office/drawing/2010/main" val="0"/>
              </a:ext>
            </a:extLst>
          </a:blip>
          <a:srcRect/>
          <a:stretch>
            <a:fillRect/>
          </a:stretch>
        </p:blipFill>
        <p:spPr>
          <a:xfrm>
            <a:off x="6019800" y="2743200"/>
            <a:ext cx="2895600" cy="3908425"/>
          </a:xfrm>
        </p:spPr>
      </p:pic>
      <p:pic>
        <p:nvPicPr>
          <p:cNvPr id="83975" name="Picture 7" descr="om">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67400" y="304800"/>
            <a:ext cx="904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templ">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43200" y="4529138"/>
            <a:ext cx="28194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048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0488"/>
                                        </p:tgtEl>
                                        <p:attrNameLst>
                                          <p:attrName>style.visibility</p:attrName>
                                        </p:attrNameLst>
                                      </p:cBhvr>
                                      <p:to>
                                        <p:strVal val="visible"/>
                                      </p:to>
                                    </p:set>
                                    <p:anim calcmode="lin" valueType="num">
                                      <p:cBhvr additive="base">
                                        <p:cTn id="14" dur="500" fill="hold"/>
                                        <p:tgtEl>
                                          <p:spTgt spid="20488"/>
                                        </p:tgtEl>
                                        <p:attrNameLst>
                                          <p:attrName>ppt_x</p:attrName>
                                        </p:attrNameLst>
                                      </p:cBhvr>
                                      <p:tavLst>
                                        <p:tav tm="0">
                                          <p:val>
                                            <p:strVal val="#ppt_x"/>
                                          </p:val>
                                        </p:tav>
                                        <p:tav tm="100000">
                                          <p:val>
                                            <p:strVal val="#ppt_x"/>
                                          </p:val>
                                        </p:tav>
                                      </p:tavLst>
                                    </p:anim>
                                    <p:anim calcmode="lin" valueType="num">
                                      <p:cBhvr additive="base">
                                        <p:cTn id="15" dur="500" fill="hold"/>
                                        <p:tgtEl>
                                          <p:spTgt spid="20488"/>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ppt_x"/>
                                          </p:val>
                                        </p:tav>
                                        <p:tav tm="100000">
                                          <p:val>
                                            <p:strVal val="#ppt_x"/>
                                          </p:val>
                                        </p:tav>
                                      </p:tavLst>
                                    </p:anim>
                                    <p:anim calcmode="lin" valueType="num">
                                      <p:cBhvr additive="base">
                                        <p:cTn id="20"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2" fill="hold" nodeType="clickEffect">
                                  <p:stCondLst>
                                    <p:cond delay="0"/>
                                  </p:stCondLst>
                                  <p:childTnLst>
                                    <p:set>
                                      <p:cBhvr>
                                        <p:cTn id="24" dur="1" fill="hold">
                                          <p:stCondLst>
                                            <p:cond delay="0"/>
                                          </p:stCondLst>
                                        </p:cTn>
                                        <p:tgtEl>
                                          <p:spTgt spid="20484"/>
                                        </p:tgtEl>
                                        <p:attrNameLst>
                                          <p:attrName>style.visibility</p:attrName>
                                        </p:attrNameLst>
                                      </p:cBhvr>
                                      <p:to>
                                        <p:strVal val="visible"/>
                                      </p:to>
                                    </p:set>
                                    <p:anim calcmode="lin" valueType="num">
                                      <p:cBhvr additive="base">
                                        <p:cTn id="25" dur="5000" fill="hold"/>
                                        <p:tgtEl>
                                          <p:spTgt spid="20484"/>
                                        </p:tgtEl>
                                        <p:attrNameLst>
                                          <p:attrName>ppt_x</p:attrName>
                                        </p:attrNameLst>
                                      </p:cBhvr>
                                      <p:tavLst>
                                        <p:tav tm="0">
                                          <p:val>
                                            <p:strVal val="1+#ppt_w/2"/>
                                          </p:val>
                                        </p:tav>
                                        <p:tav tm="100000">
                                          <p:val>
                                            <p:strVal val="#ppt_x"/>
                                          </p:val>
                                        </p:tav>
                                      </p:tavLst>
                                    </p:anim>
                                    <p:anim calcmode="lin" valueType="num">
                                      <p:cBhvr additive="base">
                                        <p:cTn id="26" dur="50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sz="quarter"/>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الهندوسية</a:t>
            </a:r>
            <a:endParaRPr lang="en-US" dirty="0">
              <a:effectLst>
                <a:outerShdw blurRad="38100" dist="38100" dir="2700000" algn="tl">
                  <a:schemeClr val="bg2"/>
                </a:outerShdw>
              </a:effectLst>
              <a:latin typeface="Arial" charset="0"/>
              <a:ea typeface="ＭＳ Ｐゴシック" charset="0"/>
            </a:endParaRPr>
          </a:p>
        </p:txBody>
      </p:sp>
      <p:pic>
        <p:nvPicPr>
          <p:cNvPr id="86019" name="Picture 3" descr="o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04800"/>
            <a:ext cx="904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descr="SHIV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7813" y="3200400"/>
            <a:ext cx="25161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descr="shiva">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000" y="3048000"/>
            <a:ext cx="2524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shiva">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76625" y="1752600"/>
            <a:ext cx="3349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shiva">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7200" y="2924175"/>
            <a:ext cx="2336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9" descr="shiva">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6800" y="381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53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990600"/>
            <a:ext cx="8915400" cy="1143000"/>
          </a:xfrm>
        </p:spPr>
        <p:txBody>
          <a:bodyPr/>
          <a:lstStyle/>
          <a:p>
            <a:r>
              <a:rPr lang="en-US" sz="2800" dirty="0">
                <a:effectLst>
                  <a:outerShdw blurRad="38100" dist="38100" dir="2700000" algn="tl">
                    <a:srgbClr val="FFFFFF"/>
                  </a:outerShdw>
                </a:effectLst>
                <a:latin typeface="Arial" charset="0"/>
                <a:ea typeface="ＭＳ Ｐゴシック" charset="0"/>
              </a:rPr>
              <a:t>Scope</a:t>
            </a:r>
          </a:p>
        </p:txBody>
      </p:sp>
      <p:sp>
        <p:nvSpPr>
          <p:cNvPr id="26628" name="Text Box 4"/>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160ب</a:t>
            </a:r>
            <a:endParaRPr lang="en-US" b="1" dirty="0">
              <a:latin typeface="Arial" pitchFamily="-112" charset="0"/>
              <a:ea typeface="ＭＳ Ｐゴシック" pitchFamily="-112" charset="-128"/>
              <a:cs typeface="ＭＳ Ｐゴシック" pitchFamily="-112" charset="-128"/>
            </a:endParaRPr>
          </a:p>
        </p:txBody>
      </p:sp>
      <p:pic>
        <p:nvPicPr>
          <p:cNvPr id="2" name="Picture 1"/>
          <p:cNvPicPr>
            <a:picLocks noChangeAspect="1"/>
          </p:cNvPicPr>
          <p:nvPr/>
        </p:nvPicPr>
        <p:blipFill>
          <a:blip r:embed="rId3" cstate="print"/>
          <a:stretch>
            <a:fillRect/>
          </a:stretch>
        </p:blipFill>
        <p:spPr>
          <a:xfrm>
            <a:off x="107504" y="332656"/>
            <a:ext cx="3263900" cy="2489200"/>
          </a:xfrm>
          <a:prstGeom prst="rect">
            <a:avLst/>
          </a:prstGeom>
        </p:spPr>
      </p:pic>
      <p:pic>
        <p:nvPicPr>
          <p:cNvPr id="3" name="Picture 2"/>
          <p:cNvPicPr>
            <a:picLocks noChangeAspect="1"/>
          </p:cNvPicPr>
          <p:nvPr/>
        </p:nvPicPr>
        <p:blipFill>
          <a:blip r:embed="rId4" cstate="print"/>
          <a:stretch>
            <a:fillRect/>
          </a:stretch>
        </p:blipFill>
        <p:spPr>
          <a:xfrm>
            <a:off x="5292080" y="620688"/>
            <a:ext cx="3492500" cy="2324100"/>
          </a:xfrm>
          <a:prstGeom prst="rect">
            <a:avLst/>
          </a:prstGeom>
        </p:spPr>
      </p:pic>
      <p:pic>
        <p:nvPicPr>
          <p:cNvPr id="4" name="Picture 3"/>
          <p:cNvPicPr>
            <a:picLocks noChangeAspect="1"/>
          </p:cNvPicPr>
          <p:nvPr/>
        </p:nvPicPr>
        <p:blipFill>
          <a:blip r:embed="rId5" cstate="print"/>
          <a:stretch>
            <a:fillRect/>
          </a:stretch>
        </p:blipFill>
        <p:spPr>
          <a:xfrm>
            <a:off x="6084168" y="4725144"/>
            <a:ext cx="2603500" cy="1968500"/>
          </a:xfrm>
          <a:prstGeom prst="rect">
            <a:avLst/>
          </a:prstGeom>
        </p:spPr>
      </p:pic>
      <p:sp>
        <p:nvSpPr>
          <p:cNvPr id="21507" name="WordArt 3"/>
          <p:cNvSpPr>
            <a:spLocks noChangeArrowheads="1" noChangeShapeType="1" noTextEdit="1"/>
          </p:cNvSpPr>
          <p:nvPr/>
        </p:nvSpPr>
        <p:spPr bwMode="auto">
          <a:xfrm>
            <a:off x="3124200" y="762000"/>
            <a:ext cx="3048000" cy="18288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ar-JO"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المدى</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pic>
        <p:nvPicPr>
          <p:cNvPr id="7" name="Picture 6"/>
          <p:cNvPicPr>
            <a:picLocks noChangeAspect="1"/>
          </p:cNvPicPr>
          <p:nvPr/>
        </p:nvPicPr>
        <p:blipFill>
          <a:blip r:embed="rId6" cstate="print"/>
          <a:stretch>
            <a:fillRect/>
          </a:stretch>
        </p:blipFill>
        <p:spPr>
          <a:xfrm>
            <a:off x="251520" y="4365104"/>
            <a:ext cx="3543300" cy="2298700"/>
          </a:xfrm>
          <a:prstGeom prst="rect">
            <a:avLst/>
          </a:prstGeom>
        </p:spPr>
      </p:pic>
      <p:sp>
        <p:nvSpPr>
          <p:cNvPr id="6" name="Rectangle 2"/>
          <p:cNvSpPr txBox="1">
            <a:spLocks noChangeArrowheads="1"/>
          </p:cNvSpPr>
          <p:nvPr/>
        </p:nvSpPr>
        <p:spPr bwMode="auto">
          <a:xfrm>
            <a:off x="838200" y="2708920"/>
            <a:ext cx="7772400" cy="24384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3600" b="1" dirty="0"/>
              <a:t>دعونا نقارن ونباين بين الديانات الوثنية الرئيسية في العصور القديمة و كيف اختلفت عبادتهم عن بعضهم البعض؟</a:t>
            </a:r>
            <a:endParaRPr lang="en-US" sz="3600" b="1" dirty="0">
              <a:effectLst>
                <a:glow rad="292100">
                  <a:schemeClr val="bg2">
                    <a:alpha val="75000"/>
                  </a:schemeClr>
                </a:glow>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3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F617A4-3233-4447-9A11-240A2914EA39}"/>
              </a:ext>
            </a:extLst>
          </p:cNvPr>
          <p:cNvGrpSpPr/>
          <p:nvPr/>
        </p:nvGrpSpPr>
        <p:grpSpPr>
          <a:xfrm>
            <a:off x="107504" y="0"/>
            <a:ext cx="8820244" cy="6858000"/>
            <a:chOff x="107504" y="0"/>
            <a:chExt cx="8820244" cy="6858000"/>
          </a:xfrm>
        </p:grpSpPr>
        <p:pic>
          <p:nvPicPr>
            <p:cNvPr id="95234" name="Picture 2" descr="Painting the West Saffron - Tricycle: The Buddhist Review">
              <a:extLst>
                <a:ext uri="{FF2B5EF4-FFF2-40B4-BE49-F238E27FC236}">
                  <a16:creationId xmlns:a16="http://schemas.microsoft.com/office/drawing/2014/main" id="{D35FA448-4174-8646-A0CE-4CDF9BA9C8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63" b="6763"/>
            <a:stretch/>
          </p:blipFill>
          <p:spPr bwMode="auto">
            <a:xfrm>
              <a:off x="107504" y="0"/>
              <a:ext cx="882024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BF36FCD-E7CA-6F45-A8C1-19B91E85A8B4}"/>
                </a:ext>
              </a:extLst>
            </p:cNvPr>
            <p:cNvSpPr/>
            <p:nvPr/>
          </p:nvSpPr>
          <p:spPr bwMode="auto">
            <a:xfrm>
              <a:off x="5580112" y="5805264"/>
              <a:ext cx="936104" cy="1008112"/>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1" charset="0"/>
                <a:ea typeface="ＭＳ Ｐゴシック" charset="0"/>
              </a:endParaRPr>
            </a:p>
          </p:txBody>
        </p:sp>
        <p:sp>
          <p:nvSpPr>
            <p:cNvPr id="10" name="Rectangle 9">
              <a:extLst>
                <a:ext uri="{FF2B5EF4-FFF2-40B4-BE49-F238E27FC236}">
                  <a16:creationId xmlns:a16="http://schemas.microsoft.com/office/drawing/2014/main" id="{513CA3B6-565F-234B-822F-E38D663E3329}"/>
                </a:ext>
              </a:extLst>
            </p:cNvPr>
            <p:cNvSpPr/>
            <p:nvPr/>
          </p:nvSpPr>
          <p:spPr bwMode="auto">
            <a:xfrm>
              <a:off x="4860032" y="5564212"/>
              <a:ext cx="1741185" cy="216024"/>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1" charset="0"/>
                <a:ea typeface="ＭＳ Ｐゴシック" charset="0"/>
              </a:endParaRPr>
            </a:p>
          </p:txBody>
        </p:sp>
      </p:grpSp>
      <p:sp>
        <p:nvSpPr>
          <p:cNvPr id="2" name="Title 1"/>
          <p:cNvSpPr>
            <a:spLocks noGrp="1"/>
          </p:cNvSpPr>
          <p:nvPr>
            <p:ph type="title"/>
          </p:nvPr>
        </p:nvSpPr>
        <p:spPr>
          <a:xfrm>
            <a:off x="141124" y="1"/>
            <a:ext cx="8786623" cy="764704"/>
          </a:xfrm>
          <a:solidFill>
            <a:schemeClr val="tx1"/>
          </a:solidFill>
        </p:spPr>
        <p:txBody>
          <a:bodyPr/>
          <a:lstStyle/>
          <a:p>
            <a:r>
              <a:rPr lang="ar-JO" sz="2400" b="1" dirty="0">
                <a:solidFill>
                  <a:schemeClr val="bg1"/>
                </a:solidFill>
                <a:effectLst/>
              </a:rPr>
              <a:t>ثاني أكبر تقليد ديني في كل ولاية ، 2010 </a:t>
            </a:r>
            <a:br>
              <a:rPr lang="ar-JO" sz="2400" b="1" dirty="0">
                <a:solidFill>
                  <a:schemeClr val="bg1"/>
                </a:solidFill>
                <a:effectLst/>
              </a:rPr>
            </a:br>
            <a:r>
              <a:rPr lang="ar-JO" sz="2400" b="1" dirty="0">
                <a:solidFill>
                  <a:schemeClr val="bg1"/>
                </a:solidFill>
                <a:effectLst/>
              </a:rPr>
              <a:t>(تظل المسيحية أكبر تقليد ديني في كل ولاية)</a:t>
            </a:r>
            <a:endParaRPr lang="en-US" sz="2400" b="1" dirty="0">
              <a:solidFill>
                <a:schemeClr val="bg1"/>
              </a:solidFill>
              <a:effectLst/>
            </a:endParaRPr>
          </a:p>
        </p:txBody>
      </p:sp>
      <p:sp>
        <p:nvSpPr>
          <p:cNvPr id="4" name="Title 1">
            <a:extLst>
              <a:ext uri="{FF2B5EF4-FFF2-40B4-BE49-F238E27FC236}">
                <a16:creationId xmlns:a16="http://schemas.microsoft.com/office/drawing/2014/main" id="{926AAA0A-6916-344B-882D-E1BE04E67FF5}"/>
              </a:ext>
            </a:extLst>
          </p:cNvPr>
          <p:cNvSpPr txBox="1">
            <a:spLocks/>
          </p:cNvSpPr>
          <p:nvPr/>
        </p:nvSpPr>
        <p:spPr bwMode="auto">
          <a:xfrm>
            <a:off x="4644008" y="5478512"/>
            <a:ext cx="2584182" cy="21602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0" cap="none" spc="0" normalizeH="0" baseline="0" noProof="0" dirty="0">
                <a:ln>
                  <a:noFill/>
                </a:ln>
                <a:solidFill>
                  <a:srgbClr val="000000"/>
                </a:solidFill>
                <a:effectLst/>
                <a:uLnTx/>
                <a:uFillTx/>
                <a:latin typeface="Arial"/>
                <a:ea typeface="ＭＳ Ｐゴシック" pitchFamily="-111" charset="-128"/>
              </a:rPr>
              <a:t>التقليد الديني</a:t>
            </a:r>
            <a:endParaRPr kumimoji="0" lang="en-US" sz="1600" b="1" i="0" u="none" strike="noStrike" kern="0" cap="none" spc="0" normalizeH="0" baseline="0" noProof="0" dirty="0">
              <a:ln>
                <a:noFill/>
              </a:ln>
              <a:solidFill>
                <a:srgbClr val="000000"/>
              </a:solidFill>
              <a:effectLst/>
              <a:uLnTx/>
              <a:uFillTx/>
              <a:latin typeface="Arial"/>
              <a:ea typeface="ＭＳ Ｐゴシック" pitchFamily="-111" charset="-128"/>
            </a:endParaRPr>
          </a:p>
        </p:txBody>
      </p:sp>
      <p:sp>
        <p:nvSpPr>
          <p:cNvPr id="3" name="TextBox 2">
            <a:extLst>
              <a:ext uri="{FF2B5EF4-FFF2-40B4-BE49-F238E27FC236}">
                <a16:creationId xmlns:a16="http://schemas.microsoft.com/office/drawing/2014/main" id="{B2CE1A0E-798D-C04B-BDAA-05D4B7CBFE17}"/>
              </a:ext>
            </a:extLst>
          </p:cNvPr>
          <p:cNvSpPr txBox="1"/>
          <p:nvPr/>
        </p:nvSpPr>
        <p:spPr>
          <a:xfrm>
            <a:off x="5580112" y="5760640"/>
            <a:ext cx="2355473"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البهائية (ولاية واحدة)</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البوذية (13)</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الهندوسية (2)</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الإسلام (20)</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اليهودية (15)</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85410522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a:effectLst>
                  <a:outerShdw blurRad="38100" dist="38100" dir="2700000" algn="tl">
                    <a:srgbClr val="FFFFFF"/>
                  </a:outerShdw>
                </a:effectLst>
                <a:latin typeface="Arial" charset="0"/>
                <a:ea typeface="ＭＳ Ｐゴシック" charset="0"/>
              </a:rPr>
              <a:t>Application</a:t>
            </a:r>
            <a:endParaRPr lang="en-US">
              <a:effectLst>
                <a:outerShdw blurRad="38100" dist="38100" dir="2700000" algn="tl">
                  <a:srgbClr val="FFFFFF"/>
                </a:outerShdw>
              </a:effectLst>
              <a:latin typeface="Arial" charset="0"/>
              <a:ea typeface="ＭＳ Ｐゴシック" charset="0"/>
            </a:endParaRPr>
          </a:p>
        </p:txBody>
      </p:sp>
      <p:sp>
        <p:nvSpPr>
          <p:cNvPr id="6" name="Rectangle 2"/>
          <p:cNvSpPr txBox="1">
            <a:spLocks noChangeArrowheads="1"/>
          </p:cNvSpPr>
          <p:nvPr/>
        </p:nvSpPr>
        <p:spPr bwMode="auto">
          <a:xfrm>
            <a:off x="214282" y="2209800"/>
            <a:ext cx="8643998" cy="29718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t>لقد تأثرت إسرائيل بالوثنية (مز 106: 34-42) لذلك اليوم يجب أن نحذر التوفيق بين المعتقدات.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 </a:t>
            </a:r>
            <a:r>
              <a:rPr lang="ar-JO" sz="2800" b="1" dirty="0"/>
              <a:t>كتاب تلوين للأطفال (الوجوه المتعددة للأم العظيمة - عشتاروث)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a:t>
            </a:r>
            <a:r>
              <a:rPr lang="ar-JO" sz="2800" b="1" dirty="0"/>
              <a:t>قَسَم فتيات الكشافة (التقليل من التركيز على الله)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a:t>
            </a:r>
            <a:r>
              <a:rPr lang="ar-JO" sz="2800" b="1" dirty="0"/>
              <a:t>مجلس الكنائس العالمي (صلاة للإلهة صوفيا</a:t>
            </a:r>
            <a:r>
              <a:rPr lang="ar-JO" sz="2800" b="1" dirty="0">
                <a:effectLst>
                  <a:outerShdw blurRad="38100" dist="38100" dir="2700000" algn="tl">
                    <a:srgbClr val="000000"/>
                  </a:outerShdw>
                </a:effectLst>
                <a:cs typeface="Arial" charset="0"/>
              </a:rPr>
              <a:t>)</a:t>
            </a:r>
            <a:endParaRPr lang="en-US" sz="2800" b="1" dirty="0">
              <a:effectLst>
                <a:outerShdw blurRad="38100" dist="38100" dir="2700000" algn="tl">
                  <a:srgbClr val="000000"/>
                </a:outerShdw>
              </a:effectLst>
              <a:cs typeface="Arial" charset="0"/>
            </a:endParaRPr>
          </a:p>
          <a:p>
            <a:pPr algn="r" rtl="1">
              <a:spcBef>
                <a:spcPct val="20000"/>
              </a:spcBef>
              <a:buFontTx/>
              <a:buChar char="•"/>
            </a:pPr>
            <a:r>
              <a:rPr lang="ar-JO" sz="2800" b="1" dirty="0"/>
              <a:t>تمركز الله مقابل التساهل في الذات (2 كورنثوس 10: 4-5) </a:t>
            </a:r>
            <a:br>
              <a:rPr lang="en-US" sz="2800" b="1" dirty="0">
                <a:effectLst>
                  <a:outerShdw blurRad="38100" dist="38100" dir="2700000" algn="tl">
                    <a:srgbClr val="000000"/>
                  </a:outerShdw>
                </a:effectLst>
                <a:cs typeface="Arial" charset="0"/>
              </a:rPr>
            </a:br>
            <a:endParaRPr lang="en-US" sz="1400" b="1" dirty="0">
              <a:effectLst>
                <a:outerShdw blurRad="38100" dist="38100" dir="2700000" algn="tl">
                  <a:srgbClr val="000000"/>
                </a:outerShdw>
              </a:effectLst>
              <a:cs typeface="Arial" charset="0"/>
            </a:endParaRPr>
          </a:p>
        </p:txBody>
      </p:sp>
      <p:sp>
        <p:nvSpPr>
          <p:cNvPr id="88068" name="WordArt 3"/>
          <p:cNvSpPr>
            <a:spLocks noChangeArrowheads="1" noChangeShapeType="1" noTextEdit="1"/>
          </p:cNvSpPr>
          <p:nvPr/>
        </p:nvSpPr>
        <p:spPr bwMode="auto">
          <a:xfrm>
            <a:off x="3200400" y="609600"/>
            <a:ext cx="2819400" cy="12954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ar-JO"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التطبيق</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sp>
        <p:nvSpPr>
          <p:cNvPr id="90117" name="Text Box 5"/>
          <p:cNvSpPr txBox="1">
            <a:spLocks noChangeArrowheads="1"/>
          </p:cNvSpPr>
          <p:nvPr/>
        </p:nvSpPr>
        <p:spPr bwMode="auto">
          <a:xfrm>
            <a:off x="8264525" y="0"/>
            <a:ext cx="80983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160د</a:t>
            </a:r>
            <a:endParaRPr lang="en-US" b="1" dirty="0">
              <a:latin typeface="Arial" pitchFamily="-112" charset="0"/>
              <a:ea typeface="ＭＳ Ｐゴシック" pitchFamily="-112" charset="-128"/>
              <a:cs typeface="ＭＳ Ｐゴシック" pitchFamily="-112" charset="-128"/>
            </a:endParaRPr>
          </a:p>
        </p:txBody>
      </p:sp>
      <p:sp>
        <p:nvSpPr>
          <p:cNvPr id="7" name="Text Box 4">
            <a:extLst>
              <a:ext uri="{FF2B5EF4-FFF2-40B4-BE49-F238E27FC236}">
                <a16:creationId xmlns:a16="http://schemas.microsoft.com/office/drawing/2014/main" id="{F411DCD9-3470-2A49-BD90-440ACB8FF2EC}"/>
              </a:ext>
            </a:extLst>
          </p:cNvPr>
          <p:cNvSpPr txBox="1">
            <a:spLocks noChangeArrowheads="1"/>
          </p:cNvSpPr>
          <p:nvPr/>
        </p:nvSpPr>
        <p:spPr bwMode="auto">
          <a:xfrm rot="20328224">
            <a:off x="767956" y="2629094"/>
            <a:ext cx="8545191" cy="2862322"/>
          </a:xfrm>
          <a:prstGeom prst="rect">
            <a:avLst/>
          </a:prstGeom>
          <a:solidFill>
            <a:schemeClr val="bg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r>
              <a:rPr lang="ar-SA" sz="3600" dirty="0"/>
              <a:t>لأَنَّنَا وَإِنْ كُنَّا نَسْلُكُ فِي الْجَسَدِ، لَسْنَا حَسَبَ الْجَسَدِ نُحَارِبُ. ٤ إِذْ أَسْلِحَةُ مُحَارَبَتِنَا لَيْسَتْ جَسَدِيَّةً، بَلْ قَادِرَةٌ بِاللَّهِ عَلَى هَدْمِ حُصُونٍ. ٥ هَادِمِينَ ظُنُوناً وَكُلَّ عُلْوٍ يَرْتَفِعُ ضِدَّ مَعْرِفَةِ اللهِ، </a:t>
            </a:r>
            <a:r>
              <a:rPr lang="ar-SA" sz="3600" dirty="0" err="1"/>
              <a:t>وَمُسْتَأْسِرِينَ</a:t>
            </a:r>
            <a:r>
              <a:rPr lang="ar-SA" sz="3600" dirty="0"/>
              <a:t> كُلَّ فِكْرٍ إِلَى طَاعَةِ الْمَسِيحِ، </a:t>
            </a:r>
            <a:br>
              <a:rPr lang="en-US" sz="3600" dirty="0"/>
            </a:br>
            <a:r>
              <a:rPr lang="en-US" sz="3600" b="1" dirty="0">
                <a:cs typeface="Arial" charset="0"/>
              </a:rPr>
              <a:t>(</a:t>
            </a:r>
            <a:r>
              <a:rPr lang="ar-SA" sz="2800" b="1" dirty="0" err="1">
                <a:cs typeface="Arial" charset="0"/>
              </a:rPr>
              <a:t>كورنثوس</a:t>
            </a:r>
            <a:r>
              <a:rPr lang="ar-SA" sz="2800" b="1" dirty="0">
                <a:cs typeface="Arial" charset="0"/>
              </a:rPr>
              <a:t> ١٠</a:t>
            </a:r>
            <a:r>
              <a:rPr lang="en-US" sz="2800" dirty="0">
                <a:cs typeface="Arial" charset="0"/>
              </a:rPr>
              <a:t>).</a:t>
            </a:r>
          </a:p>
        </p:txBody>
      </p:sp>
      <p:sp>
        <p:nvSpPr>
          <p:cNvPr id="90116" name="Text Box 4"/>
          <p:cNvSpPr txBox="1">
            <a:spLocks noChangeArrowheads="1"/>
          </p:cNvSpPr>
          <p:nvPr/>
        </p:nvSpPr>
        <p:spPr bwMode="auto">
          <a:xfrm rot="20272448">
            <a:off x="33370" y="1124632"/>
            <a:ext cx="7864475" cy="1754326"/>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altLang="ja-JP" sz="3600" b="1" dirty="0">
                <a:cs typeface="Arial" charset="0"/>
              </a:rPr>
              <a:t>و كل ما قلت لكم احتفظوا به و لا تذكروا اسم آلهة أخرى و لا يسمع من فمك</a:t>
            </a:r>
          </a:p>
          <a:p>
            <a:pPr algn="r"/>
            <a:r>
              <a:rPr lang="ar-JO" sz="3600" b="1" dirty="0">
                <a:cs typeface="Arial" charset="0"/>
              </a:rPr>
              <a:t>(خر 23</a:t>
            </a:r>
            <a:r>
              <a:rPr lang="ar-JO" sz="3600" dirty="0">
                <a:cs typeface="Arial" charset="0"/>
              </a:rPr>
              <a:t>: 13)</a:t>
            </a:r>
            <a:endParaRPr lang="ar-JO" sz="3600" b="1"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nodeType="after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0116"/>
                                        </p:tgtEl>
                                        <p:attrNameLst>
                                          <p:attrName>style.visibility</p:attrName>
                                        </p:attrNameLst>
                                      </p:cBhvr>
                                      <p:to>
                                        <p:strVal val="visible"/>
                                      </p:to>
                                    </p:set>
                                    <p:anim calcmode="lin" valueType="num">
                                      <p:cBhvr>
                                        <p:cTn id="23" dur="1000" fill="hold"/>
                                        <p:tgtEl>
                                          <p:spTgt spid="90116"/>
                                        </p:tgtEl>
                                        <p:attrNameLst>
                                          <p:attrName>ppt_w</p:attrName>
                                        </p:attrNameLst>
                                      </p:cBhvr>
                                      <p:tavLst>
                                        <p:tav tm="0">
                                          <p:val>
                                            <p:fltVal val="0"/>
                                          </p:val>
                                        </p:tav>
                                        <p:tav tm="100000">
                                          <p:val>
                                            <p:strVal val="#ppt_w"/>
                                          </p:val>
                                        </p:tav>
                                      </p:tavLst>
                                    </p:anim>
                                    <p:anim calcmode="lin" valueType="num">
                                      <p:cBhvr>
                                        <p:cTn id="24" dur="1000" fill="hold"/>
                                        <p:tgtEl>
                                          <p:spTgt spid="90116"/>
                                        </p:tgtEl>
                                        <p:attrNameLst>
                                          <p:attrName>ppt_h</p:attrName>
                                        </p:attrNameLst>
                                      </p:cBhvr>
                                      <p:tavLst>
                                        <p:tav tm="0">
                                          <p:val>
                                            <p:fltVal val="0"/>
                                          </p:val>
                                        </p:tav>
                                        <p:tav tm="100000">
                                          <p:val>
                                            <p:strVal val="#ppt_h"/>
                                          </p:val>
                                        </p:tav>
                                      </p:tavLst>
                                    </p:anim>
                                    <p:anim calcmode="lin" valueType="num">
                                      <p:cBhvr>
                                        <p:cTn id="25" dur="1000" fill="hold"/>
                                        <p:tgtEl>
                                          <p:spTgt spid="9011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01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P spid="7" grpId="0" animBg="1"/>
      <p:bldP spid="9011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1676400"/>
            <a:ext cx="8610600" cy="4876800"/>
          </a:xfrm>
          <a:prstGeom prst="rect">
            <a:avLst/>
          </a:prstGeom>
          <a:noFill/>
          <a:ln w="9525">
            <a:noFill/>
            <a:miter lim="800000"/>
            <a:headEnd/>
            <a:tailEnd/>
          </a:ln>
        </p:spPr>
        <p:txBody>
          <a:bodyPr anchor="ctr"/>
          <a:lstStyle>
            <a:lvl1pPr marL="454025" indent="-45402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effectLst>
                  <a:outerShdw blurRad="38100" dist="38100" dir="2700000" algn="tl">
                    <a:srgbClr val="000000"/>
                  </a:outerShdw>
                </a:effectLst>
                <a:cs typeface="Arial" charset="0"/>
              </a:rPr>
              <a:t>Hoerth, Alfred J.; Mattingly, Gerald L.; and Yamauchi, Edwin M., eds.  </a:t>
            </a:r>
            <a:r>
              <a:rPr lang="en-US" sz="2800" b="1" i="1">
                <a:effectLst>
                  <a:outerShdw blurRad="38100" dist="38100" dir="2700000" algn="tl">
                    <a:srgbClr val="000000"/>
                  </a:outerShdw>
                </a:effectLst>
                <a:cs typeface="Arial" charset="0"/>
              </a:rPr>
              <a:t>Peoples of the Old Testament World. </a:t>
            </a:r>
            <a:r>
              <a:rPr lang="en-US" sz="2800" b="1">
                <a:effectLst>
                  <a:outerShdw blurRad="38100" dist="38100" dir="2700000" algn="tl">
                    <a:srgbClr val="000000"/>
                  </a:outerShdw>
                </a:effectLst>
                <a:cs typeface="Arial" charset="0"/>
              </a:rPr>
              <a:t> Grand Rapids, Michigan: Baker Books 1994.</a:t>
            </a:r>
            <a:br>
              <a:rPr lang="en-US" sz="2800" b="1">
                <a:effectLst>
                  <a:outerShdw blurRad="38100" dist="38100" dir="2700000" algn="tl">
                    <a:srgbClr val="000000"/>
                  </a:outerShdw>
                </a:effectLst>
                <a:cs typeface="Arial" charset="0"/>
              </a:rPr>
            </a:br>
            <a:endParaRPr lang="en-US" sz="2800" b="1">
              <a:effectLst>
                <a:outerShdw blurRad="38100" dist="38100" dir="2700000" algn="tl">
                  <a:srgbClr val="000000"/>
                </a:outerShdw>
              </a:effectLst>
              <a:cs typeface="Arial" charset="0"/>
            </a:endParaRPr>
          </a:p>
          <a:p>
            <a:r>
              <a:rPr lang="en-US" sz="2800" b="1">
                <a:effectLst>
                  <a:outerShdw blurRad="38100" dist="38100" dir="2700000" algn="tl">
                    <a:srgbClr val="000000"/>
                  </a:outerShdw>
                </a:effectLst>
                <a:cs typeface="Arial" charset="0"/>
              </a:rPr>
              <a:t>Gower, Ralph.  </a:t>
            </a:r>
            <a:r>
              <a:rPr lang="en-US" sz="2800" b="1" i="1">
                <a:effectLst>
                  <a:outerShdw blurRad="38100" dist="38100" dir="2700000" algn="tl">
                    <a:srgbClr val="000000"/>
                  </a:outerShdw>
                </a:effectLst>
                <a:cs typeface="Arial" charset="0"/>
              </a:rPr>
              <a:t>The New Manners and Customs of Bible Times.  </a:t>
            </a:r>
            <a:r>
              <a:rPr lang="en-US" sz="2800" b="1">
                <a:effectLst>
                  <a:outerShdw blurRad="38100" dist="38100" dir="2700000" algn="tl">
                    <a:srgbClr val="000000"/>
                  </a:outerShdw>
                </a:effectLst>
                <a:cs typeface="Arial" charset="0"/>
              </a:rPr>
              <a:t>Chicago: Moody, 1987.</a:t>
            </a:r>
            <a:br>
              <a:rPr lang="en-US" sz="2800" b="1">
                <a:effectLst>
                  <a:outerShdw blurRad="38100" dist="38100" dir="2700000" algn="tl">
                    <a:srgbClr val="000000"/>
                  </a:outerShdw>
                </a:effectLst>
                <a:cs typeface="Arial" charset="0"/>
              </a:rPr>
            </a:br>
            <a:endParaRPr lang="en-US" sz="2800" b="1">
              <a:effectLst>
                <a:outerShdw blurRad="38100" dist="38100" dir="2700000" algn="tl">
                  <a:srgbClr val="000000"/>
                </a:outerShdw>
              </a:effectLst>
              <a:cs typeface="Arial" charset="0"/>
            </a:endParaRPr>
          </a:p>
          <a:p>
            <a:r>
              <a:rPr lang="en-US" sz="2800" b="1">
                <a:effectLst>
                  <a:outerShdw blurRad="38100" dist="38100" dir="2700000" algn="tl">
                    <a:srgbClr val="000000"/>
                  </a:outerShdw>
                </a:effectLst>
                <a:cs typeface="Arial" charset="0"/>
              </a:rPr>
              <a:t>Hindson, Edward E.  </a:t>
            </a:r>
            <a:r>
              <a:rPr lang="en-US" sz="2800" b="1" i="1">
                <a:effectLst>
                  <a:outerShdw blurRad="38100" dist="38100" dir="2700000" algn="tl">
                    <a:srgbClr val="000000"/>
                  </a:outerShdw>
                </a:effectLst>
                <a:cs typeface="Arial" charset="0"/>
              </a:rPr>
              <a:t>The Philistines and the Old Testaments.  </a:t>
            </a:r>
            <a:r>
              <a:rPr lang="en-US" sz="2800" b="1">
                <a:effectLst>
                  <a:outerShdw blurRad="38100" dist="38100" dir="2700000" algn="tl">
                    <a:srgbClr val="000000"/>
                  </a:outerShdw>
                </a:effectLst>
                <a:cs typeface="Arial" charset="0"/>
              </a:rPr>
              <a:t>Grand Rapids, Michigan: Baker, 1983.</a:t>
            </a:r>
          </a:p>
          <a:p>
            <a:r>
              <a:rPr lang="en-US" sz="2800" b="1">
                <a:effectLst>
                  <a:outerShdw blurRad="38100" dist="38100" dir="2700000" algn="tl">
                    <a:srgbClr val="000000"/>
                  </a:outerShdw>
                </a:effectLst>
                <a:cs typeface="Arial" charset="0"/>
              </a:rPr>
              <a:t>Websites</a:t>
            </a:r>
            <a:endParaRPr lang="en-US" sz="4400" b="1">
              <a:effectLst>
                <a:outerShdw blurRad="38100" dist="38100" dir="2700000" algn="tl">
                  <a:srgbClr val="000000"/>
                </a:outerShdw>
              </a:effectLst>
              <a:cs typeface="Arial" charset="0"/>
            </a:endParaRPr>
          </a:p>
        </p:txBody>
      </p:sp>
      <p:sp>
        <p:nvSpPr>
          <p:cNvPr id="5" name="Title 4"/>
          <p:cNvSpPr>
            <a:spLocks noGrp="1"/>
          </p:cNvSpPr>
          <p:nvPr>
            <p:ph type="title"/>
          </p:nvPr>
        </p:nvSpPr>
        <p:spPr>
          <a:xfrm>
            <a:off x="76200" y="152400"/>
            <a:ext cx="8915400" cy="1143000"/>
          </a:xfrm>
          <a:solidFill>
            <a:srgbClr val="800000"/>
          </a:solidFill>
        </p:spPr>
        <p:txBody>
          <a:bodyPr/>
          <a:lstStyle/>
          <a:p>
            <a:r>
              <a:rPr lang="ar-JO" dirty="0">
                <a:solidFill>
                  <a:srgbClr val="FFFFFF"/>
                </a:solidFill>
                <a:effectLst>
                  <a:outerShdw blurRad="38100" dist="38100" dir="2700000" algn="tl">
                    <a:srgbClr val="000000"/>
                  </a:outerShdw>
                </a:effectLst>
                <a:latin typeface="Arial" charset="0"/>
                <a:ea typeface="ＭＳ Ｐゴシック" charset="0"/>
              </a:rPr>
              <a:t>المراجع</a:t>
            </a:r>
            <a:endParaRPr lang="en-US" dirty="0">
              <a:solidFill>
                <a:srgbClr val="FFFFFF"/>
              </a:solidFill>
              <a:effectLst>
                <a:outerShdw blurRad="38100" dist="38100" dir="2700000" algn="tl">
                  <a:srgbClr val="000000"/>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6" imgW="812698" imgH="1549206" progId="">
                  <p:embed/>
                </p:oleObj>
              </mc:Choice>
              <mc:Fallback>
                <p:oleObj name="Document" r:id="rId6" imgW="812698" imgH="1549206" progId="">
                  <p:embed/>
                  <p:pic>
                    <p:nvPicPr>
                      <p:cNvPr id="0" name="Picture 7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07"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8" imgW="926984" imgH="2031746" progId="">
                  <p:embed/>
                </p:oleObj>
              </mc:Choice>
              <mc:Fallback>
                <p:oleObj name="Document" r:id="rId8" imgW="926984" imgH="2031746" progId="">
                  <p:embed/>
                  <p:pic>
                    <p:nvPicPr>
                      <p:cNvPr id="0" name="Picture 7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08"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10" imgW="965079" imgH="2793651" progId="">
                  <p:embed/>
                </p:oleObj>
              </mc:Choice>
              <mc:Fallback>
                <p:oleObj name="Document" r:id="rId10" imgW="965079" imgH="2793651" progId="">
                  <p:embed/>
                  <p:pic>
                    <p:nvPicPr>
                      <p:cNvPr id="0" name="Picture 7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09"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12" imgW="685714" imgH="2184127" progId="">
                  <p:embed/>
                </p:oleObj>
              </mc:Choice>
              <mc:Fallback>
                <p:oleObj name="Document" r:id="rId12" imgW="685714" imgH="2184127" progId="">
                  <p:embed/>
                  <p:pic>
                    <p:nvPicPr>
                      <p:cNvPr id="0" name="Picture 7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0"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4" imgW="787302" imgH="1358730" progId="">
                  <p:embed/>
                </p:oleObj>
              </mc:Choice>
              <mc:Fallback>
                <p:oleObj name="Document" r:id="rId14" imgW="787302" imgH="1358730" progId="">
                  <p:embed/>
                  <p:pic>
                    <p:nvPicPr>
                      <p:cNvPr id="0" name="Picture 7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1"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6" imgW="685714" imgH="1777778" progId="">
                  <p:embed/>
                </p:oleObj>
              </mc:Choice>
              <mc:Fallback>
                <p:oleObj name="Document" r:id="rId16" imgW="685714" imgH="1777778" progId="">
                  <p:embed/>
                  <p:pic>
                    <p:nvPicPr>
                      <p:cNvPr id="0" name="Picture 70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2"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8" imgW="977778" imgH="1434921" progId="">
                  <p:embed/>
                </p:oleObj>
              </mc:Choice>
              <mc:Fallback>
                <p:oleObj name="Document" r:id="rId18" imgW="977778" imgH="1434921" progId="">
                  <p:embed/>
                  <p:pic>
                    <p:nvPicPr>
                      <p:cNvPr id="0" name="Picture 70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3"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20" imgW="508711" imgH="762502" progId="Word.Picture.8">
                  <p:embed/>
                </p:oleObj>
              </mc:Choice>
              <mc:Fallback>
                <p:oleObj name="Picture" r:id="rId20" imgW="508711" imgH="762502" progId="Word.Picture.8">
                  <p:embed/>
                  <p:pic>
                    <p:nvPicPr>
                      <p:cNvPr id="0" name="Picture 70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4"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22" imgW="685714" imgH="977778" progId="">
                  <p:embed/>
                </p:oleObj>
              </mc:Choice>
              <mc:Fallback>
                <p:oleObj name="Document" r:id="rId22" imgW="685714" imgH="977778" progId="">
                  <p:embed/>
                  <p:pic>
                    <p:nvPicPr>
                      <p:cNvPr id="0" name="Picture 7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5"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4" imgW="2069841" imgH="2539683" progId="">
                  <p:embed/>
                </p:oleObj>
              </mc:Choice>
              <mc:Fallback>
                <p:oleObj name="Document" r:id="rId24" imgW="2069841" imgH="2539683" progId="">
                  <p:embed/>
                  <p:pic>
                    <p:nvPicPr>
                      <p:cNvPr id="0" name="Picture 7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6"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6" imgW="1726984" imgH="2539683" progId="">
                  <p:embed/>
                </p:oleObj>
              </mc:Choice>
              <mc:Fallback>
                <p:oleObj name="Document" r:id="rId26" imgW="1726984" imgH="2539683" progId="">
                  <p:embed/>
                  <p:pic>
                    <p:nvPicPr>
                      <p:cNvPr id="0" name="Picture 7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7" name="Object 13"/>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name="Document" r:id="rId28" imgW="2019048" imgH="2539683" progId="">
                  <p:embed/>
                </p:oleObj>
              </mc:Choice>
              <mc:Fallback>
                <p:oleObj name="Document" r:id="rId28" imgW="2019048" imgH="2539683" progId="">
                  <p:embed/>
                  <p:pic>
                    <p:nvPicPr>
                      <p:cNvPr id="0" name="Picture 71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8"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30" imgW="1615916" imgH="2987552" progId="Word.Picture.8">
                  <p:embed/>
                </p:oleObj>
              </mc:Choice>
              <mc:Fallback>
                <p:oleObj name="Picture" r:id="rId30" imgW="1615916" imgH="2987552" progId="Word.Picture.8">
                  <p:embed/>
                  <p:pic>
                    <p:nvPicPr>
                      <p:cNvPr id="0" name="Picture 71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98319" name="Picture 1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0" name="Picture 16"/>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1" name="Picture 17"/>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8322"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5" imgW="2273016" imgH="3047619" progId="">
                  <p:embed/>
                </p:oleObj>
              </mc:Choice>
              <mc:Fallback>
                <p:oleObj name="Document" r:id="rId35" imgW="2273016" imgH="3047619" progId="">
                  <p:embed/>
                  <p:pic>
                    <p:nvPicPr>
                      <p:cNvPr id="0" name="Picture 71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98323" name="Picture 19"/>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4" name="Picture 20"/>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076700" y="24765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aphicFrame>
        <p:nvGraphicFramePr>
          <p:cNvPr id="98325" name="Object 16"/>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Document" r:id="rId39" imgW="1777778" imgH="1752381" progId="">
                  <p:embed/>
                </p:oleObj>
              </mc:Choice>
              <mc:Fallback>
                <p:oleObj name="Document" r:id="rId39" imgW="1777778" imgH="1752381" progId="">
                  <p:embed/>
                  <p:pic>
                    <p:nvPicPr>
                      <p:cNvPr id="0" name="Picture 71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a:solidFill>
                              <a:srgbClr val="FFFFCC"/>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rgbClr val="5F5F5F">
                                  <a:alpha val="74997"/>
                                </a:srgbClr>
                              </a:outerShdw>
                            </a:effectLst>
                          </a14:hiddenEffects>
                        </a:ext>
                      </a:extLst>
                    </p:spPr>
                  </p:pic>
                </p:oleObj>
              </mc:Fallback>
            </mc:AlternateContent>
          </a:graphicData>
        </a:graphic>
      </p:graphicFrame>
      <p:sp>
        <p:nvSpPr>
          <p:cNvPr id="98326" name="AutoShape 22">
            <a:hlinkClick r:id="" action="ppaction://noaction">
              <a:snd r:embed="rId41" name="WHOOSH.WAV"/>
            </a:hlinkClick>
          </p:cNvPr>
          <p:cNvSpPr>
            <a:spLocks noChangeArrowheads="1" noChangeShapeType="1" noTextEdit="1"/>
          </p:cNvSpPr>
          <p:nvPr/>
        </p:nvSpPr>
        <p:spPr bwMode="auto">
          <a:xfrm>
            <a:off x="685800" y="609600"/>
            <a:ext cx="7772400" cy="2895600"/>
          </a:xfrm>
          <a:prstGeom prst="rect">
            <a:avLst/>
          </a:prstGeom>
        </p:spPr>
        <p:txBody>
          <a:bodyPr wrap="none" fromWordArt="1">
            <a:prstTxWarp prst="textFadeUp">
              <a:avLst>
                <a:gd name="adj" fmla="val 6903"/>
              </a:avLst>
            </a:prstTxWarp>
          </a:bodyPr>
          <a:lstStyle/>
          <a:p>
            <a:pPr algn="ctr"/>
            <a:r>
              <a:rPr lang="ar-JO"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rPr>
              <a:t>الديانات الوثنية</a:t>
            </a:r>
            <a:endParaRPr lang="en-US"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endParaRPr>
          </a:p>
        </p:txBody>
      </p:sp>
      <p:sp>
        <p:nvSpPr>
          <p:cNvPr id="24" name="Title 23"/>
          <p:cNvSpPr>
            <a:spLocks noGrp="1"/>
          </p:cNvSpPr>
          <p:nvPr>
            <p:ph type="ctrTitle"/>
          </p:nvPr>
        </p:nvSpPr>
        <p:spPr>
          <a:xfrm>
            <a:off x="685800" y="3429000"/>
            <a:ext cx="7772400" cy="1143000"/>
          </a:xfrm>
        </p:spPr>
        <p:txBody>
          <a:bodyPr/>
          <a:lstStyle/>
          <a:p>
            <a:r>
              <a:rPr lang="ar-JO" sz="3200" dirty="0">
                <a:solidFill>
                  <a:schemeClr val="tx1"/>
                </a:solidFill>
                <a:effectLst>
                  <a:outerShdw blurRad="38100" dist="38100" dir="2700000" algn="tl">
                    <a:srgbClr val="000000"/>
                  </a:outerShdw>
                </a:effectLst>
                <a:latin typeface="Arial" charset="0"/>
                <a:ea typeface="ＭＳ Ｐゴシック" charset="0"/>
              </a:rPr>
              <a:t>تم تقديمها من قبل </a:t>
            </a:r>
            <a:endParaRPr lang="en-US" dirty="0">
              <a:effectLst>
                <a:outerShdw blurRad="38100" dist="38100" dir="2700000" algn="tl">
                  <a:srgbClr val="FFFFFF"/>
                </a:outerShdw>
              </a:effectLst>
              <a:latin typeface="Arial" charset="0"/>
              <a:ea typeface="ＭＳ Ｐゴシック" charset="0"/>
            </a:endParaRPr>
          </a:p>
        </p:txBody>
      </p:sp>
      <p:sp>
        <p:nvSpPr>
          <p:cNvPr id="25" name="Rectangle 23"/>
          <p:cNvSpPr txBox="1">
            <a:spLocks noChangeArrowheads="1"/>
          </p:cNvSpPr>
          <p:nvPr/>
        </p:nvSpPr>
        <p:spPr bwMode="auto">
          <a:xfrm>
            <a:off x="1219200" y="4419600"/>
            <a:ext cx="6553200" cy="2438400"/>
          </a:xfrm>
          <a:prstGeom prst="rect">
            <a:avLst/>
          </a:prstGeom>
          <a:noFill/>
          <a:ln w="9525">
            <a:noFill/>
            <a:miter lim="800000"/>
            <a:headEnd/>
            <a:tailEnd/>
          </a:ln>
        </p:spPr>
        <p:txBody>
          <a:bodyPr lIns="92075" tIns="46038" rIns="92075" bIns="46038"/>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pPr>
            <a:r>
              <a:rPr lang="ar-JO" sz="3200" b="1" dirty="0">
                <a:effectLst>
                  <a:outerShdw blurRad="38100" dist="38100" dir="2700000" algn="tl">
                    <a:srgbClr val="000000"/>
                  </a:outerShdw>
                </a:effectLst>
                <a:cs typeface="Arial" charset="0"/>
              </a:rPr>
              <a:t>آلفين</a:t>
            </a:r>
            <a:endParaRPr lang="en-US" sz="3200" b="1" dirty="0">
              <a:effectLst>
                <a:outerShdw blurRad="38100" dist="38100" dir="2700000" algn="tl">
                  <a:srgbClr val="000000"/>
                </a:outerShdw>
              </a:effectLst>
              <a:cs typeface="Arial" charset="0"/>
            </a:endParaRPr>
          </a:p>
          <a:p>
            <a:pPr algn="ctr">
              <a:spcBef>
                <a:spcPct val="20000"/>
              </a:spcBef>
            </a:pPr>
            <a:r>
              <a:rPr lang="ar-JO" sz="3200" b="1" dirty="0">
                <a:effectLst>
                  <a:outerShdw blurRad="38100" dist="38100" dir="2700000" algn="tl">
                    <a:srgbClr val="000000"/>
                  </a:outerShdw>
                </a:effectLst>
                <a:cs typeface="Arial" charset="0"/>
              </a:rPr>
              <a:t>آل تشينغ</a:t>
            </a:r>
            <a:endParaRPr lang="en-US" sz="3200" b="1" dirty="0">
              <a:effectLst>
                <a:outerShdw blurRad="38100" dist="38100" dir="2700000" algn="tl">
                  <a:srgbClr val="000000"/>
                </a:outerShdw>
              </a:effectLst>
              <a:cs typeface="Arial" charset="0"/>
            </a:endParaRPr>
          </a:p>
          <a:p>
            <a:pPr algn="ctr">
              <a:spcBef>
                <a:spcPct val="20000"/>
              </a:spcBef>
            </a:pPr>
            <a:r>
              <a:rPr lang="ar-JO" sz="3200" b="1" dirty="0">
                <a:effectLst>
                  <a:outerShdw blurRad="38100" dist="38100" dir="2700000" algn="tl">
                    <a:srgbClr val="000000"/>
                  </a:outerShdw>
                </a:effectLst>
                <a:cs typeface="Arial" charset="0"/>
              </a:rPr>
              <a:t>ماجناي</a:t>
            </a:r>
            <a:endParaRPr lang="en-US" sz="3200" b="1" dirty="0">
              <a:effectLst>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8324"/>
                                        </p:tgtEl>
                                        <p:attrNameLst>
                                          <p:attrName>style.visibility</p:attrName>
                                        </p:attrNameLst>
                                      </p:cBhvr>
                                      <p:to>
                                        <p:strVal val="visible"/>
                                      </p:to>
                                    </p:set>
                                    <p:animEffect transition="in" filter="dissolve">
                                      <p:cBhvr>
                                        <p:cTn id="7" dur="500"/>
                                        <p:tgtEl>
                                          <p:spTgt spid="98324"/>
                                        </p:tgtEl>
                                      </p:cBhvr>
                                    </p:animEffect>
                                  </p:childTnLst>
                                  <p:subTnLst>
                                    <p:audio>
                                      <p:cMediaNode>
                                        <p:cTn display="0" masterRel="sameClick">
                                          <p:stCondLst>
                                            <p:cond evt="begin" delay="0">
                                              <p:tn val="5"/>
                                            </p:cond>
                                          </p:stCondLst>
                                          <p:endCondLst>
                                            <p:cond evt="onStopAudio" delay="0">
                                              <p:tgtEl>
                                                <p:sldTgt/>
                                              </p:tgtEl>
                                            </p:cond>
                                          </p:endCondLst>
                                        </p:cTn>
                                        <p:tgtEl>
                                          <p:sndTgt r:embed="rId3" name="Utopia Windows Exit.wav"/>
                                        </p:tgtEl>
                                      </p:cMediaNode>
                                    </p:audio>
                                  </p:subTnLst>
                                </p:cTn>
                              </p:par>
                            </p:childTnLst>
                          </p:cTn>
                        </p:par>
                        <p:par>
                          <p:cTn id="8" fill="hold" nodeType="afterGroup">
                            <p:stCondLst>
                              <p:cond delay="500"/>
                            </p:stCondLst>
                            <p:childTnLst>
                              <p:par>
                                <p:cTn id="9" presetID="23" presetClass="entr" presetSubtype="528" fill="hold" nodeType="afterEffect">
                                  <p:stCondLst>
                                    <p:cond delay="1000"/>
                                  </p:stCondLst>
                                  <p:childTnLst>
                                    <p:set>
                                      <p:cBhvr>
                                        <p:cTn id="10" dur="1" fill="hold">
                                          <p:stCondLst>
                                            <p:cond delay="0"/>
                                          </p:stCondLst>
                                        </p:cTn>
                                        <p:tgtEl>
                                          <p:spTgt spid="98306"/>
                                        </p:tgtEl>
                                        <p:attrNameLst>
                                          <p:attrName>style.visibility</p:attrName>
                                        </p:attrNameLst>
                                      </p:cBhvr>
                                      <p:to>
                                        <p:strVal val="visible"/>
                                      </p:to>
                                    </p:set>
                                    <p:anim calcmode="lin" valueType="num">
                                      <p:cBhvr>
                                        <p:cTn id="11" dur="500" fill="hold"/>
                                        <p:tgtEl>
                                          <p:spTgt spid="98306"/>
                                        </p:tgtEl>
                                        <p:attrNameLst>
                                          <p:attrName>ppt_w</p:attrName>
                                        </p:attrNameLst>
                                      </p:cBhvr>
                                      <p:tavLst>
                                        <p:tav tm="0">
                                          <p:val>
                                            <p:fltVal val="0"/>
                                          </p:val>
                                        </p:tav>
                                        <p:tav tm="100000">
                                          <p:val>
                                            <p:strVal val="#ppt_w"/>
                                          </p:val>
                                        </p:tav>
                                      </p:tavLst>
                                    </p:anim>
                                    <p:anim calcmode="lin" valueType="num">
                                      <p:cBhvr>
                                        <p:cTn id="12" dur="500" fill="hold"/>
                                        <p:tgtEl>
                                          <p:spTgt spid="98306"/>
                                        </p:tgtEl>
                                        <p:attrNameLst>
                                          <p:attrName>ppt_h</p:attrName>
                                        </p:attrNameLst>
                                      </p:cBhvr>
                                      <p:tavLst>
                                        <p:tav tm="0">
                                          <p:val>
                                            <p:fltVal val="0"/>
                                          </p:val>
                                        </p:tav>
                                        <p:tav tm="100000">
                                          <p:val>
                                            <p:strVal val="#ppt_h"/>
                                          </p:val>
                                        </p:tav>
                                      </p:tavLst>
                                    </p:anim>
                                    <p:anim calcmode="lin" valueType="num">
                                      <p:cBhvr>
                                        <p:cTn id="13" dur="500" fill="hold"/>
                                        <p:tgtEl>
                                          <p:spTgt spid="98306"/>
                                        </p:tgtEl>
                                        <p:attrNameLst>
                                          <p:attrName>ppt_x</p:attrName>
                                        </p:attrNameLst>
                                      </p:cBhvr>
                                      <p:tavLst>
                                        <p:tav tm="0">
                                          <p:val>
                                            <p:fltVal val="0.5"/>
                                          </p:val>
                                        </p:tav>
                                        <p:tav tm="100000">
                                          <p:val>
                                            <p:strVal val="#ppt_x"/>
                                          </p:val>
                                        </p:tav>
                                      </p:tavLst>
                                    </p:anim>
                                    <p:anim calcmode="lin" valueType="num">
                                      <p:cBhvr>
                                        <p:cTn id="14" dur="500" fill="hold"/>
                                        <p:tgtEl>
                                          <p:spTgt spid="9830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Musica Windows Exit.wav"/>
                                        </p:tgtEl>
                                      </p:cMediaNode>
                                    </p:audio>
                                  </p:subTnLst>
                                </p:cTn>
                              </p:par>
                            </p:childTnLst>
                          </p:cTn>
                        </p:par>
                        <p:par>
                          <p:cTn id="15" fill="hold" nodeType="afterGroup">
                            <p:stCondLst>
                              <p:cond delay="2000"/>
                            </p:stCondLst>
                            <p:childTnLst>
                              <p:par>
                                <p:cTn id="16" presetID="23" presetClass="entr" presetSubtype="528" fill="hold" nodeType="afterEffect">
                                  <p:stCondLst>
                                    <p:cond delay="0"/>
                                  </p:stCondLst>
                                  <p:childTnLst>
                                    <p:set>
                                      <p:cBhvr>
                                        <p:cTn id="17" dur="1" fill="hold">
                                          <p:stCondLst>
                                            <p:cond delay="0"/>
                                          </p:stCondLst>
                                        </p:cTn>
                                        <p:tgtEl>
                                          <p:spTgt spid="98307"/>
                                        </p:tgtEl>
                                        <p:attrNameLst>
                                          <p:attrName>style.visibility</p:attrName>
                                        </p:attrNameLst>
                                      </p:cBhvr>
                                      <p:to>
                                        <p:strVal val="visible"/>
                                      </p:to>
                                    </p:set>
                                    <p:anim calcmode="lin" valueType="num">
                                      <p:cBhvr>
                                        <p:cTn id="18" dur="500" fill="hold"/>
                                        <p:tgtEl>
                                          <p:spTgt spid="98307"/>
                                        </p:tgtEl>
                                        <p:attrNameLst>
                                          <p:attrName>ppt_w</p:attrName>
                                        </p:attrNameLst>
                                      </p:cBhvr>
                                      <p:tavLst>
                                        <p:tav tm="0">
                                          <p:val>
                                            <p:fltVal val="0"/>
                                          </p:val>
                                        </p:tav>
                                        <p:tav tm="100000">
                                          <p:val>
                                            <p:strVal val="#ppt_w"/>
                                          </p:val>
                                        </p:tav>
                                      </p:tavLst>
                                    </p:anim>
                                    <p:anim calcmode="lin" valueType="num">
                                      <p:cBhvr>
                                        <p:cTn id="19" dur="500" fill="hold"/>
                                        <p:tgtEl>
                                          <p:spTgt spid="98307"/>
                                        </p:tgtEl>
                                        <p:attrNameLst>
                                          <p:attrName>ppt_h</p:attrName>
                                        </p:attrNameLst>
                                      </p:cBhvr>
                                      <p:tavLst>
                                        <p:tav tm="0">
                                          <p:val>
                                            <p:fltVal val="0"/>
                                          </p:val>
                                        </p:tav>
                                        <p:tav tm="100000">
                                          <p:val>
                                            <p:strVal val="#ppt_h"/>
                                          </p:val>
                                        </p:tav>
                                      </p:tavLst>
                                    </p:anim>
                                    <p:anim calcmode="lin" valueType="num">
                                      <p:cBhvr>
                                        <p:cTn id="20" dur="500" fill="hold"/>
                                        <p:tgtEl>
                                          <p:spTgt spid="98307"/>
                                        </p:tgtEl>
                                        <p:attrNameLst>
                                          <p:attrName>ppt_x</p:attrName>
                                        </p:attrNameLst>
                                      </p:cBhvr>
                                      <p:tavLst>
                                        <p:tav tm="0">
                                          <p:val>
                                            <p:fltVal val="0.5"/>
                                          </p:val>
                                        </p:tav>
                                        <p:tav tm="100000">
                                          <p:val>
                                            <p:strVal val="#ppt_x"/>
                                          </p:val>
                                        </p:tav>
                                      </p:tavLst>
                                    </p:anim>
                                    <p:anim calcmode="lin" valueType="num">
                                      <p:cBhvr>
                                        <p:cTn id="21" dur="500" fill="hold"/>
                                        <p:tgtEl>
                                          <p:spTgt spid="9830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Musica Windows Exit.wav"/>
                                        </p:tgtEl>
                                      </p:cMediaNode>
                                    </p:audio>
                                  </p:subTnLst>
                                </p:cTn>
                              </p:par>
                            </p:childTnLst>
                          </p:cTn>
                        </p:par>
                        <p:par>
                          <p:cTn id="22" fill="hold" nodeType="afterGroup">
                            <p:stCondLst>
                              <p:cond delay="2500"/>
                            </p:stCondLst>
                            <p:childTnLst>
                              <p:par>
                                <p:cTn id="23" presetID="23" presetClass="entr" presetSubtype="528" fill="hold" nodeType="afterEffect">
                                  <p:stCondLst>
                                    <p:cond delay="0"/>
                                  </p:stCondLst>
                                  <p:childTnLst>
                                    <p:set>
                                      <p:cBhvr>
                                        <p:cTn id="24" dur="1" fill="hold">
                                          <p:stCondLst>
                                            <p:cond delay="0"/>
                                          </p:stCondLst>
                                        </p:cTn>
                                        <p:tgtEl>
                                          <p:spTgt spid="98308"/>
                                        </p:tgtEl>
                                        <p:attrNameLst>
                                          <p:attrName>style.visibility</p:attrName>
                                        </p:attrNameLst>
                                      </p:cBhvr>
                                      <p:to>
                                        <p:strVal val="visible"/>
                                      </p:to>
                                    </p:set>
                                    <p:anim calcmode="lin" valueType="num">
                                      <p:cBhvr>
                                        <p:cTn id="25" dur="500" fill="hold"/>
                                        <p:tgtEl>
                                          <p:spTgt spid="98308"/>
                                        </p:tgtEl>
                                        <p:attrNameLst>
                                          <p:attrName>ppt_w</p:attrName>
                                        </p:attrNameLst>
                                      </p:cBhvr>
                                      <p:tavLst>
                                        <p:tav tm="0">
                                          <p:val>
                                            <p:fltVal val="0"/>
                                          </p:val>
                                        </p:tav>
                                        <p:tav tm="100000">
                                          <p:val>
                                            <p:strVal val="#ppt_w"/>
                                          </p:val>
                                        </p:tav>
                                      </p:tavLst>
                                    </p:anim>
                                    <p:anim calcmode="lin" valueType="num">
                                      <p:cBhvr>
                                        <p:cTn id="26" dur="500" fill="hold"/>
                                        <p:tgtEl>
                                          <p:spTgt spid="98308"/>
                                        </p:tgtEl>
                                        <p:attrNameLst>
                                          <p:attrName>ppt_h</p:attrName>
                                        </p:attrNameLst>
                                      </p:cBhvr>
                                      <p:tavLst>
                                        <p:tav tm="0">
                                          <p:val>
                                            <p:fltVal val="0"/>
                                          </p:val>
                                        </p:tav>
                                        <p:tav tm="100000">
                                          <p:val>
                                            <p:strVal val="#ppt_h"/>
                                          </p:val>
                                        </p:tav>
                                      </p:tavLst>
                                    </p:anim>
                                    <p:anim calcmode="lin" valueType="num">
                                      <p:cBhvr>
                                        <p:cTn id="27" dur="500" fill="hold"/>
                                        <p:tgtEl>
                                          <p:spTgt spid="98308"/>
                                        </p:tgtEl>
                                        <p:attrNameLst>
                                          <p:attrName>ppt_x</p:attrName>
                                        </p:attrNameLst>
                                      </p:cBhvr>
                                      <p:tavLst>
                                        <p:tav tm="0">
                                          <p:val>
                                            <p:fltVal val="0.5"/>
                                          </p:val>
                                        </p:tav>
                                        <p:tav tm="100000">
                                          <p:val>
                                            <p:strVal val="#ppt_x"/>
                                          </p:val>
                                        </p:tav>
                                      </p:tavLst>
                                    </p:anim>
                                    <p:anim calcmode="lin" valueType="num">
                                      <p:cBhvr>
                                        <p:cTn id="28" dur="500" fill="hold"/>
                                        <p:tgtEl>
                                          <p:spTgt spid="9830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Musica Windows Exit.wav"/>
                                        </p:tgtEl>
                                      </p:cMediaNode>
                                    </p:audio>
                                  </p:subTnLst>
                                </p:cTn>
                              </p:par>
                            </p:childTnLst>
                          </p:cTn>
                        </p:par>
                        <p:par>
                          <p:cTn id="29" fill="hold" nodeType="afterGroup">
                            <p:stCondLst>
                              <p:cond delay="3000"/>
                            </p:stCondLst>
                            <p:childTnLst>
                              <p:par>
                                <p:cTn id="30" presetID="23" presetClass="entr" presetSubtype="528" fill="hold" nodeType="afterEffect">
                                  <p:stCondLst>
                                    <p:cond delay="0"/>
                                  </p:stCondLst>
                                  <p:childTnLst>
                                    <p:set>
                                      <p:cBhvr>
                                        <p:cTn id="31" dur="1" fill="hold">
                                          <p:stCondLst>
                                            <p:cond delay="0"/>
                                          </p:stCondLst>
                                        </p:cTn>
                                        <p:tgtEl>
                                          <p:spTgt spid="98309"/>
                                        </p:tgtEl>
                                        <p:attrNameLst>
                                          <p:attrName>style.visibility</p:attrName>
                                        </p:attrNameLst>
                                      </p:cBhvr>
                                      <p:to>
                                        <p:strVal val="visible"/>
                                      </p:to>
                                    </p:set>
                                    <p:anim calcmode="lin" valueType="num">
                                      <p:cBhvr>
                                        <p:cTn id="32" dur="500" fill="hold"/>
                                        <p:tgtEl>
                                          <p:spTgt spid="98309"/>
                                        </p:tgtEl>
                                        <p:attrNameLst>
                                          <p:attrName>ppt_w</p:attrName>
                                        </p:attrNameLst>
                                      </p:cBhvr>
                                      <p:tavLst>
                                        <p:tav tm="0">
                                          <p:val>
                                            <p:fltVal val="0"/>
                                          </p:val>
                                        </p:tav>
                                        <p:tav tm="100000">
                                          <p:val>
                                            <p:strVal val="#ppt_w"/>
                                          </p:val>
                                        </p:tav>
                                      </p:tavLst>
                                    </p:anim>
                                    <p:anim calcmode="lin" valueType="num">
                                      <p:cBhvr>
                                        <p:cTn id="33" dur="500" fill="hold"/>
                                        <p:tgtEl>
                                          <p:spTgt spid="98309"/>
                                        </p:tgtEl>
                                        <p:attrNameLst>
                                          <p:attrName>ppt_h</p:attrName>
                                        </p:attrNameLst>
                                      </p:cBhvr>
                                      <p:tavLst>
                                        <p:tav tm="0">
                                          <p:val>
                                            <p:fltVal val="0"/>
                                          </p:val>
                                        </p:tav>
                                        <p:tav tm="100000">
                                          <p:val>
                                            <p:strVal val="#ppt_h"/>
                                          </p:val>
                                        </p:tav>
                                      </p:tavLst>
                                    </p:anim>
                                    <p:anim calcmode="lin" valueType="num">
                                      <p:cBhvr>
                                        <p:cTn id="34" dur="500" fill="hold"/>
                                        <p:tgtEl>
                                          <p:spTgt spid="98309"/>
                                        </p:tgtEl>
                                        <p:attrNameLst>
                                          <p:attrName>ppt_x</p:attrName>
                                        </p:attrNameLst>
                                      </p:cBhvr>
                                      <p:tavLst>
                                        <p:tav tm="0">
                                          <p:val>
                                            <p:fltVal val="0.5"/>
                                          </p:val>
                                        </p:tav>
                                        <p:tav tm="100000">
                                          <p:val>
                                            <p:strVal val="#ppt_x"/>
                                          </p:val>
                                        </p:tav>
                                      </p:tavLst>
                                    </p:anim>
                                    <p:anim calcmode="lin" valueType="num">
                                      <p:cBhvr>
                                        <p:cTn id="35" dur="500" fill="hold"/>
                                        <p:tgtEl>
                                          <p:spTgt spid="9830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Musica Windows Exit.wav"/>
                                        </p:tgtEl>
                                      </p:cMediaNode>
                                    </p:audio>
                                  </p:subTnLst>
                                </p:cTn>
                              </p:par>
                            </p:childTnLst>
                          </p:cTn>
                        </p:par>
                        <p:par>
                          <p:cTn id="36" fill="hold" nodeType="afterGroup">
                            <p:stCondLst>
                              <p:cond delay="3500"/>
                            </p:stCondLst>
                            <p:childTnLst>
                              <p:par>
                                <p:cTn id="37" presetID="23" presetClass="entr" presetSubtype="528" fill="hold" nodeType="afterEffect">
                                  <p:stCondLst>
                                    <p:cond delay="0"/>
                                  </p:stCondLst>
                                  <p:childTnLst>
                                    <p:set>
                                      <p:cBhvr>
                                        <p:cTn id="38" dur="1" fill="hold">
                                          <p:stCondLst>
                                            <p:cond delay="0"/>
                                          </p:stCondLst>
                                        </p:cTn>
                                        <p:tgtEl>
                                          <p:spTgt spid="98310"/>
                                        </p:tgtEl>
                                        <p:attrNameLst>
                                          <p:attrName>style.visibility</p:attrName>
                                        </p:attrNameLst>
                                      </p:cBhvr>
                                      <p:to>
                                        <p:strVal val="visible"/>
                                      </p:to>
                                    </p:set>
                                    <p:anim calcmode="lin" valueType="num">
                                      <p:cBhvr>
                                        <p:cTn id="39" dur="500" fill="hold"/>
                                        <p:tgtEl>
                                          <p:spTgt spid="98310"/>
                                        </p:tgtEl>
                                        <p:attrNameLst>
                                          <p:attrName>ppt_w</p:attrName>
                                        </p:attrNameLst>
                                      </p:cBhvr>
                                      <p:tavLst>
                                        <p:tav tm="0">
                                          <p:val>
                                            <p:fltVal val="0"/>
                                          </p:val>
                                        </p:tav>
                                        <p:tav tm="100000">
                                          <p:val>
                                            <p:strVal val="#ppt_w"/>
                                          </p:val>
                                        </p:tav>
                                      </p:tavLst>
                                    </p:anim>
                                    <p:anim calcmode="lin" valueType="num">
                                      <p:cBhvr>
                                        <p:cTn id="40" dur="500" fill="hold"/>
                                        <p:tgtEl>
                                          <p:spTgt spid="98310"/>
                                        </p:tgtEl>
                                        <p:attrNameLst>
                                          <p:attrName>ppt_h</p:attrName>
                                        </p:attrNameLst>
                                      </p:cBhvr>
                                      <p:tavLst>
                                        <p:tav tm="0">
                                          <p:val>
                                            <p:fltVal val="0"/>
                                          </p:val>
                                        </p:tav>
                                        <p:tav tm="100000">
                                          <p:val>
                                            <p:strVal val="#ppt_h"/>
                                          </p:val>
                                        </p:tav>
                                      </p:tavLst>
                                    </p:anim>
                                    <p:anim calcmode="lin" valueType="num">
                                      <p:cBhvr>
                                        <p:cTn id="41" dur="500" fill="hold"/>
                                        <p:tgtEl>
                                          <p:spTgt spid="98310"/>
                                        </p:tgtEl>
                                        <p:attrNameLst>
                                          <p:attrName>ppt_x</p:attrName>
                                        </p:attrNameLst>
                                      </p:cBhvr>
                                      <p:tavLst>
                                        <p:tav tm="0">
                                          <p:val>
                                            <p:fltVal val="0.5"/>
                                          </p:val>
                                        </p:tav>
                                        <p:tav tm="100000">
                                          <p:val>
                                            <p:strVal val="#ppt_x"/>
                                          </p:val>
                                        </p:tav>
                                      </p:tavLst>
                                    </p:anim>
                                    <p:anim calcmode="lin" valueType="num">
                                      <p:cBhvr>
                                        <p:cTn id="42" dur="500" fill="hold"/>
                                        <p:tgtEl>
                                          <p:spTgt spid="9831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Musica Windows Exit.wav"/>
                                        </p:tgtEl>
                                      </p:cMediaNode>
                                    </p:audio>
                                  </p:subTnLst>
                                </p:cTn>
                              </p:par>
                            </p:childTnLst>
                          </p:cTn>
                        </p:par>
                        <p:par>
                          <p:cTn id="43" fill="hold" nodeType="afterGroup">
                            <p:stCondLst>
                              <p:cond delay="4000"/>
                            </p:stCondLst>
                            <p:childTnLst>
                              <p:par>
                                <p:cTn id="44" presetID="23" presetClass="entr" presetSubtype="528" fill="hold" nodeType="afterEffect">
                                  <p:stCondLst>
                                    <p:cond delay="0"/>
                                  </p:stCondLst>
                                  <p:childTnLst>
                                    <p:set>
                                      <p:cBhvr>
                                        <p:cTn id="45" dur="1" fill="hold">
                                          <p:stCondLst>
                                            <p:cond delay="0"/>
                                          </p:stCondLst>
                                        </p:cTn>
                                        <p:tgtEl>
                                          <p:spTgt spid="98311"/>
                                        </p:tgtEl>
                                        <p:attrNameLst>
                                          <p:attrName>style.visibility</p:attrName>
                                        </p:attrNameLst>
                                      </p:cBhvr>
                                      <p:to>
                                        <p:strVal val="visible"/>
                                      </p:to>
                                    </p:set>
                                    <p:anim calcmode="lin" valueType="num">
                                      <p:cBhvr>
                                        <p:cTn id="46" dur="500" fill="hold"/>
                                        <p:tgtEl>
                                          <p:spTgt spid="98311"/>
                                        </p:tgtEl>
                                        <p:attrNameLst>
                                          <p:attrName>ppt_w</p:attrName>
                                        </p:attrNameLst>
                                      </p:cBhvr>
                                      <p:tavLst>
                                        <p:tav tm="0">
                                          <p:val>
                                            <p:fltVal val="0"/>
                                          </p:val>
                                        </p:tav>
                                        <p:tav tm="100000">
                                          <p:val>
                                            <p:strVal val="#ppt_w"/>
                                          </p:val>
                                        </p:tav>
                                      </p:tavLst>
                                    </p:anim>
                                    <p:anim calcmode="lin" valueType="num">
                                      <p:cBhvr>
                                        <p:cTn id="47" dur="500" fill="hold"/>
                                        <p:tgtEl>
                                          <p:spTgt spid="98311"/>
                                        </p:tgtEl>
                                        <p:attrNameLst>
                                          <p:attrName>ppt_h</p:attrName>
                                        </p:attrNameLst>
                                      </p:cBhvr>
                                      <p:tavLst>
                                        <p:tav tm="0">
                                          <p:val>
                                            <p:fltVal val="0"/>
                                          </p:val>
                                        </p:tav>
                                        <p:tav tm="100000">
                                          <p:val>
                                            <p:strVal val="#ppt_h"/>
                                          </p:val>
                                        </p:tav>
                                      </p:tavLst>
                                    </p:anim>
                                    <p:anim calcmode="lin" valueType="num">
                                      <p:cBhvr>
                                        <p:cTn id="48" dur="500" fill="hold"/>
                                        <p:tgtEl>
                                          <p:spTgt spid="98311"/>
                                        </p:tgtEl>
                                        <p:attrNameLst>
                                          <p:attrName>ppt_x</p:attrName>
                                        </p:attrNameLst>
                                      </p:cBhvr>
                                      <p:tavLst>
                                        <p:tav tm="0">
                                          <p:val>
                                            <p:fltVal val="0.5"/>
                                          </p:val>
                                        </p:tav>
                                        <p:tav tm="100000">
                                          <p:val>
                                            <p:strVal val="#ppt_x"/>
                                          </p:val>
                                        </p:tav>
                                      </p:tavLst>
                                    </p:anim>
                                    <p:anim calcmode="lin" valueType="num">
                                      <p:cBhvr>
                                        <p:cTn id="49" dur="500" fill="hold"/>
                                        <p:tgtEl>
                                          <p:spTgt spid="9831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Musica Windows Exit.wav"/>
                                        </p:tgtEl>
                                      </p:cMediaNode>
                                    </p:audio>
                                  </p:subTnLst>
                                </p:cTn>
                              </p:par>
                            </p:childTnLst>
                          </p:cTn>
                        </p:par>
                        <p:par>
                          <p:cTn id="50" fill="hold" nodeType="afterGroup">
                            <p:stCondLst>
                              <p:cond delay="4500"/>
                            </p:stCondLst>
                            <p:childTnLst>
                              <p:par>
                                <p:cTn id="51" presetID="23" presetClass="entr" presetSubtype="528" fill="hold" nodeType="afterEffect">
                                  <p:stCondLst>
                                    <p:cond delay="0"/>
                                  </p:stCondLst>
                                  <p:childTnLst>
                                    <p:set>
                                      <p:cBhvr>
                                        <p:cTn id="52" dur="1" fill="hold">
                                          <p:stCondLst>
                                            <p:cond delay="0"/>
                                          </p:stCondLst>
                                        </p:cTn>
                                        <p:tgtEl>
                                          <p:spTgt spid="98312"/>
                                        </p:tgtEl>
                                        <p:attrNameLst>
                                          <p:attrName>style.visibility</p:attrName>
                                        </p:attrNameLst>
                                      </p:cBhvr>
                                      <p:to>
                                        <p:strVal val="visible"/>
                                      </p:to>
                                    </p:set>
                                    <p:anim calcmode="lin" valueType="num">
                                      <p:cBhvr>
                                        <p:cTn id="53" dur="500" fill="hold"/>
                                        <p:tgtEl>
                                          <p:spTgt spid="98312"/>
                                        </p:tgtEl>
                                        <p:attrNameLst>
                                          <p:attrName>ppt_w</p:attrName>
                                        </p:attrNameLst>
                                      </p:cBhvr>
                                      <p:tavLst>
                                        <p:tav tm="0">
                                          <p:val>
                                            <p:fltVal val="0"/>
                                          </p:val>
                                        </p:tav>
                                        <p:tav tm="100000">
                                          <p:val>
                                            <p:strVal val="#ppt_w"/>
                                          </p:val>
                                        </p:tav>
                                      </p:tavLst>
                                    </p:anim>
                                    <p:anim calcmode="lin" valueType="num">
                                      <p:cBhvr>
                                        <p:cTn id="54" dur="500" fill="hold"/>
                                        <p:tgtEl>
                                          <p:spTgt spid="98312"/>
                                        </p:tgtEl>
                                        <p:attrNameLst>
                                          <p:attrName>ppt_h</p:attrName>
                                        </p:attrNameLst>
                                      </p:cBhvr>
                                      <p:tavLst>
                                        <p:tav tm="0">
                                          <p:val>
                                            <p:fltVal val="0"/>
                                          </p:val>
                                        </p:tav>
                                        <p:tav tm="100000">
                                          <p:val>
                                            <p:strVal val="#ppt_h"/>
                                          </p:val>
                                        </p:tav>
                                      </p:tavLst>
                                    </p:anim>
                                    <p:anim calcmode="lin" valueType="num">
                                      <p:cBhvr>
                                        <p:cTn id="55" dur="500" fill="hold"/>
                                        <p:tgtEl>
                                          <p:spTgt spid="98312"/>
                                        </p:tgtEl>
                                        <p:attrNameLst>
                                          <p:attrName>ppt_x</p:attrName>
                                        </p:attrNameLst>
                                      </p:cBhvr>
                                      <p:tavLst>
                                        <p:tav tm="0">
                                          <p:val>
                                            <p:fltVal val="0.5"/>
                                          </p:val>
                                        </p:tav>
                                        <p:tav tm="100000">
                                          <p:val>
                                            <p:strVal val="#ppt_x"/>
                                          </p:val>
                                        </p:tav>
                                      </p:tavLst>
                                    </p:anim>
                                    <p:anim calcmode="lin" valueType="num">
                                      <p:cBhvr>
                                        <p:cTn id="56" dur="500" fill="hold"/>
                                        <p:tgtEl>
                                          <p:spTgt spid="9831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Musica Windows Exit.wav"/>
                                        </p:tgtEl>
                                      </p:cMediaNode>
                                    </p:audio>
                                  </p:subTnLst>
                                </p:cTn>
                              </p:par>
                            </p:childTnLst>
                          </p:cTn>
                        </p:par>
                        <p:par>
                          <p:cTn id="57" fill="hold" nodeType="afterGroup">
                            <p:stCondLst>
                              <p:cond delay="5000"/>
                            </p:stCondLst>
                            <p:childTnLst>
                              <p:par>
                                <p:cTn id="58" presetID="23" presetClass="entr" presetSubtype="528" fill="hold" nodeType="afterEffect">
                                  <p:stCondLst>
                                    <p:cond delay="0"/>
                                  </p:stCondLst>
                                  <p:childTnLst>
                                    <p:set>
                                      <p:cBhvr>
                                        <p:cTn id="59" dur="1" fill="hold">
                                          <p:stCondLst>
                                            <p:cond delay="0"/>
                                          </p:stCondLst>
                                        </p:cTn>
                                        <p:tgtEl>
                                          <p:spTgt spid="98313"/>
                                        </p:tgtEl>
                                        <p:attrNameLst>
                                          <p:attrName>style.visibility</p:attrName>
                                        </p:attrNameLst>
                                      </p:cBhvr>
                                      <p:to>
                                        <p:strVal val="visible"/>
                                      </p:to>
                                    </p:set>
                                    <p:anim calcmode="lin" valueType="num">
                                      <p:cBhvr>
                                        <p:cTn id="60" dur="500" fill="hold"/>
                                        <p:tgtEl>
                                          <p:spTgt spid="98313"/>
                                        </p:tgtEl>
                                        <p:attrNameLst>
                                          <p:attrName>ppt_w</p:attrName>
                                        </p:attrNameLst>
                                      </p:cBhvr>
                                      <p:tavLst>
                                        <p:tav tm="0">
                                          <p:val>
                                            <p:fltVal val="0"/>
                                          </p:val>
                                        </p:tav>
                                        <p:tav tm="100000">
                                          <p:val>
                                            <p:strVal val="#ppt_w"/>
                                          </p:val>
                                        </p:tav>
                                      </p:tavLst>
                                    </p:anim>
                                    <p:anim calcmode="lin" valueType="num">
                                      <p:cBhvr>
                                        <p:cTn id="61" dur="500" fill="hold"/>
                                        <p:tgtEl>
                                          <p:spTgt spid="98313"/>
                                        </p:tgtEl>
                                        <p:attrNameLst>
                                          <p:attrName>ppt_h</p:attrName>
                                        </p:attrNameLst>
                                      </p:cBhvr>
                                      <p:tavLst>
                                        <p:tav tm="0">
                                          <p:val>
                                            <p:fltVal val="0"/>
                                          </p:val>
                                        </p:tav>
                                        <p:tav tm="100000">
                                          <p:val>
                                            <p:strVal val="#ppt_h"/>
                                          </p:val>
                                        </p:tav>
                                      </p:tavLst>
                                    </p:anim>
                                    <p:anim calcmode="lin" valueType="num">
                                      <p:cBhvr>
                                        <p:cTn id="62" dur="500" fill="hold"/>
                                        <p:tgtEl>
                                          <p:spTgt spid="98313"/>
                                        </p:tgtEl>
                                        <p:attrNameLst>
                                          <p:attrName>ppt_x</p:attrName>
                                        </p:attrNameLst>
                                      </p:cBhvr>
                                      <p:tavLst>
                                        <p:tav tm="0">
                                          <p:val>
                                            <p:fltVal val="0.5"/>
                                          </p:val>
                                        </p:tav>
                                        <p:tav tm="100000">
                                          <p:val>
                                            <p:strVal val="#ppt_x"/>
                                          </p:val>
                                        </p:tav>
                                      </p:tavLst>
                                    </p:anim>
                                    <p:anim calcmode="lin" valueType="num">
                                      <p:cBhvr>
                                        <p:cTn id="63" dur="500" fill="hold"/>
                                        <p:tgtEl>
                                          <p:spTgt spid="9831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Musica Windows Exit.wav"/>
                                        </p:tgtEl>
                                      </p:cMediaNode>
                                    </p:audio>
                                  </p:subTnLst>
                                </p:cTn>
                              </p:par>
                            </p:childTnLst>
                          </p:cTn>
                        </p:par>
                        <p:par>
                          <p:cTn id="64" fill="hold" nodeType="afterGroup">
                            <p:stCondLst>
                              <p:cond delay="5500"/>
                            </p:stCondLst>
                            <p:childTnLst>
                              <p:par>
                                <p:cTn id="65" presetID="23" presetClass="entr" presetSubtype="528" fill="hold" nodeType="afterEffect">
                                  <p:stCondLst>
                                    <p:cond delay="0"/>
                                  </p:stCondLst>
                                  <p:childTnLst>
                                    <p:set>
                                      <p:cBhvr>
                                        <p:cTn id="66" dur="1" fill="hold">
                                          <p:stCondLst>
                                            <p:cond delay="0"/>
                                          </p:stCondLst>
                                        </p:cTn>
                                        <p:tgtEl>
                                          <p:spTgt spid="98314"/>
                                        </p:tgtEl>
                                        <p:attrNameLst>
                                          <p:attrName>style.visibility</p:attrName>
                                        </p:attrNameLst>
                                      </p:cBhvr>
                                      <p:to>
                                        <p:strVal val="visible"/>
                                      </p:to>
                                    </p:set>
                                    <p:anim calcmode="lin" valueType="num">
                                      <p:cBhvr>
                                        <p:cTn id="67" dur="500" fill="hold"/>
                                        <p:tgtEl>
                                          <p:spTgt spid="98314"/>
                                        </p:tgtEl>
                                        <p:attrNameLst>
                                          <p:attrName>ppt_w</p:attrName>
                                        </p:attrNameLst>
                                      </p:cBhvr>
                                      <p:tavLst>
                                        <p:tav tm="0">
                                          <p:val>
                                            <p:fltVal val="0"/>
                                          </p:val>
                                        </p:tav>
                                        <p:tav tm="100000">
                                          <p:val>
                                            <p:strVal val="#ppt_w"/>
                                          </p:val>
                                        </p:tav>
                                      </p:tavLst>
                                    </p:anim>
                                    <p:anim calcmode="lin" valueType="num">
                                      <p:cBhvr>
                                        <p:cTn id="68" dur="500" fill="hold"/>
                                        <p:tgtEl>
                                          <p:spTgt spid="98314"/>
                                        </p:tgtEl>
                                        <p:attrNameLst>
                                          <p:attrName>ppt_h</p:attrName>
                                        </p:attrNameLst>
                                      </p:cBhvr>
                                      <p:tavLst>
                                        <p:tav tm="0">
                                          <p:val>
                                            <p:fltVal val="0"/>
                                          </p:val>
                                        </p:tav>
                                        <p:tav tm="100000">
                                          <p:val>
                                            <p:strVal val="#ppt_h"/>
                                          </p:val>
                                        </p:tav>
                                      </p:tavLst>
                                    </p:anim>
                                    <p:anim calcmode="lin" valueType="num">
                                      <p:cBhvr>
                                        <p:cTn id="69" dur="500" fill="hold"/>
                                        <p:tgtEl>
                                          <p:spTgt spid="98314"/>
                                        </p:tgtEl>
                                        <p:attrNameLst>
                                          <p:attrName>ppt_x</p:attrName>
                                        </p:attrNameLst>
                                      </p:cBhvr>
                                      <p:tavLst>
                                        <p:tav tm="0">
                                          <p:val>
                                            <p:fltVal val="0.5"/>
                                          </p:val>
                                        </p:tav>
                                        <p:tav tm="100000">
                                          <p:val>
                                            <p:strVal val="#ppt_x"/>
                                          </p:val>
                                        </p:tav>
                                      </p:tavLst>
                                    </p:anim>
                                    <p:anim calcmode="lin" valueType="num">
                                      <p:cBhvr>
                                        <p:cTn id="70" dur="500" fill="hold"/>
                                        <p:tgtEl>
                                          <p:spTgt spid="9831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Musica Windows Exit.wav"/>
                                        </p:tgtEl>
                                      </p:cMediaNode>
                                    </p:audio>
                                  </p:subTnLst>
                                </p:cTn>
                              </p:par>
                            </p:childTnLst>
                          </p:cTn>
                        </p:par>
                        <p:par>
                          <p:cTn id="71" fill="hold" nodeType="afterGroup">
                            <p:stCondLst>
                              <p:cond delay="6000"/>
                            </p:stCondLst>
                            <p:childTnLst>
                              <p:par>
                                <p:cTn id="72" presetID="23" presetClass="entr" presetSubtype="528" fill="hold" nodeType="afterEffect">
                                  <p:stCondLst>
                                    <p:cond delay="0"/>
                                  </p:stCondLst>
                                  <p:childTnLst>
                                    <p:set>
                                      <p:cBhvr>
                                        <p:cTn id="73" dur="1" fill="hold">
                                          <p:stCondLst>
                                            <p:cond delay="0"/>
                                          </p:stCondLst>
                                        </p:cTn>
                                        <p:tgtEl>
                                          <p:spTgt spid="98315"/>
                                        </p:tgtEl>
                                        <p:attrNameLst>
                                          <p:attrName>style.visibility</p:attrName>
                                        </p:attrNameLst>
                                      </p:cBhvr>
                                      <p:to>
                                        <p:strVal val="visible"/>
                                      </p:to>
                                    </p:set>
                                    <p:anim calcmode="lin" valueType="num">
                                      <p:cBhvr>
                                        <p:cTn id="74" dur="500" fill="hold"/>
                                        <p:tgtEl>
                                          <p:spTgt spid="98315"/>
                                        </p:tgtEl>
                                        <p:attrNameLst>
                                          <p:attrName>ppt_w</p:attrName>
                                        </p:attrNameLst>
                                      </p:cBhvr>
                                      <p:tavLst>
                                        <p:tav tm="0">
                                          <p:val>
                                            <p:fltVal val="0"/>
                                          </p:val>
                                        </p:tav>
                                        <p:tav tm="100000">
                                          <p:val>
                                            <p:strVal val="#ppt_w"/>
                                          </p:val>
                                        </p:tav>
                                      </p:tavLst>
                                    </p:anim>
                                    <p:anim calcmode="lin" valueType="num">
                                      <p:cBhvr>
                                        <p:cTn id="75" dur="500" fill="hold"/>
                                        <p:tgtEl>
                                          <p:spTgt spid="98315"/>
                                        </p:tgtEl>
                                        <p:attrNameLst>
                                          <p:attrName>ppt_h</p:attrName>
                                        </p:attrNameLst>
                                      </p:cBhvr>
                                      <p:tavLst>
                                        <p:tav tm="0">
                                          <p:val>
                                            <p:fltVal val="0"/>
                                          </p:val>
                                        </p:tav>
                                        <p:tav tm="100000">
                                          <p:val>
                                            <p:strVal val="#ppt_h"/>
                                          </p:val>
                                        </p:tav>
                                      </p:tavLst>
                                    </p:anim>
                                    <p:anim calcmode="lin" valueType="num">
                                      <p:cBhvr>
                                        <p:cTn id="76" dur="500" fill="hold"/>
                                        <p:tgtEl>
                                          <p:spTgt spid="98315"/>
                                        </p:tgtEl>
                                        <p:attrNameLst>
                                          <p:attrName>ppt_x</p:attrName>
                                        </p:attrNameLst>
                                      </p:cBhvr>
                                      <p:tavLst>
                                        <p:tav tm="0">
                                          <p:val>
                                            <p:fltVal val="0.5"/>
                                          </p:val>
                                        </p:tav>
                                        <p:tav tm="100000">
                                          <p:val>
                                            <p:strVal val="#ppt_x"/>
                                          </p:val>
                                        </p:tav>
                                      </p:tavLst>
                                    </p:anim>
                                    <p:anim calcmode="lin" valueType="num">
                                      <p:cBhvr>
                                        <p:cTn id="77" dur="500" fill="hold"/>
                                        <p:tgtEl>
                                          <p:spTgt spid="9831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Musica Windows Exit.wav"/>
                                        </p:tgtEl>
                                      </p:cMediaNode>
                                    </p:audio>
                                  </p:subTnLst>
                                </p:cTn>
                              </p:par>
                            </p:childTnLst>
                          </p:cTn>
                        </p:par>
                        <p:par>
                          <p:cTn id="78" fill="hold" nodeType="afterGroup">
                            <p:stCondLst>
                              <p:cond delay="6500"/>
                            </p:stCondLst>
                            <p:childTnLst>
                              <p:par>
                                <p:cTn id="79" presetID="23" presetClass="entr" presetSubtype="528" fill="hold" nodeType="afterEffect">
                                  <p:stCondLst>
                                    <p:cond delay="0"/>
                                  </p:stCondLst>
                                  <p:childTnLst>
                                    <p:set>
                                      <p:cBhvr>
                                        <p:cTn id="80" dur="1" fill="hold">
                                          <p:stCondLst>
                                            <p:cond delay="0"/>
                                          </p:stCondLst>
                                        </p:cTn>
                                        <p:tgtEl>
                                          <p:spTgt spid="98316"/>
                                        </p:tgtEl>
                                        <p:attrNameLst>
                                          <p:attrName>style.visibility</p:attrName>
                                        </p:attrNameLst>
                                      </p:cBhvr>
                                      <p:to>
                                        <p:strVal val="visible"/>
                                      </p:to>
                                    </p:set>
                                    <p:anim calcmode="lin" valueType="num">
                                      <p:cBhvr>
                                        <p:cTn id="81" dur="500" fill="hold"/>
                                        <p:tgtEl>
                                          <p:spTgt spid="98316"/>
                                        </p:tgtEl>
                                        <p:attrNameLst>
                                          <p:attrName>ppt_w</p:attrName>
                                        </p:attrNameLst>
                                      </p:cBhvr>
                                      <p:tavLst>
                                        <p:tav tm="0">
                                          <p:val>
                                            <p:fltVal val="0"/>
                                          </p:val>
                                        </p:tav>
                                        <p:tav tm="100000">
                                          <p:val>
                                            <p:strVal val="#ppt_w"/>
                                          </p:val>
                                        </p:tav>
                                      </p:tavLst>
                                    </p:anim>
                                    <p:anim calcmode="lin" valueType="num">
                                      <p:cBhvr>
                                        <p:cTn id="82" dur="500" fill="hold"/>
                                        <p:tgtEl>
                                          <p:spTgt spid="98316"/>
                                        </p:tgtEl>
                                        <p:attrNameLst>
                                          <p:attrName>ppt_h</p:attrName>
                                        </p:attrNameLst>
                                      </p:cBhvr>
                                      <p:tavLst>
                                        <p:tav tm="0">
                                          <p:val>
                                            <p:fltVal val="0"/>
                                          </p:val>
                                        </p:tav>
                                        <p:tav tm="100000">
                                          <p:val>
                                            <p:strVal val="#ppt_h"/>
                                          </p:val>
                                        </p:tav>
                                      </p:tavLst>
                                    </p:anim>
                                    <p:anim calcmode="lin" valueType="num">
                                      <p:cBhvr>
                                        <p:cTn id="83" dur="500" fill="hold"/>
                                        <p:tgtEl>
                                          <p:spTgt spid="98316"/>
                                        </p:tgtEl>
                                        <p:attrNameLst>
                                          <p:attrName>ppt_x</p:attrName>
                                        </p:attrNameLst>
                                      </p:cBhvr>
                                      <p:tavLst>
                                        <p:tav tm="0">
                                          <p:val>
                                            <p:fltVal val="0.5"/>
                                          </p:val>
                                        </p:tav>
                                        <p:tav tm="100000">
                                          <p:val>
                                            <p:strVal val="#ppt_x"/>
                                          </p:val>
                                        </p:tav>
                                      </p:tavLst>
                                    </p:anim>
                                    <p:anim calcmode="lin" valueType="num">
                                      <p:cBhvr>
                                        <p:cTn id="84" dur="500" fill="hold"/>
                                        <p:tgtEl>
                                          <p:spTgt spid="9831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Musica Windows Exit.wav"/>
                                        </p:tgtEl>
                                      </p:cMediaNode>
                                    </p:audio>
                                  </p:subTnLst>
                                </p:cTn>
                              </p:par>
                            </p:childTnLst>
                          </p:cTn>
                        </p:par>
                        <p:par>
                          <p:cTn id="85" fill="hold" nodeType="afterGroup">
                            <p:stCondLst>
                              <p:cond delay="7000"/>
                            </p:stCondLst>
                            <p:childTnLst>
                              <p:par>
                                <p:cTn id="86" presetID="23" presetClass="entr" presetSubtype="528" fill="hold" nodeType="afterEffect">
                                  <p:stCondLst>
                                    <p:cond delay="0"/>
                                  </p:stCondLst>
                                  <p:childTnLst>
                                    <p:set>
                                      <p:cBhvr>
                                        <p:cTn id="87" dur="1" fill="hold">
                                          <p:stCondLst>
                                            <p:cond delay="0"/>
                                          </p:stCondLst>
                                        </p:cTn>
                                        <p:tgtEl>
                                          <p:spTgt spid="98317"/>
                                        </p:tgtEl>
                                        <p:attrNameLst>
                                          <p:attrName>style.visibility</p:attrName>
                                        </p:attrNameLst>
                                      </p:cBhvr>
                                      <p:to>
                                        <p:strVal val="visible"/>
                                      </p:to>
                                    </p:set>
                                    <p:anim calcmode="lin" valueType="num">
                                      <p:cBhvr>
                                        <p:cTn id="88" dur="500" fill="hold"/>
                                        <p:tgtEl>
                                          <p:spTgt spid="98317"/>
                                        </p:tgtEl>
                                        <p:attrNameLst>
                                          <p:attrName>ppt_w</p:attrName>
                                        </p:attrNameLst>
                                      </p:cBhvr>
                                      <p:tavLst>
                                        <p:tav tm="0">
                                          <p:val>
                                            <p:fltVal val="0"/>
                                          </p:val>
                                        </p:tav>
                                        <p:tav tm="100000">
                                          <p:val>
                                            <p:strVal val="#ppt_w"/>
                                          </p:val>
                                        </p:tav>
                                      </p:tavLst>
                                    </p:anim>
                                    <p:anim calcmode="lin" valueType="num">
                                      <p:cBhvr>
                                        <p:cTn id="89" dur="500" fill="hold"/>
                                        <p:tgtEl>
                                          <p:spTgt spid="98317"/>
                                        </p:tgtEl>
                                        <p:attrNameLst>
                                          <p:attrName>ppt_h</p:attrName>
                                        </p:attrNameLst>
                                      </p:cBhvr>
                                      <p:tavLst>
                                        <p:tav tm="0">
                                          <p:val>
                                            <p:fltVal val="0"/>
                                          </p:val>
                                        </p:tav>
                                        <p:tav tm="100000">
                                          <p:val>
                                            <p:strVal val="#ppt_h"/>
                                          </p:val>
                                        </p:tav>
                                      </p:tavLst>
                                    </p:anim>
                                    <p:anim calcmode="lin" valueType="num">
                                      <p:cBhvr>
                                        <p:cTn id="90" dur="500" fill="hold"/>
                                        <p:tgtEl>
                                          <p:spTgt spid="98317"/>
                                        </p:tgtEl>
                                        <p:attrNameLst>
                                          <p:attrName>ppt_x</p:attrName>
                                        </p:attrNameLst>
                                      </p:cBhvr>
                                      <p:tavLst>
                                        <p:tav tm="0">
                                          <p:val>
                                            <p:fltVal val="0.5"/>
                                          </p:val>
                                        </p:tav>
                                        <p:tav tm="100000">
                                          <p:val>
                                            <p:strVal val="#ppt_x"/>
                                          </p:val>
                                        </p:tav>
                                      </p:tavLst>
                                    </p:anim>
                                    <p:anim calcmode="lin" valueType="num">
                                      <p:cBhvr>
                                        <p:cTn id="91" dur="500" fill="hold"/>
                                        <p:tgtEl>
                                          <p:spTgt spid="9831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Musica Windows Exit.wav"/>
                                        </p:tgtEl>
                                      </p:cMediaNode>
                                    </p:audio>
                                  </p:subTnLst>
                                </p:cTn>
                              </p:par>
                            </p:childTnLst>
                          </p:cTn>
                        </p:par>
                        <p:par>
                          <p:cTn id="92" fill="hold" nodeType="afterGroup">
                            <p:stCondLst>
                              <p:cond delay="7500"/>
                            </p:stCondLst>
                            <p:childTnLst>
                              <p:par>
                                <p:cTn id="93" presetID="23" presetClass="entr" presetSubtype="528" fill="hold" nodeType="afterEffect">
                                  <p:stCondLst>
                                    <p:cond delay="0"/>
                                  </p:stCondLst>
                                  <p:childTnLst>
                                    <p:set>
                                      <p:cBhvr>
                                        <p:cTn id="94" dur="1" fill="hold">
                                          <p:stCondLst>
                                            <p:cond delay="0"/>
                                          </p:stCondLst>
                                        </p:cTn>
                                        <p:tgtEl>
                                          <p:spTgt spid="98318"/>
                                        </p:tgtEl>
                                        <p:attrNameLst>
                                          <p:attrName>style.visibility</p:attrName>
                                        </p:attrNameLst>
                                      </p:cBhvr>
                                      <p:to>
                                        <p:strVal val="visible"/>
                                      </p:to>
                                    </p:set>
                                    <p:anim calcmode="lin" valueType="num">
                                      <p:cBhvr>
                                        <p:cTn id="95" dur="500" fill="hold"/>
                                        <p:tgtEl>
                                          <p:spTgt spid="98318"/>
                                        </p:tgtEl>
                                        <p:attrNameLst>
                                          <p:attrName>ppt_w</p:attrName>
                                        </p:attrNameLst>
                                      </p:cBhvr>
                                      <p:tavLst>
                                        <p:tav tm="0">
                                          <p:val>
                                            <p:fltVal val="0"/>
                                          </p:val>
                                        </p:tav>
                                        <p:tav tm="100000">
                                          <p:val>
                                            <p:strVal val="#ppt_w"/>
                                          </p:val>
                                        </p:tav>
                                      </p:tavLst>
                                    </p:anim>
                                    <p:anim calcmode="lin" valueType="num">
                                      <p:cBhvr>
                                        <p:cTn id="96" dur="500" fill="hold"/>
                                        <p:tgtEl>
                                          <p:spTgt spid="98318"/>
                                        </p:tgtEl>
                                        <p:attrNameLst>
                                          <p:attrName>ppt_h</p:attrName>
                                        </p:attrNameLst>
                                      </p:cBhvr>
                                      <p:tavLst>
                                        <p:tav tm="0">
                                          <p:val>
                                            <p:fltVal val="0"/>
                                          </p:val>
                                        </p:tav>
                                        <p:tav tm="100000">
                                          <p:val>
                                            <p:strVal val="#ppt_h"/>
                                          </p:val>
                                        </p:tav>
                                      </p:tavLst>
                                    </p:anim>
                                    <p:anim calcmode="lin" valueType="num">
                                      <p:cBhvr>
                                        <p:cTn id="97" dur="500" fill="hold"/>
                                        <p:tgtEl>
                                          <p:spTgt spid="98318"/>
                                        </p:tgtEl>
                                        <p:attrNameLst>
                                          <p:attrName>ppt_x</p:attrName>
                                        </p:attrNameLst>
                                      </p:cBhvr>
                                      <p:tavLst>
                                        <p:tav tm="0">
                                          <p:val>
                                            <p:fltVal val="0.5"/>
                                          </p:val>
                                        </p:tav>
                                        <p:tav tm="100000">
                                          <p:val>
                                            <p:strVal val="#ppt_x"/>
                                          </p:val>
                                        </p:tav>
                                      </p:tavLst>
                                    </p:anim>
                                    <p:anim calcmode="lin" valueType="num">
                                      <p:cBhvr>
                                        <p:cTn id="98" dur="500" fill="hold"/>
                                        <p:tgtEl>
                                          <p:spTgt spid="9831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Musica Windows Exit.wav"/>
                                        </p:tgtEl>
                                      </p:cMediaNode>
                                    </p:audio>
                                  </p:subTnLst>
                                </p:cTn>
                              </p:par>
                            </p:childTnLst>
                          </p:cTn>
                        </p:par>
                        <p:par>
                          <p:cTn id="99" fill="hold" nodeType="afterGroup">
                            <p:stCondLst>
                              <p:cond delay="8000"/>
                            </p:stCondLst>
                            <p:childTnLst>
                              <p:par>
                                <p:cTn id="100" presetID="23" presetClass="entr" presetSubtype="528" fill="hold" nodeType="afterEffect">
                                  <p:stCondLst>
                                    <p:cond delay="0"/>
                                  </p:stCondLst>
                                  <p:childTnLst>
                                    <p:set>
                                      <p:cBhvr>
                                        <p:cTn id="101" dur="1" fill="hold">
                                          <p:stCondLst>
                                            <p:cond delay="0"/>
                                          </p:stCondLst>
                                        </p:cTn>
                                        <p:tgtEl>
                                          <p:spTgt spid="98319"/>
                                        </p:tgtEl>
                                        <p:attrNameLst>
                                          <p:attrName>style.visibility</p:attrName>
                                        </p:attrNameLst>
                                      </p:cBhvr>
                                      <p:to>
                                        <p:strVal val="visible"/>
                                      </p:to>
                                    </p:set>
                                    <p:anim calcmode="lin" valueType="num">
                                      <p:cBhvr>
                                        <p:cTn id="102" dur="500" fill="hold"/>
                                        <p:tgtEl>
                                          <p:spTgt spid="98319"/>
                                        </p:tgtEl>
                                        <p:attrNameLst>
                                          <p:attrName>ppt_w</p:attrName>
                                        </p:attrNameLst>
                                      </p:cBhvr>
                                      <p:tavLst>
                                        <p:tav tm="0">
                                          <p:val>
                                            <p:fltVal val="0"/>
                                          </p:val>
                                        </p:tav>
                                        <p:tav tm="100000">
                                          <p:val>
                                            <p:strVal val="#ppt_w"/>
                                          </p:val>
                                        </p:tav>
                                      </p:tavLst>
                                    </p:anim>
                                    <p:anim calcmode="lin" valueType="num">
                                      <p:cBhvr>
                                        <p:cTn id="103" dur="500" fill="hold"/>
                                        <p:tgtEl>
                                          <p:spTgt spid="98319"/>
                                        </p:tgtEl>
                                        <p:attrNameLst>
                                          <p:attrName>ppt_h</p:attrName>
                                        </p:attrNameLst>
                                      </p:cBhvr>
                                      <p:tavLst>
                                        <p:tav tm="0">
                                          <p:val>
                                            <p:fltVal val="0"/>
                                          </p:val>
                                        </p:tav>
                                        <p:tav tm="100000">
                                          <p:val>
                                            <p:strVal val="#ppt_h"/>
                                          </p:val>
                                        </p:tav>
                                      </p:tavLst>
                                    </p:anim>
                                    <p:anim calcmode="lin" valueType="num">
                                      <p:cBhvr>
                                        <p:cTn id="104" dur="500" fill="hold"/>
                                        <p:tgtEl>
                                          <p:spTgt spid="98319"/>
                                        </p:tgtEl>
                                        <p:attrNameLst>
                                          <p:attrName>ppt_x</p:attrName>
                                        </p:attrNameLst>
                                      </p:cBhvr>
                                      <p:tavLst>
                                        <p:tav tm="0">
                                          <p:val>
                                            <p:fltVal val="0.5"/>
                                          </p:val>
                                        </p:tav>
                                        <p:tav tm="100000">
                                          <p:val>
                                            <p:strVal val="#ppt_x"/>
                                          </p:val>
                                        </p:tav>
                                      </p:tavLst>
                                    </p:anim>
                                    <p:anim calcmode="lin" valueType="num">
                                      <p:cBhvr>
                                        <p:cTn id="105" dur="500" fill="hold"/>
                                        <p:tgtEl>
                                          <p:spTgt spid="9831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Musica Windows Exit.wav"/>
                                        </p:tgtEl>
                                      </p:cMediaNode>
                                    </p:audio>
                                  </p:subTnLst>
                                </p:cTn>
                              </p:par>
                            </p:childTnLst>
                          </p:cTn>
                        </p:par>
                        <p:par>
                          <p:cTn id="106" fill="hold" nodeType="afterGroup">
                            <p:stCondLst>
                              <p:cond delay="8500"/>
                            </p:stCondLst>
                            <p:childTnLst>
                              <p:par>
                                <p:cTn id="107" presetID="23" presetClass="entr" presetSubtype="528" fill="hold" nodeType="afterEffect">
                                  <p:stCondLst>
                                    <p:cond delay="0"/>
                                  </p:stCondLst>
                                  <p:childTnLst>
                                    <p:set>
                                      <p:cBhvr>
                                        <p:cTn id="108" dur="1" fill="hold">
                                          <p:stCondLst>
                                            <p:cond delay="0"/>
                                          </p:stCondLst>
                                        </p:cTn>
                                        <p:tgtEl>
                                          <p:spTgt spid="98320"/>
                                        </p:tgtEl>
                                        <p:attrNameLst>
                                          <p:attrName>style.visibility</p:attrName>
                                        </p:attrNameLst>
                                      </p:cBhvr>
                                      <p:to>
                                        <p:strVal val="visible"/>
                                      </p:to>
                                    </p:set>
                                    <p:anim calcmode="lin" valueType="num">
                                      <p:cBhvr>
                                        <p:cTn id="109" dur="500" fill="hold"/>
                                        <p:tgtEl>
                                          <p:spTgt spid="98320"/>
                                        </p:tgtEl>
                                        <p:attrNameLst>
                                          <p:attrName>ppt_w</p:attrName>
                                        </p:attrNameLst>
                                      </p:cBhvr>
                                      <p:tavLst>
                                        <p:tav tm="0">
                                          <p:val>
                                            <p:fltVal val="0"/>
                                          </p:val>
                                        </p:tav>
                                        <p:tav tm="100000">
                                          <p:val>
                                            <p:strVal val="#ppt_w"/>
                                          </p:val>
                                        </p:tav>
                                      </p:tavLst>
                                    </p:anim>
                                    <p:anim calcmode="lin" valueType="num">
                                      <p:cBhvr>
                                        <p:cTn id="110" dur="500" fill="hold"/>
                                        <p:tgtEl>
                                          <p:spTgt spid="98320"/>
                                        </p:tgtEl>
                                        <p:attrNameLst>
                                          <p:attrName>ppt_h</p:attrName>
                                        </p:attrNameLst>
                                      </p:cBhvr>
                                      <p:tavLst>
                                        <p:tav tm="0">
                                          <p:val>
                                            <p:fltVal val="0"/>
                                          </p:val>
                                        </p:tav>
                                        <p:tav tm="100000">
                                          <p:val>
                                            <p:strVal val="#ppt_h"/>
                                          </p:val>
                                        </p:tav>
                                      </p:tavLst>
                                    </p:anim>
                                    <p:anim calcmode="lin" valueType="num">
                                      <p:cBhvr>
                                        <p:cTn id="111" dur="500" fill="hold"/>
                                        <p:tgtEl>
                                          <p:spTgt spid="98320"/>
                                        </p:tgtEl>
                                        <p:attrNameLst>
                                          <p:attrName>ppt_x</p:attrName>
                                        </p:attrNameLst>
                                      </p:cBhvr>
                                      <p:tavLst>
                                        <p:tav tm="0">
                                          <p:val>
                                            <p:fltVal val="0.5"/>
                                          </p:val>
                                        </p:tav>
                                        <p:tav tm="100000">
                                          <p:val>
                                            <p:strVal val="#ppt_x"/>
                                          </p:val>
                                        </p:tav>
                                      </p:tavLst>
                                    </p:anim>
                                    <p:anim calcmode="lin" valueType="num">
                                      <p:cBhvr>
                                        <p:cTn id="112" dur="500" fill="hold"/>
                                        <p:tgtEl>
                                          <p:spTgt spid="9832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Musica Windows Exit.wav"/>
                                        </p:tgtEl>
                                      </p:cMediaNode>
                                    </p:audio>
                                  </p:subTnLst>
                                </p:cTn>
                              </p:par>
                            </p:childTnLst>
                          </p:cTn>
                        </p:par>
                        <p:par>
                          <p:cTn id="113" fill="hold" nodeType="afterGroup">
                            <p:stCondLst>
                              <p:cond delay="9000"/>
                            </p:stCondLst>
                            <p:childTnLst>
                              <p:par>
                                <p:cTn id="114" presetID="23" presetClass="entr" presetSubtype="528" fill="hold" nodeType="afterEffect">
                                  <p:stCondLst>
                                    <p:cond delay="0"/>
                                  </p:stCondLst>
                                  <p:childTnLst>
                                    <p:set>
                                      <p:cBhvr>
                                        <p:cTn id="115" dur="1" fill="hold">
                                          <p:stCondLst>
                                            <p:cond delay="0"/>
                                          </p:stCondLst>
                                        </p:cTn>
                                        <p:tgtEl>
                                          <p:spTgt spid="98321"/>
                                        </p:tgtEl>
                                        <p:attrNameLst>
                                          <p:attrName>style.visibility</p:attrName>
                                        </p:attrNameLst>
                                      </p:cBhvr>
                                      <p:to>
                                        <p:strVal val="visible"/>
                                      </p:to>
                                    </p:set>
                                    <p:anim calcmode="lin" valueType="num">
                                      <p:cBhvr>
                                        <p:cTn id="116" dur="500" fill="hold"/>
                                        <p:tgtEl>
                                          <p:spTgt spid="98321"/>
                                        </p:tgtEl>
                                        <p:attrNameLst>
                                          <p:attrName>ppt_w</p:attrName>
                                        </p:attrNameLst>
                                      </p:cBhvr>
                                      <p:tavLst>
                                        <p:tav tm="0">
                                          <p:val>
                                            <p:fltVal val="0"/>
                                          </p:val>
                                        </p:tav>
                                        <p:tav tm="100000">
                                          <p:val>
                                            <p:strVal val="#ppt_w"/>
                                          </p:val>
                                        </p:tav>
                                      </p:tavLst>
                                    </p:anim>
                                    <p:anim calcmode="lin" valueType="num">
                                      <p:cBhvr>
                                        <p:cTn id="117" dur="500" fill="hold"/>
                                        <p:tgtEl>
                                          <p:spTgt spid="98321"/>
                                        </p:tgtEl>
                                        <p:attrNameLst>
                                          <p:attrName>ppt_h</p:attrName>
                                        </p:attrNameLst>
                                      </p:cBhvr>
                                      <p:tavLst>
                                        <p:tav tm="0">
                                          <p:val>
                                            <p:fltVal val="0"/>
                                          </p:val>
                                        </p:tav>
                                        <p:tav tm="100000">
                                          <p:val>
                                            <p:strVal val="#ppt_h"/>
                                          </p:val>
                                        </p:tav>
                                      </p:tavLst>
                                    </p:anim>
                                    <p:anim calcmode="lin" valueType="num">
                                      <p:cBhvr>
                                        <p:cTn id="118" dur="500" fill="hold"/>
                                        <p:tgtEl>
                                          <p:spTgt spid="98321"/>
                                        </p:tgtEl>
                                        <p:attrNameLst>
                                          <p:attrName>ppt_x</p:attrName>
                                        </p:attrNameLst>
                                      </p:cBhvr>
                                      <p:tavLst>
                                        <p:tav tm="0">
                                          <p:val>
                                            <p:fltVal val="0.5"/>
                                          </p:val>
                                        </p:tav>
                                        <p:tav tm="100000">
                                          <p:val>
                                            <p:strVal val="#ppt_x"/>
                                          </p:val>
                                        </p:tav>
                                      </p:tavLst>
                                    </p:anim>
                                    <p:anim calcmode="lin" valueType="num">
                                      <p:cBhvr>
                                        <p:cTn id="119" dur="500" fill="hold"/>
                                        <p:tgtEl>
                                          <p:spTgt spid="9832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Musica Windows Exit.wav"/>
                                        </p:tgtEl>
                                      </p:cMediaNode>
                                    </p:audio>
                                  </p:subTnLst>
                                </p:cTn>
                              </p:par>
                            </p:childTnLst>
                          </p:cTn>
                        </p:par>
                        <p:par>
                          <p:cTn id="120" fill="hold" nodeType="afterGroup">
                            <p:stCondLst>
                              <p:cond delay="9500"/>
                            </p:stCondLst>
                            <p:childTnLst>
                              <p:par>
                                <p:cTn id="121" presetID="23" presetClass="entr" presetSubtype="528" fill="hold" nodeType="afterEffect">
                                  <p:stCondLst>
                                    <p:cond delay="0"/>
                                  </p:stCondLst>
                                  <p:childTnLst>
                                    <p:set>
                                      <p:cBhvr>
                                        <p:cTn id="122" dur="1" fill="hold">
                                          <p:stCondLst>
                                            <p:cond delay="0"/>
                                          </p:stCondLst>
                                        </p:cTn>
                                        <p:tgtEl>
                                          <p:spTgt spid="98322"/>
                                        </p:tgtEl>
                                        <p:attrNameLst>
                                          <p:attrName>style.visibility</p:attrName>
                                        </p:attrNameLst>
                                      </p:cBhvr>
                                      <p:to>
                                        <p:strVal val="visible"/>
                                      </p:to>
                                    </p:set>
                                    <p:anim calcmode="lin" valueType="num">
                                      <p:cBhvr>
                                        <p:cTn id="123" dur="500" fill="hold"/>
                                        <p:tgtEl>
                                          <p:spTgt spid="98322"/>
                                        </p:tgtEl>
                                        <p:attrNameLst>
                                          <p:attrName>ppt_w</p:attrName>
                                        </p:attrNameLst>
                                      </p:cBhvr>
                                      <p:tavLst>
                                        <p:tav tm="0">
                                          <p:val>
                                            <p:fltVal val="0"/>
                                          </p:val>
                                        </p:tav>
                                        <p:tav tm="100000">
                                          <p:val>
                                            <p:strVal val="#ppt_w"/>
                                          </p:val>
                                        </p:tav>
                                      </p:tavLst>
                                    </p:anim>
                                    <p:anim calcmode="lin" valueType="num">
                                      <p:cBhvr>
                                        <p:cTn id="124" dur="500" fill="hold"/>
                                        <p:tgtEl>
                                          <p:spTgt spid="98322"/>
                                        </p:tgtEl>
                                        <p:attrNameLst>
                                          <p:attrName>ppt_h</p:attrName>
                                        </p:attrNameLst>
                                      </p:cBhvr>
                                      <p:tavLst>
                                        <p:tav tm="0">
                                          <p:val>
                                            <p:fltVal val="0"/>
                                          </p:val>
                                        </p:tav>
                                        <p:tav tm="100000">
                                          <p:val>
                                            <p:strVal val="#ppt_h"/>
                                          </p:val>
                                        </p:tav>
                                      </p:tavLst>
                                    </p:anim>
                                    <p:anim calcmode="lin" valueType="num">
                                      <p:cBhvr>
                                        <p:cTn id="125" dur="500" fill="hold"/>
                                        <p:tgtEl>
                                          <p:spTgt spid="98322"/>
                                        </p:tgtEl>
                                        <p:attrNameLst>
                                          <p:attrName>ppt_x</p:attrName>
                                        </p:attrNameLst>
                                      </p:cBhvr>
                                      <p:tavLst>
                                        <p:tav tm="0">
                                          <p:val>
                                            <p:fltVal val="0.5"/>
                                          </p:val>
                                        </p:tav>
                                        <p:tav tm="100000">
                                          <p:val>
                                            <p:strVal val="#ppt_x"/>
                                          </p:val>
                                        </p:tav>
                                      </p:tavLst>
                                    </p:anim>
                                    <p:anim calcmode="lin" valueType="num">
                                      <p:cBhvr>
                                        <p:cTn id="126" dur="500" fill="hold"/>
                                        <p:tgtEl>
                                          <p:spTgt spid="9832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4" name="Musica Windows Exit.wav"/>
                                        </p:tgtEl>
                                      </p:cMediaNode>
                                    </p:audio>
                                  </p:subTnLst>
                                </p:cTn>
                              </p:par>
                            </p:childTnLst>
                          </p:cTn>
                        </p:par>
                        <p:par>
                          <p:cTn id="127" fill="hold" nodeType="afterGroup">
                            <p:stCondLst>
                              <p:cond delay="10000"/>
                            </p:stCondLst>
                            <p:childTnLst>
                              <p:par>
                                <p:cTn id="128" presetID="23" presetClass="entr" presetSubtype="528" fill="hold" nodeType="afterEffect">
                                  <p:stCondLst>
                                    <p:cond delay="0"/>
                                  </p:stCondLst>
                                  <p:childTnLst>
                                    <p:set>
                                      <p:cBhvr>
                                        <p:cTn id="129" dur="1" fill="hold">
                                          <p:stCondLst>
                                            <p:cond delay="0"/>
                                          </p:stCondLst>
                                        </p:cTn>
                                        <p:tgtEl>
                                          <p:spTgt spid="98323"/>
                                        </p:tgtEl>
                                        <p:attrNameLst>
                                          <p:attrName>style.visibility</p:attrName>
                                        </p:attrNameLst>
                                      </p:cBhvr>
                                      <p:to>
                                        <p:strVal val="visible"/>
                                      </p:to>
                                    </p:set>
                                    <p:anim calcmode="lin" valueType="num">
                                      <p:cBhvr>
                                        <p:cTn id="130" dur="500" fill="hold"/>
                                        <p:tgtEl>
                                          <p:spTgt spid="98323"/>
                                        </p:tgtEl>
                                        <p:attrNameLst>
                                          <p:attrName>ppt_w</p:attrName>
                                        </p:attrNameLst>
                                      </p:cBhvr>
                                      <p:tavLst>
                                        <p:tav tm="0">
                                          <p:val>
                                            <p:fltVal val="0"/>
                                          </p:val>
                                        </p:tav>
                                        <p:tav tm="100000">
                                          <p:val>
                                            <p:strVal val="#ppt_w"/>
                                          </p:val>
                                        </p:tav>
                                      </p:tavLst>
                                    </p:anim>
                                    <p:anim calcmode="lin" valueType="num">
                                      <p:cBhvr>
                                        <p:cTn id="131" dur="500" fill="hold"/>
                                        <p:tgtEl>
                                          <p:spTgt spid="98323"/>
                                        </p:tgtEl>
                                        <p:attrNameLst>
                                          <p:attrName>ppt_h</p:attrName>
                                        </p:attrNameLst>
                                      </p:cBhvr>
                                      <p:tavLst>
                                        <p:tav tm="0">
                                          <p:val>
                                            <p:fltVal val="0"/>
                                          </p:val>
                                        </p:tav>
                                        <p:tav tm="100000">
                                          <p:val>
                                            <p:strVal val="#ppt_h"/>
                                          </p:val>
                                        </p:tav>
                                      </p:tavLst>
                                    </p:anim>
                                    <p:anim calcmode="lin" valueType="num">
                                      <p:cBhvr>
                                        <p:cTn id="132" dur="500" fill="hold"/>
                                        <p:tgtEl>
                                          <p:spTgt spid="98323"/>
                                        </p:tgtEl>
                                        <p:attrNameLst>
                                          <p:attrName>ppt_x</p:attrName>
                                        </p:attrNameLst>
                                      </p:cBhvr>
                                      <p:tavLst>
                                        <p:tav tm="0">
                                          <p:val>
                                            <p:fltVal val="0.5"/>
                                          </p:val>
                                        </p:tav>
                                        <p:tav tm="100000">
                                          <p:val>
                                            <p:strVal val="#ppt_x"/>
                                          </p:val>
                                        </p:tav>
                                      </p:tavLst>
                                    </p:anim>
                                    <p:anim calcmode="lin" valueType="num">
                                      <p:cBhvr>
                                        <p:cTn id="133" dur="500" fill="hold"/>
                                        <p:tgtEl>
                                          <p:spTgt spid="9832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Musica Windows Exit.wav"/>
                                        </p:tgtEl>
                                      </p:cMediaNode>
                                    </p:audio>
                                  </p:subTnLst>
                                </p:cTn>
                              </p:par>
                            </p:childTnLst>
                          </p:cTn>
                        </p:par>
                        <p:par>
                          <p:cTn id="134" fill="hold" nodeType="afterGroup">
                            <p:stCondLst>
                              <p:cond delay="10500"/>
                            </p:stCondLst>
                            <p:childTnLst>
                              <p:par>
                                <p:cTn id="135" presetID="9" presetClass="entr" presetSubtype="0" fill="hold" nodeType="afterEffect">
                                  <p:stCondLst>
                                    <p:cond delay="2000"/>
                                  </p:stCondLst>
                                  <p:childTnLst>
                                    <p:set>
                                      <p:cBhvr>
                                        <p:cTn id="136" dur="1" fill="hold">
                                          <p:stCondLst>
                                            <p:cond delay="0"/>
                                          </p:stCondLst>
                                        </p:cTn>
                                        <p:tgtEl>
                                          <p:spTgt spid="98325"/>
                                        </p:tgtEl>
                                        <p:attrNameLst>
                                          <p:attrName>style.visibility</p:attrName>
                                        </p:attrNameLst>
                                      </p:cBhvr>
                                      <p:to>
                                        <p:strVal val="visible"/>
                                      </p:to>
                                    </p:set>
                                    <p:animEffect transition="in" filter="dissolve">
                                      <p:cBhvr>
                                        <p:cTn id="137" dur="500"/>
                                        <p:tgtEl>
                                          <p:spTgt spid="98325"/>
                                        </p:tgtEl>
                                      </p:cBhvr>
                                    </p:animEffect>
                                  </p:childTnLst>
                                </p:cTn>
                              </p:par>
                            </p:childTnLst>
                          </p:cTn>
                        </p:par>
                        <p:par>
                          <p:cTn id="138" fill="hold" nodeType="afterGroup">
                            <p:stCondLst>
                              <p:cond delay="13000"/>
                            </p:stCondLst>
                            <p:childTnLst>
                              <p:par>
                                <p:cTn id="139" presetID="23" presetClass="entr" presetSubtype="16" fill="hold" grpId="0" nodeType="afterEffect">
                                  <p:stCondLst>
                                    <p:cond delay="3000"/>
                                  </p:stCondLst>
                                  <p:iterate type="lt">
                                    <p:tmPct val="100000"/>
                                  </p:iterate>
                                  <p:childTnLst>
                                    <p:set>
                                      <p:cBhvr>
                                        <p:cTn id="140" dur="1" fill="hold">
                                          <p:stCondLst>
                                            <p:cond delay="0"/>
                                          </p:stCondLst>
                                        </p:cTn>
                                        <p:tgtEl>
                                          <p:spTgt spid="25"/>
                                        </p:tgtEl>
                                        <p:attrNameLst>
                                          <p:attrName>style.visibility</p:attrName>
                                        </p:attrNameLst>
                                      </p:cBhvr>
                                      <p:to>
                                        <p:strVal val="visible"/>
                                      </p:to>
                                    </p:set>
                                    <p:anim calcmode="lin" valueType="num">
                                      <p:cBhvr>
                                        <p:cTn id="141" dur="75" fill="hold"/>
                                        <p:tgtEl>
                                          <p:spTgt spid="25"/>
                                        </p:tgtEl>
                                        <p:attrNameLst>
                                          <p:attrName>ppt_w</p:attrName>
                                        </p:attrNameLst>
                                      </p:cBhvr>
                                      <p:tavLst>
                                        <p:tav tm="0">
                                          <p:val>
                                            <p:fltVal val="0"/>
                                          </p:val>
                                        </p:tav>
                                        <p:tav tm="100000">
                                          <p:val>
                                            <p:strVal val="#ppt_w"/>
                                          </p:val>
                                        </p:tav>
                                      </p:tavLst>
                                    </p:anim>
                                    <p:anim calcmode="lin" valueType="num">
                                      <p:cBhvr>
                                        <p:cTn id="142" dur="75" fill="hold"/>
                                        <p:tgtEl>
                                          <p:spTgt spid="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62119978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800" b="1" dirty="0">
                <a:solidFill>
                  <a:srgbClr val="FFFFFF"/>
                </a:solidFill>
                <a:latin typeface="Arial" charset="0"/>
                <a:ea typeface="ＭＳ Ｐゴシック" charset="0"/>
              </a:rPr>
              <a:t>        خلفيات العهد القديم</a:t>
            </a:r>
            <a:r>
              <a:rPr lang="en-US" sz="2800" b="1" dirty="0">
                <a:solidFill>
                  <a:srgbClr val="FFFFFF"/>
                </a:solidFill>
                <a:latin typeface="Arial" charset="0"/>
                <a:ea typeface="ＭＳ Ｐゴシック" charset="0"/>
              </a:rPr>
              <a:t>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ar-JO" sz="3200" b="1" dirty="0">
                <a:solidFill>
                  <a:srgbClr val="FFFFFF"/>
                </a:solidFill>
                <a:latin typeface="Arial" charset="0"/>
                <a:cs typeface="Arial" charset="0"/>
              </a:rPr>
              <a:t>أحصل على العرض التقديمي و النثص مجاناً</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75232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WordArt 3"/>
          <p:cNvSpPr>
            <a:spLocks noChangeArrowheads="1" noChangeShapeType="1" noTextEdit="1"/>
          </p:cNvSpPr>
          <p:nvPr/>
        </p:nvSpPr>
        <p:spPr bwMode="auto">
          <a:xfrm>
            <a:off x="0" y="0"/>
            <a:ext cx="9144000" cy="68580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endParaRPr lang="en-US" sz="3600" kern="1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sp>
        <p:nvSpPr>
          <p:cNvPr id="28677" name="Text Box 5"/>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160ب</a:t>
            </a:r>
            <a:endParaRPr lang="en-US" b="1" dirty="0">
              <a:latin typeface="Arial" pitchFamily="-112" charset="0"/>
              <a:ea typeface="ＭＳ Ｐゴシック" pitchFamily="-112" charset="-128"/>
              <a:cs typeface="ＭＳ Ｐゴシック" pitchFamily="-112" charset="-128"/>
            </a:endParaRPr>
          </a:p>
        </p:txBody>
      </p:sp>
      <p:sp>
        <p:nvSpPr>
          <p:cNvPr id="6" name="Rectangle 2"/>
          <p:cNvSpPr txBox="1">
            <a:spLocks noChangeArrowheads="1"/>
          </p:cNvSpPr>
          <p:nvPr/>
        </p:nvSpPr>
        <p:spPr bwMode="auto">
          <a:xfrm>
            <a:off x="152400" y="2667000"/>
            <a:ext cx="8991600" cy="41910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solidFill>
                  <a:srgbClr val="FFFF00"/>
                </a:solidFill>
                <a:effectLst>
                  <a:outerShdw blurRad="38100" dist="38100" dir="2700000" algn="tl">
                    <a:srgbClr val="000000"/>
                  </a:outerShdw>
                </a:effectLst>
                <a:cs typeface="Arial" charset="0"/>
              </a:rPr>
              <a:t>جمع المعلومات </a:t>
            </a:r>
            <a:r>
              <a:rPr lang="ar-JO" sz="2800" b="1" dirty="0">
                <a:effectLst>
                  <a:outerShdw blurRad="38100" dist="38100" dir="2700000" algn="tl">
                    <a:srgbClr val="000000"/>
                  </a:outerShdw>
                </a:effectLst>
                <a:cs typeface="Arial" charset="0"/>
              </a:rPr>
              <a:t>عن الديانات الوثنية للمجموعات البشرية الرئيسية</a:t>
            </a:r>
            <a:br>
              <a:rPr lang="en-US" sz="2800" b="1" dirty="0">
                <a:effectLst>
                  <a:outerShdw blurRad="38100" dist="38100" dir="2700000" algn="tl">
                    <a:srgbClr val="000000"/>
                  </a:outerShdw>
                </a:effectLst>
                <a:cs typeface="Arial" charset="0"/>
              </a:rPr>
            </a:br>
            <a:r>
              <a:rPr lang="ar-JO" sz="2800" b="1" dirty="0">
                <a:effectLst>
                  <a:outerShdw blurRad="38100" dist="38100" dir="2700000" algn="tl">
                    <a:srgbClr val="000000"/>
                  </a:outerShdw>
                </a:effectLst>
                <a:cs typeface="Arial" charset="0"/>
              </a:rPr>
              <a:t> ( السومريون، البابليون، الآشوريون، الكنعانيون، المصريون ... الخ</a:t>
            </a:r>
            <a:r>
              <a:rPr lang="en-US" sz="2800" b="1" dirty="0">
                <a:effectLst>
                  <a:outerShdw blurRad="38100" dist="38100" dir="2700000" algn="tl">
                    <a:srgbClr val="000000"/>
                  </a:outerShdw>
                </a:effectLst>
                <a:cs typeface="Arial" charset="0"/>
              </a:rPr>
              <a:t>(</a:t>
            </a:r>
          </a:p>
          <a:p>
            <a:pPr algn="r" rtl="1">
              <a:spcBef>
                <a:spcPct val="20000"/>
              </a:spcBef>
              <a:buFontTx/>
              <a:buChar char="•"/>
            </a:pPr>
            <a:r>
              <a:rPr lang="ar-JO" sz="2800" b="1" dirty="0">
                <a:solidFill>
                  <a:srgbClr val="FFFF00"/>
                </a:solidFill>
                <a:effectLst>
                  <a:outerShdw blurRad="38100" dist="38100" dir="2700000" algn="tl">
                    <a:srgbClr val="000000"/>
                  </a:outerShdw>
                </a:effectLst>
                <a:cs typeface="Arial" charset="0"/>
              </a:rPr>
              <a:t>التحليل المقارن </a:t>
            </a:r>
            <a:r>
              <a:rPr lang="ar-JO" sz="2800" b="1" dirty="0">
                <a:effectLst>
                  <a:outerShdw blurRad="38100" dist="38100" dir="2700000" algn="tl">
                    <a:srgbClr val="000000"/>
                  </a:outerShdw>
                </a:effectLst>
                <a:cs typeface="Arial" charset="0"/>
              </a:rPr>
              <a:t>للديانات تحت 3 فئات رئيسية : خصائص الآلهة، عبادة الهيكل، المعتقدات و الممارسات العامة</a:t>
            </a:r>
            <a:endParaRPr lang="en-US" sz="2800" b="1" dirty="0">
              <a:effectLst>
                <a:outerShdw blurRad="38100" dist="38100" dir="2700000" algn="tl">
                  <a:srgbClr val="000000"/>
                </a:outerShdw>
              </a:effectLst>
              <a:cs typeface="Arial" charset="0"/>
            </a:endParaRPr>
          </a:p>
          <a:p>
            <a:pPr algn="r" rtl="1">
              <a:spcBef>
                <a:spcPct val="20000"/>
              </a:spcBef>
              <a:buFontTx/>
              <a:buChar char="•"/>
            </a:pPr>
            <a:r>
              <a:rPr lang="ar-JO" sz="2800" b="1" dirty="0">
                <a:effectLst>
                  <a:outerShdw blurRad="38100" dist="38100" dir="2700000" algn="tl">
                    <a:srgbClr val="000000"/>
                  </a:outerShdw>
                </a:effectLst>
                <a:cs typeface="Arial" charset="0"/>
              </a:rPr>
              <a:t>النظر بعين </a:t>
            </a:r>
            <a:r>
              <a:rPr lang="ar-JO" sz="2800" b="1" dirty="0">
                <a:solidFill>
                  <a:srgbClr val="FFFF00"/>
                </a:solidFill>
                <a:effectLst>
                  <a:outerShdw blurRad="38100" dist="38100" dir="2700000" algn="tl">
                    <a:srgbClr val="000000"/>
                  </a:outerShdw>
                </a:effectLst>
                <a:cs typeface="Arial" charset="0"/>
              </a:rPr>
              <a:t>الإعتبار</a:t>
            </a:r>
            <a:r>
              <a:rPr lang="ar-JO" sz="2800" b="1" dirty="0">
                <a:effectLst>
                  <a:outerShdw blurRad="38100" dist="38100" dir="2700000" algn="tl">
                    <a:srgbClr val="000000"/>
                  </a:outerShdw>
                </a:effectLst>
                <a:cs typeface="Arial" charset="0"/>
              </a:rPr>
              <a:t> إلى ما يمكن أن نتعلمه من الديانات المزيفة</a:t>
            </a:r>
            <a:endParaRPr lang="en-US" sz="2800" b="1" dirty="0">
              <a:effectLst>
                <a:outerShdw blurRad="38100" dist="38100" dir="2700000" algn="tl">
                  <a:srgbClr val="000000"/>
                </a:outerShdw>
              </a:effectLst>
              <a:cs typeface="Arial" charset="0"/>
            </a:endParaRPr>
          </a:p>
        </p:txBody>
      </p:sp>
      <p:pic>
        <p:nvPicPr>
          <p:cNvPr id="2" name="Picture 1"/>
          <p:cNvPicPr>
            <a:picLocks noChangeAspect="1"/>
          </p:cNvPicPr>
          <p:nvPr/>
        </p:nvPicPr>
        <p:blipFill>
          <a:blip r:embed="rId3" cstate="print"/>
          <a:stretch>
            <a:fillRect/>
          </a:stretch>
        </p:blipFill>
        <p:spPr>
          <a:xfrm>
            <a:off x="251520" y="188640"/>
            <a:ext cx="3289300" cy="2463800"/>
          </a:xfrm>
          <a:prstGeom prst="rect">
            <a:avLst/>
          </a:prstGeom>
        </p:spPr>
      </p:pic>
      <p:sp>
        <p:nvSpPr>
          <p:cNvPr id="8" name="Title 7"/>
          <p:cNvSpPr>
            <a:spLocks noGrp="1"/>
          </p:cNvSpPr>
          <p:nvPr>
            <p:ph type="title"/>
          </p:nvPr>
        </p:nvSpPr>
        <p:spPr>
          <a:xfrm rot="563018">
            <a:off x="2444786" y="925539"/>
            <a:ext cx="4345803" cy="1143000"/>
          </a:xfrm>
        </p:spPr>
        <p:txBody>
          <a:bodyPr wrap="none" numCol="1"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r>
              <a:rPr lang="ar-JO" sz="3600" kern="10" dirty="0">
                <a:ln w="9525">
                  <a:round/>
                  <a:headEnd/>
                  <a:tailEnd/>
                </a:ln>
                <a:gradFill rotWithShape="1">
                  <a:gsLst>
                    <a:gs pos="0">
                      <a:srgbClr val="707070"/>
                    </a:gs>
                    <a:gs pos="50000">
                      <a:srgbClr val="FFFFFF"/>
                    </a:gs>
                    <a:gs pos="100000">
                      <a:srgbClr val="707070"/>
                    </a:gs>
                  </a:gsLst>
                  <a:lin ang="2700000" scaled="1"/>
                </a:gradFill>
                <a:latin typeface="Impact"/>
              </a:rPr>
              <a:t>المنهجية</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ndParaRPr>
          </a:p>
        </p:txBody>
      </p:sp>
      <p:sp>
        <p:nvSpPr>
          <p:cNvPr id="5" name="TextBox 4">
            <a:extLst>
              <a:ext uri="{FF2B5EF4-FFF2-40B4-BE49-F238E27FC236}">
                <a16:creationId xmlns:a16="http://schemas.microsoft.com/office/drawing/2014/main" id="{A7290D09-B1F6-954A-832E-39B010920612}"/>
              </a:ext>
            </a:extLst>
          </p:cNvPr>
          <p:cNvSpPr txBox="1"/>
          <p:nvPr/>
        </p:nvSpPr>
        <p:spPr>
          <a:xfrm>
            <a:off x="7772400" y="-511629"/>
            <a:ext cx="184731"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0" y="1023938"/>
          <a:ext cx="9144000" cy="5834062"/>
        </p:xfrm>
        <a:graphic>
          <a:graphicData uri="http://schemas.openxmlformats.org/presentationml/2006/ole">
            <mc:AlternateContent xmlns:mc="http://schemas.openxmlformats.org/markup-compatibility/2006">
              <mc:Choice xmlns:v="urn:schemas-microsoft-com:vml" Requires="v">
                <p:oleObj name="Document" r:id="rId3" imgW="6895238" imgH="4761905" progId="">
                  <p:embed/>
                </p:oleObj>
              </mc:Choice>
              <mc:Fallback>
                <p:oleObj name="Document" r:id="rId3" imgW="6895238" imgH="4761905" progId="">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3938"/>
                        <a:ext cx="9144000" cy="583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0723" name="Rectangle 3"/>
          <p:cNvSpPr>
            <a:spLocks noGrp="1" noChangeArrowheads="1"/>
          </p:cNvSpPr>
          <p:nvPr>
            <p:ph type="title"/>
          </p:nvPr>
        </p:nvSpPr>
        <p:spPr>
          <a:xfrm>
            <a:off x="228600" y="304800"/>
            <a:ext cx="8610600" cy="609600"/>
          </a:xfrm>
        </p:spPr>
        <p:txBody>
          <a:bodyPr/>
          <a:lstStyle/>
          <a:p>
            <a:r>
              <a:rPr lang="ar-JO" sz="4800" dirty="0">
                <a:effectLst>
                  <a:outerShdw blurRad="38100" dist="38100" dir="2700000" algn="tl">
                    <a:schemeClr val="bg2"/>
                  </a:outerShdw>
                </a:effectLst>
                <a:latin typeface="Artistik" charset="0"/>
                <a:ea typeface="ＭＳ Ｐゴシック" charset="0"/>
              </a:rPr>
              <a:t>الآلهة السومرية البابلية</a:t>
            </a:r>
            <a:endParaRPr lang="en-US" sz="4000" dirty="0">
              <a:effectLst>
                <a:outerShdw blurRad="38100" dist="38100" dir="2700000" algn="tl">
                  <a:schemeClr val="bg2"/>
                </a:outerShdw>
              </a:effectLst>
              <a:latin typeface="Arial" charset="0"/>
              <a:ea typeface="ＭＳ Ｐゴシック" charset="0"/>
            </a:endParaRPr>
          </a:p>
        </p:txBody>
      </p:sp>
      <p:graphicFrame>
        <p:nvGraphicFramePr>
          <p:cNvPr id="30724" name="Object 3"/>
          <p:cNvGraphicFramePr>
            <a:graphicFrameLocks noGrp="1" noChangeAspect="1"/>
          </p:cNvGraphicFramePr>
          <p:nvPr>
            <p:ph type="dgm" idx="1"/>
          </p:nvPr>
        </p:nvGraphicFramePr>
        <p:xfrm>
          <a:off x="457200" y="1452583"/>
          <a:ext cx="8153400" cy="4976813"/>
        </p:xfrm>
        <a:graphic>
          <a:graphicData uri="http://schemas.openxmlformats.org/presentationml/2006/ole">
            <mc:AlternateContent xmlns:mc="http://schemas.openxmlformats.org/markup-compatibility/2006">
              <mc:Choice xmlns:v="urn:schemas-microsoft-com:vml" Requires="v">
                <p:oleObj name="Microsoft Organization Chart" r:id="rId5" imgW="8064000" imgH="6683400" progId="">
                  <p:embed followColorScheme="full"/>
                </p:oleObj>
              </mc:Choice>
              <mc:Fallback>
                <p:oleObj name="Microsoft Organization Chart" r:id="rId5" imgW="8064000" imgH="6683400" progId="">
                  <p:embed followColorScheme="full"/>
                  <p:pic>
                    <p:nvPicPr>
                      <p:cNvPr id="0" name="Picture 9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452583"/>
                        <a:ext cx="8153400" cy="4976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Text Box 5"/>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160ب</a:t>
            </a:r>
            <a:endParaRPr lang="en-US" b="1"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 calcmode="lin" valueType="num">
                                      <p:cBhvr>
                                        <p:cTn id="9" dur="500" fill="hold"/>
                                        <p:tgtEl>
                                          <p:spTgt spid="30723"/>
                                        </p:tgtEl>
                                        <p:attrNameLst>
                                          <p:attrName>ppt_x</p:attrName>
                                        </p:attrNameLst>
                                      </p:cBhvr>
                                      <p:tavLst>
                                        <p:tav tm="0">
                                          <p:val>
                                            <p:fltVal val="0.5"/>
                                          </p:val>
                                        </p:tav>
                                        <p:tav tm="100000">
                                          <p:val>
                                            <p:strVal val="#ppt_x"/>
                                          </p:val>
                                        </p:tav>
                                      </p:tavLst>
                                    </p:anim>
                                    <p:anim calcmode="lin" valueType="num">
                                      <p:cBhvr>
                                        <p:cTn id="10" dur="500" fill="hold"/>
                                        <p:tgtEl>
                                          <p:spTgt spid="3072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5" presetClass="entr" presetSubtype="0" fill="hold" nodeType="afterEffect">
                                  <p:stCondLst>
                                    <p:cond delay="2000"/>
                                  </p:stCondLst>
                                  <p:childTnLst>
                                    <p:set>
                                      <p:cBhvr>
                                        <p:cTn id="13" dur="1" fill="hold">
                                          <p:stCondLst>
                                            <p:cond delay="0"/>
                                          </p:stCondLst>
                                        </p:cTn>
                                        <p:tgtEl>
                                          <p:spTgt spid="30724"/>
                                        </p:tgtEl>
                                        <p:attrNameLst>
                                          <p:attrName>style.visibility</p:attrName>
                                        </p:attrNameLst>
                                      </p:cBhvr>
                                      <p:to>
                                        <p:strVal val="visible"/>
                                      </p:to>
                                    </p:set>
                                    <p:anim calcmode="lin" valueType="num">
                                      <p:cBhvr>
                                        <p:cTn id="14" dur="1000" fill="hold"/>
                                        <p:tgtEl>
                                          <p:spTgt spid="30724"/>
                                        </p:tgtEl>
                                        <p:attrNameLst>
                                          <p:attrName>ppt_w</p:attrName>
                                        </p:attrNameLst>
                                      </p:cBhvr>
                                      <p:tavLst>
                                        <p:tav tm="0">
                                          <p:val>
                                            <p:fltVal val="0"/>
                                          </p:val>
                                        </p:tav>
                                        <p:tav tm="100000">
                                          <p:val>
                                            <p:strVal val="#ppt_w"/>
                                          </p:val>
                                        </p:tav>
                                      </p:tavLst>
                                    </p:anim>
                                    <p:anim calcmode="lin" valueType="num">
                                      <p:cBhvr>
                                        <p:cTn id="15" dur="1000" fill="hold"/>
                                        <p:tgtEl>
                                          <p:spTgt spid="30724"/>
                                        </p:tgtEl>
                                        <p:attrNameLst>
                                          <p:attrName>ppt_h</p:attrName>
                                        </p:attrNameLst>
                                      </p:cBhvr>
                                      <p:tavLst>
                                        <p:tav tm="0">
                                          <p:val>
                                            <p:fltVal val="0"/>
                                          </p:val>
                                        </p:tav>
                                        <p:tav tm="100000">
                                          <p:val>
                                            <p:strVal val="#ppt_h"/>
                                          </p:val>
                                        </p:tav>
                                      </p:tavLst>
                                    </p:anim>
                                    <p:anim calcmode="lin" valueType="num">
                                      <p:cBhvr>
                                        <p:cTn id="16" dur="1000" fill="hold"/>
                                        <p:tgtEl>
                                          <p:spTgt spid="3072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07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0" y="0"/>
          <a:ext cx="4597400" cy="6858000"/>
        </p:xfrm>
        <a:graphic>
          <a:graphicData uri="http://schemas.openxmlformats.org/presentationml/2006/ole">
            <mc:AlternateContent xmlns:mc="http://schemas.openxmlformats.org/markup-compatibility/2006">
              <mc:Choice xmlns:v="urn:schemas-microsoft-com:vml" Requires="v">
                <p:oleObj name="Document" r:id="rId3" imgW="3339683" imgH="4444444" progId="">
                  <p:embed/>
                </p:oleObj>
              </mc:Choice>
              <mc:Fallback>
                <p:oleObj name="Document" r:id="rId3" imgW="3339683" imgH="4444444" progId="">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97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2772" name="WordArt 4"/>
          <p:cNvSpPr>
            <a:spLocks noChangeArrowheads="1" noChangeShapeType="1" noTextEdit="1"/>
          </p:cNvSpPr>
          <p:nvPr/>
        </p:nvSpPr>
        <p:spPr bwMode="auto">
          <a:xfrm>
            <a:off x="1524000" y="609600"/>
            <a:ext cx="5867400" cy="581025"/>
          </a:xfrm>
          <a:prstGeom prst="rect">
            <a:avLst/>
          </a:prstGeom>
        </p:spPr>
        <p:txBody>
          <a:bodyPr wrap="none" fromWordArt="1">
            <a:prstTxWarp prst="textPlain">
              <a:avLst>
                <a:gd name="adj" fmla="val 50000"/>
              </a:avLst>
            </a:prstTxWarp>
          </a:bodyPr>
          <a:lstStyle/>
          <a:p>
            <a:pPr algn="ctr"/>
            <a:r>
              <a:rPr lang="ar-JO" sz="40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rPr>
              <a:t>إله السومريين الأعلى</a:t>
            </a:r>
            <a:endParaRPr lang="en-US" sz="40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32773" name="Text Box 5"/>
          <p:cNvSpPr txBox="1">
            <a:spLocks noChangeArrowheads="1"/>
          </p:cNvSpPr>
          <p:nvPr/>
        </p:nvSpPr>
        <p:spPr bwMode="auto">
          <a:xfrm>
            <a:off x="4413250" y="1431925"/>
            <a:ext cx="4876800" cy="51911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effectLst>
                  <a:outerShdw blurRad="38100" dist="38100" dir="2700000" algn="tl">
                    <a:srgbClr val="000000"/>
                  </a:outerShdw>
                </a:effectLst>
                <a:cs typeface="Arial" charset="0"/>
              </a:rPr>
              <a:t>رب الفضاء</a:t>
            </a:r>
            <a:endParaRPr lang="en-US" sz="3200" dirty="0">
              <a:effectLst>
                <a:outerShdw blurRad="38100" dist="38100" dir="2700000" algn="tl">
                  <a:srgbClr val="000000"/>
                </a:outerShdw>
              </a:effectLst>
              <a:cs typeface="Arial" charset="0"/>
            </a:endParaRPr>
          </a:p>
        </p:txBody>
      </p:sp>
      <p:sp>
        <p:nvSpPr>
          <p:cNvPr id="32774" name="Text Box 6"/>
          <p:cNvSpPr txBox="1">
            <a:spLocks noChangeArrowheads="1"/>
          </p:cNvSpPr>
          <p:nvPr/>
        </p:nvSpPr>
        <p:spPr bwMode="auto">
          <a:xfrm>
            <a:off x="4419600" y="2613025"/>
            <a:ext cx="4876800" cy="52322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effectLst>
                  <a:outerShdw blurRad="38100" dist="38100" dir="2700000" algn="tl">
                    <a:srgbClr val="000000"/>
                  </a:outerShdw>
                </a:effectLst>
                <a:cs typeface="Arial" charset="0"/>
              </a:rPr>
              <a:t>مسؤول عن الفيضان</a:t>
            </a:r>
            <a:endParaRPr lang="en-US" sz="3200" dirty="0">
              <a:effectLst>
                <a:outerShdw blurRad="38100" dist="38100" dir="2700000" algn="tl">
                  <a:srgbClr val="000000"/>
                </a:outerShdw>
              </a:effectLst>
              <a:cs typeface="Arial" charset="0"/>
            </a:endParaRPr>
          </a:p>
        </p:txBody>
      </p:sp>
      <p:sp>
        <p:nvSpPr>
          <p:cNvPr id="32775" name="Text Box 7"/>
          <p:cNvSpPr txBox="1">
            <a:spLocks noChangeArrowheads="1"/>
          </p:cNvSpPr>
          <p:nvPr/>
        </p:nvSpPr>
        <p:spPr bwMode="auto">
          <a:xfrm>
            <a:off x="4419600" y="3203575"/>
            <a:ext cx="4876800" cy="51911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solidFill>
                  <a:srgbClr val="FFFF00"/>
                </a:solidFill>
                <a:effectLst>
                  <a:outerShdw blurRad="38100" dist="38100" dir="2700000" algn="tl">
                    <a:schemeClr val="bg2"/>
                  </a:outerShdw>
                </a:effectLst>
                <a:cs typeface="Arial" charset="0"/>
              </a:rPr>
              <a:t>خالق البشر</a:t>
            </a:r>
            <a:endParaRPr lang="en-US" sz="1400" b="1" dirty="0">
              <a:solidFill>
                <a:srgbClr val="FFFF00"/>
              </a:solidFill>
              <a:effectLst>
                <a:outerShdw blurRad="38100" dist="38100" dir="2700000" algn="tl">
                  <a:schemeClr val="bg2"/>
                </a:outerShdw>
              </a:effectLst>
              <a:cs typeface="Arial" charset="0"/>
            </a:endParaRPr>
          </a:p>
        </p:txBody>
      </p:sp>
      <p:sp>
        <p:nvSpPr>
          <p:cNvPr id="32776" name="Text Box 8"/>
          <p:cNvSpPr txBox="1">
            <a:spLocks noChangeArrowheads="1"/>
          </p:cNvSpPr>
          <p:nvPr/>
        </p:nvSpPr>
        <p:spPr bwMode="auto">
          <a:xfrm>
            <a:off x="4495800" y="3794125"/>
            <a:ext cx="4724400" cy="52322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effectLst>
                  <a:outerShdw blurRad="38100" dist="38100" dir="2700000" algn="tl">
                    <a:srgbClr val="000000"/>
                  </a:outerShdw>
                </a:effectLst>
                <a:cs typeface="Arial" charset="0"/>
              </a:rPr>
              <a:t>نفي إلى الجحيم لاغتصابه نينليل</a:t>
            </a:r>
            <a:endParaRPr lang="en-US" sz="3200" dirty="0">
              <a:effectLst>
                <a:outerShdw blurRad="38100" dist="38100" dir="2700000" algn="tl">
                  <a:srgbClr val="000000"/>
                </a:outerShdw>
              </a:effectLst>
              <a:cs typeface="Arial" charset="0"/>
            </a:endParaRPr>
          </a:p>
        </p:txBody>
      </p:sp>
      <p:sp>
        <p:nvSpPr>
          <p:cNvPr id="32777" name="Text Box 9"/>
          <p:cNvSpPr txBox="1">
            <a:spLocks noChangeArrowheads="1"/>
          </p:cNvSpPr>
          <p:nvPr/>
        </p:nvSpPr>
        <p:spPr bwMode="auto">
          <a:xfrm>
            <a:off x="4419600" y="2022475"/>
            <a:ext cx="4876800" cy="51911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solidFill>
                  <a:srgbClr val="FFFF00"/>
                </a:solidFill>
                <a:effectLst>
                  <a:outerShdw blurRad="38100" dist="38100" dir="2700000" algn="tl">
                    <a:schemeClr val="bg2"/>
                  </a:outerShdw>
                </a:effectLst>
                <a:cs typeface="Arial" charset="0"/>
              </a:rPr>
              <a:t>رب السماء و الأرض</a:t>
            </a:r>
            <a:endParaRPr lang="en-US" sz="3200" dirty="0">
              <a:solidFill>
                <a:srgbClr val="FFFF00"/>
              </a:solidFill>
              <a:effectLst>
                <a:outerShdw blurRad="38100" dist="38100" dir="2700000" algn="tl">
                  <a:schemeClr val="bg2"/>
                </a:outerShdw>
              </a:effectLst>
              <a:cs typeface="Arial" charset="0"/>
            </a:endParaRPr>
          </a:p>
        </p:txBody>
      </p:sp>
      <p:sp>
        <p:nvSpPr>
          <p:cNvPr id="32778" name="Text Box 10"/>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160ت</a:t>
            </a:r>
            <a:endParaRPr lang="en-US" b="1" dirty="0">
              <a:latin typeface="Arial" pitchFamily="-112" charset="0"/>
              <a:ea typeface="ＭＳ Ｐゴシック" pitchFamily="-112" charset="-128"/>
              <a:cs typeface="ＭＳ Ｐゴシック" pitchFamily="-112" charset="-128"/>
            </a:endParaRPr>
          </a:p>
        </p:txBody>
      </p:sp>
      <p:sp>
        <p:nvSpPr>
          <p:cNvPr id="11" name="Title 10"/>
          <p:cNvSpPr>
            <a:spLocks noGrp="1"/>
          </p:cNvSpPr>
          <p:nvPr>
            <p:ph type="title"/>
          </p:nvPr>
        </p:nvSpPr>
        <p:spPr>
          <a:xfrm>
            <a:off x="76200" y="5013176"/>
            <a:ext cx="8915400" cy="1143000"/>
          </a:xfrm>
        </p:spPr>
        <p:txBody>
          <a:bodyPr/>
          <a:lstStyle/>
          <a:p>
            <a:r>
              <a:rPr lang="ar-JO" sz="20000" dirty="0">
                <a:solidFill>
                  <a:schemeClr val="tx1"/>
                </a:solidFill>
                <a:effectLst>
                  <a:outerShdw blurRad="38100" dist="38100" dir="2700000" algn="tl">
                    <a:srgbClr val="000000"/>
                  </a:outerShdw>
                </a:effectLst>
                <a:latin typeface="Times New Roman" charset="0"/>
                <a:ea typeface="ＭＳ Ｐゴシック" charset="0"/>
                <a:cs typeface="ＭＳ Ｐゴシック" charset="0"/>
              </a:rPr>
              <a:t>إنليل</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fltVal val="0"/>
                                          </p:val>
                                        </p:tav>
                                        <p:tav tm="100000">
                                          <p:val>
                                            <p:strVal val="#ppt_w"/>
                                          </p:val>
                                        </p:tav>
                                      </p:tavLst>
                                    </p:anim>
                                    <p:anim calcmode="lin" valueType="num">
                                      <p:cBhvr>
                                        <p:cTn id="8" dur="1000" fill="hold"/>
                                        <p:tgtEl>
                                          <p:spTgt spid="32772"/>
                                        </p:tgtEl>
                                        <p:attrNameLst>
                                          <p:attrName>ppt_h</p:attrName>
                                        </p:attrNameLst>
                                      </p:cBhvr>
                                      <p:tavLst>
                                        <p:tav tm="0">
                                          <p:val>
                                            <p:fltVal val="0"/>
                                          </p:val>
                                        </p:tav>
                                        <p:tav tm="100000">
                                          <p:val>
                                            <p:strVal val="#ppt_h"/>
                                          </p:val>
                                        </p:tav>
                                      </p:tavLst>
                                    </p:anim>
                                    <p:anim calcmode="lin" valueType="num">
                                      <p:cBhvr>
                                        <p:cTn id="9"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32773"/>
                                        </p:tgtEl>
                                        <p:attrNameLst>
                                          <p:attrName>style.visibility</p:attrName>
                                        </p:attrNameLst>
                                      </p:cBhvr>
                                      <p:to>
                                        <p:strVal val="visible"/>
                                      </p:to>
                                    </p:set>
                                    <p:anim to="" calcmode="lin" valueType="num">
                                      <p:cBhvr>
                                        <p:cTn id="15" dur="1" fill="hold"/>
                                        <p:tgtEl>
                                          <p:spTgt spid="32773"/>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32777"/>
                                        </p:tgtEl>
                                        <p:attrNameLst>
                                          <p:attrName>style.visibility</p:attrName>
                                        </p:attrNameLst>
                                      </p:cBhvr>
                                      <p:to>
                                        <p:strVal val="visible"/>
                                      </p:to>
                                    </p:set>
                                    <p:anim to="" calcmode="lin" valueType="num">
                                      <p:cBhvr>
                                        <p:cTn id="20" dur="1" fill="hold"/>
                                        <p:tgtEl>
                                          <p:spTgt spid="3277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32774"/>
                                        </p:tgtEl>
                                        <p:attrNameLst>
                                          <p:attrName>style.visibility</p:attrName>
                                        </p:attrNameLst>
                                      </p:cBhvr>
                                      <p:to>
                                        <p:strVal val="visible"/>
                                      </p:to>
                                    </p:set>
                                    <p:anim to="" calcmode="lin" valueType="num">
                                      <p:cBhvr>
                                        <p:cTn id="25" dur="1" fill="hold"/>
                                        <p:tgtEl>
                                          <p:spTgt spid="32774"/>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32775"/>
                                        </p:tgtEl>
                                        <p:attrNameLst>
                                          <p:attrName>style.visibility</p:attrName>
                                        </p:attrNameLst>
                                      </p:cBhvr>
                                      <p:to>
                                        <p:strVal val="visible"/>
                                      </p:to>
                                    </p:set>
                                    <p:anim to="" calcmode="lin" valueType="num">
                                      <p:cBhvr>
                                        <p:cTn id="30" dur="1" fill="hold"/>
                                        <p:tgtEl>
                                          <p:spTgt spid="32775"/>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499"/>
                                          </p:stCondLst>
                                        </p:cTn>
                                        <p:tgtEl>
                                          <p:spTgt spid="32776"/>
                                        </p:tgtEl>
                                        <p:attrNameLst>
                                          <p:attrName>style.visibility</p:attrName>
                                        </p:attrNameLst>
                                      </p:cBhvr>
                                      <p:to>
                                        <p:strVal val="visible"/>
                                      </p:to>
                                    </p:set>
                                    <p:anim to="" calcmode="lin" valueType="num">
                                      <p:cBhvr>
                                        <p:cTn id="35" dur="1" fill="hold"/>
                                        <p:tgtEl>
                                          <p:spTgt spid="327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utoUpdateAnimBg="0"/>
      <p:bldP spid="32774" grpId="0" autoUpdateAnimBg="0"/>
      <p:bldP spid="32775" grpId="0" autoUpdateAnimBg="0"/>
      <p:bldP spid="32776" grpId="0" autoUpdateAnimBg="0"/>
      <p:bldP spid="3277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0" y="0"/>
          <a:ext cx="4572000" cy="6858000"/>
        </p:xfrm>
        <a:graphic>
          <a:graphicData uri="http://schemas.openxmlformats.org/presentationml/2006/ole">
            <mc:AlternateContent xmlns:mc="http://schemas.openxmlformats.org/markup-compatibility/2006">
              <mc:Choice xmlns:v="urn:schemas-microsoft-com:vml" Requires="v">
                <p:oleObj name="Document" r:id="rId3" imgW="2590476" imgH="4482540" progId="">
                  <p:embed/>
                </p:oleObj>
              </mc:Choice>
              <mc:Fallback>
                <p:oleObj name="Document" r:id="rId3" imgW="2590476" imgH="4482540" progId="">
                  <p:embed/>
                  <p:pic>
                    <p:nvPicPr>
                      <p:cNvPr id="0"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4820" name="WordArt 4"/>
          <p:cNvSpPr>
            <a:spLocks noChangeArrowheads="1" noChangeShapeType="1" noTextEdit="1"/>
          </p:cNvSpPr>
          <p:nvPr/>
        </p:nvSpPr>
        <p:spPr bwMode="auto">
          <a:xfrm>
            <a:off x="1524000" y="609600"/>
            <a:ext cx="5867400" cy="581025"/>
          </a:xfrm>
          <a:prstGeom prst="rect">
            <a:avLst/>
          </a:prstGeom>
        </p:spPr>
        <p:txBody>
          <a:bodyPr wrap="none" fromWordArt="1">
            <a:prstTxWarp prst="textPlain">
              <a:avLst>
                <a:gd name="adj" fmla="val 50000"/>
              </a:avLst>
            </a:prstTxWarp>
          </a:bodyPr>
          <a:lstStyle/>
          <a:p>
            <a:pPr algn="ctr"/>
            <a:r>
              <a:rPr lang="ar-JO" sz="4000" b="1" kern="10" dirty="0">
                <a:ln w="9525">
                  <a:solidFill>
                    <a:schemeClr val="folHlink"/>
                  </a:solidFill>
                  <a:round/>
                  <a:headEnd/>
                  <a:tailEnd/>
                </a:ln>
                <a:solidFill>
                  <a:schemeClr val="folHlink"/>
                </a:solidFill>
                <a:effectLst>
                  <a:glow rad="101600">
                    <a:schemeClr val="bg2">
                      <a:alpha val="92000"/>
                    </a:schemeClr>
                  </a:glow>
                  <a:outerShdw blurRad="63500" dist="563972" dir="14049741" sx="125000" sy="125000" algn="tl" rotWithShape="0">
                    <a:srgbClr val="C7DFD3">
                      <a:alpha val="74997"/>
                    </a:srgbClr>
                  </a:outerShdw>
                </a:effectLst>
                <a:latin typeface="Times New Roman"/>
                <a:ea typeface="Times New Roman"/>
                <a:cs typeface="Times New Roman"/>
              </a:rPr>
              <a:t>إله البابليين الأعلى</a:t>
            </a:r>
            <a:endParaRPr lang="en-US" sz="4000" b="1" kern="10" dirty="0">
              <a:ln w="9525">
                <a:solidFill>
                  <a:schemeClr val="folHlink"/>
                </a:solidFill>
                <a:round/>
                <a:headEnd/>
                <a:tailEnd/>
              </a:ln>
              <a:solidFill>
                <a:schemeClr val="folHlink"/>
              </a:solidFill>
              <a:effectLst>
                <a:glow rad="101600">
                  <a:schemeClr val="bg2">
                    <a:alpha val="92000"/>
                  </a:schemeClr>
                </a:glow>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34821" name="Text Box 5"/>
          <p:cNvSpPr txBox="1">
            <a:spLocks noChangeArrowheads="1"/>
          </p:cNvSpPr>
          <p:nvPr/>
        </p:nvSpPr>
        <p:spPr bwMode="auto">
          <a:xfrm>
            <a:off x="4565650" y="1203325"/>
            <a:ext cx="4572000" cy="4619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altLang="ja-JP" b="1" dirty="0">
                <a:effectLst>
                  <a:outerShdw blurRad="38100" dist="38100" dir="2700000" algn="tl">
                    <a:srgbClr val="000000"/>
                  </a:outerShdw>
                </a:effectLst>
                <a:cs typeface="Arial" charset="0"/>
              </a:rPr>
              <a:t>ملك إيغيغي</a:t>
            </a:r>
            <a:endParaRPr lang="en-US" sz="2800" b="1" dirty="0">
              <a:effectLst>
                <a:outerShdw blurRad="38100" dist="38100" dir="2700000" algn="tl">
                  <a:srgbClr val="000000"/>
                </a:outerShdw>
              </a:effectLst>
              <a:cs typeface="Arial" charset="0"/>
            </a:endParaRPr>
          </a:p>
        </p:txBody>
      </p:sp>
      <p:sp>
        <p:nvSpPr>
          <p:cNvPr id="34822" name="Text Box 6"/>
          <p:cNvSpPr txBox="1">
            <a:spLocks noChangeArrowheads="1"/>
          </p:cNvSpPr>
          <p:nvPr/>
        </p:nvSpPr>
        <p:spPr bwMode="auto">
          <a:xfrm>
            <a:off x="4572000" y="1565275"/>
            <a:ext cx="45720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effectLst>
                  <a:glow rad="101600">
                    <a:schemeClr val="bg2">
                      <a:alpha val="92000"/>
                    </a:schemeClr>
                  </a:glow>
                </a:effectLst>
                <a:cs typeface="Arial" charset="0"/>
              </a:rPr>
              <a:t>4 عيون و 4 آذان</a:t>
            </a:r>
            <a:endParaRPr lang="en-US" sz="2800" b="1" dirty="0">
              <a:solidFill>
                <a:srgbClr val="FFFF00"/>
              </a:solidFill>
              <a:effectLst>
                <a:glow rad="101600">
                  <a:schemeClr val="bg2">
                    <a:alpha val="92000"/>
                  </a:schemeClr>
                </a:glow>
              </a:effectLst>
              <a:cs typeface="Arial" charset="0"/>
            </a:endParaRPr>
          </a:p>
        </p:txBody>
      </p:sp>
      <p:sp>
        <p:nvSpPr>
          <p:cNvPr id="34823" name="Text Box 7"/>
          <p:cNvSpPr txBox="1">
            <a:spLocks noChangeArrowheads="1"/>
          </p:cNvSpPr>
          <p:nvPr/>
        </p:nvSpPr>
        <p:spPr bwMode="auto">
          <a:xfrm>
            <a:off x="4343400" y="2295525"/>
            <a:ext cx="48006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effectLst>
                  <a:outerShdw blurRad="38100" dist="38100" dir="2700000" algn="tl">
                    <a:srgbClr val="000000"/>
                  </a:outerShdw>
                </a:effectLst>
                <a:cs typeface="Arial" charset="0"/>
              </a:rPr>
              <a:t>ثبته آنو لقيادة البانتيون</a:t>
            </a:r>
            <a:endParaRPr lang="en-US" sz="1000" b="1" dirty="0">
              <a:effectLst>
                <a:outerShdw blurRad="38100" dist="38100" dir="2700000" algn="tl">
                  <a:srgbClr val="000000"/>
                </a:outerShdw>
              </a:effectLst>
              <a:cs typeface="Arial" charset="0"/>
            </a:endParaRPr>
          </a:p>
        </p:txBody>
      </p:sp>
      <p:sp>
        <p:nvSpPr>
          <p:cNvPr id="34824" name="Text Box 8"/>
          <p:cNvSpPr txBox="1">
            <a:spLocks noChangeArrowheads="1"/>
          </p:cNvSpPr>
          <p:nvPr/>
        </p:nvSpPr>
        <p:spPr bwMode="auto">
          <a:xfrm>
            <a:off x="4572000" y="2817813"/>
            <a:ext cx="4572000" cy="2408352"/>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effectLst>
                  <a:glow rad="101600">
                    <a:schemeClr val="bg2">
                      <a:alpha val="92000"/>
                    </a:schemeClr>
                  </a:glow>
                </a:effectLst>
                <a:cs typeface="Arial" charset="0"/>
              </a:rPr>
              <a:t>أعطي أكثر من 50 إسماً</a:t>
            </a:r>
            <a:endParaRPr lang="en-US" b="1" dirty="0">
              <a:solidFill>
                <a:srgbClr val="FFFF00"/>
              </a:solidFill>
              <a:effectLst>
                <a:glow rad="101600">
                  <a:schemeClr val="bg2">
                    <a:alpha val="92000"/>
                  </a:schemeClr>
                </a:glow>
              </a:effectLst>
              <a:cs typeface="Arial" charset="0"/>
            </a:endParaRPr>
          </a:p>
          <a:p>
            <a:pPr algn="ctr">
              <a:spcBef>
                <a:spcPct val="50000"/>
              </a:spcBef>
            </a:pPr>
            <a:r>
              <a:rPr lang="ar-JO" sz="1100" dirty="0">
                <a:solidFill>
                  <a:srgbClr val="FFFF00"/>
                </a:solidFill>
              </a:rPr>
              <a:t>1. Asarluhi ، 2. Marduk ، 3. الابن ، جلالة الآلهة ، 4. Marukka ، 5. Mershakushu ، 6. Lugal-dimmer-Ankia (ملك السماء والأرض) ، 7. Bel ، 8. Nari- lugal-dimmer-ankia، 9. Asarluhi، 10. Namtila، 11. Namru، 12. 'Asare، 13. Asar-alim، 14. Asar-alim-nuna، 15. Tutu، 16. Zi-ukkina، 17. Ziku ، 18. Agaku، 19. Shazu، 20. Zisi، 21. Suhrim، 22. Suhgurim، 23. Zahgurim، 24. Zahgurim، 25. Enbilulu، 26. Epadun، 27. Gugal، 28. Hegal، 29. Sirsir، 30 ملاح ، 31. جيل ، 32. جيليما ، 33. أجيليما ، 34. زولوم ، 35. مومو ، 36. زولوم أومو ، 37. جيز نومون أب ، 38. لوغال أب دوبور ، 39. باجال جينا ، 40. Lugal-Durmah، 41. Aranuna، 42. Dumu-duku، 43. Lugal-duku، 44. Lugal-shuanna، 45. Iruga، 46. Irqingu، 47. Kinma، 48. Kinma، 49. E-sizkur ، 50. Addu، 51. Asharu، 52. Neberu، 53. Enkukur</a:t>
            </a:r>
            <a:endParaRPr lang="en-US" sz="3600" b="1" dirty="0">
              <a:solidFill>
                <a:srgbClr val="FFFF00"/>
              </a:solidFill>
              <a:effectLst>
                <a:glow rad="101600">
                  <a:schemeClr val="bg2">
                    <a:alpha val="92000"/>
                  </a:schemeClr>
                </a:glow>
              </a:effectLst>
              <a:cs typeface="Arial" charset="0"/>
            </a:endParaRPr>
          </a:p>
        </p:txBody>
      </p:sp>
      <p:sp>
        <p:nvSpPr>
          <p:cNvPr id="34825" name="Text Box 9"/>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160ت</a:t>
            </a:r>
            <a:endParaRPr lang="en-US" b="1" dirty="0">
              <a:latin typeface="Arial" pitchFamily="-112" charset="0"/>
              <a:ea typeface="ＭＳ Ｐゴシック" pitchFamily="-112" charset="-128"/>
              <a:cs typeface="ＭＳ Ｐゴシック" pitchFamily="-112" charset="-128"/>
            </a:endParaRPr>
          </a:p>
        </p:txBody>
      </p:sp>
      <p:sp>
        <p:nvSpPr>
          <p:cNvPr id="10" name="Title 9"/>
          <p:cNvSpPr>
            <a:spLocks noGrp="1"/>
          </p:cNvSpPr>
          <p:nvPr>
            <p:ph type="title"/>
          </p:nvPr>
        </p:nvSpPr>
        <p:spPr>
          <a:xfrm>
            <a:off x="-152400" y="5013176"/>
            <a:ext cx="9448800" cy="1327035"/>
          </a:xfrm>
        </p:spPr>
        <p:txBody>
          <a:bodyPr/>
          <a:lstStyle/>
          <a:p>
            <a:r>
              <a:rPr lang="ar-JO" sz="15000" dirty="0">
                <a:solidFill>
                  <a:schemeClr val="tx1"/>
                </a:solidFill>
                <a:effectLst>
                  <a:outerShdw blurRad="38100" dist="38100" dir="2700000" algn="tl">
                    <a:srgbClr val="000000"/>
                  </a:outerShdw>
                </a:effectLst>
                <a:latin typeface="Times New Roman" charset="0"/>
                <a:ea typeface="ＭＳ Ｐゴシック" charset="0"/>
                <a:cs typeface="ＭＳ Ｐゴシック" charset="0"/>
              </a:rPr>
              <a:t>مردوخ</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1000" fill="hold"/>
                                        <p:tgtEl>
                                          <p:spTgt spid="34820"/>
                                        </p:tgtEl>
                                        <p:attrNameLst>
                                          <p:attrName>ppt_w</p:attrName>
                                        </p:attrNameLst>
                                      </p:cBhvr>
                                      <p:tavLst>
                                        <p:tav tm="0">
                                          <p:val>
                                            <p:fltVal val="0"/>
                                          </p:val>
                                        </p:tav>
                                        <p:tav tm="100000">
                                          <p:val>
                                            <p:strVal val="#ppt_w"/>
                                          </p:val>
                                        </p:tav>
                                      </p:tavLst>
                                    </p:anim>
                                    <p:anim calcmode="lin" valueType="num">
                                      <p:cBhvr>
                                        <p:cTn id="8" dur="1000" fill="hold"/>
                                        <p:tgtEl>
                                          <p:spTgt spid="34820"/>
                                        </p:tgtEl>
                                        <p:attrNameLst>
                                          <p:attrName>ppt_h</p:attrName>
                                        </p:attrNameLst>
                                      </p:cBhvr>
                                      <p:tavLst>
                                        <p:tav tm="0">
                                          <p:val>
                                            <p:fltVal val="0"/>
                                          </p:val>
                                        </p:tav>
                                        <p:tav tm="100000">
                                          <p:val>
                                            <p:strVal val="#ppt_h"/>
                                          </p:val>
                                        </p:tav>
                                      </p:tavLst>
                                    </p:anim>
                                    <p:anim calcmode="lin" valueType="num">
                                      <p:cBhvr>
                                        <p:cTn id="9" dur="1000" fill="hold"/>
                                        <p:tgtEl>
                                          <p:spTgt spid="348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34821"/>
                                        </p:tgtEl>
                                        <p:attrNameLst>
                                          <p:attrName>style.visibility</p:attrName>
                                        </p:attrNameLst>
                                      </p:cBhvr>
                                      <p:to>
                                        <p:strVal val="visible"/>
                                      </p:to>
                                    </p:set>
                                    <p:anim to="" calcmode="lin" valueType="num">
                                      <p:cBhvr>
                                        <p:cTn id="15" dur="1" fill="hold"/>
                                        <p:tgtEl>
                                          <p:spTgt spid="3482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34822"/>
                                        </p:tgtEl>
                                        <p:attrNameLst>
                                          <p:attrName>style.visibility</p:attrName>
                                        </p:attrNameLst>
                                      </p:cBhvr>
                                      <p:to>
                                        <p:strVal val="visible"/>
                                      </p:to>
                                    </p:set>
                                    <p:anim to="" calcmode="lin" valueType="num">
                                      <p:cBhvr>
                                        <p:cTn id="20" dur="1" fill="hold"/>
                                        <p:tgtEl>
                                          <p:spTgt spid="34822"/>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iterate type="wd">
                                    <p:tmAbs val="300"/>
                                  </p:iterate>
                                  <p:childTnLst>
                                    <p:set>
                                      <p:cBhvr>
                                        <p:cTn id="24" dur="1" fill="hold">
                                          <p:stCondLst>
                                            <p:cond delay="299"/>
                                          </p:stCondLst>
                                        </p:cTn>
                                        <p:tgtEl>
                                          <p:spTgt spid="34823"/>
                                        </p:tgtEl>
                                        <p:attrNameLst>
                                          <p:attrName>style.visibility</p:attrName>
                                        </p:attrNameLst>
                                      </p:cBhvr>
                                      <p:to>
                                        <p:strVal val="visible"/>
                                      </p:to>
                                    </p:set>
                                    <p:anim to="" calcmode="lin" valueType="num">
                                      <p:cBhvr>
                                        <p:cTn id="25" dur="1" fill="hold"/>
                                        <p:tgtEl>
                                          <p:spTgt spid="34823"/>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34824"/>
                                        </p:tgtEl>
                                        <p:attrNameLst>
                                          <p:attrName>style.visibility</p:attrName>
                                        </p:attrNameLst>
                                      </p:cBhvr>
                                      <p:to>
                                        <p:strVal val="visible"/>
                                      </p:to>
                                    </p:set>
                                    <p:anim calcmode="lin" valueType="num">
                                      <p:cBhvr additive="base">
                                        <p:cTn id="30" dur="5000" fill="hold"/>
                                        <p:tgtEl>
                                          <p:spTgt spid="34824"/>
                                        </p:tgtEl>
                                        <p:attrNameLst>
                                          <p:attrName>ppt_x</p:attrName>
                                        </p:attrNameLst>
                                      </p:cBhvr>
                                      <p:tavLst>
                                        <p:tav tm="0">
                                          <p:val>
                                            <p:strVal val="#ppt_x"/>
                                          </p:val>
                                        </p:tav>
                                        <p:tav tm="100000">
                                          <p:val>
                                            <p:strVal val="#ppt_x"/>
                                          </p:val>
                                        </p:tav>
                                      </p:tavLst>
                                    </p:anim>
                                    <p:anim calcmode="lin" valueType="num">
                                      <p:cBhvr additive="base">
                                        <p:cTn id="31" dur="5000" fill="hold"/>
                                        <p:tgtEl>
                                          <p:spTgt spid="34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utoUpdateAnimBg="0"/>
      <p:bldP spid="34822" grpId="0" autoUpdateAnimBg="0"/>
      <p:bldP spid="34823" grpId="0" autoUpdateAnimBg="0"/>
      <p:bldP spid="3482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762000"/>
          </a:xfrm>
        </p:spPr>
        <p:txBody>
          <a:bodyPr/>
          <a:lstStyle/>
          <a:p>
            <a:r>
              <a:rPr lang="ar-JO" sz="5400" dirty="0">
                <a:effectLst>
                  <a:outerShdw blurRad="38100" dist="38100" dir="2700000" algn="tl">
                    <a:srgbClr val="FFFFFF"/>
                  </a:outerShdw>
                </a:effectLst>
                <a:latin typeface="Artistik" charset="0"/>
                <a:ea typeface="ＭＳ Ｐゴシック" charset="0"/>
              </a:rPr>
              <a:t>الآلهة الكنعانية</a:t>
            </a:r>
            <a:endParaRPr lang="en-US" dirty="0">
              <a:effectLst>
                <a:outerShdw blurRad="38100" dist="38100" dir="2700000" algn="tl">
                  <a:srgbClr val="FFFFFF"/>
                </a:outerShdw>
              </a:effectLst>
              <a:latin typeface="Arial" charset="0"/>
              <a:ea typeface="ＭＳ Ｐゴシック" charset="0"/>
            </a:endParaRPr>
          </a:p>
        </p:txBody>
      </p:sp>
      <p:graphicFrame>
        <p:nvGraphicFramePr>
          <p:cNvPr id="36867" name="Object 2"/>
          <p:cNvGraphicFramePr>
            <a:graphicFrameLocks noGrp="1" noChangeAspect="1"/>
          </p:cNvGraphicFramePr>
          <p:nvPr>
            <p:ph type="dgm" idx="1"/>
          </p:nvPr>
        </p:nvGraphicFramePr>
        <p:xfrm>
          <a:off x="76200" y="914400"/>
          <a:ext cx="8936038" cy="2922588"/>
        </p:xfrm>
        <a:graphic>
          <a:graphicData uri="http://schemas.openxmlformats.org/presentationml/2006/ole">
            <mc:AlternateContent xmlns:mc="http://schemas.openxmlformats.org/markup-compatibility/2006">
              <mc:Choice xmlns:v="urn:schemas-microsoft-com:vml" Requires="v">
                <p:oleObj name="Microsoft Organization Chart" r:id="rId3" imgW="13458240" imgH="4397400" progId="">
                  <p:embed followColorScheme="full"/>
                </p:oleObj>
              </mc:Choice>
              <mc:Fallback>
                <p:oleObj name="Microsoft Organization Chart" r:id="rId3" imgW="13458240" imgH="4397400" progId="">
                  <p:embed followColorScheme="full"/>
                  <p:pic>
                    <p:nvPicPr>
                      <p:cNvPr id="0" name="Picture 10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14400"/>
                        <a:ext cx="8936038" cy="292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0" y="4953000"/>
          <a:ext cx="9144000" cy="1905000"/>
        </p:xfrm>
        <a:graphic>
          <a:graphicData uri="http://schemas.openxmlformats.org/presentationml/2006/ole">
            <mc:AlternateContent xmlns:mc="http://schemas.openxmlformats.org/markup-compatibility/2006">
              <mc:Choice xmlns:v="urn:schemas-microsoft-com:vml" Requires="v">
                <p:oleObj name="Document" r:id="rId5" imgW="6857143" imgH="2539683" progId="">
                  <p:embed/>
                </p:oleObj>
              </mc:Choice>
              <mc:Fallback>
                <p:oleObj name="Document" r:id="rId5" imgW="6857143" imgH="2539683" progId="">
                  <p:embed/>
                  <p:pic>
                    <p:nvPicPr>
                      <p:cNvPr id="0" name="Picture 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6869" name="Text Box 5"/>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160ت</a:t>
            </a:r>
            <a:endParaRPr lang="en-US" b="1"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 calcmode="lin" valueType="num">
                                      <p:cBhvr>
                                        <p:cTn id="9" dur="500" fill="hold"/>
                                        <p:tgtEl>
                                          <p:spTgt spid="36866"/>
                                        </p:tgtEl>
                                        <p:attrNameLst>
                                          <p:attrName>ppt_x</p:attrName>
                                        </p:attrNameLst>
                                      </p:cBhvr>
                                      <p:tavLst>
                                        <p:tav tm="0">
                                          <p:val>
                                            <p:fltVal val="0.5"/>
                                          </p:val>
                                        </p:tav>
                                        <p:tav tm="100000">
                                          <p:val>
                                            <p:strVal val="#ppt_x"/>
                                          </p:val>
                                        </p:tav>
                                      </p:tavLst>
                                    </p:anim>
                                    <p:anim calcmode="lin" valueType="num">
                                      <p:cBhvr>
                                        <p:cTn id="10" dur="500" fill="hold"/>
                                        <p:tgtEl>
                                          <p:spTgt spid="36866"/>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9" presetClass="entr" presetSubtype="0" fill="hold" nodeType="afterEffect">
                                  <p:stCondLst>
                                    <p:cond delay="1000"/>
                                  </p:stCondLst>
                                  <p:childTnLst>
                                    <p:set>
                                      <p:cBhvr>
                                        <p:cTn id="13" dur="1" fill="hold">
                                          <p:stCondLst>
                                            <p:cond delay="0"/>
                                          </p:stCondLst>
                                        </p:cTn>
                                        <p:tgtEl>
                                          <p:spTgt spid="36867"/>
                                        </p:tgtEl>
                                        <p:attrNameLst>
                                          <p:attrName>style.visibility</p:attrName>
                                        </p:attrNameLst>
                                      </p:cBhvr>
                                      <p:to>
                                        <p:strVal val="visible"/>
                                      </p:to>
                                    </p:set>
                                    <p:animEffect transition="in" filter="dissolve">
                                      <p:cBhvr>
                                        <p:cTn id="14"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oaring">
  <a:themeElements>
    <a:clrScheme name="">
      <a:dk1>
        <a:srgbClr val="000000"/>
      </a:dk1>
      <a:lt1>
        <a:srgbClr val="FFFFFF"/>
      </a:lt1>
      <a:dk2>
        <a:srgbClr val="0000FF"/>
      </a:dk2>
      <a:lt2>
        <a:srgbClr val="FF00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3464</TotalTime>
  <Words>4342</Words>
  <Application>Microsoft Macintosh PowerPoint</Application>
  <PresentationFormat>On-screen Show (4:3)</PresentationFormat>
  <Paragraphs>407</Paragraphs>
  <Slides>45</Slides>
  <Notes>38</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3</vt:i4>
      </vt:variant>
      <vt:variant>
        <vt:lpstr>Slide Titles</vt:lpstr>
      </vt:variant>
      <vt:variant>
        <vt:i4>45</vt:i4>
      </vt:variant>
    </vt:vector>
  </HeadingPairs>
  <TitlesOfParts>
    <vt:vector size="67" baseType="lpstr">
      <vt:lpstr>??</vt:lpstr>
      <vt:lpstr>Artistik</vt:lpstr>
      <vt:lpstr>Binner Gothic</vt:lpstr>
      <vt:lpstr>ＭＳ Ｐゴシック</vt:lpstr>
      <vt:lpstr>SimSun</vt:lpstr>
      <vt:lpstr>ヒラギノ角ゴ Pro W3</vt:lpstr>
      <vt:lpstr>Arial</vt:lpstr>
      <vt:lpstr>Arial Black</vt:lpstr>
      <vt:lpstr>Impact</vt:lpstr>
      <vt:lpstr>Monotype Sorts</vt:lpstr>
      <vt:lpstr>Symbol</vt:lpstr>
      <vt:lpstr>Times New Roman</vt:lpstr>
      <vt:lpstr>Trebuchet MS</vt:lpstr>
      <vt:lpstr>Wingdings</vt:lpstr>
      <vt:lpstr>Pulse</vt:lpstr>
      <vt:lpstr>1_Pulse</vt:lpstr>
      <vt:lpstr>Soaring</vt:lpstr>
      <vt:lpstr>Orbit</vt:lpstr>
      <vt:lpstr>Droplet</vt:lpstr>
      <vt:lpstr>Document</vt:lpstr>
      <vt:lpstr>Picture</vt:lpstr>
      <vt:lpstr>Microsoft Organization Chart</vt:lpstr>
      <vt:lpstr>الديانات الوثنية</vt:lpstr>
      <vt:lpstr>ما هو السبب الرئيسي  الذي يجعلنا نرى العديد من الأديان في العالم؟</vt:lpstr>
      <vt:lpstr>رومية 1: 20</vt:lpstr>
      <vt:lpstr>Scope</vt:lpstr>
      <vt:lpstr>المنهجية</vt:lpstr>
      <vt:lpstr>الآلهة السومرية البابلية</vt:lpstr>
      <vt:lpstr>إنليل</vt:lpstr>
      <vt:lpstr>مردوخ</vt:lpstr>
      <vt:lpstr>الآلهة الكنعانية</vt:lpstr>
      <vt:lpstr>بعل</vt:lpstr>
      <vt:lpstr>دورة البعل</vt:lpstr>
      <vt:lpstr>الدين</vt:lpstr>
      <vt:lpstr>تقديم الأطفال  لببعل</vt:lpstr>
      <vt:lpstr>داجون</vt:lpstr>
      <vt:lpstr>الآلهة المصرية</vt:lpstr>
      <vt:lpstr>آمون</vt:lpstr>
      <vt:lpstr>Similar gods</vt:lpstr>
      <vt:lpstr>الآلهة البشرية مثل البشر</vt:lpstr>
      <vt:lpstr>تم تصويره كحيوان - إنسان</vt:lpstr>
      <vt:lpstr>من لا  ينتمي هنا ؟ ؟ ؟</vt:lpstr>
      <vt:lpstr>المعتقدات الوثنية عن الخليقة</vt:lpstr>
      <vt:lpstr>المعتقدات الوثنية عن الطوفان العظيم</vt:lpstr>
      <vt:lpstr>المعتقدات الوثنية عن الحياة بعد الموت</vt:lpstr>
      <vt:lpstr>المعتقدات الوثنية عن العلاقة مع الآلهة</vt:lpstr>
      <vt:lpstr>العبادة الوثنية من خلال الكهنة</vt:lpstr>
      <vt:lpstr>العبادة الوثنية في الهياكل</vt:lpstr>
      <vt:lpstr>العبادة الوثنية - الطقوس والشعائر</vt:lpstr>
      <vt:lpstr>العبادة الوثنية – الطقوس و الشعائر</vt:lpstr>
      <vt:lpstr>هياكل                   البابليين و الأشوريين</vt:lpstr>
      <vt:lpstr>برج بابل (تكوين 11: 1-5) </vt:lpstr>
      <vt:lpstr>ما هي الخصائص المشتركة التي كانت صحيحة لمعظم إن لم يكن كل الديانات الوثنية في الشرق الأدنى القديم ؟   أعط سمتين على الأقل.</vt:lpstr>
      <vt:lpstr>تفرد الديانة الوثنية</vt:lpstr>
      <vt:lpstr>كيف تميزت ديانة إسرائيل عن هذه الديانات الأخرى في عصر العهد القديم ؟ أعط على الأقل نقيضين</vt:lpstr>
      <vt:lpstr>عبادة إسرائيل المتميزة</vt:lpstr>
      <vt:lpstr>لكن ما علاقة كل هذا بي؟</vt:lpstr>
      <vt:lpstr>كيف ساعدتك قراءة هذه الكتابات الوثنية لصف اليوم على تقدير اليهودية ؟  كيف ساعدك هذا في مسيرتك مع الله ؟</vt:lpstr>
      <vt:lpstr>البوذية</vt:lpstr>
      <vt:lpstr>الهندوسية</vt:lpstr>
      <vt:lpstr>الهندوسية</vt:lpstr>
      <vt:lpstr>ثاني أكبر تقليد ديني في كل ولاية ، 2010  (تظل المسيحية أكبر تقليد ديني في كل ولاية)</vt:lpstr>
      <vt:lpstr>Application</vt:lpstr>
      <vt:lpstr>المراجع</vt:lpstr>
      <vt:lpstr>تم تقديمها من قبل </vt:lpstr>
      <vt:lpstr>Black</vt:lpstr>
      <vt:lpstr>        خلفيات العهد القديمat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128</cp:revision>
  <dcterms:created xsi:type="dcterms:W3CDTF">2004-07-17T12:48:15Z</dcterms:created>
  <dcterms:modified xsi:type="dcterms:W3CDTF">2023-12-24T09:09:34Z</dcterms:modified>
</cp:coreProperties>
</file>