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6.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7.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8.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9.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1.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2.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3.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4.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5.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11" r:id="rId4"/>
    <p:sldMasterId id="2147483821" r:id="rId5"/>
    <p:sldMasterId id="2147483833" r:id="rId6"/>
    <p:sldMasterId id="2147484403" r:id="rId7"/>
    <p:sldMasterId id="2147484415" r:id="rId8"/>
    <p:sldMasterId id="2147484427" r:id="rId9"/>
    <p:sldMasterId id="2147484439" r:id="rId10"/>
    <p:sldMasterId id="2147484452" r:id="rId11"/>
    <p:sldMasterId id="2147484464" r:id="rId12"/>
    <p:sldMasterId id="2147484476" r:id="rId13"/>
    <p:sldMasterId id="2147484488" r:id="rId14"/>
    <p:sldMasterId id="2147484500" r:id="rId15"/>
    <p:sldMasterId id="2147484512" r:id="rId16"/>
    <p:sldMasterId id="2147484536" r:id="rId17"/>
    <p:sldMasterId id="2147484548" r:id="rId18"/>
    <p:sldMasterId id="2147484573" r:id="rId19"/>
    <p:sldMasterId id="2147484586" r:id="rId20"/>
    <p:sldMasterId id="2147484598" r:id="rId21"/>
    <p:sldMasterId id="2147484610" r:id="rId22"/>
    <p:sldMasterId id="2147484622" r:id="rId23"/>
    <p:sldMasterId id="2147484636" r:id="rId24"/>
    <p:sldMasterId id="2147484650" r:id="rId25"/>
    <p:sldMasterId id="2147484662" r:id="rId26"/>
  </p:sldMasterIdLst>
  <p:notesMasterIdLst>
    <p:notesMasterId r:id="rId142"/>
  </p:notesMasterIdLst>
  <p:sldIdLst>
    <p:sldId id="320" r:id="rId27"/>
    <p:sldId id="258" r:id="rId28"/>
    <p:sldId id="259" r:id="rId29"/>
    <p:sldId id="260" r:id="rId30"/>
    <p:sldId id="261" r:id="rId31"/>
    <p:sldId id="263" r:id="rId32"/>
    <p:sldId id="262" r:id="rId33"/>
    <p:sldId id="264" r:id="rId34"/>
    <p:sldId id="265" r:id="rId35"/>
    <p:sldId id="266" r:id="rId36"/>
    <p:sldId id="267" r:id="rId37"/>
    <p:sldId id="268" r:id="rId38"/>
    <p:sldId id="269" r:id="rId39"/>
    <p:sldId id="270" r:id="rId40"/>
    <p:sldId id="271" r:id="rId41"/>
    <p:sldId id="272" r:id="rId42"/>
    <p:sldId id="273" r:id="rId43"/>
    <p:sldId id="317" r:id="rId44"/>
    <p:sldId id="274" r:id="rId45"/>
    <p:sldId id="276" r:id="rId46"/>
    <p:sldId id="277" r:id="rId47"/>
    <p:sldId id="278" r:id="rId48"/>
    <p:sldId id="279" r:id="rId49"/>
    <p:sldId id="280" r:id="rId50"/>
    <p:sldId id="281" r:id="rId51"/>
    <p:sldId id="321" r:id="rId52"/>
    <p:sldId id="322" r:id="rId53"/>
    <p:sldId id="865" r:id="rId54"/>
    <p:sldId id="4175" r:id="rId55"/>
    <p:sldId id="288" r:id="rId56"/>
    <p:sldId id="285" r:id="rId57"/>
    <p:sldId id="286" r:id="rId58"/>
    <p:sldId id="287" r:id="rId59"/>
    <p:sldId id="380" r:id="rId60"/>
    <p:sldId id="292" r:id="rId61"/>
    <p:sldId id="4224" r:id="rId62"/>
    <p:sldId id="579" r:id="rId63"/>
    <p:sldId id="4169" r:id="rId64"/>
    <p:sldId id="4171" r:id="rId65"/>
    <p:sldId id="4226" r:id="rId66"/>
    <p:sldId id="291" r:id="rId67"/>
    <p:sldId id="293" r:id="rId68"/>
    <p:sldId id="294" r:id="rId69"/>
    <p:sldId id="295" r:id="rId70"/>
    <p:sldId id="313" r:id="rId71"/>
    <p:sldId id="296" r:id="rId72"/>
    <p:sldId id="298" r:id="rId73"/>
    <p:sldId id="299" r:id="rId74"/>
    <p:sldId id="300" r:id="rId75"/>
    <p:sldId id="301" r:id="rId76"/>
    <p:sldId id="302" r:id="rId77"/>
    <p:sldId id="314" r:id="rId78"/>
    <p:sldId id="305" r:id="rId79"/>
    <p:sldId id="306" r:id="rId80"/>
    <p:sldId id="307" r:id="rId81"/>
    <p:sldId id="308" r:id="rId82"/>
    <p:sldId id="309" r:id="rId83"/>
    <p:sldId id="310" r:id="rId84"/>
    <p:sldId id="315" r:id="rId85"/>
    <p:sldId id="316" r:id="rId86"/>
    <p:sldId id="318" r:id="rId87"/>
    <p:sldId id="382" r:id="rId88"/>
    <p:sldId id="3873" r:id="rId89"/>
    <p:sldId id="3874" r:id="rId90"/>
    <p:sldId id="3875" r:id="rId91"/>
    <p:sldId id="3876" r:id="rId92"/>
    <p:sldId id="3877" r:id="rId93"/>
    <p:sldId id="3878" r:id="rId94"/>
    <p:sldId id="3879" r:id="rId95"/>
    <p:sldId id="3880" r:id="rId96"/>
    <p:sldId id="3881" r:id="rId97"/>
    <p:sldId id="3897" r:id="rId98"/>
    <p:sldId id="3882" r:id="rId99"/>
    <p:sldId id="3883" r:id="rId100"/>
    <p:sldId id="3884" r:id="rId101"/>
    <p:sldId id="3885" r:id="rId102"/>
    <p:sldId id="3895" r:id="rId103"/>
    <p:sldId id="3888" r:id="rId104"/>
    <p:sldId id="3889" r:id="rId105"/>
    <p:sldId id="3890" r:id="rId106"/>
    <p:sldId id="3891" r:id="rId107"/>
    <p:sldId id="3892" r:id="rId108"/>
    <p:sldId id="3893" r:id="rId109"/>
    <p:sldId id="3898" r:id="rId110"/>
    <p:sldId id="3899" r:id="rId111"/>
    <p:sldId id="3867" r:id="rId112"/>
    <p:sldId id="3900" r:id="rId113"/>
    <p:sldId id="4227" r:id="rId114"/>
    <p:sldId id="355" r:id="rId115"/>
    <p:sldId id="356" r:id="rId116"/>
    <p:sldId id="357" r:id="rId117"/>
    <p:sldId id="358" r:id="rId118"/>
    <p:sldId id="359" r:id="rId119"/>
    <p:sldId id="360" r:id="rId120"/>
    <p:sldId id="361" r:id="rId121"/>
    <p:sldId id="362" r:id="rId122"/>
    <p:sldId id="363" r:id="rId123"/>
    <p:sldId id="364" r:id="rId124"/>
    <p:sldId id="365" r:id="rId125"/>
    <p:sldId id="366" r:id="rId126"/>
    <p:sldId id="367" r:id="rId127"/>
    <p:sldId id="368" r:id="rId128"/>
    <p:sldId id="369" r:id="rId129"/>
    <p:sldId id="370" r:id="rId130"/>
    <p:sldId id="371" r:id="rId131"/>
    <p:sldId id="372" r:id="rId132"/>
    <p:sldId id="373" r:id="rId133"/>
    <p:sldId id="374" r:id="rId134"/>
    <p:sldId id="375" r:id="rId135"/>
    <p:sldId id="376" r:id="rId136"/>
    <p:sldId id="377" r:id="rId137"/>
    <p:sldId id="378" r:id="rId138"/>
    <p:sldId id="379" r:id="rId139"/>
    <p:sldId id="319" r:id="rId140"/>
    <p:sldId id="381" r:id="rId14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2426" autoAdjust="0"/>
    <p:restoredTop sz="94249" autoAdjust="0"/>
  </p:normalViewPr>
  <p:slideViewPr>
    <p:cSldViewPr>
      <p:cViewPr varScale="1">
        <p:scale>
          <a:sx n="72" d="100"/>
          <a:sy n="72" d="100"/>
        </p:scale>
        <p:origin x="1044" y="66"/>
      </p:cViewPr>
      <p:guideLst>
        <p:guide orient="horz" pos="2160"/>
        <p:guide pos="2880"/>
      </p:guideLst>
    </p:cSldViewPr>
  </p:slideViewPr>
  <p:outlineViewPr>
    <p:cViewPr>
      <p:scale>
        <a:sx n="33" d="100"/>
        <a:sy n="33" d="100"/>
      </p:scale>
      <p:origin x="0" y="-29600"/>
    </p:cViewPr>
  </p:outlineViewPr>
  <p:notesTextViewPr>
    <p:cViewPr>
      <p:scale>
        <a:sx n="100" d="100"/>
        <a:sy n="100" d="100"/>
      </p:scale>
      <p:origin x="0" y="0"/>
    </p:cViewPr>
  </p:notesTextViewPr>
  <p:sorterViewPr>
    <p:cViewPr varScale="1">
      <p:scale>
        <a:sx n="1" d="1"/>
        <a:sy n="1" d="1"/>
      </p:scale>
      <p:origin x="0" y="-549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1.xml"/><Relationship Id="rId21" Type="http://schemas.openxmlformats.org/officeDocument/2006/relationships/slideMaster" Target="slideMasters/slideMaster21.xml"/><Relationship Id="rId42" Type="http://schemas.openxmlformats.org/officeDocument/2006/relationships/slide" Target="slides/slide16.xml"/><Relationship Id="rId63" Type="http://schemas.openxmlformats.org/officeDocument/2006/relationships/slide" Target="slides/slide37.xml"/><Relationship Id="rId84" Type="http://schemas.openxmlformats.org/officeDocument/2006/relationships/slide" Target="slides/slide58.xml"/><Relationship Id="rId138" Type="http://schemas.openxmlformats.org/officeDocument/2006/relationships/slide" Target="slides/slide112.xml"/><Relationship Id="rId107" Type="http://schemas.openxmlformats.org/officeDocument/2006/relationships/slide" Target="slides/slide81.xml"/><Relationship Id="rId11" Type="http://schemas.openxmlformats.org/officeDocument/2006/relationships/slideMaster" Target="slideMasters/slideMaster11.xml"/><Relationship Id="rId32" Type="http://schemas.openxmlformats.org/officeDocument/2006/relationships/slide" Target="slides/slide6.xml"/><Relationship Id="rId53" Type="http://schemas.openxmlformats.org/officeDocument/2006/relationships/slide" Target="slides/slide27.xml"/><Relationship Id="rId74" Type="http://schemas.openxmlformats.org/officeDocument/2006/relationships/slide" Target="slides/slide48.xml"/><Relationship Id="rId128" Type="http://schemas.openxmlformats.org/officeDocument/2006/relationships/slide" Target="slides/slide102.xml"/><Relationship Id="rId5" Type="http://schemas.openxmlformats.org/officeDocument/2006/relationships/slideMaster" Target="slideMasters/slideMaster5.xml"/><Relationship Id="rId90" Type="http://schemas.openxmlformats.org/officeDocument/2006/relationships/slide" Target="slides/slide64.xml"/><Relationship Id="rId95" Type="http://schemas.openxmlformats.org/officeDocument/2006/relationships/slide" Target="slides/slide69.xml"/><Relationship Id="rId22" Type="http://schemas.openxmlformats.org/officeDocument/2006/relationships/slideMaster" Target="slideMasters/slideMaster22.xml"/><Relationship Id="rId27" Type="http://schemas.openxmlformats.org/officeDocument/2006/relationships/slide" Target="slides/slide1.xml"/><Relationship Id="rId43" Type="http://schemas.openxmlformats.org/officeDocument/2006/relationships/slide" Target="slides/slide17.xml"/><Relationship Id="rId48" Type="http://schemas.openxmlformats.org/officeDocument/2006/relationships/slide" Target="slides/slide22.xml"/><Relationship Id="rId64" Type="http://schemas.openxmlformats.org/officeDocument/2006/relationships/slide" Target="slides/slide38.xml"/><Relationship Id="rId69" Type="http://schemas.openxmlformats.org/officeDocument/2006/relationships/slide" Target="slides/slide43.xml"/><Relationship Id="rId113" Type="http://schemas.openxmlformats.org/officeDocument/2006/relationships/slide" Target="slides/slide87.xml"/><Relationship Id="rId118" Type="http://schemas.openxmlformats.org/officeDocument/2006/relationships/slide" Target="slides/slide92.xml"/><Relationship Id="rId134" Type="http://schemas.openxmlformats.org/officeDocument/2006/relationships/slide" Target="slides/slide108.xml"/><Relationship Id="rId139" Type="http://schemas.openxmlformats.org/officeDocument/2006/relationships/slide" Target="slides/slide113.xml"/><Relationship Id="rId80" Type="http://schemas.openxmlformats.org/officeDocument/2006/relationships/slide" Target="slides/slide54.xml"/><Relationship Id="rId85" Type="http://schemas.openxmlformats.org/officeDocument/2006/relationships/slide" Target="slides/slide59.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7.xml"/><Relationship Id="rId38" Type="http://schemas.openxmlformats.org/officeDocument/2006/relationships/slide" Target="slides/slide12.xml"/><Relationship Id="rId59" Type="http://schemas.openxmlformats.org/officeDocument/2006/relationships/slide" Target="slides/slide33.xml"/><Relationship Id="rId103" Type="http://schemas.openxmlformats.org/officeDocument/2006/relationships/slide" Target="slides/slide77.xml"/><Relationship Id="rId108" Type="http://schemas.openxmlformats.org/officeDocument/2006/relationships/slide" Target="slides/slide82.xml"/><Relationship Id="rId124" Type="http://schemas.openxmlformats.org/officeDocument/2006/relationships/slide" Target="slides/slide98.xml"/><Relationship Id="rId129" Type="http://schemas.openxmlformats.org/officeDocument/2006/relationships/slide" Target="slides/slide103.xml"/><Relationship Id="rId54" Type="http://schemas.openxmlformats.org/officeDocument/2006/relationships/slide" Target="slides/slide28.xml"/><Relationship Id="rId70" Type="http://schemas.openxmlformats.org/officeDocument/2006/relationships/slide" Target="slides/slide44.xml"/><Relationship Id="rId75" Type="http://schemas.openxmlformats.org/officeDocument/2006/relationships/slide" Target="slides/slide49.xml"/><Relationship Id="rId91" Type="http://schemas.openxmlformats.org/officeDocument/2006/relationships/slide" Target="slides/slide65.xml"/><Relationship Id="rId96" Type="http://schemas.openxmlformats.org/officeDocument/2006/relationships/slide" Target="slides/slide70.xml"/><Relationship Id="rId140" Type="http://schemas.openxmlformats.org/officeDocument/2006/relationships/slide" Target="slides/slide114.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2.xml"/><Relationship Id="rId49" Type="http://schemas.openxmlformats.org/officeDocument/2006/relationships/slide" Target="slides/slide23.xml"/><Relationship Id="rId114" Type="http://schemas.openxmlformats.org/officeDocument/2006/relationships/slide" Target="slides/slide88.xml"/><Relationship Id="rId119" Type="http://schemas.openxmlformats.org/officeDocument/2006/relationships/slide" Target="slides/slide93.xml"/><Relationship Id="rId44" Type="http://schemas.openxmlformats.org/officeDocument/2006/relationships/slide" Target="slides/slide18.xml"/><Relationship Id="rId60" Type="http://schemas.openxmlformats.org/officeDocument/2006/relationships/slide" Target="slides/slide34.xml"/><Relationship Id="rId65" Type="http://schemas.openxmlformats.org/officeDocument/2006/relationships/slide" Target="slides/slide39.xml"/><Relationship Id="rId81" Type="http://schemas.openxmlformats.org/officeDocument/2006/relationships/slide" Target="slides/slide55.xml"/><Relationship Id="rId86" Type="http://schemas.openxmlformats.org/officeDocument/2006/relationships/slide" Target="slides/slide60.xml"/><Relationship Id="rId130" Type="http://schemas.openxmlformats.org/officeDocument/2006/relationships/slide" Target="slides/slide104.xml"/><Relationship Id="rId135" Type="http://schemas.openxmlformats.org/officeDocument/2006/relationships/slide" Target="slides/slide10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109" Type="http://schemas.openxmlformats.org/officeDocument/2006/relationships/slide" Target="slides/slide83.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04" Type="http://schemas.openxmlformats.org/officeDocument/2006/relationships/slide" Target="slides/slide78.xml"/><Relationship Id="rId120" Type="http://schemas.openxmlformats.org/officeDocument/2006/relationships/slide" Target="slides/slide94.xml"/><Relationship Id="rId125" Type="http://schemas.openxmlformats.org/officeDocument/2006/relationships/slide" Target="slides/slide99.xml"/><Relationship Id="rId141" Type="http://schemas.openxmlformats.org/officeDocument/2006/relationships/slide" Target="slides/slide115.xml"/><Relationship Id="rId14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45.xml"/><Relationship Id="rId92"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3.xml"/><Relationship Id="rId24" Type="http://schemas.openxmlformats.org/officeDocument/2006/relationships/slideMaster" Target="slideMasters/slideMaster24.xml"/><Relationship Id="rId40" Type="http://schemas.openxmlformats.org/officeDocument/2006/relationships/slide" Target="slides/slide14.xml"/><Relationship Id="rId45" Type="http://schemas.openxmlformats.org/officeDocument/2006/relationships/slide" Target="slides/slide19.xml"/><Relationship Id="rId66" Type="http://schemas.openxmlformats.org/officeDocument/2006/relationships/slide" Target="slides/slide40.xml"/><Relationship Id="rId87" Type="http://schemas.openxmlformats.org/officeDocument/2006/relationships/slide" Target="slides/slide61.xml"/><Relationship Id="rId110" Type="http://schemas.openxmlformats.org/officeDocument/2006/relationships/slide" Target="slides/slide84.xml"/><Relationship Id="rId115" Type="http://schemas.openxmlformats.org/officeDocument/2006/relationships/slide" Target="slides/slide89.xml"/><Relationship Id="rId131" Type="http://schemas.openxmlformats.org/officeDocument/2006/relationships/slide" Target="slides/slide105.xml"/><Relationship Id="rId136" Type="http://schemas.openxmlformats.org/officeDocument/2006/relationships/slide" Target="slides/slide110.xml"/><Relationship Id="rId61" Type="http://schemas.openxmlformats.org/officeDocument/2006/relationships/slide" Target="slides/slide35.xml"/><Relationship Id="rId82" Type="http://schemas.openxmlformats.org/officeDocument/2006/relationships/slide" Target="slides/slide5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4.xml"/><Relationship Id="rId35" Type="http://schemas.openxmlformats.org/officeDocument/2006/relationships/slide" Target="slides/slide9.xml"/><Relationship Id="rId56" Type="http://schemas.openxmlformats.org/officeDocument/2006/relationships/slide" Target="slides/slide30.xml"/><Relationship Id="rId77" Type="http://schemas.openxmlformats.org/officeDocument/2006/relationships/slide" Target="slides/slide51.xml"/><Relationship Id="rId100" Type="http://schemas.openxmlformats.org/officeDocument/2006/relationships/slide" Target="slides/slide74.xml"/><Relationship Id="rId105" Type="http://schemas.openxmlformats.org/officeDocument/2006/relationships/slide" Target="slides/slide79.xml"/><Relationship Id="rId126" Type="http://schemas.openxmlformats.org/officeDocument/2006/relationships/slide" Target="slides/slide100.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93" Type="http://schemas.openxmlformats.org/officeDocument/2006/relationships/slide" Target="slides/slide67.xml"/><Relationship Id="rId98" Type="http://schemas.openxmlformats.org/officeDocument/2006/relationships/slide" Target="slides/slide72.xml"/><Relationship Id="rId121" Type="http://schemas.openxmlformats.org/officeDocument/2006/relationships/slide" Target="slides/slide95.xml"/><Relationship Id="rId142"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0.xml"/><Relationship Id="rId67" Type="http://schemas.openxmlformats.org/officeDocument/2006/relationships/slide" Target="slides/slide41.xml"/><Relationship Id="rId116" Type="http://schemas.openxmlformats.org/officeDocument/2006/relationships/slide" Target="slides/slide90.xml"/><Relationship Id="rId137" Type="http://schemas.openxmlformats.org/officeDocument/2006/relationships/slide" Target="slides/slide111.xml"/><Relationship Id="rId20" Type="http://schemas.openxmlformats.org/officeDocument/2006/relationships/slideMaster" Target="slideMasters/slideMaster20.xml"/><Relationship Id="rId41" Type="http://schemas.openxmlformats.org/officeDocument/2006/relationships/slide" Target="slides/slide15.xml"/><Relationship Id="rId62" Type="http://schemas.openxmlformats.org/officeDocument/2006/relationships/slide" Target="slides/slide36.xml"/><Relationship Id="rId83" Type="http://schemas.openxmlformats.org/officeDocument/2006/relationships/slide" Target="slides/slide57.xml"/><Relationship Id="rId88" Type="http://schemas.openxmlformats.org/officeDocument/2006/relationships/slide" Target="slides/slide62.xml"/><Relationship Id="rId111" Type="http://schemas.openxmlformats.org/officeDocument/2006/relationships/slide" Target="slides/slide85.xml"/><Relationship Id="rId132" Type="http://schemas.openxmlformats.org/officeDocument/2006/relationships/slide" Target="slides/slide106.xml"/><Relationship Id="rId15" Type="http://schemas.openxmlformats.org/officeDocument/2006/relationships/slideMaster" Target="slideMasters/slideMaster15.xml"/><Relationship Id="rId36" Type="http://schemas.openxmlformats.org/officeDocument/2006/relationships/slide" Target="slides/slide10.xml"/><Relationship Id="rId57" Type="http://schemas.openxmlformats.org/officeDocument/2006/relationships/slide" Target="slides/slide31.xml"/><Relationship Id="rId106" Type="http://schemas.openxmlformats.org/officeDocument/2006/relationships/slide" Target="slides/slide80.xml"/><Relationship Id="rId127" Type="http://schemas.openxmlformats.org/officeDocument/2006/relationships/slide" Target="slides/slide101.xml"/><Relationship Id="rId10" Type="http://schemas.openxmlformats.org/officeDocument/2006/relationships/slideMaster" Target="slideMasters/slideMaster10.xml"/><Relationship Id="rId31" Type="http://schemas.openxmlformats.org/officeDocument/2006/relationships/slide" Target="slides/slide5.xml"/><Relationship Id="rId52" Type="http://schemas.openxmlformats.org/officeDocument/2006/relationships/slide" Target="slides/slide26.xml"/><Relationship Id="rId73" Type="http://schemas.openxmlformats.org/officeDocument/2006/relationships/slide" Target="slides/slide47.xml"/><Relationship Id="rId78" Type="http://schemas.openxmlformats.org/officeDocument/2006/relationships/slide" Target="slides/slide52.xml"/><Relationship Id="rId94" Type="http://schemas.openxmlformats.org/officeDocument/2006/relationships/slide" Target="slides/slide68.xml"/><Relationship Id="rId99" Type="http://schemas.openxmlformats.org/officeDocument/2006/relationships/slide" Target="slides/slide73.xml"/><Relationship Id="rId101" Type="http://schemas.openxmlformats.org/officeDocument/2006/relationships/slide" Target="slides/slide75.xml"/><Relationship Id="rId122" Type="http://schemas.openxmlformats.org/officeDocument/2006/relationships/slide" Target="slides/slide96.xml"/><Relationship Id="rId14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21.xml"/><Relationship Id="rId68" Type="http://schemas.openxmlformats.org/officeDocument/2006/relationships/slide" Target="slides/slide42.xml"/><Relationship Id="rId89" Type="http://schemas.openxmlformats.org/officeDocument/2006/relationships/slide" Target="slides/slide63.xml"/><Relationship Id="rId112" Type="http://schemas.openxmlformats.org/officeDocument/2006/relationships/slide" Target="slides/slide86.xml"/><Relationship Id="rId133" Type="http://schemas.openxmlformats.org/officeDocument/2006/relationships/slide" Target="slides/slide107.xml"/><Relationship Id="rId16" Type="http://schemas.openxmlformats.org/officeDocument/2006/relationships/slideMaster" Target="slideMasters/slideMaster16.xml"/><Relationship Id="rId37" Type="http://schemas.openxmlformats.org/officeDocument/2006/relationships/slide" Target="slides/slide11.xml"/><Relationship Id="rId58" Type="http://schemas.openxmlformats.org/officeDocument/2006/relationships/slide" Target="slides/slide32.xml"/><Relationship Id="rId79" Type="http://schemas.openxmlformats.org/officeDocument/2006/relationships/slide" Target="slides/slide53.xml"/><Relationship Id="rId102" Type="http://schemas.openxmlformats.org/officeDocument/2006/relationships/slide" Target="slides/slide76.xml"/><Relationship Id="rId123" Type="http://schemas.openxmlformats.org/officeDocument/2006/relationships/slide" Target="slides/slide97.xml"/><Relationship Id="rId14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6656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1914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656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6656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26CCE80-DEAD-480B-A544-FEB6458A3E84}" type="slidenum">
              <a:rPr lang="en-US" altLang="en-US"/>
              <a:pPr/>
              <a:t>‹#›</a:t>
            </a:fld>
            <a:endParaRPr lang="en-US" altLang="en-US"/>
          </a:p>
        </p:txBody>
      </p:sp>
    </p:spTree>
    <p:extLst>
      <p:ext uri="{BB962C8B-B14F-4D97-AF65-F5344CB8AC3E}">
        <p14:creationId xmlns:p14="http://schemas.microsoft.com/office/powerpoint/2010/main" val="18806790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799551FC-56C8-43BE-B935-A511AC346C9B}" type="slidenum">
              <a:rPr lang="en-US" altLang="en-US" sz="1200">
                <a:solidFill>
                  <a:srgbClr val="000000"/>
                </a:solidFill>
              </a:rPr>
              <a:pPr eaLnBrk="1" hangingPunct="1"/>
              <a:t>1</a:t>
            </a:fld>
            <a:endParaRPr lang="en-US" altLang="en-US" sz="1200">
              <a:solidFill>
                <a:srgbClr val="000000"/>
              </a:solidFill>
            </a:endParaRPr>
          </a:p>
        </p:txBody>
      </p:sp>
      <p:sp>
        <p:nvSpPr>
          <p:cNvPr id="193538" name="Rectangle 2"/>
          <p:cNvSpPr>
            <a:spLocks noGrp="1" noRot="1" noChangeAspect="1" noChangeArrowheads="1" noTextEdit="1"/>
          </p:cNvSpPr>
          <p:nvPr>
            <p:ph type="sldImg"/>
          </p:nvPr>
        </p:nvSpPr>
        <p:spPr>
          <a:solidFill>
            <a:srgbClr val="FFFFFF"/>
          </a:solidFill>
          <a:ln/>
        </p:spPr>
      </p:sp>
      <p:sp>
        <p:nvSpPr>
          <p:cNvPr id="19353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1CF70E10-311E-4674-87CA-3EE32C923A06}" type="slidenum">
              <a:rPr lang="en-US" altLang="en-US" sz="1200"/>
              <a:pPr eaLnBrk="1" hangingPunct="1"/>
              <a:t>10</a:t>
            </a:fld>
            <a:endParaRPr lang="en-US" altLang="en-US" sz="1200"/>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B656477-DAE5-4EAD-BC60-95927C8704EB}" type="slidenum">
              <a:rPr lang="en-US" altLang="en-US" sz="1200"/>
              <a:pPr eaLnBrk="1" hangingPunct="1"/>
              <a:t>11</a:t>
            </a:fld>
            <a:endParaRPr lang="en-US" altLang="en-US" sz="1200"/>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40E56456-B245-4451-8816-29B7C19E0342}" type="slidenum">
              <a:rPr lang="en-US" altLang="en-US" sz="1200"/>
              <a:pPr eaLnBrk="1" hangingPunct="1"/>
              <a:t>12</a:t>
            </a:fld>
            <a:endParaRPr lang="en-US" altLang="en-US" sz="1200"/>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183960AA-B918-4772-B799-5271D25E3316}" type="slidenum">
              <a:rPr lang="en-US" altLang="en-US" sz="1200"/>
              <a:pPr eaLnBrk="1" hangingPunct="1"/>
              <a:t>13</a:t>
            </a:fld>
            <a:endParaRPr lang="en-US" altLang="en-US" sz="1200"/>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2F64E2C6-291B-4D18-BED3-E17E4399B981}" type="slidenum">
              <a:rPr lang="en-US" altLang="en-US" sz="1200"/>
              <a:pPr eaLnBrk="1" hangingPunct="1"/>
              <a:t>14</a:t>
            </a:fld>
            <a:endParaRPr lang="en-US" altLang="en-US" sz="1200"/>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5D0157DB-0E18-4DDA-99C0-E91BC6C51F1A}" type="slidenum">
              <a:rPr lang="en-US" altLang="en-US" sz="1200"/>
              <a:pPr eaLnBrk="1" hangingPunct="1"/>
              <a:t>15</a:t>
            </a:fld>
            <a:endParaRPr lang="en-US" altLang="en-US" sz="1200"/>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5ECEE71F-3FA4-47BA-A10B-719773A5905B}" type="slidenum">
              <a:rPr lang="en-US" altLang="en-US" sz="1200"/>
              <a:pPr eaLnBrk="1" hangingPunct="1"/>
              <a:t>16</a:t>
            </a:fld>
            <a:endParaRPr lang="en-US" altLang="en-US" sz="1200"/>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FE4465AD-0D50-4DA7-A2C8-82CDF386B911}" type="slidenum">
              <a:rPr lang="en-US" altLang="en-US" sz="1200"/>
              <a:pPr eaLnBrk="1" hangingPunct="1"/>
              <a:t>17</a:t>
            </a:fld>
            <a:endParaRPr lang="en-US" altLang="en-US" sz="1200"/>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2E4FB3D1-DB49-4B94-B6B6-44F7ADB7471A}" type="slidenum">
              <a:rPr lang="en-US" altLang="en-US" sz="1200"/>
              <a:pPr eaLnBrk="1" hangingPunct="1"/>
              <a:t>18</a:t>
            </a:fld>
            <a:endParaRPr lang="en-US" altLang="en-US" sz="1200"/>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0F3B703F-71CF-4255-8EB2-A13F3ED7E27D}" type="slidenum">
              <a:rPr lang="en-US" altLang="en-US" sz="1200"/>
              <a:pPr eaLnBrk="1" hangingPunct="1"/>
              <a:t>19</a:t>
            </a:fld>
            <a:endParaRPr lang="en-US" altLang="en-US" sz="1200"/>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70F4495E-3C10-441E-8DB6-E2469224D06E}" type="slidenum">
              <a:rPr lang="en-US" altLang="en-US" sz="1200"/>
              <a:pPr eaLnBrk="1" hangingPunct="1"/>
              <a:t>2</a:t>
            </a:fld>
            <a:endParaRPr lang="en-US" altLang="en-US" sz="1200"/>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72299FFC-CA13-43E3-A2C5-C7433DE6077F}" type="slidenum">
              <a:rPr lang="en-US" altLang="en-US" sz="1200"/>
              <a:pPr eaLnBrk="1" hangingPunct="1"/>
              <a:t>20</a:t>
            </a:fld>
            <a:endParaRPr lang="en-US" altLang="en-US" sz="1200"/>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32A14FB3-C586-47B0-945B-B4D381DD99EE}" type="slidenum">
              <a:rPr lang="en-US" altLang="en-US" sz="1200"/>
              <a:pPr eaLnBrk="1" hangingPunct="1"/>
              <a:t>21</a:t>
            </a:fld>
            <a:endParaRPr lang="en-US" altLang="en-US" sz="1200"/>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0AD038DF-6759-4CDF-A83D-02A77C37440B}" type="slidenum">
              <a:rPr lang="en-US" altLang="en-US" sz="1200"/>
              <a:pPr eaLnBrk="1" hangingPunct="1"/>
              <a:t>22</a:t>
            </a:fld>
            <a:endParaRPr lang="en-US" altLang="en-US" sz="1200"/>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591D7396-E073-4682-905C-CCD99B35C391}" type="slidenum">
              <a:rPr lang="en-US" altLang="en-US" sz="1200"/>
              <a:pPr eaLnBrk="1" hangingPunct="1"/>
              <a:t>23</a:t>
            </a:fld>
            <a:endParaRPr lang="en-US" altLang="en-US" sz="1200"/>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D71C90C7-F085-4640-823D-3E2895B36F8C}" type="slidenum">
              <a:rPr lang="en-US" altLang="en-US" sz="1200"/>
              <a:pPr eaLnBrk="1" hangingPunct="1"/>
              <a:t>24</a:t>
            </a:fld>
            <a:endParaRPr lang="en-US" altLang="en-US" sz="1200"/>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39E0215A-7998-49BD-BB53-9A513F902E1D}" type="slidenum">
              <a:rPr lang="en-US" altLang="en-US" sz="1200"/>
              <a:pPr eaLnBrk="1" hangingPunct="1"/>
              <a:t>25</a:t>
            </a:fld>
            <a:endParaRPr lang="en-US" altLang="en-US" sz="1200"/>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AA6C0EA-52DD-4EB1-824C-22D98EA58D7A}" type="slidenum">
              <a:rPr lang="en-US" altLang="en-US" sz="1200">
                <a:solidFill>
                  <a:srgbClr val="000000"/>
                </a:solidFill>
              </a:rPr>
              <a:pPr eaLnBrk="1" hangingPunct="1"/>
              <a:t>26</a:t>
            </a:fld>
            <a:endParaRPr lang="en-US" altLang="en-US" sz="1200">
              <a:solidFill>
                <a:srgbClr val="000000"/>
              </a:solidFill>
            </a:endParaRPr>
          </a:p>
        </p:txBody>
      </p:sp>
      <p:sp>
        <p:nvSpPr>
          <p:cNvPr id="244738" name="Rectangle 2"/>
          <p:cNvSpPr>
            <a:spLocks noGrp="1" noRot="1" noChangeAspect="1" noChangeArrowheads="1" noTextEdit="1"/>
          </p:cNvSpPr>
          <p:nvPr>
            <p:ph type="sldImg"/>
          </p:nvPr>
        </p:nvSpPr>
        <p:spPr>
          <a:solidFill>
            <a:srgbClr val="FFFFFF"/>
          </a:solidFill>
          <a:ln/>
        </p:spPr>
      </p:sp>
      <p:sp>
        <p:nvSpPr>
          <p:cNvPr id="24473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BE355938-E7D3-4F31-80B2-2B7D14D1C20F}" type="slidenum">
              <a:rPr lang="en-US" altLang="en-US" sz="1200">
                <a:solidFill>
                  <a:srgbClr val="000000"/>
                </a:solidFill>
              </a:rPr>
              <a:pPr eaLnBrk="1" hangingPunct="1"/>
              <a:t>27</a:t>
            </a:fld>
            <a:endParaRPr lang="en-US" altLang="en-US" sz="1200">
              <a:solidFill>
                <a:srgbClr val="000000"/>
              </a:solidFill>
            </a:endParaRPr>
          </a:p>
        </p:txBody>
      </p:sp>
      <p:sp>
        <p:nvSpPr>
          <p:cNvPr id="246786" name="Rectangle 2"/>
          <p:cNvSpPr>
            <a:spLocks noGrp="1" noRot="1" noChangeAspect="1" noChangeArrowheads="1" noTextEdit="1"/>
          </p:cNvSpPr>
          <p:nvPr>
            <p:ph type="sldImg"/>
          </p:nvPr>
        </p:nvSpPr>
        <p:spPr>
          <a:solidFill>
            <a:srgbClr val="FFFFFF"/>
          </a:solidFill>
          <a:ln/>
        </p:spPr>
      </p:sp>
      <p:sp>
        <p:nvSpPr>
          <p:cNvPr id="24678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BE28E42-2109-8D43-92EF-3049F7A6D01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0EC93A1-57AD-B748-984A-C8E886B6C0D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70338" name="Rectangle 2"/>
          <p:cNvSpPr>
            <a:spLocks noGrp="1" noRot="1" noChangeAspect="1" noChangeArrowheads="1"/>
          </p:cNvSpPr>
          <p:nvPr>
            <p:ph type="sldImg"/>
          </p:nvPr>
        </p:nvSpPr>
        <p:spPr>
          <a:solidFill>
            <a:srgbClr val="FFFFFF"/>
          </a:solidFill>
          <a:ln/>
        </p:spPr>
      </p:sp>
      <p:sp>
        <p:nvSpPr>
          <p:cNvPr id="27033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solidFill>
                  <a:srgbClr val="006699"/>
                </a:solidFill>
                <a:effectLst/>
                <a:latin typeface="Arial" panose="020B0604020202020204" pitchFamily="34" charset="0"/>
              </a:rPr>
              <a:t>1Chr. 6:1</a:t>
            </a:r>
            <a:r>
              <a:rPr lang="en-US" dirty="0">
                <a:effectLst/>
                <a:latin typeface="Arial" panose="020B0604020202020204" pitchFamily="34" charset="0"/>
              </a:rPr>
              <a:t>    The sons of Levi were Gershon, Kohath, and Merari.</a:t>
            </a:r>
          </a:p>
          <a:p>
            <a:r>
              <a:rPr lang="en-US" dirty="0">
                <a:solidFill>
                  <a:srgbClr val="006699"/>
                </a:solidFill>
                <a:effectLst/>
                <a:latin typeface="Arial" panose="020B0604020202020204" pitchFamily="34" charset="0"/>
              </a:rPr>
              <a:t>1Chr. 6:2</a:t>
            </a:r>
            <a:r>
              <a:rPr lang="en-US" dirty="0">
                <a:effectLst/>
                <a:latin typeface="Arial" panose="020B0604020202020204" pitchFamily="34" charset="0"/>
              </a:rPr>
              <a:t>    The descendants of Kohath included Amram, Izhar, Hebron, and </a:t>
            </a:r>
            <a:r>
              <a:rPr lang="en-US" dirty="0" err="1">
                <a:effectLst/>
                <a:latin typeface="Arial" panose="020B0604020202020204" pitchFamily="34" charset="0"/>
              </a:rPr>
              <a:t>Uzziel</a:t>
            </a:r>
            <a:r>
              <a:rPr lang="en-US" dirty="0">
                <a:effectLst/>
                <a:latin typeface="Arial" panose="020B0604020202020204" pitchFamily="34" charset="0"/>
              </a:rPr>
              <a:t>.</a:t>
            </a:r>
          </a:p>
          <a:p>
            <a:r>
              <a:rPr lang="en-US" dirty="0">
                <a:solidFill>
                  <a:srgbClr val="006699"/>
                </a:solidFill>
                <a:effectLst/>
                <a:latin typeface="Arial" panose="020B0604020202020204" pitchFamily="34" charset="0"/>
              </a:rPr>
              <a:t>1Chr. 6:3</a:t>
            </a:r>
            <a:r>
              <a:rPr lang="en-US" dirty="0">
                <a:effectLst/>
                <a:latin typeface="Arial" panose="020B0604020202020204" pitchFamily="34" charset="0"/>
              </a:rPr>
              <a:t>    The children of Amram were Aaron, Moses, and Miriam. </a:t>
            </a:r>
          </a:p>
          <a:p>
            <a:r>
              <a:rPr lang="en-US" dirty="0">
                <a:effectLst/>
                <a:latin typeface="Arial" panose="020B0604020202020204" pitchFamily="34" charset="0"/>
              </a:rPr>
              <a:t>  The sons of Aaron were Nadab, Abihu, Eleazar, and Ithamar.</a:t>
            </a:r>
          </a:p>
          <a:p>
            <a:r>
              <a:rPr lang="en-US" dirty="0">
                <a:solidFill>
                  <a:srgbClr val="006699"/>
                </a:solidFill>
                <a:effectLst/>
                <a:latin typeface="Arial" panose="020B0604020202020204" pitchFamily="34" charset="0"/>
              </a:rPr>
              <a:t>4</a:t>
            </a:r>
            <a:r>
              <a:rPr lang="en-US" dirty="0">
                <a:effectLst/>
                <a:latin typeface="Arial" panose="020B0604020202020204" pitchFamily="34" charset="0"/>
              </a:rPr>
              <a:t>  Eleazar was the father of Phinehas.</a:t>
            </a:r>
          </a:p>
          <a:p>
            <a:r>
              <a:rPr lang="en-US" dirty="0">
                <a:effectLst/>
                <a:latin typeface="Arial" panose="020B0604020202020204" pitchFamily="34" charset="0"/>
              </a:rPr>
              <a:t>Phinehas was the father of </a:t>
            </a:r>
            <a:r>
              <a:rPr lang="en-US" dirty="0" err="1">
                <a:effectLst/>
                <a:latin typeface="Arial" panose="020B0604020202020204" pitchFamily="34" charset="0"/>
              </a:rPr>
              <a:t>Abishua</a:t>
            </a:r>
            <a:r>
              <a:rPr lang="en-US" dirty="0">
                <a:effectLst/>
                <a:latin typeface="Arial" panose="020B0604020202020204" pitchFamily="34" charset="0"/>
              </a:rPr>
              <a:t>.</a:t>
            </a:r>
            <a:endParaRPr lang="en-US"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06699"/>
                </a:solidFill>
                <a:effectLst/>
                <a:latin typeface="Arial" panose="020B0604020202020204" pitchFamily="34" charset="0"/>
              </a:rPr>
              <a:t>Ex. 6:20</a:t>
            </a:r>
            <a:r>
              <a:rPr lang="en-US" dirty="0">
                <a:effectLst/>
                <a:latin typeface="Arial" panose="020B0604020202020204" pitchFamily="34" charset="0"/>
              </a:rPr>
              <a:t>    Amram married his father’s sister Jochebed, and she gave birth to his sons, Aaron and Moses. (Amram lived to be 137 years old.)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_______</a:t>
            </a:r>
          </a:p>
          <a:p>
            <a:pPr eaLnBrk="1" hangingPunct="1"/>
            <a:r>
              <a:rPr lang="en-US" dirty="0">
                <a:latin typeface="Times New Roman" charset="0"/>
                <a:ea typeface="ＭＳ Ｐゴシック" charset="0"/>
                <a:cs typeface="ＭＳ Ｐゴシック" charset="0"/>
              </a:rPr>
              <a:t>OS-02-Exodus-101</a:t>
            </a:r>
          </a:p>
          <a:p>
            <a:pPr eaLnBrk="1" hangingPunct="1"/>
            <a:r>
              <a:rPr lang="en-US" dirty="0">
                <a:latin typeface="Times New Roman" charset="0"/>
                <a:ea typeface="ＭＳ Ｐゴシック" charset="0"/>
                <a:cs typeface="ＭＳ Ｐゴシック" charset="0"/>
              </a:rPr>
              <a:t>OS-03-Leviticus-189</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3AE3C6B8-6654-409A-BFC4-B74DE1435897}" type="slidenum">
              <a:rPr lang="en-US" altLang="en-US" sz="1200"/>
              <a:pPr eaLnBrk="1" hangingPunct="1"/>
              <a:t>3</a:t>
            </a:fld>
            <a:endParaRPr lang="en-US" altLang="en-US" sz="1200"/>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5682BE15-8405-43E2-9EBA-7C6596E1C6F7}" type="slidenum">
              <a:rPr lang="en-US" altLang="en-US" sz="1200"/>
              <a:pPr eaLnBrk="1" hangingPunct="1"/>
              <a:t>30</a:t>
            </a:fld>
            <a:endParaRPr lang="en-US" altLang="en-US" sz="1200"/>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1AF2AF19-78A2-478B-9AD8-471C0FCE815E}" type="slidenum">
              <a:rPr lang="en-US" altLang="en-US" sz="1200"/>
              <a:pPr eaLnBrk="1" hangingPunct="1"/>
              <a:t>31</a:t>
            </a:fld>
            <a:endParaRPr lang="en-US" altLang="en-US" sz="1200"/>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852508ED-41DE-4693-B02D-71D4B6FD0694}" type="slidenum">
              <a:rPr lang="en-US" altLang="en-US" sz="1200"/>
              <a:pPr eaLnBrk="1" hangingPunct="1"/>
              <a:t>32</a:t>
            </a:fld>
            <a:endParaRPr lang="en-US" altLang="en-US" sz="1200"/>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FC59DAAA-F502-44BA-98E6-55A7474BA409}" type="slidenum">
              <a:rPr lang="en-US" altLang="en-US" sz="1200"/>
              <a:pPr eaLnBrk="1" hangingPunct="1"/>
              <a:t>33</a:t>
            </a:fld>
            <a:endParaRPr lang="en-US" altLang="en-US" sz="1200"/>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713632B8-0BCE-427F-BB9F-ED239CAE161D}" type="slidenum">
              <a:rPr lang="en-US" altLang="en-US" sz="1200"/>
              <a:pPr eaLnBrk="1" hangingPunct="1"/>
              <a:t>34</a:t>
            </a:fld>
            <a:endParaRPr lang="en-US" altLang="en-US" sz="1200"/>
          </a:p>
        </p:txBody>
      </p:sp>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13626AA8-6A74-458E-9809-7117E9F3850B}" type="slidenum">
              <a:rPr lang="en-US" altLang="en-US" sz="1200"/>
              <a:pPr eaLnBrk="1" hangingPunct="1"/>
              <a:t>35</a:t>
            </a:fld>
            <a:endParaRPr lang="en-US" altLang="en-US" sz="1200"/>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57E4061-D33D-8B47-8C65-9A4EE717C6E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3E0DEF1-F770-D94C-8085-D7D8107EAF69}"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38626" name="Rectangle 2"/>
          <p:cNvSpPr>
            <a:spLocks noGrp="1" noRot="1" noChangeAspect="1" noChangeArrowheads="1"/>
          </p:cNvSpPr>
          <p:nvPr>
            <p:ph type="sldImg"/>
          </p:nvPr>
        </p:nvSpPr>
        <p:spPr>
          <a:solidFill>
            <a:srgbClr val="FFFFFF"/>
          </a:solidFill>
          <a:ln/>
        </p:spPr>
      </p:sp>
      <p:sp>
        <p:nvSpPr>
          <p:cNvPr id="538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DBB62C3-E0FD-DF4A-944A-A3F236E8FF8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C05C8EB-E68D-FF4C-A091-9299964AC10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7EBB1721-0846-42DF-91EC-485892E9B83F}" type="slidenum">
              <a:rPr lang="en-US" altLang="en-US" sz="1200"/>
              <a:pPr eaLnBrk="1" hangingPunct="1"/>
              <a:t>4</a:t>
            </a:fld>
            <a:endParaRPr lang="en-US" altLang="en-US" sz="1200"/>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C919C21-E561-F34E-AADF-EA644B0271E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9F777108-863E-45C3-A55A-D53342C5DD4D}" type="slidenum">
              <a:rPr lang="en-US" altLang="en-US" sz="1200"/>
              <a:pPr eaLnBrk="1" hangingPunct="1"/>
              <a:t>41</a:t>
            </a:fld>
            <a:endParaRPr lang="en-US" altLang="en-US" sz="1200"/>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2441693-DEF5-47F7-946B-0A4E77E9D50F}" type="slidenum">
              <a:rPr lang="en-US" altLang="en-US" sz="1200"/>
              <a:pPr eaLnBrk="1" hangingPunct="1"/>
              <a:t>42</a:t>
            </a:fld>
            <a:endParaRPr lang="en-US" altLang="en-US" sz="1200"/>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29224A8D-98ED-4683-AF71-49EE7D7FA7D2}" type="slidenum">
              <a:rPr lang="en-US" altLang="en-US" sz="1200"/>
              <a:pPr eaLnBrk="1" hangingPunct="1"/>
              <a:t>43</a:t>
            </a:fld>
            <a:endParaRPr lang="en-US" altLang="en-US" sz="1200"/>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53CAF5D2-DD15-4D3E-A0B7-75F7007EA796}" type="slidenum">
              <a:rPr lang="en-US" altLang="en-US" sz="1200"/>
              <a:pPr eaLnBrk="1" hangingPunct="1"/>
              <a:t>44</a:t>
            </a:fld>
            <a:endParaRPr lang="en-US" altLang="en-US" sz="1200"/>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C7019CB2-B45E-4B7F-AECB-19058EB605A9}" type="slidenum">
              <a:rPr lang="en-US" altLang="en-US" sz="1200"/>
              <a:pPr eaLnBrk="1" hangingPunct="1"/>
              <a:t>45</a:t>
            </a:fld>
            <a:endParaRPr lang="en-US" altLang="en-US" sz="1200"/>
          </a:p>
        </p:txBody>
      </p:sp>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008203A2-FEFB-4F15-9C6E-973B00937E86}" type="slidenum">
              <a:rPr lang="en-US" altLang="en-US" sz="1200"/>
              <a:pPr eaLnBrk="1" hangingPunct="1"/>
              <a:t>46</a:t>
            </a:fld>
            <a:endParaRPr lang="en-US" altLang="en-US" sz="1200"/>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45585151-065E-4872-824C-C7AC6995D762}" type="slidenum">
              <a:rPr lang="en-US" altLang="en-US" sz="1200"/>
              <a:pPr eaLnBrk="1" hangingPunct="1"/>
              <a:t>47</a:t>
            </a:fld>
            <a:endParaRPr lang="en-US" altLang="en-US" sz="1200"/>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C7CC47A1-768C-437E-A7A6-8E0364C33FAB}" type="slidenum">
              <a:rPr lang="en-US" altLang="en-US" sz="1200"/>
              <a:pPr eaLnBrk="1" hangingPunct="1"/>
              <a:t>48</a:t>
            </a:fld>
            <a:endParaRPr lang="en-US" altLang="en-US" sz="1200"/>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03C8938B-0413-458F-9553-EBF7454DE777}" type="slidenum">
              <a:rPr lang="en-US" altLang="en-US" sz="1200"/>
              <a:pPr eaLnBrk="1" hangingPunct="1"/>
              <a:t>49</a:t>
            </a:fld>
            <a:endParaRPr lang="en-US" altLang="en-US" sz="1200"/>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B4B5DCD6-892B-4322-90FD-644C997B1A66}" type="slidenum">
              <a:rPr lang="en-US" altLang="en-US" sz="1200"/>
              <a:pPr eaLnBrk="1" hangingPunct="1"/>
              <a:t>5</a:t>
            </a:fld>
            <a:endParaRPr lang="en-US" altLang="en-US" sz="1200"/>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DB912183-C4C3-4CEB-B608-E97493DD3CD6}" type="slidenum">
              <a:rPr lang="en-US" altLang="en-US" sz="1200"/>
              <a:pPr eaLnBrk="1" hangingPunct="1"/>
              <a:t>50</a:t>
            </a:fld>
            <a:endParaRPr lang="en-US" altLang="en-US" sz="1200"/>
          </a:p>
        </p:txBody>
      </p:sp>
      <p:sp>
        <p:nvSpPr>
          <p:cNvPr id="293890" name="Rectangle 2"/>
          <p:cNvSpPr>
            <a:spLocks noGrp="1" noRot="1" noChangeAspect="1" noChangeArrowheads="1" noTextEdit="1"/>
          </p:cNvSpPr>
          <p:nvPr>
            <p:ph type="sldImg"/>
          </p:nvPr>
        </p:nvSpPr>
        <p:spPr>
          <a:ln/>
        </p:spPr>
      </p:sp>
      <p:sp>
        <p:nvSpPr>
          <p:cNvPr id="293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C4FFD342-7D9F-49C1-92EB-58AC3E985791}" type="slidenum">
              <a:rPr lang="en-US" altLang="en-US" sz="1200"/>
              <a:pPr eaLnBrk="1" hangingPunct="1"/>
              <a:t>51</a:t>
            </a:fld>
            <a:endParaRPr lang="en-US" altLang="en-US" sz="1200"/>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107CAF09-4424-47C2-B28F-35288B713754}" type="slidenum">
              <a:rPr lang="en-US" altLang="en-US" sz="1200"/>
              <a:pPr eaLnBrk="1" hangingPunct="1"/>
              <a:t>52</a:t>
            </a:fld>
            <a:endParaRPr lang="en-US" altLang="en-US" sz="1200"/>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CFA59D75-B1FA-421A-BEE3-FCFB7118CC19}" type="slidenum">
              <a:rPr lang="en-US" altLang="en-US" sz="1200"/>
              <a:pPr eaLnBrk="1" hangingPunct="1"/>
              <a:t>53</a:t>
            </a:fld>
            <a:endParaRPr lang="en-US" altLang="en-US" sz="1200"/>
          </a:p>
        </p:txBody>
      </p:sp>
      <p:sp>
        <p:nvSpPr>
          <p:cNvPr id="300034" name="Rectangle 2"/>
          <p:cNvSpPr>
            <a:spLocks noGrp="1" noRot="1" noChangeAspect="1" noChangeArrowheads="1" noTextEdit="1"/>
          </p:cNvSpPr>
          <p:nvPr>
            <p:ph type="sldImg"/>
          </p:nvPr>
        </p:nvSpPr>
        <p:spPr>
          <a:ln/>
        </p:spPr>
      </p:sp>
      <p:sp>
        <p:nvSpPr>
          <p:cNvPr id="300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BA726F66-8F56-4F53-872F-3F32C941F131}" type="slidenum">
              <a:rPr lang="en-US" altLang="en-US" sz="1200"/>
              <a:pPr eaLnBrk="1" hangingPunct="1"/>
              <a:t>54</a:t>
            </a:fld>
            <a:endParaRPr lang="en-US" altLang="en-US" sz="1200"/>
          </a:p>
        </p:txBody>
      </p:sp>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FCD7ADB8-ED56-44C7-8C69-1F72C2AD23B1}" type="slidenum">
              <a:rPr lang="en-US" altLang="en-US" sz="1200"/>
              <a:pPr eaLnBrk="1" hangingPunct="1"/>
              <a:t>55</a:t>
            </a:fld>
            <a:endParaRPr lang="en-US" altLang="en-US" sz="1200"/>
          </a:p>
        </p:txBody>
      </p:sp>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DA2F128-A501-4775-B34C-FD99810B14C8}" type="slidenum">
              <a:rPr lang="en-US" altLang="en-US" sz="1200"/>
              <a:pPr eaLnBrk="1" hangingPunct="1"/>
              <a:t>56</a:t>
            </a:fld>
            <a:endParaRPr lang="en-US" altLang="en-US" sz="1200"/>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E0BA5CDA-4A81-4D5A-AF7A-937D96F6382D}" type="slidenum">
              <a:rPr lang="en-US" altLang="en-US" sz="1200"/>
              <a:pPr eaLnBrk="1" hangingPunct="1"/>
              <a:t>57</a:t>
            </a:fld>
            <a:endParaRPr lang="en-US" altLang="en-US" sz="1200"/>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A34501FE-3DE3-4DFB-9A5B-AD3F16C55A2B}" type="slidenum">
              <a:rPr lang="en-US" altLang="en-US" sz="1200"/>
              <a:pPr eaLnBrk="1" hangingPunct="1"/>
              <a:t>58</a:t>
            </a:fld>
            <a:endParaRPr lang="en-US" altLang="en-US" sz="1200"/>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37E13654-75F2-434A-8EDC-32A06E035383}" type="slidenum">
              <a:rPr lang="en-US" altLang="en-US" sz="1200"/>
              <a:pPr eaLnBrk="1" hangingPunct="1"/>
              <a:t>59</a:t>
            </a:fld>
            <a:endParaRPr lang="en-US" altLang="en-US" sz="1200"/>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8B8E0954-BBCF-42AD-B0DA-CD6DBADBDCBE}" type="slidenum">
              <a:rPr lang="en-US" altLang="en-US" sz="1200"/>
              <a:pPr eaLnBrk="1" hangingPunct="1"/>
              <a:t>6</a:t>
            </a:fld>
            <a:endParaRPr lang="en-US" altLang="en-US" sz="1200"/>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0326249C-9DA2-4329-91F1-C1C1E3077F51}" type="slidenum">
              <a:rPr lang="en-US" altLang="en-US" sz="1200"/>
              <a:pPr eaLnBrk="1" hangingPunct="1"/>
              <a:t>60</a:t>
            </a:fld>
            <a:endParaRPr lang="en-US" altLang="en-US" sz="1200"/>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FC7045E7-B639-4122-99D6-C8AF5EC536A8}" type="slidenum">
              <a:rPr lang="en-US" altLang="en-US" sz="1200">
                <a:solidFill>
                  <a:srgbClr val="000000"/>
                </a:solidFill>
              </a:rPr>
              <a:pPr eaLnBrk="1" hangingPunct="1"/>
              <a:t>61</a:t>
            </a:fld>
            <a:endParaRPr lang="en-US" altLang="en-US" sz="1200">
              <a:solidFill>
                <a:srgbClr val="000000"/>
              </a:solidFill>
            </a:endParaRPr>
          </a:p>
        </p:txBody>
      </p:sp>
      <p:sp>
        <p:nvSpPr>
          <p:cNvPr id="316418"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a:extLst>
              <a:ext uri="{FF2B5EF4-FFF2-40B4-BE49-F238E27FC236}">
                <a16:creationId xmlns:a16="http://schemas.microsoft.com/office/drawing/2014/main" id="{74CB74F3-7FBC-8141-AB9D-333D154ED6E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26036DB-73D5-2B40-9F2A-3630053CD597}"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6178" name="Rectangle 2">
            <a:extLst>
              <a:ext uri="{FF2B5EF4-FFF2-40B4-BE49-F238E27FC236}">
                <a16:creationId xmlns:a16="http://schemas.microsoft.com/office/drawing/2014/main" id="{16BF17DB-F6D3-A941-A4BA-7C3F600050BF}"/>
              </a:ext>
            </a:extLst>
          </p:cNvPr>
          <p:cNvSpPr>
            <a:spLocks noGrp="1" noRot="1" noChangeAspect="1" noChangeArrowheads="1"/>
          </p:cNvSpPr>
          <p:nvPr>
            <p:ph type="sldImg"/>
          </p:nvPr>
        </p:nvSpPr>
        <p:spPr>
          <a:solidFill>
            <a:srgbClr val="FFFFFF"/>
          </a:solidFill>
          <a:ln/>
        </p:spPr>
      </p:sp>
      <p:sp>
        <p:nvSpPr>
          <p:cNvPr id="306179" name="Rectangle 3">
            <a:extLst>
              <a:ext uri="{FF2B5EF4-FFF2-40B4-BE49-F238E27FC236}">
                <a16:creationId xmlns:a16="http://schemas.microsoft.com/office/drawing/2014/main" id="{0F218197-E2DD-AB4E-BCB9-9C31011AA871}"/>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C39859-9624-A741-BCE4-7EBF7F71B3D1}" type="slidenum">
              <a:rPr kumimoji="0" lang="en-GB"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GB"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7922" name="Rectangle 2"/>
          <p:cNvSpPr>
            <a:spLocks noGrp="1" noRot="1" noChangeAspect="1" noChangeArrowheads="1"/>
          </p:cNvSpPr>
          <p:nvPr>
            <p:ph type="sldImg"/>
          </p:nvPr>
        </p:nvSpPr>
        <p:spPr>
          <a:solidFill>
            <a:srgbClr val="FFFFFF"/>
          </a:solidFill>
          <a:ln/>
        </p:spPr>
      </p:sp>
      <p:sp>
        <p:nvSpPr>
          <p:cNvPr id="337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93115E-201C-F645-ACF3-EE5F5BCAD8BE}" type="slidenum">
              <a:rPr kumimoji="0" lang="en-GB"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GB"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9970" name="Rectangle 2"/>
          <p:cNvSpPr>
            <a:spLocks noGrp="1" noRot="1" noChangeAspect="1" noChangeArrowheads="1"/>
          </p:cNvSpPr>
          <p:nvPr>
            <p:ph type="sldImg"/>
          </p:nvPr>
        </p:nvSpPr>
        <p:spPr>
          <a:solidFill>
            <a:srgbClr val="FFFFFF"/>
          </a:solidFill>
          <a:ln/>
        </p:spPr>
      </p:sp>
      <p:sp>
        <p:nvSpPr>
          <p:cNvPr id="339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2DE680-9104-CE42-8EBF-AD00482366C2}" type="slidenum">
              <a:rPr kumimoji="0" lang="en-GB"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GB"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2018" name="Rectangle 2"/>
          <p:cNvSpPr>
            <a:spLocks noGrp="1" noRot="1" noChangeAspect="1" noChangeArrowheads="1"/>
          </p:cNvSpPr>
          <p:nvPr>
            <p:ph type="sldImg"/>
          </p:nvPr>
        </p:nvSpPr>
        <p:spPr>
          <a:solidFill>
            <a:srgbClr val="FFFFFF"/>
          </a:solidFill>
          <a:ln/>
        </p:spPr>
      </p:sp>
      <p:sp>
        <p:nvSpPr>
          <p:cNvPr id="3420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4F4438-0B41-B947-BD93-F3872AC42B86}" type="slidenum">
              <a:rPr kumimoji="0" lang="en-GB"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GB"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4066" name="Rectangle 2"/>
          <p:cNvSpPr>
            <a:spLocks noGrp="1" noRot="1" noChangeAspect="1" noChangeArrowheads="1"/>
          </p:cNvSpPr>
          <p:nvPr>
            <p:ph type="sldImg"/>
          </p:nvPr>
        </p:nvSpPr>
        <p:spPr>
          <a:solidFill>
            <a:srgbClr val="FFFFFF"/>
          </a:solidFill>
          <a:ln/>
        </p:spPr>
      </p:sp>
      <p:sp>
        <p:nvSpPr>
          <p:cNvPr id="344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0CDD51-6307-FE4C-A00E-75BD3D167C60}" type="slidenum">
              <a:rPr kumimoji="0" lang="en-GB"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GB"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6114" name="Rectangle 2"/>
          <p:cNvSpPr>
            <a:spLocks noGrp="1" noRot="1" noChangeAspect="1" noChangeArrowheads="1"/>
          </p:cNvSpPr>
          <p:nvPr>
            <p:ph type="sldImg"/>
          </p:nvPr>
        </p:nvSpPr>
        <p:spPr>
          <a:solidFill>
            <a:srgbClr val="FFFFFF"/>
          </a:solidFill>
          <a:ln/>
        </p:spPr>
      </p:sp>
      <p:sp>
        <p:nvSpPr>
          <p:cNvPr id="346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566A05-A270-C646-94EB-BA3CAF485768}" type="slidenum">
              <a:rPr kumimoji="0" lang="en-GB"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GB"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8162" name="Rectangle 1026"/>
          <p:cNvSpPr>
            <a:spLocks noGrp="1" noRot="1" noChangeAspect="1" noChangeArrowheads="1"/>
          </p:cNvSpPr>
          <p:nvPr>
            <p:ph type="sldImg"/>
          </p:nvPr>
        </p:nvSpPr>
        <p:spPr>
          <a:solidFill>
            <a:srgbClr val="FFFFFF"/>
          </a:solidFill>
          <a:ln/>
        </p:spPr>
      </p:sp>
      <p:sp>
        <p:nvSpPr>
          <p:cNvPr id="3481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A0625BD-5D26-EE45-9B62-468DC743F809}" type="slidenum">
              <a:rPr kumimoji="0" lang="en-GB"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GB"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0210" name="Rectangle 1026"/>
          <p:cNvSpPr>
            <a:spLocks noGrp="1" noRot="1" noChangeAspect="1" noChangeArrowheads="1"/>
          </p:cNvSpPr>
          <p:nvPr>
            <p:ph type="sldImg"/>
          </p:nvPr>
        </p:nvSpPr>
        <p:spPr>
          <a:solidFill>
            <a:srgbClr val="FFFFFF"/>
          </a:solidFill>
          <a:ln/>
        </p:spPr>
      </p:sp>
      <p:sp>
        <p:nvSpPr>
          <p:cNvPr id="3502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BCB76B1C-947B-468C-B116-75E9C5DE28B0}" type="slidenum">
              <a:rPr lang="en-US" altLang="en-US" sz="1200"/>
              <a:pPr eaLnBrk="1" hangingPunct="1"/>
              <a:t>7</a:t>
            </a:fld>
            <a:endParaRPr lang="en-US" altLang="en-US" sz="1200"/>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B173C1-55F4-3247-B070-84F9A48B7C74}" type="slidenum">
              <a:rPr kumimoji="0" lang="en-GB"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GB"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2258" name="Rectangle 2"/>
          <p:cNvSpPr>
            <a:spLocks noGrp="1" noRot="1" noChangeAspect="1" noChangeArrowheads="1"/>
          </p:cNvSpPr>
          <p:nvPr>
            <p:ph type="sldImg"/>
          </p:nvPr>
        </p:nvSpPr>
        <p:spPr>
          <a:solidFill>
            <a:srgbClr val="FFFFFF"/>
          </a:solidFill>
          <a:ln/>
        </p:spPr>
      </p:sp>
      <p:sp>
        <p:nvSpPr>
          <p:cNvPr id="3522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DA2F71-AE42-C943-AB4F-4A90F1513AE1}" type="slidenum">
              <a:rPr kumimoji="0" lang="en-GB"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GB"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4306" name="Rectangle 2"/>
          <p:cNvSpPr>
            <a:spLocks noGrp="1" noRot="1" noChangeAspect="1" noChangeArrowheads="1"/>
          </p:cNvSpPr>
          <p:nvPr>
            <p:ph type="sldImg"/>
          </p:nvPr>
        </p:nvSpPr>
        <p:spPr>
          <a:solidFill>
            <a:srgbClr val="FFFFFF"/>
          </a:solidFill>
          <a:ln/>
        </p:spPr>
      </p:sp>
      <p:sp>
        <p:nvSpPr>
          <p:cNvPr id="35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4247E5-5A94-AB48-AE3D-1182E935F353}" type="slidenum">
              <a:rPr kumimoji="0" lang="en-GB" sz="1200" b="1" i="0" u="none" strike="noStrike" kern="1200" cap="none" spc="0" normalizeH="0" baseline="0" noProof="0">
                <a:ln>
                  <a:noFill/>
                </a:ln>
                <a:solidFill>
                  <a:prstClr val="black"/>
                </a:solidFill>
                <a:effectLst>
                  <a:outerShdw blurRad="38100" dist="38100" dir="2700000" algn="tl">
                    <a:srgbClr val="DDDDDD"/>
                  </a:outerShdw>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GB" sz="1200" b="1" i="0" u="none" strike="noStrike" kern="1200" cap="none" spc="0" normalizeH="0" baseline="0" noProof="0">
              <a:ln>
                <a:noFill/>
              </a:ln>
              <a:solidFill>
                <a:prstClr val="black"/>
              </a:solidFill>
              <a:effectLst>
                <a:outerShdw blurRad="38100" dist="38100" dir="2700000" algn="tl">
                  <a:srgbClr val="DDDDDD"/>
                </a:outerShdw>
              </a:effectLst>
              <a:uLnTx/>
              <a:uFillTx/>
              <a:latin typeface="Arial" charset="0"/>
              <a:ea typeface="ＭＳ Ｐゴシック" charset="0"/>
            </a:endParaRPr>
          </a:p>
        </p:txBody>
      </p:sp>
      <p:sp>
        <p:nvSpPr>
          <p:cNvPr id="361474" name="Rectangle 2"/>
          <p:cNvSpPr>
            <a:spLocks noGrp="1" noRot="1" noChangeAspect="1" noChangeArrowheads="1"/>
          </p:cNvSpPr>
          <p:nvPr>
            <p:ph type="sldImg"/>
          </p:nvPr>
        </p:nvSpPr>
        <p:spPr>
          <a:solidFill>
            <a:srgbClr val="FFFFFF"/>
          </a:solidFill>
          <a:ln/>
        </p:spPr>
      </p:sp>
      <p:sp>
        <p:nvSpPr>
          <p:cNvPr id="361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BC2CB3-89CA-7C4E-AA22-25AF2DA82D37}" type="slidenum">
              <a:rPr kumimoji="0" lang="en-GB" sz="1200" b="1" i="0" u="none" strike="noStrike" kern="1200" cap="none" spc="0" normalizeH="0" baseline="0" noProof="0">
                <a:ln>
                  <a:noFill/>
                </a:ln>
                <a:solidFill>
                  <a:prstClr val="black"/>
                </a:solidFill>
                <a:effectLst>
                  <a:outerShdw blurRad="38100" dist="38100" dir="2700000" algn="tl">
                    <a:srgbClr val="DDDDDD"/>
                  </a:outerShdw>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GB" sz="1200" b="1" i="0" u="none" strike="noStrike" kern="1200" cap="none" spc="0" normalizeH="0" baseline="0" noProof="0">
              <a:ln>
                <a:noFill/>
              </a:ln>
              <a:solidFill>
                <a:prstClr val="black"/>
              </a:solidFill>
              <a:effectLst>
                <a:outerShdw blurRad="38100" dist="38100" dir="2700000" algn="tl">
                  <a:srgbClr val="DDDDDD"/>
                </a:outerShdw>
              </a:effectLst>
              <a:uLnTx/>
              <a:uFillTx/>
              <a:latin typeface="Arial" charset="0"/>
              <a:ea typeface="ＭＳ Ｐゴシック" charset="0"/>
            </a:endParaRPr>
          </a:p>
        </p:txBody>
      </p:sp>
      <p:sp>
        <p:nvSpPr>
          <p:cNvPr id="327682" name="Rectangle 2"/>
          <p:cNvSpPr>
            <a:spLocks noGrp="1" noRot="1" noChangeAspect="1" noChangeArrowheads="1"/>
          </p:cNvSpPr>
          <p:nvPr>
            <p:ph type="sldImg"/>
          </p:nvPr>
        </p:nvSpPr>
        <p:spPr>
          <a:solidFill>
            <a:srgbClr val="FFFFFF"/>
          </a:solidFill>
          <a:ln/>
        </p:spPr>
      </p:sp>
      <p:sp>
        <p:nvSpPr>
          <p:cNvPr id="3276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479422-2482-5D45-9F91-62CBF7245ECB}" type="slidenum">
              <a:rPr kumimoji="0" lang="en-GB" sz="1200" b="1" i="0" u="none" strike="noStrike" kern="1200" cap="none" spc="0" normalizeH="0" baseline="0" noProof="0">
                <a:ln>
                  <a:noFill/>
                </a:ln>
                <a:solidFill>
                  <a:prstClr val="black"/>
                </a:solidFill>
                <a:effectLst>
                  <a:outerShdw blurRad="38100" dist="38100" dir="2700000" algn="tl">
                    <a:srgbClr val="DDDDDD"/>
                  </a:outerShdw>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GB" sz="1200" b="1" i="0" u="none" strike="noStrike" kern="1200" cap="none" spc="0" normalizeH="0" baseline="0" noProof="0">
              <a:ln>
                <a:noFill/>
              </a:ln>
              <a:solidFill>
                <a:prstClr val="black"/>
              </a:solidFill>
              <a:effectLst>
                <a:outerShdw blurRad="38100" dist="38100" dir="2700000" algn="tl">
                  <a:srgbClr val="DDDDDD"/>
                </a:outerShdw>
              </a:effectLst>
              <a:uLnTx/>
              <a:uFillTx/>
              <a:latin typeface="Arial" charset="0"/>
              <a:ea typeface="ＭＳ Ｐゴシック" charset="0"/>
            </a:endParaRPr>
          </a:p>
        </p:txBody>
      </p:sp>
      <p:sp>
        <p:nvSpPr>
          <p:cNvPr id="329730" name="Rectangle 2"/>
          <p:cNvSpPr>
            <a:spLocks noGrp="1" noRot="1" noChangeAspect="1" noChangeArrowheads="1"/>
          </p:cNvSpPr>
          <p:nvPr>
            <p:ph type="sldImg"/>
          </p:nvPr>
        </p:nvSpPr>
        <p:spPr>
          <a:solidFill>
            <a:srgbClr val="FFFFFF"/>
          </a:solidFill>
          <a:ln/>
        </p:spPr>
      </p:sp>
      <p:sp>
        <p:nvSpPr>
          <p:cNvPr id="329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29E166-D1CE-C64C-94CD-9DCB41684719}" type="slidenum">
              <a:rPr kumimoji="0" lang="en-GB" sz="1200" b="1" i="0" u="none" strike="noStrike" kern="1200" cap="none" spc="0" normalizeH="0" baseline="0" noProof="0">
                <a:ln>
                  <a:noFill/>
                </a:ln>
                <a:solidFill>
                  <a:prstClr val="black"/>
                </a:solidFill>
                <a:effectLst>
                  <a:outerShdw blurRad="38100" dist="38100" dir="2700000" algn="tl">
                    <a:srgbClr val="DDDDDD"/>
                  </a:outerShdw>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GB" sz="1200" b="1" i="0" u="none" strike="noStrike" kern="1200" cap="none" spc="0" normalizeH="0" baseline="0" noProof="0">
              <a:ln>
                <a:noFill/>
              </a:ln>
              <a:solidFill>
                <a:prstClr val="black"/>
              </a:solidFill>
              <a:effectLst>
                <a:outerShdw blurRad="38100" dist="38100" dir="2700000" algn="tl">
                  <a:srgbClr val="DDDDDD"/>
                </a:outerShdw>
              </a:effectLst>
              <a:uLnTx/>
              <a:uFillTx/>
              <a:latin typeface="Arial" charset="0"/>
              <a:ea typeface="ＭＳ Ｐゴシック" charset="0"/>
            </a:endParaRPr>
          </a:p>
        </p:txBody>
      </p:sp>
      <p:sp>
        <p:nvSpPr>
          <p:cNvPr id="331778" name="Rectangle 2"/>
          <p:cNvSpPr>
            <a:spLocks noGrp="1" noRot="1" noChangeAspect="1" noChangeArrowheads="1"/>
          </p:cNvSpPr>
          <p:nvPr>
            <p:ph type="sldImg"/>
          </p:nvPr>
        </p:nvSpPr>
        <p:spPr>
          <a:solidFill>
            <a:srgbClr val="FFFFFF"/>
          </a:solidFill>
          <a:ln/>
        </p:spPr>
      </p:sp>
      <p:sp>
        <p:nvSpPr>
          <p:cNvPr id="331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CE8761-E22C-C048-9E65-5F164C793BA0}" type="slidenum">
              <a:rPr kumimoji="0" lang="en-GB" sz="1200" b="1" i="0" u="none" strike="noStrike" kern="1200" cap="none" spc="0" normalizeH="0" baseline="0" noProof="0">
                <a:ln>
                  <a:noFill/>
                </a:ln>
                <a:solidFill>
                  <a:prstClr val="black"/>
                </a:solidFill>
                <a:effectLst>
                  <a:outerShdw blurRad="38100" dist="38100" dir="2700000" algn="tl">
                    <a:srgbClr val="DDDDDD"/>
                  </a:outerShdw>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GB" sz="1200" b="1" i="0" u="none" strike="noStrike" kern="1200" cap="none" spc="0" normalizeH="0" baseline="0" noProof="0">
              <a:ln>
                <a:noFill/>
              </a:ln>
              <a:solidFill>
                <a:prstClr val="black"/>
              </a:solidFill>
              <a:effectLst>
                <a:outerShdw blurRad="38100" dist="38100" dir="2700000" algn="tl">
                  <a:srgbClr val="DDDDDD"/>
                </a:outerShdw>
              </a:effectLst>
              <a:uLnTx/>
              <a:uFillTx/>
              <a:latin typeface="Arial" charset="0"/>
              <a:ea typeface="ＭＳ Ｐゴシック" charset="0"/>
            </a:endParaRPr>
          </a:p>
        </p:txBody>
      </p:sp>
      <p:sp>
        <p:nvSpPr>
          <p:cNvPr id="333826" name="Rectangle 2"/>
          <p:cNvSpPr>
            <a:spLocks noGrp="1" noRot="1" noChangeAspect="1" noChangeArrowheads="1"/>
          </p:cNvSpPr>
          <p:nvPr>
            <p:ph type="sldImg"/>
          </p:nvPr>
        </p:nvSpPr>
        <p:spPr>
          <a:xfrm>
            <a:off x="838200" y="457200"/>
            <a:ext cx="5181600" cy="3886200"/>
          </a:xfrm>
          <a:solidFill>
            <a:srgbClr val="FFFFFF"/>
          </a:solidFill>
          <a:ln/>
        </p:spPr>
      </p:sp>
      <p:sp>
        <p:nvSpPr>
          <p:cNvPr id="333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378A70-17AF-4248-ADFF-7110BD9E2BE0}" type="slidenum">
              <a:rPr kumimoji="0" lang="en-GB"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GB"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endParaRPr>
          </a:p>
        </p:txBody>
      </p:sp>
      <p:sp>
        <p:nvSpPr>
          <p:cNvPr id="359426" name="Rectangle 2"/>
          <p:cNvSpPr>
            <a:spLocks noGrp="1" noRot="1" noChangeAspect="1" noChangeArrowheads="1"/>
          </p:cNvSpPr>
          <p:nvPr>
            <p:ph type="sldImg"/>
          </p:nvPr>
        </p:nvSpPr>
        <p:spPr>
          <a:solidFill>
            <a:srgbClr val="FFFFFF"/>
          </a:solidFill>
          <a:ln/>
        </p:spPr>
      </p:sp>
      <p:sp>
        <p:nvSpPr>
          <p:cNvPr id="359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1A9005-C985-6844-A441-0FF69B037209}" type="slidenum">
              <a:rPr kumimoji="0" lang="en-GB" sz="1200" b="1" i="0" u="none" strike="noStrike" kern="1200" cap="none" spc="0" normalizeH="0" baseline="0" noProof="0">
                <a:ln>
                  <a:noFill/>
                </a:ln>
                <a:solidFill>
                  <a:prstClr val="black"/>
                </a:solidFill>
                <a:effectLst>
                  <a:outerShdw blurRad="38100" dist="38100" dir="2700000" algn="tl">
                    <a:srgbClr val="DDDDDD"/>
                  </a:outerShdw>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GB" sz="1200" b="1" i="0" u="none" strike="noStrike" kern="1200" cap="none" spc="0" normalizeH="0" baseline="0" noProof="0">
              <a:ln>
                <a:noFill/>
              </a:ln>
              <a:solidFill>
                <a:prstClr val="black"/>
              </a:solidFill>
              <a:effectLst>
                <a:outerShdw blurRad="38100" dist="38100" dir="2700000" algn="tl">
                  <a:srgbClr val="DDDDDD"/>
                </a:outerShdw>
              </a:effectLst>
              <a:uLnTx/>
              <a:uFillTx/>
              <a:latin typeface="Arial"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219975-F292-FC43-8F2E-223E03A37527}" type="slidenum">
              <a:rPr kumimoji="0" lang="en-GB"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GB"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endParaRPr>
          </a:p>
        </p:txBody>
      </p:sp>
      <p:sp>
        <p:nvSpPr>
          <p:cNvPr id="347138" name="Rectangle 2"/>
          <p:cNvSpPr>
            <a:spLocks noGrp="1" noRot="1" noChangeAspect="1" noChangeArrowheads="1"/>
          </p:cNvSpPr>
          <p:nvPr>
            <p:ph type="sldImg"/>
          </p:nvPr>
        </p:nvSpPr>
        <p:spPr>
          <a:solidFill>
            <a:srgbClr val="FFFFFF"/>
          </a:solidFill>
          <a:ln/>
        </p:spPr>
      </p:sp>
      <p:sp>
        <p:nvSpPr>
          <p:cNvPr id="347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91FEF197-BC2E-4B98-8B07-134DBF0629B6}" type="slidenum">
              <a:rPr lang="en-US" altLang="en-US" sz="1200"/>
              <a:pPr eaLnBrk="1" hangingPunct="1"/>
              <a:t>8</a:t>
            </a:fld>
            <a:endParaRPr lang="en-US" altLang="en-US" sz="1200"/>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9C1230A-020D-2649-A4F2-FEADC2BD6F73}" type="slidenum">
              <a:rPr kumimoji="0" lang="en-GB"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GB"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endParaRPr>
          </a:p>
        </p:txBody>
      </p:sp>
      <p:sp>
        <p:nvSpPr>
          <p:cNvPr id="349186" name="Rectangle 2"/>
          <p:cNvSpPr>
            <a:spLocks noGrp="1" noRot="1" noChangeAspect="1" noChangeArrowheads="1"/>
          </p:cNvSpPr>
          <p:nvPr>
            <p:ph type="sldImg"/>
          </p:nvPr>
        </p:nvSpPr>
        <p:spPr>
          <a:solidFill>
            <a:srgbClr val="FFFFFF"/>
          </a:solidFill>
          <a:ln/>
        </p:spPr>
      </p:sp>
      <p:sp>
        <p:nvSpPr>
          <p:cNvPr id="349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28A0FB-4956-634D-A5F3-DC4C18F6E6D6}" type="slidenum">
              <a:rPr kumimoji="0" lang="en-GB" sz="1200" b="1" i="0" u="none" strike="noStrike" kern="1200" cap="none" spc="0" normalizeH="0" baseline="0" noProof="0">
                <a:ln>
                  <a:noFill/>
                </a:ln>
                <a:solidFill>
                  <a:prstClr val="black"/>
                </a:solidFill>
                <a:effectLst>
                  <a:outerShdw blurRad="38100" dist="38100" dir="2700000" algn="tl">
                    <a:srgbClr val="DDDDDD"/>
                  </a:outerShdw>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GB" sz="1200" b="1" i="0" u="none" strike="noStrike" kern="1200" cap="none" spc="0" normalizeH="0" baseline="0" noProof="0">
              <a:ln>
                <a:noFill/>
              </a:ln>
              <a:solidFill>
                <a:prstClr val="black"/>
              </a:solidFill>
              <a:effectLst>
                <a:outerShdw blurRad="38100" dist="38100" dir="2700000" algn="tl">
                  <a:srgbClr val="DDDDDD"/>
                </a:outerShdw>
              </a:effectLst>
              <a:uLnTx/>
              <a:uFillTx/>
              <a:latin typeface="Arial" charset="0"/>
              <a:ea typeface="ＭＳ Ｐゴシック" charset="0"/>
            </a:endParaRPr>
          </a:p>
        </p:txBody>
      </p:sp>
      <p:sp>
        <p:nvSpPr>
          <p:cNvPr id="351234" name="Rectangle 2"/>
          <p:cNvSpPr>
            <a:spLocks noGrp="1" noRot="1" noChangeAspect="1" noChangeArrowheads="1"/>
          </p:cNvSpPr>
          <p:nvPr>
            <p:ph type="sldImg"/>
          </p:nvPr>
        </p:nvSpPr>
        <p:spPr>
          <a:solidFill>
            <a:srgbClr val="FFFFFF"/>
          </a:solidFill>
          <a:ln/>
        </p:spPr>
      </p:sp>
      <p:sp>
        <p:nvSpPr>
          <p:cNvPr id="351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8D8285-8ABB-ED46-A896-024E2749E065}" type="slidenum">
              <a:rPr kumimoji="0" lang="en-GB" sz="1200" b="1" i="0" u="none" strike="noStrike" kern="1200" cap="none" spc="0" normalizeH="0" baseline="0" noProof="0">
                <a:ln>
                  <a:noFill/>
                </a:ln>
                <a:solidFill>
                  <a:prstClr val="black"/>
                </a:solidFill>
                <a:effectLst>
                  <a:outerShdw blurRad="38100" dist="38100" dir="2700000" algn="tl">
                    <a:srgbClr val="DDDDDD"/>
                  </a:outerShdw>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GB" sz="1200" b="1" i="0" u="none" strike="noStrike" kern="1200" cap="none" spc="0" normalizeH="0" baseline="0" noProof="0">
              <a:ln>
                <a:noFill/>
              </a:ln>
              <a:solidFill>
                <a:prstClr val="black"/>
              </a:solidFill>
              <a:effectLst>
                <a:outerShdw blurRad="38100" dist="38100" dir="2700000" algn="tl">
                  <a:srgbClr val="DDDDDD"/>
                </a:outerShdw>
              </a:effectLst>
              <a:uLnTx/>
              <a:uFillTx/>
              <a:latin typeface="Arial" charset="0"/>
              <a:ea typeface="ＭＳ Ｐゴシック" charset="0"/>
            </a:endParaRPr>
          </a:p>
        </p:txBody>
      </p:sp>
      <p:sp>
        <p:nvSpPr>
          <p:cNvPr id="353282" name="Rectangle 2"/>
          <p:cNvSpPr>
            <a:spLocks noGrp="1" noRot="1" noChangeAspect="1" noChangeArrowheads="1"/>
          </p:cNvSpPr>
          <p:nvPr>
            <p:ph type="sldImg"/>
          </p:nvPr>
        </p:nvSpPr>
        <p:spPr>
          <a:solidFill>
            <a:srgbClr val="FFFFFF"/>
          </a:solidFill>
          <a:ln/>
        </p:spPr>
      </p:sp>
      <p:sp>
        <p:nvSpPr>
          <p:cNvPr id="353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A597B5-FAD2-CF46-8DFD-72D7AA2DC9CF}" type="slidenum">
              <a:rPr kumimoji="0" lang="en-GB" sz="1200" b="1" i="0" u="none" strike="noStrike" kern="1200" cap="none" spc="0" normalizeH="0" baseline="0" noProof="0">
                <a:ln>
                  <a:noFill/>
                </a:ln>
                <a:solidFill>
                  <a:prstClr val="black"/>
                </a:solidFill>
                <a:effectLst>
                  <a:outerShdw blurRad="38100" dist="38100" dir="2700000" algn="tl">
                    <a:srgbClr val="DDDDDD"/>
                  </a:outerShdw>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GB" sz="1200" b="1" i="0" u="none" strike="noStrike" kern="1200" cap="none" spc="0" normalizeH="0" baseline="0" noProof="0">
              <a:ln>
                <a:noFill/>
              </a:ln>
              <a:solidFill>
                <a:prstClr val="black"/>
              </a:solidFill>
              <a:effectLst>
                <a:outerShdw blurRad="38100" dist="38100" dir="2700000" algn="tl">
                  <a:srgbClr val="DDDDDD"/>
                </a:outerShdw>
              </a:effectLst>
              <a:uLnTx/>
              <a:uFillTx/>
              <a:latin typeface="Arial" charset="0"/>
              <a:ea typeface="ＭＳ Ｐゴシック" charset="0"/>
            </a:endParaRPr>
          </a:p>
        </p:txBody>
      </p:sp>
      <p:sp>
        <p:nvSpPr>
          <p:cNvPr id="355330" name="Rectangle 2"/>
          <p:cNvSpPr>
            <a:spLocks noGrp="1" noRot="1" noChangeAspect="1" noChangeArrowheads="1"/>
          </p:cNvSpPr>
          <p:nvPr>
            <p:ph type="sldImg"/>
          </p:nvPr>
        </p:nvSpPr>
        <p:spPr>
          <a:solidFill>
            <a:srgbClr val="FFFFFF"/>
          </a:solidFill>
          <a:ln/>
        </p:spPr>
      </p:sp>
      <p:sp>
        <p:nvSpPr>
          <p:cNvPr id="3553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7">
            <a:extLst>
              <a:ext uri="{FF2B5EF4-FFF2-40B4-BE49-F238E27FC236}">
                <a16:creationId xmlns:a16="http://schemas.microsoft.com/office/drawing/2014/main" id="{BD27F150-A493-A342-8D19-2853BB33A5C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13CB8A-9943-884D-B45D-853504784FC2}"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1410" name="Rectangle 2">
            <a:extLst>
              <a:ext uri="{FF2B5EF4-FFF2-40B4-BE49-F238E27FC236}">
                <a16:creationId xmlns:a16="http://schemas.microsoft.com/office/drawing/2014/main" id="{C0DFB41F-6CD2-844A-9D92-BAC1398720CC}"/>
              </a:ext>
            </a:extLst>
          </p:cNvPr>
          <p:cNvSpPr>
            <a:spLocks noGrp="1" noRot="1" noChangeAspect="1" noChangeArrowheads="1"/>
          </p:cNvSpPr>
          <p:nvPr>
            <p:ph type="sldImg"/>
          </p:nvPr>
        </p:nvSpPr>
        <p:spPr>
          <a:solidFill>
            <a:srgbClr val="FFFFFF"/>
          </a:solidFill>
          <a:ln/>
        </p:spPr>
      </p:sp>
      <p:sp>
        <p:nvSpPr>
          <p:cNvPr id="401411" name="Rectangle 3">
            <a:extLst>
              <a:ext uri="{FF2B5EF4-FFF2-40B4-BE49-F238E27FC236}">
                <a16:creationId xmlns:a16="http://schemas.microsoft.com/office/drawing/2014/main" id="{BE5A260D-90A4-054A-BD8F-FC1740944DC2}"/>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a:extLst>
              <a:ext uri="{FF2B5EF4-FFF2-40B4-BE49-F238E27FC236}">
                <a16:creationId xmlns:a16="http://schemas.microsoft.com/office/drawing/2014/main" id="{3001311A-370F-8E4E-8AEA-CE091C1B4A6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2B0C7D-6C69-384D-A123-32A0761B95AE}"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3458" name="Rectangle 2">
            <a:extLst>
              <a:ext uri="{FF2B5EF4-FFF2-40B4-BE49-F238E27FC236}">
                <a16:creationId xmlns:a16="http://schemas.microsoft.com/office/drawing/2014/main" id="{3450C118-96ED-0443-B8C4-793B8E9F4AAD}"/>
              </a:ext>
            </a:extLst>
          </p:cNvPr>
          <p:cNvSpPr>
            <a:spLocks noGrp="1" noRot="1" noChangeAspect="1" noChangeArrowheads="1"/>
          </p:cNvSpPr>
          <p:nvPr>
            <p:ph type="sldImg"/>
          </p:nvPr>
        </p:nvSpPr>
        <p:spPr>
          <a:solidFill>
            <a:srgbClr val="FFFFFF"/>
          </a:solidFill>
          <a:ln/>
        </p:spPr>
      </p:sp>
      <p:sp>
        <p:nvSpPr>
          <p:cNvPr id="403459" name="Rectangle 3">
            <a:extLst>
              <a:ext uri="{FF2B5EF4-FFF2-40B4-BE49-F238E27FC236}">
                <a16:creationId xmlns:a16="http://schemas.microsoft.com/office/drawing/2014/main" id="{C636442E-86EE-9640-A811-78CC18D1CEE5}"/>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6F85FB-626C-294E-B320-827E04813D65}" type="slidenum">
              <a:rPr kumimoji="0" lang="en-GB" sz="1200" b="1" i="0" u="none" strike="noStrike" kern="1200" cap="none" spc="0" normalizeH="0" baseline="0" noProof="0">
                <a:ln>
                  <a:noFill/>
                </a:ln>
                <a:solidFill>
                  <a:prstClr val="black"/>
                </a:solidFill>
                <a:effectLst>
                  <a:outerShdw blurRad="38100" dist="38100" dir="2700000" algn="tl">
                    <a:srgbClr val="DDDDDD"/>
                  </a:outerShdw>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GB" sz="1200" b="1" i="0" u="none" strike="noStrike" kern="1200" cap="none" spc="0" normalizeH="0" baseline="0" noProof="0">
              <a:ln>
                <a:noFill/>
              </a:ln>
              <a:solidFill>
                <a:prstClr val="black"/>
              </a:solidFill>
              <a:effectLst>
                <a:outerShdw blurRad="38100" dist="38100" dir="2700000" algn="tl">
                  <a:srgbClr val="DDDDDD"/>
                </a:outerShdw>
              </a:effectLst>
              <a:uLnTx/>
              <a:uFillTx/>
              <a:latin typeface="Arial" charset="0"/>
              <a:ea typeface="ＭＳ Ｐゴシック" charset="0"/>
            </a:endParaRPr>
          </a:p>
        </p:txBody>
      </p:sp>
      <p:sp>
        <p:nvSpPr>
          <p:cNvPr id="302082"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a:extLst>
              <a:ext uri="{FF2B5EF4-FFF2-40B4-BE49-F238E27FC236}">
                <a16:creationId xmlns:a16="http://schemas.microsoft.com/office/drawing/2014/main" id="{CB1FF965-BE40-C449-9F1D-AA9CA211E8B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5BDAE9-69DA-C346-B4D2-7E1AE695F55C}"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5506" name="Rectangle 2">
            <a:extLst>
              <a:ext uri="{FF2B5EF4-FFF2-40B4-BE49-F238E27FC236}">
                <a16:creationId xmlns:a16="http://schemas.microsoft.com/office/drawing/2014/main" id="{57AACBF9-9EC8-7F45-B61E-40E2DB22DA59}"/>
              </a:ext>
            </a:extLst>
          </p:cNvPr>
          <p:cNvSpPr>
            <a:spLocks noGrp="1" noRot="1" noChangeAspect="1" noChangeArrowheads="1"/>
          </p:cNvSpPr>
          <p:nvPr>
            <p:ph type="sldImg"/>
          </p:nvPr>
        </p:nvSpPr>
        <p:spPr>
          <a:solidFill>
            <a:srgbClr val="FFFFFF"/>
          </a:solidFill>
          <a:ln/>
        </p:spPr>
      </p:sp>
      <p:sp>
        <p:nvSpPr>
          <p:cNvPr id="405507" name="Rectangle 3">
            <a:extLst>
              <a:ext uri="{FF2B5EF4-FFF2-40B4-BE49-F238E27FC236}">
                <a16:creationId xmlns:a16="http://schemas.microsoft.com/office/drawing/2014/main" id="{2BF9F264-25CE-2E4D-9BFC-0940DB5E0B91}"/>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D3AE8F-A98E-904C-8300-ED6F00F545F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255DA612-2CE6-41DB-BD61-0B84E7C0717B}" type="slidenum">
              <a:rPr lang="en-US" altLang="en-US" sz="1200">
                <a:solidFill>
                  <a:srgbClr val="000000"/>
                </a:solidFill>
              </a:rPr>
              <a:pPr eaLnBrk="1" hangingPunct="1"/>
              <a:t>89</a:t>
            </a:fld>
            <a:endParaRPr lang="en-US" altLang="en-US" sz="1200">
              <a:solidFill>
                <a:srgbClr val="000000"/>
              </a:solidFill>
            </a:endParaRPr>
          </a:p>
        </p:txBody>
      </p:sp>
      <p:sp>
        <p:nvSpPr>
          <p:cNvPr id="369666" name="Rectangle 2"/>
          <p:cNvSpPr>
            <a:spLocks noGrp="1" noRot="1" noChangeAspect="1" noChangeArrowheads="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B03FD696-8338-47C7-9C73-C350FBE43B31}" type="slidenum">
              <a:rPr lang="en-US" altLang="en-US" sz="1200"/>
              <a:pPr eaLnBrk="1" hangingPunct="1"/>
              <a:t>9</a:t>
            </a:fld>
            <a:endParaRPr lang="en-US" altLang="en-US" sz="1200"/>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D7C86E1F-DC3C-4C5C-AB65-7368327709B3}" type="slidenum">
              <a:rPr lang="en-US" altLang="en-US" sz="1200">
                <a:solidFill>
                  <a:srgbClr val="000000"/>
                </a:solidFill>
              </a:rPr>
              <a:pPr eaLnBrk="1" hangingPunct="1"/>
              <a:t>90</a:t>
            </a:fld>
            <a:endParaRPr lang="en-US" altLang="en-US" sz="1200">
              <a:solidFill>
                <a:srgbClr val="000000"/>
              </a:solidFill>
            </a:endParaRPr>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98127656-CDC7-44B3-B78D-A6B193D7AE1B}" type="slidenum">
              <a:rPr lang="en-US" altLang="en-US" sz="1200">
                <a:solidFill>
                  <a:srgbClr val="000000"/>
                </a:solidFill>
              </a:rPr>
              <a:pPr eaLnBrk="1" hangingPunct="1"/>
              <a:t>91</a:t>
            </a:fld>
            <a:endParaRPr lang="en-US" altLang="en-US" sz="1200">
              <a:solidFill>
                <a:srgbClr val="000000"/>
              </a:solidFill>
            </a:endParaRPr>
          </a:p>
        </p:txBody>
      </p:sp>
      <p:sp>
        <p:nvSpPr>
          <p:cNvPr id="373762" name="Rectangle 2"/>
          <p:cNvSpPr>
            <a:spLocks noGrp="1" noRot="1" noChangeAspect="1" noChangeArrowheads="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2D57855D-F143-4100-9D15-CE70C6E0B294}" type="slidenum">
              <a:rPr lang="en-US" altLang="en-US" sz="1200">
                <a:solidFill>
                  <a:srgbClr val="000000"/>
                </a:solidFill>
              </a:rPr>
              <a:pPr eaLnBrk="1" hangingPunct="1"/>
              <a:t>113</a:t>
            </a:fld>
            <a:endParaRPr lang="en-US" altLang="en-US" sz="1200">
              <a:solidFill>
                <a:srgbClr val="000000"/>
              </a:solidFill>
            </a:endParaRPr>
          </a:p>
        </p:txBody>
      </p:sp>
      <p:sp>
        <p:nvSpPr>
          <p:cNvPr id="397314" name="Rectangle 2"/>
          <p:cNvSpPr>
            <a:spLocks noGrp="1" noRot="1" noChangeAspect="1" noChangeArrowheads="1" noTextEdit="1"/>
          </p:cNvSpPr>
          <p:nvPr>
            <p:ph type="sldImg"/>
          </p:nvPr>
        </p:nvSpPr>
        <p:spPr>
          <a:ln/>
        </p:spPr>
      </p:sp>
      <p:sp>
        <p:nvSpPr>
          <p:cNvPr id="397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115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FAC2826C-8BAA-48E1-B57A-E94DB1A959CC}" type="slidenum">
              <a:rPr lang="en-US" altLang="en-US"/>
              <a:pPr/>
              <a:t>‹#›</a:t>
            </a:fld>
            <a:endParaRPr lang="en-US" altLang="en-US"/>
          </a:p>
        </p:txBody>
      </p:sp>
    </p:spTree>
    <p:extLst>
      <p:ext uri="{BB962C8B-B14F-4D97-AF65-F5344CB8AC3E}">
        <p14:creationId xmlns:p14="http://schemas.microsoft.com/office/powerpoint/2010/main" val="3140569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06DF24C-48B9-4FFC-BB64-0D0104C2B7E2}" type="slidenum">
              <a:rPr lang="en-US" altLang="en-US"/>
              <a:pPr/>
              <a:t>‹#›</a:t>
            </a:fld>
            <a:endParaRPr lang="en-US" altLang="en-US"/>
          </a:p>
        </p:txBody>
      </p:sp>
    </p:spTree>
    <p:extLst>
      <p:ext uri="{BB962C8B-B14F-4D97-AF65-F5344CB8AC3E}">
        <p14:creationId xmlns:p14="http://schemas.microsoft.com/office/powerpoint/2010/main" val="18622478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6AC4B665-0D19-3A4B-988D-489701EEC5F2}" type="slidenum">
              <a:rPr lang="en-GB"/>
              <a:pPr>
                <a:defRPr/>
              </a:pPr>
              <a:t>‹#›</a:t>
            </a:fld>
            <a:endParaRPr lang="en-GB"/>
          </a:p>
        </p:txBody>
      </p:sp>
    </p:spTree>
    <p:extLst>
      <p:ext uri="{BB962C8B-B14F-4D97-AF65-F5344CB8AC3E}">
        <p14:creationId xmlns:p14="http://schemas.microsoft.com/office/powerpoint/2010/main" val="40728047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58DCC1C2-B20F-5742-97C5-52010BB96369}" type="slidenum">
              <a:rPr lang="en-GB"/>
              <a:pPr>
                <a:defRPr/>
              </a:pPr>
              <a:t>‹#›</a:t>
            </a:fld>
            <a:endParaRPr lang="en-GB"/>
          </a:p>
        </p:txBody>
      </p:sp>
    </p:spTree>
    <p:extLst>
      <p:ext uri="{BB962C8B-B14F-4D97-AF65-F5344CB8AC3E}">
        <p14:creationId xmlns:p14="http://schemas.microsoft.com/office/powerpoint/2010/main" val="215277286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29DDE853-45D2-B447-9140-1D9159914E8B}" type="slidenum">
              <a:rPr lang="en-GB"/>
              <a:pPr>
                <a:defRPr/>
              </a:pPr>
              <a:t>‹#›</a:t>
            </a:fld>
            <a:endParaRPr lang="en-GB"/>
          </a:p>
        </p:txBody>
      </p:sp>
    </p:spTree>
    <p:extLst>
      <p:ext uri="{BB962C8B-B14F-4D97-AF65-F5344CB8AC3E}">
        <p14:creationId xmlns:p14="http://schemas.microsoft.com/office/powerpoint/2010/main" val="250904564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4067"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344068"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5F73939B-379B-3741-A8E8-4E4570E19484}" type="slidenum">
              <a:rPr lang="en-US"/>
              <a:pPr>
                <a:defRPr/>
              </a:pPr>
              <a:t>‹#›</a:t>
            </a:fld>
            <a:endParaRPr lang="en-US"/>
          </a:p>
        </p:txBody>
      </p:sp>
    </p:spTree>
    <p:extLst>
      <p:ext uri="{BB962C8B-B14F-4D97-AF65-F5344CB8AC3E}">
        <p14:creationId xmlns:p14="http://schemas.microsoft.com/office/powerpoint/2010/main" val="132474087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76DAB392-07D9-B44D-B897-A08DC98168EF}" type="slidenum">
              <a:rPr lang="en-US"/>
              <a:pPr>
                <a:defRPr/>
              </a:pPr>
              <a:t>‹#›</a:t>
            </a:fld>
            <a:endParaRPr lang="en-US"/>
          </a:p>
        </p:txBody>
      </p:sp>
    </p:spTree>
    <p:extLst>
      <p:ext uri="{BB962C8B-B14F-4D97-AF65-F5344CB8AC3E}">
        <p14:creationId xmlns:p14="http://schemas.microsoft.com/office/powerpoint/2010/main" val="88584294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ABA86A91-49B2-3045-AD33-AD5BD24E03D6}" type="slidenum">
              <a:rPr lang="en-US"/>
              <a:pPr>
                <a:defRPr/>
              </a:pPr>
              <a:t>‹#›</a:t>
            </a:fld>
            <a:endParaRPr lang="en-US"/>
          </a:p>
        </p:txBody>
      </p:sp>
    </p:spTree>
    <p:extLst>
      <p:ext uri="{BB962C8B-B14F-4D97-AF65-F5344CB8AC3E}">
        <p14:creationId xmlns:p14="http://schemas.microsoft.com/office/powerpoint/2010/main" val="5193227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3A7012CF-37BC-0442-9321-A59D594EC640}" type="slidenum">
              <a:rPr lang="en-US"/>
              <a:pPr>
                <a:defRPr/>
              </a:pPr>
              <a:t>‹#›</a:t>
            </a:fld>
            <a:endParaRPr lang="en-US"/>
          </a:p>
        </p:txBody>
      </p:sp>
    </p:spTree>
    <p:extLst>
      <p:ext uri="{BB962C8B-B14F-4D97-AF65-F5344CB8AC3E}">
        <p14:creationId xmlns:p14="http://schemas.microsoft.com/office/powerpoint/2010/main" val="8658864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a:defRPr b="1"/>
            </a:lvl1pPr>
          </a:lstStyle>
          <a:p>
            <a:pPr>
              <a:defRPr/>
            </a:pPr>
            <a:endParaRPr lang="en-US"/>
          </a:p>
        </p:txBody>
      </p:sp>
      <p:sp>
        <p:nvSpPr>
          <p:cNvPr id="8" name="Rectangle 6"/>
          <p:cNvSpPr>
            <a:spLocks noGrp="1" noChangeArrowheads="1"/>
          </p:cNvSpPr>
          <p:nvPr>
            <p:ph type="ftr" sz="quarter" idx="11"/>
          </p:nvPr>
        </p:nvSpPr>
        <p:spPr/>
        <p:txBody>
          <a:bodyPr/>
          <a:lstStyle>
            <a:lvl1pPr>
              <a:defRPr b="1"/>
            </a:lvl1pPr>
          </a:lstStyle>
          <a:p>
            <a:pPr>
              <a:defRPr/>
            </a:pPr>
            <a:endParaRPr lang="en-US"/>
          </a:p>
        </p:txBody>
      </p:sp>
      <p:sp>
        <p:nvSpPr>
          <p:cNvPr id="9" name="Rectangle 7"/>
          <p:cNvSpPr>
            <a:spLocks noGrp="1" noChangeArrowheads="1"/>
          </p:cNvSpPr>
          <p:nvPr>
            <p:ph type="sldNum" sz="quarter" idx="12"/>
          </p:nvPr>
        </p:nvSpPr>
        <p:spPr/>
        <p:txBody>
          <a:bodyPr/>
          <a:lstStyle>
            <a:lvl1pPr>
              <a:defRPr b="1"/>
            </a:lvl1pPr>
          </a:lstStyle>
          <a:p>
            <a:pPr>
              <a:defRPr/>
            </a:pPr>
            <a:fld id="{C95C88A7-143B-964C-BE03-C89EF77BC8D8}" type="slidenum">
              <a:rPr lang="en-US"/>
              <a:pPr>
                <a:defRPr/>
              </a:pPr>
              <a:t>‹#›</a:t>
            </a:fld>
            <a:endParaRPr lang="en-US"/>
          </a:p>
        </p:txBody>
      </p:sp>
    </p:spTree>
    <p:extLst>
      <p:ext uri="{BB962C8B-B14F-4D97-AF65-F5344CB8AC3E}">
        <p14:creationId xmlns:p14="http://schemas.microsoft.com/office/powerpoint/2010/main" val="343864404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a:defRPr b="1"/>
            </a:lvl1pPr>
          </a:lstStyle>
          <a:p>
            <a:pPr>
              <a:defRPr/>
            </a:pPr>
            <a:endParaRPr lang="en-US"/>
          </a:p>
        </p:txBody>
      </p:sp>
      <p:sp>
        <p:nvSpPr>
          <p:cNvPr id="4" name="Rectangle 6"/>
          <p:cNvSpPr>
            <a:spLocks noGrp="1" noChangeArrowheads="1"/>
          </p:cNvSpPr>
          <p:nvPr>
            <p:ph type="ftr" sz="quarter" idx="11"/>
          </p:nvPr>
        </p:nvSpPr>
        <p:spPr/>
        <p:txBody>
          <a:bodyPr/>
          <a:lstStyle>
            <a:lvl1pPr>
              <a:defRPr b="1"/>
            </a:lvl1pPr>
          </a:lstStyle>
          <a:p>
            <a:pPr>
              <a:defRPr/>
            </a:pPr>
            <a:endParaRPr lang="en-US"/>
          </a:p>
        </p:txBody>
      </p:sp>
      <p:sp>
        <p:nvSpPr>
          <p:cNvPr id="5" name="Rectangle 7"/>
          <p:cNvSpPr>
            <a:spLocks noGrp="1" noChangeArrowheads="1"/>
          </p:cNvSpPr>
          <p:nvPr>
            <p:ph type="sldNum" sz="quarter" idx="12"/>
          </p:nvPr>
        </p:nvSpPr>
        <p:spPr/>
        <p:txBody>
          <a:bodyPr/>
          <a:lstStyle>
            <a:lvl1pPr>
              <a:defRPr b="1"/>
            </a:lvl1pPr>
          </a:lstStyle>
          <a:p>
            <a:pPr>
              <a:defRPr/>
            </a:pPr>
            <a:fld id="{A86CBD08-511C-D242-8303-C17EB06D2320}" type="slidenum">
              <a:rPr lang="en-US"/>
              <a:pPr>
                <a:defRPr/>
              </a:pPr>
              <a:t>‹#›</a:t>
            </a:fld>
            <a:endParaRPr lang="en-US"/>
          </a:p>
        </p:txBody>
      </p:sp>
    </p:spTree>
    <p:extLst>
      <p:ext uri="{BB962C8B-B14F-4D97-AF65-F5344CB8AC3E}">
        <p14:creationId xmlns:p14="http://schemas.microsoft.com/office/powerpoint/2010/main" val="262683710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b="1"/>
            </a:lvl1pPr>
          </a:lstStyle>
          <a:p>
            <a:pPr>
              <a:defRPr/>
            </a:pPr>
            <a:endParaRPr lang="en-US"/>
          </a:p>
        </p:txBody>
      </p:sp>
      <p:sp>
        <p:nvSpPr>
          <p:cNvPr id="3" name="Rectangle 6"/>
          <p:cNvSpPr>
            <a:spLocks noGrp="1" noChangeArrowheads="1"/>
          </p:cNvSpPr>
          <p:nvPr>
            <p:ph type="ftr" sz="quarter" idx="11"/>
          </p:nvPr>
        </p:nvSpPr>
        <p:spPr/>
        <p:txBody>
          <a:bodyPr/>
          <a:lstStyle>
            <a:lvl1pPr>
              <a:defRPr b="1"/>
            </a:lvl1pPr>
          </a:lstStyle>
          <a:p>
            <a:pPr>
              <a:defRPr/>
            </a:pPr>
            <a:endParaRPr lang="en-US"/>
          </a:p>
        </p:txBody>
      </p:sp>
      <p:sp>
        <p:nvSpPr>
          <p:cNvPr id="4" name="Rectangle 7"/>
          <p:cNvSpPr>
            <a:spLocks noGrp="1" noChangeArrowheads="1"/>
          </p:cNvSpPr>
          <p:nvPr>
            <p:ph type="sldNum" sz="quarter" idx="12"/>
          </p:nvPr>
        </p:nvSpPr>
        <p:spPr/>
        <p:txBody>
          <a:bodyPr/>
          <a:lstStyle>
            <a:lvl1pPr>
              <a:defRPr b="1"/>
            </a:lvl1pPr>
          </a:lstStyle>
          <a:p>
            <a:pPr>
              <a:defRPr/>
            </a:pPr>
            <a:fld id="{79AC7EF5-7867-8740-8C83-1594D242E906}" type="slidenum">
              <a:rPr lang="en-US"/>
              <a:pPr>
                <a:defRPr/>
              </a:pPr>
              <a:t>‹#›</a:t>
            </a:fld>
            <a:endParaRPr lang="en-US"/>
          </a:p>
        </p:txBody>
      </p:sp>
    </p:spTree>
    <p:extLst>
      <p:ext uri="{BB962C8B-B14F-4D97-AF65-F5344CB8AC3E}">
        <p14:creationId xmlns:p14="http://schemas.microsoft.com/office/powerpoint/2010/main" val="3609610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A4852C2-581E-47E5-8F3A-EE6205E1D906}" type="slidenum">
              <a:rPr lang="en-US" altLang="en-US"/>
              <a:pPr/>
              <a:t>‹#›</a:t>
            </a:fld>
            <a:endParaRPr lang="en-US" altLang="en-US"/>
          </a:p>
        </p:txBody>
      </p:sp>
    </p:spTree>
    <p:extLst>
      <p:ext uri="{BB962C8B-B14F-4D97-AF65-F5344CB8AC3E}">
        <p14:creationId xmlns:p14="http://schemas.microsoft.com/office/powerpoint/2010/main" val="30053887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BF506C76-512B-9544-B6DD-4B27E9AD3FCE}" type="slidenum">
              <a:rPr lang="en-US"/>
              <a:pPr>
                <a:defRPr/>
              </a:pPr>
              <a:t>‹#›</a:t>
            </a:fld>
            <a:endParaRPr lang="en-US"/>
          </a:p>
        </p:txBody>
      </p:sp>
    </p:spTree>
    <p:extLst>
      <p:ext uri="{BB962C8B-B14F-4D97-AF65-F5344CB8AC3E}">
        <p14:creationId xmlns:p14="http://schemas.microsoft.com/office/powerpoint/2010/main" val="18570219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B7247A56-A21C-ED4C-8172-B752B779C97E}" type="slidenum">
              <a:rPr lang="en-US"/>
              <a:pPr>
                <a:defRPr/>
              </a:pPr>
              <a:t>‹#›</a:t>
            </a:fld>
            <a:endParaRPr lang="en-US"/>
          </a:p>
        </p:txBody>
      </p:sp>
    </p:spTree>
    <p:extLst>
      <p:ext uri="{BB962C8B-B14F-4D97-AF65-F5344CB8AC3E}">
        <p14:creationId xmlns:p14="http://schemas.microsoft.com/office/powerpoint/2010/main" val="190298109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97F17B0C-8DD5-9A4C-AC3A-32E00C6F5CAE}" type="slidenum">
              <a:rPr lang="en-US"/>
              <a:pPr>
                <a:defRPr/>
              </a:pPr>
              <a:t>‹#›</a:t>
            </a:fld>
            <a:endParaRPr lang="en-US"/>
          </a:p>
        </p:txBody>
      </p:sp>
    </p:spTree>
    <p:extLst>
      <p:ext uri="{BB962C8B-B14F-4D97-AF65-F5344CB8AC3E}">
        <p14:creationId xmlns:p14="http://schemas.microsoft.com/office/powerpoint/2010/main" val="1784543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9C527823-844E-0E43-ACC9-A17D3A1092DE}" type="slidenum">
              <a:rPr lang="en-US"/>
              <a:pPr>
                <a:defRPr/>
              </a:pPr>
              <a:t>‹#›</a:t>
            </a:fld>
            <a:endParaRPr lang="en-US"/>
          </a:p>
        </p:txBody>
      </p:sp>
    </p:spTree>
    <p:extLst>
      <p:ext uri="{BB962C8B-B14F-4D97-AF65-F5344CB8AC3E}">
        <p14:creationId xmlns:p14="http://schemas.microsoft.com/office/powerpoint/2010/main" val="388361305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p:txBody>
          <a:bodyPr/>
          <a:lstStyle>
            <a:lvl1pPr>
              <a:defRPr b="1"/>
            </a:lvl1pPr>
          </a:lstStyle>
          <a:p>
            <a:pPr>
              <a:defRPr/>
            </a:pPr>
            <a:endParaRPr lang="en-US"/>
          </a:p>
        </p:txBody>
      </p:sp>
      <p:sp>
        <p:nvSpPr>
          <p:cNvPr id="7" name="Rectangle 6"/>
          <p:cNvSpPr>
            <a:spLocks noGrp="1" noChangeArrowheads="1"/>
          </p:cNvSpPr>
          <p:nvPr>
            <p:ph type="ftr" sz="quarter" idx="11"/>
          </p:nvPr>
        </p:nvSpPr>
        <p:spPr/>
        <p:txBody>
          <a:bodyPr/>
          <a:lstStyle>
            <a:lvl1pPr>
              <a:defRPr b="1"/>
            </a:lvl1pPr>
          </a:lstStyle>
          <a:p>
            <a:pPr>
              <a:defRPr/>
            </a:pPr>
            <a:endParaRPr lang="en-US"/>
          </a:p>
        </p:txBody>
      </p:sp>
      <p:sp>
        <p:nvSpPr>
          <p:cNvPr id="8" name="Rectangle 7"/>
          <p:cNvSpPr>
            <a:spLocks noGrp="1" noChangeArrowheads="1"/>
          </p:cNvSpPr>
          <p:nvPr>
            <p:ph type="sldNum" sz="quarter" idx="12"/>
          </p:nvPr>
        </p:nvSpPr>
        <p:spPr/>
        <p:txBody>
          <a:bodyPr/>
          <a:lstStyle>
            <a:lvl1pPr>
              <a:defRPr b="1"/>
            </a:lvl1pPr>
          </a:lstStyle>
          <a:p>
            <a:pPr>
              <a:defRPr/>
            </a:pPr>
            <a:fld id="{FDCDEE32-822F-054B-8004-FA929A9B4FDF}" type="slidenum">
              <a:rPr lang="en-US"/>
              <a:pPr>
                <a:defRPr/>
              </a:pPr>
              <a:t>‹#›</a:t>
            </a:fld>
            <a:endParaRPr lang="en-US"/>
          </a:p>
        </p:txBody>
      </p:sp>
    </p:spTree>
    <p:extLst>
      <p:ext uri="{BB962C8B-B14F-4D97-AF65-F5344CB8AC3E}">
        <p14:creationId xmlns:p14="http://schemas.microsoft.com/office/powerpoint/2010/main" val="14132326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a:solidFill>
                <a:srgbClr val="CCECFF"/>
              </a:solidFill>
              <a:latin typeface="Arial" charset="0"/>
            </a:endParaRPr>
          </a:p>
        </p:txBody>
      </p:sp>
      <p:sp>
        <p:nvSpPr>
          <p:cNvPr id="5" name="Rectangle 4"/>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a:solidFill>
                <a:srgbClr val="CCECFF"/>
              </a:solidFill>
              <a:latin typeface="Arial" charset="0"/>
            </a:endParaRPr>
          </a:p>
        </p:txBody>
      </p:sp>
      <p:sp>
        <p:nvSpPr>
          <p:cNvPr id="137219" name="Rectangle 3"/>
          <p:cNvSpPr>
            <a:spLocks noGrp="1" noChangeArrowheads="1"/>
          </p:cNvSpPr>
          <p:nvPr>
            <p:ph type="ctrTitle"/>
          </p:nvPr>
        </p:nvSpPr>
        <p:spPr>
          <a:xfrm>
            <a:off x="685800" y="2133600"/>
            <a:ext cx="7772400" cy="1143000"/>
          </a:xfrm>
        </p:spPr>
        <p:txBody>
          <a:bodyPr/>
          <a:lstStyle>
            <a:lvl1pPr>
              <a:defRPr/>
            </a:lvl1pPr>
          </a:lstStyle>
          <a:p>
            <a:pPr lvl="0"/>
            <a:r>
              <a:rPr lang="en-GB" noProof="0"/>
              <a:t>Click to edit Master title style</a:t>
            </a:r>
          </a:p>
        </p:txBody>
      </p:sp>
      <p:sp>
        <p:nvSpPr>
          <p:cNvPr id="137220" name="Rectangle 4"/>
          <p:cNvSpPr>
            <a:spLocks noGrp="1" noChangeArrowheads="1"/>
          </p:cNvSpPr>
          <p:nvPr>
            <p:ph type="subTitle" idx="1"/>
          </p:nvPr>
        </p:nvSpPr>
        <p:spPr>
          <a:xfrm>
            <a:off x="1447800" y="3886200"/>
            <a:ext cx="6400800" cy="1752600"/>
          </a:xfrm>
        </p:spPr>
        <p:txBody>
          <a:bodyPr/>
          <a:lstStyle>
            <a:lvl1pPr marL="0" indent="0" algn="ctr">
              <a:buFontTx/>
              <a:buNone/>
              <a:defRPr/>
            </a:lvl1pPr>
          </a:lstStyle>
          <a:p>
            <a:pPr lvl="0"/>
            <a:r>
              <a:rPr lang="en-GB" noProof="0"/>
              <a:t>Click to edit Master subtitle style</a:t>
            </a:r>
          </a:p>
        </p:txBody>
      </p:sp>
      <p:sp>
        <p:nvSpPr>
          <p:cNvPr id="6" name="Rectangle 5"/>
          <p:cNvSpPr>
            <a:spLocks noGrp="1" noChangeArrowheads="1"/>
          </p:cNvSpPr>
          <p:nvPr>
            <p:ph type="dt" sz="half" idx="10"/>
          </p:nvPr>
        </p:nvSpPr>
        <p:spPr/>
        <p:txBody>
          <a:bodyPr/>
          <a:lstStyle>
            <a:lvl1pPr>
              <a:defRPr b="1">
                <a:solidFill>
                  <a:srgbClr val="CCECFF"/>
                </a:solidFill>
              </a:defRPr>
            </a:lvl1pPr>
          </a:lstStyle>
          <a:p>
            <a:pPr>
              <a:defRPr/>
            </a:pPr>
            <a:endParaRPr lang="en-GB"/>
          </a:p>
        </p:txBody>
      </p:sp>
      <p:sp>
        <p:nvSpPr>
          <p:cNvPr id="7" name="Rectangle 6"/>
          <p:cNvSpPr>
            <a:spLocks noGrp="1" noChangeArrowheads="1"/>
          </p:cNvSpPr>
          <p:nvPr>
            <p:ph type="ftr" sz="quarter" idx="11"/>
          </p:nvPr>
        </p:nvSpPr>
        <p:spPr/>
        <p:txBody>
          <a:bodyPr/>
          <a:lstStyle>
            <a:lvl1pPr>
              <a:defRPr b="1">
                <a:solidFill>
                  <a:srgbClr val="CCECFF"/>
                </a:solidFill>
              </a:defRPr>
            </a:lvl1pPr>
          </a:lstStyle>
          <a:p>
            <a:pPr>
              <a:defRPr/>
            </a:pPr>
            <a:endParaRPr lang="en-GB"/>
          </a:p>
        </p:txBody>
      </p:sp>
      <p:sp>
        <p:nvSpPr>
          <p:cNvPr id="8" name="Rectangle 7"/>
          <p:cNvSpPr>
            <a:spLocks noGrp="1" noChangeArrowheads="1"/>
          </p:cNvSpPr>
          <p:nvPr>
            <p:ph type="sldNum" sz="quarter" idx="12"/>
          </p:nvPr>
        </p:nvSpPr>
        <p:spPr/>
        <p:txBody>
          <a:bodyPr/>
          <a:lstStyle>
            <a:lvl1pPr>
              <a:defRPr b="1">
                <a:solidFill>
                  <a:srgbClr val="CCECFF"/>
                </a:solidFill>
              </a:defRPr>
            </a:lvl1pPr>
          </a:lstStyle>
          <a:p>
            <a:pPr>
              <a:defRPr/>
            </a:pPr>
            <a:fld id="{F8E5EF64-0069-2C41-AE1A-C6DCE79991EF}" type="slidenum">
              <a:rPr lang="en-GB"/>
              <a:pPr>
                <a:defRPr/>
              </a:pPr>
              <a:t>‹#›</a:t>
            </a:fld>
            <a:endParaRPr lang="en-GB"/>
          </a:p>
        </p:txBody>
      </p:sp>
    </p:spTree>
    <p:extLst>
      <p:ext uri="{BB962C8B-B14F-4D97-AF65-F5344CB8AC3E}">
        <p14:creationId xmlns:p14="http://schemas.microsoft.com/office/powerpoint/2010/main" val="242089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2500"/>
                            </p:stCondLst>
                            <p:childTnLst>
                              <p:par>
                                <p:cTn id="9" presetID="22" presetClass="entr" presetSubtype="2" fill="hold" grpId="0" nodeType="after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GB"/>
          </a:p>
        </p:txBody>
      </p:sp>
      <p:sp>
        <p:nvSpPr>
          <p:cNvPr id="5" name="Rectangle 5"/>
          <p:cNvSpPr>
            <a:spLocks noGrp="1" noChangeArrowheads="1"/>
          </p:cNvSpPr>
          <p:nvPr>
            <p:ph type="ftr" sz="quarter" idx="11"/>
          </p:nvPr>
        </p:nvSpPr>
        <p:spPr/>
        <p:txBody>
          <a:bodyPr/>
          <a:lstStyle>
            <a:lvl1pPr>
              <a:defRPr b="1"/>
            </a:lvl1pPr>
          </a:lstStyle>
          <a:p>
            <a:pPr>
              <a:defRPr/>
            </a:pPr>
            <a:endParaRPr lang="en-GB"/>
          </a:p>
        </p:txBody>
      </p:sp>
      <p:sp>
        <p:nvSpPr>
          <p:cNvPr id="6" name="Rectangle 6"/>
          <p:cNvSpPr>
            <a:spLocks noGrp="1" noChangeArrowheads="1"/>
          </p:cNvSpPr>
          <p:nvPr>
            <p:ph type="sldNum" sz="quarter" idx="12"/>
          </p:nvPr>
        </p:nvSpPr>
        <p:spPr/>
        <p:txBody>
          <a:bodyPr/>
          <a:lstStyle>
            <a:lvl1pPr>
              <a:defRPr b="1"/>
            </a:lvl1pPr>
          </a:lstStyle>
          <a:p>
            <a:pPr>
              <a:defRPr/>
            </a:pPr>
            <a:fld id="{FA17DA47-C487-3F42-8BA2-E2ECA0FC4C6F}" type="slidenum">
              <a:rPr lang="en-GB"/>
              <a:pPr>
                <a:defRPr/>
              </a:pPr>
              <a:t>‹#›</a:t>
            </a:fld>
            <a:endParaRPr lang="en-GB"/>
          </a:p>
        </p:txBody>
      </p:sp>
    </p:spTree>
    <p:extLst>
      <p:ext uri="{BB962C8B-B14F-4D97-AF65-F5344CB8AC3E}">
        <p14:creationId xmlns:p14="http://schemas.microsoft.com/office/powerpoint/2010/main" val="13942836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GB"/>
          </a:p>
        </p:txBody>
      </p:sp>
      <p:sp>
        <p:nvSpPr>
          <p:cNvPr id="5" name="Rectangle 5"/>
          <p:cNvSpPr>
            <a:spLocks noGrp="1" noChangeArrowheads="1"/>
          </p:cNvSpPr>
          <p:nvPr>
            <p:ph type="ftr" sz="quarter" idx="11"/>
          </p:nvPr>
        </p:nvSpPr>
        <p:spPr/>
        <p:txBody>
          <a:bodyPr/>
          <a:lstStyle>
            <a:lvl1pPr>
              <a:defRPr b="1"/>
            </a:lvl1pPr>
          </a:lstStyle>
          <a:p>
            <a:pPr>
              <a:defRPr/>
            </a:pPr>
            <a:endParaRPr lang="en-GB"/>
          </a:p>
        </p:txBody>
      </p:sp>
      <p:sp>
        <p:nvSpPr>
          <p:cNvPr id="6" name="Rectangle 6"/>
          <p:cNvSpPr>
            <a:spLocks noGrp="1" noChangeArrowheads="1"/>
          </p:cNvSpPr>
          <p:nvPr>
            <p:ph type="sldNum" sz="quarter" idx="12"/>
          </p:nvPr>
        </p:nvSpPr>
        <p:spPr/>
        <p:txBody>
          <a:bodyPr/>
          <a:lstStyle>
            <a:lvl1pPr>
              <a:defRPr b="1"/>
            </a:lvl1pPr>
          </a:lstStyle>
          <a:p>
            <a:pPr>
              <a:defRPr/>
            </a:pPr>
            <a:fld id="{A64972E8-6D5C-9B4E-8F85-4B7FDFE8980A}" type="slidenum">
              <a:rPr lang="en-GB"/>
              <a:pPr>
                <a:defRPr/>
              </a:pPr>
              <a:t>‹#›</a:t>
            </a:fld>
            <a:endParaRPr lang="en-GB"/>
          </a:p>
        </p:txBody>
      </p:sp>
    </p:spTree>
    <p:extLst>
      <p:ext uri="{BB962C8B-B14F-4D97-AF65-F5344CB8AC3E}">
        <p14:creationId xmlns:p14="http://schemas.microsoft.com/office/powerpoint/2010/main" val="428664339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pPr>
              <a:defRPr/>
            </a:pPr>
            <a:endParaRPr lang="en-GB"/>
          </a:p>
        </p:txBody>
      </p:sp>
      <p:sp>
        <p:nvSpPr>
          <p:cNvPr id="6" name="Rectangle 5"/>
          <p:cNvSpPr>
            <a:spLocks noGrp="1" noChangeArrowheads="1"/>
          </p:cNvSpPr>
          <p:nvPr>
            <p:ph type="ftr" sz="quarter" idx="11"/>
          </p:nvPr>
        </p:nvSpPr>
        <p:spPr/>
        <p:txBody>
          <a:bodyPr/>
          <a:lstStyle>
            <a:lvl1pPr>
              <a:defRPr b="1"/>
            </a:lvl1pPr>
          </a:lstStyle>
          <a:p>
            <a:pPr>
              <a:defRPr/>
            </a:pPr>
            <a:endParaRPr lang="en-GB"/>
          </a:p>
        </p:txBody>
      </p:sp>
      <p:sp>
        <p:nvSpPr>
          <p:cNvPr id="7" name="Rectangle 6"/>
          <p:cNvSpPr>
            <a:spLocks noGrp="1" noChangeArrowheads="1"/>
          </p:cNvSpPr>
          <p:nvPr>
            <p:ph type="sldNum" sz="quarter" idx="12"/>
          </p:nvPr>
        </p:nvSpPr>
        <p:spPr/>
        <p:txBody>
          <a:bodyPr/>
          <a:lstStyle>
            <a:lvl1pPr>
              <a:defRPr b="1"/>
            </a:lvl1pPr>
          </a:lstStyle>
          <a:p>
            <a:pPr>
              <a:defRPr/>
            </a:pPr>
            <a:fld id="{7A98FE63-6D72-CF4C-A9AB-5C7B28829610}" type="slidenum">
              <a:rPr lang="en-GB"/>
              <a:pPr>
                <a:defRPr/>
              </a:pPr>
              <a:t>‹#›</a:t>
            </a:fld>
            <a:endParaRPr lang="en-GB"/>
          </a:p>
        </p:txBody>
      </p:sp>
    </p:spTree>
    <p:extLst>
      <p:ext uri="{BB962C8B-B14F-4D97-AF65-F5344CB8AC3E}">
        <p14:creationId xmlns:p14="http://schemas.microsoft.com/office/powerpoint/2010/main" val="36751736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pPr>
              <a:defRPr/>
            </a:pPr>
            <a:endParaRPr lang="en-GB"/>
          </a:p>
        </p:txBody>
      </p:sp>
      <p:sp>
        <p:nvSpPr>
          <p:cNvPr id="8" name="Rectangle 5"/>
          <p:cNvSpPr>
            <a:spLocks noGrp="1" noChangeArrowheads="1"/>
          </p:cNvSpPr>
          <p:nvPr>
            <p:ph type="ftr" sz="quarter" idx="11"/>
          </p:nvPr>
        </p:nvSpPr>
        <p:spPr/>
        <p:txBody>
          <a:bodyPr/>
          <a:lstStyle>
            <a:lvl1pPr>
              <a:defRPr b="1"/>
            </a:lvl1pPr>
          </a:lstStyle>
          <a:p>
            <a:pPr>
              <a:defRPr/>
            </a:pPr>
            <a:endParaRPr lang="en-GB"/>
          </a:p>
        </p:txBody>
      </p:sp>
      <p:sp>
        <p:nvSpPr>
          <p:cNvPr id="9" name="Rectangle 6"/>
          <p:cNvSpPr>
            <a:spLocks noGrp="1" noChangeArrowheads="1"/>
          </p:cNvSpPr>
          <p:nvPr>
            <p:ph type="sldNum" sz="quarter" idx="12"/>
          </p:nvPr>
        </p:nvSpPr>
        <p:spPr/>
        <p:txBody>
          <a:bodyPr/>
          <a:lstStyle>
            <a:lvl1pPr>
              <a:defRPr b="1"/>
            </a:lvl1pPr>
          </a:lstStyle>
          <a:p>
            <a:pPr>
              <a:defRPr/>
            </a:pPr>
            <a:fld id="{5364BDB6-C193-D848-9D98-4C33BFFFE720}" type="slidenum">
              <a:rPr lang="en-GB"/>
              <a:pPr>
                <a:defRPr/>
              </a:pPr>
              <a:t>‹#›</a:t>
            </a:fld>
            <a:endParaRPr lang="en-GB"/>
          </a:p>
        </p:txBody>
      </p:sp>
    </p:spTree>
    <p:extLst>
      <p:ext uri="{BB962C8B-B14F-4D97-AF65-F5344CB8AC3E}">
        <p14:creationId xmlns:p14="http://schemas.microsoft.com/office/powerpoint/2010/main" val="12091411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latin typeface="Times New Roman" pitchFamily="18"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latin typeface="Times New Roman" pitchFamily="18" charset="0"/>
            </a:endParaRPr>
          </a:p>
        </p:txBody>
      </p:sp>
      <p:pic>
        <p:nvPicPr>
          <p:cNvPr id="7" name="Picture 5" descr="minispi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0445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endParaRPr lang="en-US" alt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endParaRPr lang="en-US" alt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fld id="{BBB9C4F0-C654-45FE-BA3F-C7D6EF847630}" type="slidenum">
              <a:rPr lang="en-US" altLang="en-US"/>
              <a:pPr/>
              <a:t>‹#›</a:t>
            </a:fld>
            <a:endParaRPr lang="en-US" altLang="en-US"/>
          </a:p>
        </p:txBody>
      </p:sp>
    </p:spTree>
    <p:extLst>
      <p:ext uri="{BB962C8B-B14F-4D97-AF65-F5344CB8AC3E}">
        <p14:creationId xmlns:p14="http://schemas.microsoft.com/office/powerpoint/2010/main" val="322040653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pPr>
              <a:defRPr/>
            </a:pPr>
            <a:endParaRPr lang="en-GB"/>
          </a:p>
        </p:txBody>
      </p:sp>
      <p:sp>
        <p:nvSpPr>
          <p:cNvPr id="4" name="Rectangle 5"/>
          <p:cNvSpPr>
            <a:spLocks noGrp="1" noChangeArrowheads="1"/>
          </p:cNvSpPr>
          <p:nvPr>
            <p:ph type="ftr" sz="quarter" idx="11"/>
          </p:nvPr>
        </p:nvSpPr>
        <p:spPr/>
        <p:txBody>
          <a:bodyPr/>
          <a:lstStyle>
            <a:lvl1pPr>
              <a:defRPr b="1"/>
            </a:lvl1pPr>
          </a:lstStyle>
          <a:p>
            <a:pPr>
              <a:defRPr/>
            </a:pPr>
            <a:endParaRPr lang="en-GB"/>
          </a:p>
        </p:txBody>
      </p:sp>
      <p:sp>
        <p:nvSpPr>
          <p:cNvPr id="5" name="Rectangle 6"/>
          <p:cNvSpPr>
            <a:spLocks noGrp="1" noChangeArrowheads="1"/>
          </p:cNvSpPr>
          <p:nvPr>
            <p:ph type="sldNum" sz="quarter" idx="12"/>
          </p:nvPr>
        </p:nvSpPr>
        <p:spPr/>
        <p:txBody>
          <a:bodyPr/>
          <a:lstStyle>
            <a:lvl1pPr>
              <a:defRPr b="1"/>
            </a:lvl1pPr>
          </a:lstStyle>
          <a:p>
            <a:pPr>
              <a:defRPr/>
            </a:pPr>
            <a:fld id="{A1A5B8CC-7B3E-B848-A652-DE9BA9F2AAC3}" type="slidenum">
              <a:rPr lang="en-GB"/>
              <a:pPr>
                <a:defRPr/>
              </a:pPr>
              <a:t>‹#›</a:t>
            </a:fld>
            <a:endParaRPr lang="en-GB"/>
          </a:p>
        </p:txBody>
      </p:sp>
    </p:spTree>
    <p:extLst>
      <p:ext uri="{BB962C8B-B14F-4D97-AF65-F5344CB8AC3E}">
        <p14:creationId xmlns:p14="http://schemas.microsoft.com/office/powerpoint/2010/main" val="33269627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GB"/>
          </a:p>
        </p:txBody>
      </p:sp>
      <p:sp>
        <p:nvSpPr>
          <p:cNvPr id="3" name="Rectangle 5"/>
          <p:cNvSpPr>
            <a:spLocks noGrp="1" noChangeArrowheads="1"/>
          </p:cNvSpPr>
          <p:nvPr>
            <p:ph type="ftr" sz="quarter" idx="11"/>
          </p:nvPr>
        </p:nvSpPr>
        <p:spPr/>
        <p:txBody>
          <a:bodyPr/>
          <a:lstStyle>
            <a:lvl1pPr>
              <a:defRPr b="1"/>
            </a:lvl1pPr>
          </a:lstStyle>
          <a:p>
            <a:pPr>
              <a:defRPr/>
            </a:pPr>
            <a:endParaRPr lang="en-GB"/>
          </a:p>
        </p:txBody>
      </p:sp>
      <p:sp>
        <p:nvSpPr>
          <p:cNvPr id="4" name="Rectangle 6"/>
          <p:cNvSpPr>
            <a:spLocks noGrp="1" noChangeArrowheads="1"/>
          </p:cNvSpPr>
          <p:nvPr>
            <p:ph type="sldNum" sz="quarter" idx="12"/>
          </p:nvPr>
        </p:nvSpPr>
        <p:spPr/>
        <p:txBody>
          <a:bodyPr/>
          <a:lstStyle>
            <a:lvl1pPr>
              <a:defRPr b="1"/>
            </a:lvl1pPr>
          </a:lstStyle>
          <a:p>
            <a:pPr>
              <a:defRPr/>
            </a:pPr>
            <a:fld id="{7B552F8A-C366-8A40-AA9C-40CE475CFD0A}" type="slidenum">
              <a:rPr lang="en-GB"/>
              <a:pPr>
                <a:defRPr/>
              </a:pPr>
              <a:t>‹#›</a:t>
            </a:fld>
            <a:endParaRPr lang="en-GB"/>
          </a:p>
        </p:txBody>
      </p:sp>
    </p:spTree>
    <p:extLst>
      <p:ext uri="{BB962C8B-B14F-4D97-AF65-F5344CB8AC3E}">
        <p14:creationId xmlns:p14="http://schemas.microsoft.com/office/powerpoint/2010/main" val="165736716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GB"/>
          </a:p>
        </p:txBody>
      </p:sp>
      <p:sp>
        <p:nvSpPr>
          <p:cNvPr id="6" name="Rectangle 5"/>
          <p:cNvSpPr>
            <a:spLocks noGrp="1" noChangeArrowheads="1"/>
          </p:cNvSpPr>
          <p:nvPr>
            <p:ph type="ftr" sz="quarter" idx="11"/>
          </p:nvPr>
        </p:nvSpPr>
        <p:spPr/>
        <p:txBody>
          <a:bodyPr/>
          <a:lstStyle>
            <a:lvl1pPr>
              <a:defRPr b="1"/>
            </a:lvl1pPr>
          </a:lstStyle>
          <a:p>
            <a:pPr>
              <a:defRPr/>
            </a:pPr>
            <a:endParaRPr lang="en-GB"/>
          </a:p>
        </p:txBody>
      </p:sp>
      <p:sp>
        <p:nvSpPr>
          <p:cNvPr id="7" name="Rectangle 6"/>
          <p:cNvSpPr>
            <a:spLocks noGrp="1" noChangeArrowheads="1"/>
          </p:cNvSpPr>
          <p:nvPr>
            <p:ph type="sldNum" sz="quarter" idx="12"/>
          </p:nvPr>
        </p:nvSpPr>
        <p:spPr/>
        <p:txBody>
          <a:bodyPr/>
          <a:lstStyle>
            <a:lvl1pPr>
              <a:defRPr b="1"/>
            </a:lvl1pPr>
          </a:lstStyle>
          <a:p>
            <a:pPr>
              <a:defRPr/>
            </a:pPr>
            <a:fld id="{072B0B60-C692-3D41-893D-B1D2BC077AD7}" type="slidenum">
              <a:rPr lang="en-GB"/>
              <a:pPr>
                <a:defRPr/>
              </a:pPr>
              <a:t>‹#›</a:t>
            </a:fld>
            <a:endParaRPr lang="en-GB"/>
          </a:p>
        </p:txBody>
      </p:sp>
    </p:spTree>
    <p:extLst>
      <p:ext uri="{BB962C8B-B14F-4D97-AF65-F5344CB8AC3E}">
        <p14:creationId xmlns:p14="http://schemas.microsoft.com/office/powerpoint/2010/main" val="90217836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GB"/>
          </a:p>
        </p:txBody>
      </p:sp>
      <p:sp>
        <p:nvSpPr>
          <p:cNvPr id="6" name="Rectangle 5"/>
          <p:cNvSpPr>
            <a:spLocks noGrp="1" noChangeArrowheads="1"/>
          </p:cNvSpPr>
          <p:nvPr>
            <p:ph type="ftr" sz="quarter" idx="11"/>
          </p:nvPr>
        </p:nvSpPr>
        <p:spPr/>
        <p:txBody>
          <a:bodyPr/>
          <a:lstStyle>
            <a:lvl1pPr>
              <a:defRPr b="1"/>
            </a:lvl1pPr>
          </a:lstStyle>
          <a:p>
            <a:pPr>
              <a:defRPr/>
            </a:pPr>
            <a:endParaRPr lang="en-GB"/>
          </a:p>
        </p:txBody>
      </p:sp>
      <p:sp>
        <p:nvSpPr>
          <p:cNvPr id="7" name="Rectangle 6"/>
          <p:cNvSpPr>
            <a:spLocks noGrp="1" noChangeArrowheads="1"/>
          </p:cNvSpPr>
          <p:nvPr>
            <p:ph type="sldNum" sz="quarter" idx="12"/>
          </p:nvPr>
        </p:nvSpPr>
        <p:spPr/>
        <p:txBody>
          <a:bodyPr/>
          <a:lstStyle>
            <a:lvl1pPr>
              <a:defRPr b="1"/>
            </a:lvl1pPr>
          </a:lstStyle>
          <a:p>
            <a:pPr>
              <a:defRPr/>
            </a:pPr>
            <a:fld id="{B2F15369-765E-DA49-BAA8-7964D267EF99}" type="slidenum">
              <a:rPr lang="en-GB"/>
              <a:pPr>
                <a:defRPr/>
              </a:pPr>
              <a:t>‹#›</a:t>
            </a:fld>
            <a:endParaRPr lang="en-GB"/>
          </a:p>
        </p:txBody>
      </p:sp>
    </p:spTree>
    <p:extLst>
      <p:ext uri="{BB962C8B-B14F-4D97-AF65-F5344CB8AC3E}">
        <p14:creationId xmlns:p14="http://schemas.microsoft.com/office/powerpoint/2010/main" val="298779071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GB"/>
          </a:p>
        </p:txBody>
      </p:sp>
      <p:sp>
        <p:nvSpPr>
          <p:cNvPr id="5" name="Rectangle 5"/>
          <p:cNvSpPr>
            <a:spLocks noGrp="1" noChangeArrowheads="1"/>
          </p:cNvSpPr>
          <p:nvPr>
            <p:ph type="ftr" sz="quarter" idx="11"/>
          </p:nvPr>
        </p:nvSpPr>
        <p:spPr/>
        <p:txBody>
          <a:bodyPr/>
          <a:lstStyle>
            <a:lvl1pPr>
              <a:defRPr b="1"/>
            </a:lvl1pPr>
          </a:lstStyle>
          <a:p>
            <a:pPr>
              <a:defRPr/>
            </a:pPr>
            <a:endParaRPr lang="en-GB"/>
          </a:p>
        </p:txBody>
      </p:sp>
      <p:sp>
        <p:nvSpPr>
          <p:cNvPr id="6" name="Rectangle 6"/>
          <p:cNvSpPr>
            <a:spLocks noGrp="1" noChangeArrowheads="1"/>
          </p:cNvSpPr>
          <p:nvPr>
            <p:ph type="sldNum" sz="quarter" idx="12"/>
          </p:nvPr>
        </p:nvSpPr>
        <p:spPr/>
        <p:txBody>
          <a:bodyPr/>
          <a:lstStyle>
            <a:lvl1pPr>
              <a:defRPr b="1"/>
            </a:lvl1pPr>
          </a:lstStyle>
          <a:p>
            <a:pPr>
              <a:defRPr/>
            </a:pPr>
            <a:fld id="{B0660AAE-BE1F-534F-B7F4-0C507A881B76}" type="slidenum">
              <a:rPr lang="en-GB"/>
              <a:pPr>
                <a:defRPr/>
              </a:pPr>
              <a:t>‹#›</a:t>
            </a:fld>
            <a:endParaRPr lang="en-GB"/>
          </a:p>
        </p:txBody>
      </p:sp>
    </p:spTree>
    <p:extLst>
      <p:ext uri="{BB962C8B-B14F-4D97-AF65-F5344CB8AC3E}">
        <p14:creationId xmlns:p14="http://schemas.microsoft.com/office/powerpoint/2010/main" val="223849479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GB"/>
          </a:p>
        </p:txBody>
      </p:sp>
      <p:sp>
        <p:nvSpPr>
          <p:cNvPr id="5" name="Rectangle 5"/>
          <p:cNvSpPr>
            <a:spLocks noGrp="1" noChangeArrowheads="1"/>
          </p:cNvSpPr>
          <p:nvPr>
            <p:ph type="ftr" sz="quarter" idx="11"/>
          </p:nvPr>
        </p:nvSpPr>
        <p:spPr/>
        <p:txBody>
          <a:bodyPr/>
          <a:lstStyle>
            <a:lvl1pPr>
              <a:defRPr b="1"/>
            </a:lvl1pPr>
          </a:lstStyle>
          <a:p>
            <a:pPr>
              <a:defRPr/>
            </a:pPr>
            <a:endParaRPr lang="en-GB"/>
          </a:p>
        </p:txBody>
      </p:sp>
      <p:sp>
        <p:nvSpPr>
          <p:cNvPr id="6" name="Rectangle 6"/>
          <p:cNvSpPr>
            <a:spLocks noGrp="1" noChangeArrowheads="1"/>
          </p:cNvSpPr>
          <p:nvPr>
            <p:ph type="sldNum" sz="quarter" idx="12"/>
          </p:nvPr>
        </p:nvSpPr>
        <p:spPr/>
        <p:txBody>
          <a:bodyPr/>
          <a:lstStyle>
            <a:lvl1pPr>
              <a:defRPr b="1"/>
            </a:lvl1pPr>
          </a:lstStyle>
          <a:p>
            <a:pPr>
              <a:defRPr/>
            </a:pPr>
            <a:fld id="{D1708EB4-440C-6849-AD85-EDBB257DBB2B}" type="slidenum">
              <a:rPr lang="en-GB"/>
              <a:pPr>
                <a:defRPr/>
              </a:pPr>
              <a:t>‹#›</a:t>
            </a:fld>
            <a:endParaRPr lang="en-GB"/>
          </a:p>
        </p:txBody>
      </p:sp>
    </p:spTree>
    <p:extLst>
      <p:ext uri="{BB962C8B-B14F-4D97-AF65-F5344CB8AC3E}">
        <p14:creationId xmlns:p14="http://schemas.microsoft.com/office/powerpoint/2010/main" val="235158543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a:solidFill>
                  <a:srgbClr val="000000"/>
                </a:solidFill>
                <a:latin typeface="Arial" charset="0"/>
                <a:cs typeface="Arial" charset="0"/>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a:solidFill>
                  <a:srgbClr val="000000"/>
                </a:solidFill>
                <a:latin typeface="Arial" charset="0"/>
                <a:cs typeface="Arial" charset="0"/>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a:solidFill>
                  <a:srgbClr val="000000"/>
                </a:solidFill>
                <a:latin typeface="Arial" charset="0"/>
                <a:cs typeface="Arial" charset="0"/>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a:solidFill>
                  <a:srgbClr val="000000"/>
                </a:solidFill>
                <a:latin typeface="Arial" charset="0"/>
                <a:cs typeface="Arial" charset="0"/>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a:solidFill>
                <a:srgbClr val="000000"/>
              </a:solidFill>
              <a:latin typeface="Arial" charset="0"/>
              <a:cs typeface="Arial" charset="0"/>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a:solidFill>
                <a:srgbClr val="000000"/>
              </a:solidFill>
              <a:latin typeface="Arial" charset="0"/>
              <a:cs typeface="Arial" charset="0"/>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p>
            <a:pPr algn="ctr"/>
            <a:endParaRPr kumimoji="1" lang="en-US">
              <a:solidFill>
                <a:srgbClr val="000000"/>
              </a:solidFill>
              <a:latin typeface="Arial" charset="0"/>
              <a:cs typeface="Arial" charset="0"/>
            </a:endParaRPr>
          </a:p>
        </p:txBody>
      </p:sp>
      <p:sp>
        <p:nvSpPr>
          <p:cNvPr id="335882" name="Rectangle 10"/>
          <p:cNvSpPr>
            <a:spLocks noGrp="1" noChangeArrowheads="1"/>
          </p:cNvSpPr>
          <p:nvPr>
            <p:ph type="ctrTitle"/>
          </p:nvPr>
        </p:nvSpPr>
        <p:spPr>
          <a:xfrm>
            <a:off x="990600" y="1828800"/>
            <a:ext cx="7772400" cy="1143000"/>
          </a:xfrm>
        </p:spPr>
        <p:txBody>
          <a:bodyPr/>
          <a:lstStyle>
            <a:lvl1pPr>
              <a:defRPr/>
            </a:lvl1pPr>
          </a:lstStyle>
          <a:p>
            <a:pPr lvl="0"/>
            <a:r>
              <a:rPr lang="en-US" noProof="0"/>
              <a:t>Click to edit Master title style</a:t>
            </a:r>
          </a:p>
        </p:txBody>
      </p:sp>
      <p:sp>
        <p:nvSpPr>
          <p:cNvPr id="335883"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b="1">
                <a:solidFill>
                  <a:srgbClr val="1C1C1C"/>
                </a:solidFill>
                <a:latin typeface="Engravers MT" charset="0"/>
              </a:defRPr>
            </a:lvl1pPr>
          </a:lstStyle>
          <a:p>
            <a:pPr>
              <a:defRPr/>
            </a:pPr>
            <a:endParaRPr lang="en-US"/>
          </a:p>
        </p:txBody>
      </p:sp>
      <p:sp>
        <p:nvSpPr>
          <p:cNvPr id="14" name="Rectangle 13"/>
          <p:cNvSpPr>
            <a:spLocks noGrp="1" noChangeArrowheads="1"/>
          </p:cNvSpPr>
          <p:nvPr>
            <p:ph type="ftr" sz="quarter" idx="11"/>
          </p:nvPr>
        </p:nvSpPr>
        <p:spPr>
          <a:xfrm>
            <a:off x="3429000" y="6248400"/>
            <a:ext cx="2895600" cy="457200"/>
          </a:xfrm>
        </p:spPr>
        <p:txBody>
          <a:bodyPr/>
          <a:lstStyle>
            <a:lvl1pPr>
              <a:defRPr b="1">
                <a:solidFill>
                  <a:srgbClr val="1C1C1C"/>
                </a:solidFill>
                <a:latin typeface="Engravers MT" charset="0"/>
              </a:defRPr>
            </a:lvl1pPr>
          </a:lstStyle>
          <a:p>
            <a:pPr>
              <a:defRPr/>
            </a:pPr>
            <a:endParaRPr lang="en-US"/>
          </a:p>
        </p:txBody>
      </p:sp>
      <p:sp>
        <p:nvSpPr>
          <p:cNvPr id="15" name="Rectangle 14"/>
          <p:cNvSpPr>
            <a:spLocks noGrp="1" noChangeArrowheads="1"/>
          </p:cNvSpPr>
          <p:nvPr>
            <p:ph type="sldNum" sz="quarter" idx="12"/>
          </p:nvPr>
        </p:nvSpPr>
        <p:spPr>
          <a:xfrm>
            <a:off x="6858000" y="6248400"/>
            <a:ext cx="1905000" cy="457200"/>
          </a:xfrm>
        </p:spPr>
        <p:txBody>
          <a:bodyPr/>
          <a:lstStyle>
            <a:lvl1pPr>
              <a:defRPr b="1">
                <a:solidFill>
                  <a:srgbClr val="1C1C1C"/>
                </a:solidFill>
                <a:latin typeface="Engravers MT" charset="0"/>
              </a:defRPr>
            </a:lvl1pPr>
          </a:lstStyle>
          <a:p>
            <a:pPr>
              <a:defRPr/>
            </a:pPr>
            <a:fld id="{2B38861C-5F39-9143-9874-0249FAC7CC05}" type="slidenum">
              <a:rPr lang="en-US"/>
              <a:pPr>
                <a:defRPr/>
              </a:pPr>
              <a:t>‹#›</a:t>
            </a:fld>
            <a:endParaRPr lang="en-US"/>
          </a:p>
        </p:txBody>
      </p:sp>
    </p:spTree>
    <p:extLst>
      <p:ext uri="{BB962C8B-B14F-4D97-AF65-F5344CB8AC3E}">
        <p14:creationId xmlns:p14="http://schemas.microsoft.com/office/powerpoint/2010/main" val="28435523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b="1">
                <a:latin typeface="Engravers MT"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b="1">
                <a:latin typeface="Engravers MT" charset="0"/>
              </a:defRPr>
            </a:lvl1pPr>
          </a:lstStyle>
          <a:p>
            <a:pPr>
              <a:defRPr/>
            </a:pPr>
            <a:fld id="{33FDFA1B-74DE-CA46-BC45-FF43B9841AA0}" type="slidenum">
              <a:rPr lang="en-US"/>
              <a:pPr>
                <a:defRPr/>
              </a:pPr>
              <a:t>‹#›</a:t>
            </a:fld>
            <a:endParaRPr lang="en-US"/>
          </a:p>
        </p:txBody>
      </p:sp>
    </p:spTree>
    <p:extLst>
      <p:ext uri="{BB962C8B-B14F-4D97-AF65-F5344CB8AC3E}">
        <p14:creationId xmlns:p14="http://schemas.microsoft.com/office/powerpoint/2010/main" val="256473979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b="1">
                <a:latin typeface="Engravers MT"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b="1">
                <a:latin typeface="Engravers MT" charset="0"/>
              </a:defRPr>
            </a:lvl1pPr>
          </a:lstStyle>
          <a:p>
            <a:pPr>
              <a:defRPr/>
            </a:pPr>
            <a:fld id="{BF723C91-6C23-4744-BCC3-6EAC5EC8D299}" type="slidenum">
              <a:rPr lang="en-US"/>
              <a:pPr>
                <a:defRPr/>
              </a:pPr>
              <a:t>‹#›</a:t>
            </a:fld>
            <a:endParaRPr lang="en-US"/>
          </a:p>
        </p:txBody>
      </p:sp>
    </p:spTree>
    <p:extLst>
      <p:ext uri="{BB962C8B-B14F-4D97-AF65-F5344CB8AC3E}">
        <p14:creationId xmlns:p14="http://schemas.microsoft.com/office/powerpoint/2010/main" val="252624021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6" name="Rectangle 12"/>
          <p:cNvSpPr>
            <a:spLocks noGrp="1" noChangeArrowheads="1"/>
          </p:cNvSpPr>
          <p:nvPr>
            <p:ph type="ftr" sz="quarter" idx="11"/>
          </p:nvPr>
        </p:nvSpPr>
        <p:spPr/>
        <p:txBody>
          <a:bodyPr/>
          <a:lstStyle>
            <a:lvl1pPr>
              <a:defRPr b="1">
                <a:latin typeface="Engravers MT" charset="0"/>
              </a:defRPr>
            </a:lvl1pPr>
          </a:lstStyle>
          <a:p>
            <a:pPr>
              <a:defRPr/>
            </a:pPr>
            <a:endParaRPr lang="en-US"/>
          </a:p>
        </p:txBody>
      </p:sp>
      <p:sp>
        <p:nvSpPr>
          <p:cNvPr id="7" name="Rectangle 13"/>
          <p:cNvSpPr>
            <a:spLocks noGrp="1" noChangeArrowheads="1"/>
          </p:cNvSpPr>
          <p:nvPr>
            <p:ph type="sldNum" sz="quarter" idx="12"/>
          </p:nvPr>
        </p:nvSpPr>
        <p:spPr/>
        <p:txBody>
          <a:bodyPr/>
          <a:lstStyle>
            <a:lvl1pPr>
              <a:defRPr b="1">
                <a:latin typeface="Engravers MT" charset="0"/>
              </a:defRPr>
            </a:lvl1pPr>
          </a:lstStyle>
          <a:p>
            <a:pPr>
              <a:defRPr/>
            </a:pPr>
            <a:fld id="{A4792408-A895-A245-A45C-D4DB9DA06939}" type="slidenum">
              <a:rPr lang="en-US"/>
              <a:pPr>
                <a:defRPr/>
              </a:pPr>
              <a:t>‹#›</a:t>
            </a:fld>
            <a:endParaRPr lang="en-US"/>
          </a:p>
        </p:txBody>
      </p:sp>
    </p:spTree>
    <p:extLst>
      <p:ext uri="{BB962C8B-B14F-4D97-AF65-F5344CB8AC3E}">
        <p14:creationId xmlns:p14="http://schemas.microsoft.com/office/powerpoint/2010/main" val="23841569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endParaRPr lang="en-US" altLang="en-US"/>
          </a:p>
        </p:txBody>
      </p:sp>
      <p:sp>
        <p:nvSpPr>
          <p:cNvPr id="5" name="Rectangle 1033"/>
          <p:cNvSpPr>
            <a:spLocks noGrp="1" noChangeArrowheads="1"/>
          </p:cNvSpPr>
          <p:nvPr>
            <p:ph type="ftr" sz="quarter" idx="11"/>
          </p:nvPr>
        </p:nvSpPr>
        <p:spPr>
          <a:ln/>
        </p:spPr>
        <p:txBody>
          <a:bodyPr/>
          <a:lstStyle>
            <a:lvl1pPr>
              <a:defRPr/>
            </a:lvl1pPr>
          </a:lstStyle>
          <a:p>
            <a:endParaRPr lang="en-US" altLang="en-US"/>
          </a:p>
        </p:txBody>
      </p:sp>
      <p:sp>
        <p:nvSpPr>
          <p:cNvPr id="6" name="Rectangle 1034"/>
          <p:cNvSpPr>
            <a:spLocks noGrp="1" noChangeArrowheads="1"/>
          </p:cNvSpPr>
          <p:nvPr>
            <p:ph type="sldNum" sz="quarter" idx="12"/>
          </p:nvPr>
        </p:nvSpPr>
        <p:spPr>
          <a:ln/>
        </p:spPr>
        <p:txBody>
          <a:bodyPr/>
          <a:lstStyle>
            <a:lvl1pPr>
              <a:defRPr/>
            </a:lvl1pPr>
          </a:lstStyle>
          <a:p>
            <a:fld id="{093C23A6-8CA5-43CE-93F9-4E1F0F349B81}" type="slidenum">
              <a:rPr lang="en-US" altLang="en-US"/>
              <a:pPr/>
              <a:t>‹#›</a:t>
            </a:fld>
            <a:endParaRPr lang="en-US" altLang="en-US"/>
          </a:p>
        </p:txBody>
      </p:sp>
    </p:spTree>
    <p:extLst>
      <p:ext uri="{BB962C8B-B14F-4D97-AF65-F5344CB8AC3E}">
        <p14:creationId xmlns:p14="http://schemas.microsoft.com/office/powerpoint/2010/main" val="152245054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8" name="Rectangle 12"/>
          <p:cNvSpPr>
            <a:spLocks noGrp="1" noChangeArrowheads="1"/>
          </p:cNvSpPr>
          <p:nvPr>
            <p:ph type="ftr" sz="quarter" idx="11"/>
          </p:nvPr>
        </p:nvSpPr>
        <p:spPr/>
        <p:txBody>
          <a:bodyPr/>
          <a:lstStyle>
            <a:lvl1pPr>
              <a:defRPr b="1">
                <a:latin typeface="Engravers MT" charset="0"/>
              </a:defRPr>
            </a:lvl1pPr>
          </a:lstStyle>
          <a:p>
            <a:pPr>
              <a:defRPr/>
            </a:pPr>
            <a:endParaRPr lang="en-US"/>
          </a:p>
        </p:txBody>
      </p:sp>
      <p:sp>
        <p:nvSpPr>
          <p:cNvPr id="9" name="Rectangle 13"/>
          <p:cNvSpPr>
            <a:spLocks noGrp="1" noChangeArrowheads="1"/>
          </p:cNvSpPr>
          <p:nvPr>
            <p:ph type="sldNum" sz="quarter" idx="12"/>
          </p:nvPr>
        </p:nvSpPr>
        <p:spPr/>
        <p:txBody>
          <a:bodyPr/>
          <a:lstStyle>
            <a:lvl1pPr>
              <a:defRPr b="1">
                <a:latin typeface="Engravers MT" charset="0"/>
              </a:defRPr>
            </a:lvl1pPr>
          </a:lstStyle>
          <a:p>
            <a:pPr>
              <a:defRPr/>
            </a:pPr>
            <a:fld id="{4667F7E2-45F5-5845-AB47-99466B3C6FC7}" type="slidenum">
              <a:rPr lang="en-US"/>
              <a:pPr>
                <a:defRPr/>
              </a:pPr>
              <a:t>‹#›</a:t>
            </a:fld>
            <a:endParaRPr lang="en-US"/>
          </a:p>
        </p:txBody>
      </p:sp>
    </p:spTree>
    <p:extLst>
      <p:ext uri="{BB962C8B-B14F-4D97-AF65-F5344CB8AC3E}">
        <p14:creationId xmlns:p14="http://schemas.microsoft.com/office/powerpoint/2010/main" val="85001652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4" name="Rectangle 12"/>
          <p:cNvSpPr>
            <a:spLocks noGrp="1" noChangeArrowheads="1"/>
          </p:cNvSpPr>
          <p:nvPr>
            <p:ph type="ftr" sz="quarter" idx="11"/>
          </p:nvPr>
        </p:nvSpPr>
        <p:spPr/>
        <p:txBody>
          <a:bodyPr/>
          <a:lstStyle>
            <a:lvl1pPr>
              <a:defRPr b="1">
                <a:latin typeface="Engravers MT" charset="0"/>
              </a:defRPr>
            </a:lvl1pPr>
          </a:lstStyle>
          <a:p>
            <a:pPr>
              <a:defRPr/>
            </a:pPr>
            <a:endParaRPr lang="en-US"/>
          </a:p>
        </p:txBody>
      </p:sp>
      <p:sp>
        <p:nvSpPr>
          <p:cNvPr id="5" name="Rectangle 13"/>
          <p:cNvSpPr>
            <a:spLocks noGrp="1" noChangeArrowheads="1"/>
          </p:cNvSpPr>
          <p:nvPr>
            <p:ph type="sldNum" sz="quarter" idx="12"/>
          </p:nvPr>
        </p:nvSpPr>
        <p:spPr/>
        <p:txBody>
          <a:bodyPr/>
          <a:lstStyle>
            <a:lvl1pPr>
              <a:defRPr b="1">
                <a:latin typeface="Engravers MT" charset="0"/>
              </a:defRPr>
            </a:lvl1pPr>
          </a:lstStyle>
          <a:p>
            <a:pPr>
              <a:defRPr/>
            </a:pPr>
            <a:fld id="{A20E9016-1BBF-CA4F-862D-C453EA53EF70}" type="slidenum">
              <a:rPr lang="en-US"/>
              <a:pPr>
                <a:defRPr/>
              </a:pPr>
              <a:t>‹#›</a:t>
            </a:fld>
            <a:endParaRPr lang="en-US"/>
          </a:p>
        </p:txBody>
      </p:sp>
    </p:spTree>
    <p:extLst>
      <p:ext uri="{BB962C8B-B14F-4D97-AF65-F5344CB8AC3E}">
        <p14:creationId xmlns:p14="http://schemas.microsoft.com/office/powerpoint/2010/main" val="399199336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3" name="Rectangle 12"/>
          <p:cNvSpPr>
            <a:spLocks noGrp="1" noChangeArrowheads="1"/>
          </p:cNvSpPr>
          <p:nvPr>
            <p:ph type="ftr" sz="quarter" idx="11"/>
          </p:nvPr>
        </p:nvSpPr>
        <p:spPr/>
        <p:txBody>
          <a:bodyPr/>
          <a:lstStyle>
            <a:lvl1pPr>
              <a:defRPr b="1">
                <a:latin typeface="Engravers MT" charset="0"/>
              </a:defRPr>
            </a:lvl1pPr>
          </a:lstStyle>
          <a:p>
            <a:pPr>
              <a:defRPr/>
            </a:pPr>
            <a:endParaRPr lang="en-US"/>
          </a:p>
        </p:txBody>
      </p:sp>
      <p:sp>
        <p:nvSpPr>
          <p:cNvPr id="4" name="Rectangle 13"/>
          <p:cNvSpPr>
            <a:spLocks noGrp="1" noChangeArrowheads="1"/>
          </p:cNvSpPr>
          <p:nvPr>
            <p:ph type="sldNum" sz="quarter" idx="12"/>
          </p:nvPr>
        </p:nvSpPr>
        <p:spPr/>
        <p:txBody>
          <a:bodyPr/>
          <a:lstStyle>
            <a:lvl1pPr>
              <a:defRPr b="1">
                <a:latin typeface="Engravers MT" charset="0"/>
              </a:defRPr>
            </a:lvl1pPr>
          </a:lstStyle>
          <a:p>
            <a:pPr>
              <a:defRPr/>
            </a:pPr>
            <a:fld id="{C37E1BE2-B3BF-0A4C-9C80-A175BE995057}" type="slidenum">
              <a:rPr lang="en-US"/>
              <a:pPr>
                <a:defRPr/>
              </a:pPr>
              <a:t>‹#›</a:t>
            </a:fld>
            <a:endParaRPr lang="en-US"/>
          </a:p>
        </p:txBody>
      </p:sp>
    </p:spTree>
    <p:extLst>
      <p:ext uri="{BB962C8B-B14F-4D97-AF65-F5344CB8AC3E}">
        <p14:creationId xmlns:p14="http://schemas.microsoft.com/office/powerpoint/2010/main" val="300848667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6" name="Rectangle 12"/>
          <p:cNvSpPr>
            <a:spLocks noGrp="1" noChangeArrowheads="1"/>
          </p:cNvSpPr>
          <p:nvPr>
            <p:ph type="ftr" sz="quarter" idx="11"/>
          </p:nvPr>
        </p:nvSpPr>
        <p:spPr/>
        <p:txBody>
          <a:bodyPr/>
          <a:lstStyle>
            <a:lvl1pPr>
              <a:defRPr b="1">
                <a:latin typeface="Engravers MT" charset="0"/>
              </a:defRPr>
            </a:lvl1pPr>
          </a:lstStyle>
          <a:p>
            <a:pPr>
              <a:defRPr/>
            </a:pPr>
            <a:endParaRPr lang="en-US"/>
          </a:p>
        </p:txBody>
      </p:sp>
      <p:sp>
        <p:nvSpPr>
          <p:cNvPr id="7" name="Rectangle 13"/>
          <p:cNvSpPr>
            <a:spLocks noGrp="1" noChangeArrowheads="1"/>
          </p:cNvSpPr>
          <p:nvPr>
            <p:ph type="sldNum" sz="quarter" idx="12"/>
          </p:nvPr>
        </p:nvSpPr>
        <p:spPr/>
        <p:txBody>
          <a:bodyPr/>
          <a:lstStyle>
            <a:lvl1pPr>
              <a:defRPr b="1">
                <a:latin typeface="Engravers MT" charset="0"/>
              </a:defRPr>
            </a:lvl1pPr>
          </a:lstStyle>
          <a:p>
            <a:pPr>
              <a:defRPr/>
            </a:pPr>
            <a:fld id="{AB686E1F-4CD4-F447-A99A-76A2605C86EB}" type="slidenum">
              <a:rPr lang="en-US"/>
              <a:pPr>
                <a:defRPr/>
              </a:pPr>
              <a:t>‹#›</a:t>
            </a:fld>
            <a:endParaRPr lang="en-US"/>
          </a:p>
        </p:txBody>
      </p:sp>
    </p:spTree>
    <p:extLst>
      <p:ext uri="{BB962C8B-B14F-4D97-AF65-F5344CB8AC3E}">
        <p14:creationId xmlns:p14="http://schemas.microsoft.com/office/powerpoint/2010/main" val="255843455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6" name="Rectangle 12"/>
          <p:cNvSpPr>
            <a:spLocks noGrp="1" noChangeArrowheads="1"/>
          </p:cNvSpPr>
          <p:nvPr>
            <p:ph type="ftr" sz="quarter" idx="11"/>
          </p:nvPr>
        </p:nvSpPr>
        <p:spPr/>
        <p:txBody>
          <a:bodyPr/>
          <a:lstStyle>
            <a:lvl1pPr>
              <a:defRPr b="1">
                <a:latin typeface="Engravers MT" charset="0"/>
              </a:defRPr>
            </a:lvl1pPr>
          </a:lstStyle>
          <a:p>
            <a:pPr>
              <a:defRPr/>
            </a:pPr>
            <a:endParaRPr lang="en-US"/>
          </a:p>
        </p:txBody>
      </p:sp>
      <p:sp>
        <p:nvSpPr>
          <p:cNvPr id="7" name="Rectangle 13"/>
          <p:cNvSpPr>
            <a:spLocks noGrp="1" noChangeArrowheads="1"/>
          </p:cNvSpPr>
          <p:nvPr>
            <p:ph type="sldNum" sz="quarter" idx="12"/>
          </p:nvPr>
        </p:nvSpPr>
        <p:spPr/>
        <p:txBody>
          <a:bodyPr/>
          <a:lstStyle>
            <a:lvl1pPr>
              <a:defRPr b="1">
                <a:latin typeface="Engravers MT" charset="0"/>
              </a:defRPr>
            </a:lvl1pPr>
          </a:lstStyle>
          <a:p>
            <a:pPr>
              <a:defRPr/>
            </a:pPr>
            <a:fld id="{C9A1A0BF-A8F7-7D42-B1C1-FF127D6B0CBA}" type="slidenum">
              <a:rPr lang="en-US"/>
              <a:pPr>
                <a:defRPr/>
              </a:pPr>
              <a:t>‹#›</a:t>
            </a:fld>
            <a:endParaRPr lang="en-US"/>
          </a:p>
        </p:txBody>
      </p:sp>
    </p:spTree>
    <p:extLst>
      <p:ext uri="{BB962C8B-B14F-4D97-AF65-F5344CB8AC3E}">
        <p14:creationId xmlns:p14="http://schemas.microsoft.com/office/powerpoint/2010/main" val="385483562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b="1">
                <a:latin typeface="Engravers MT"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b="1">
                <a:latin typeface="Engravers MT" charset="0"/>
              </a:defRPr>
            </a:lvl1pPr>
          </a:lstStyle>
          <a:p>
            <a:pPr>
              <a:defRPr/>
            </a:pPr>
            <a:fld id="{C34056FD-E867-424A-9EA9-6161FC3611AD}" type="slidenum">
              <a:rPr lang="en-US"/>
              <a:pPr>
                <a:defRPr/>
              </a:pPr>
              <a:t>‹#›</a:t>
            </a:fld>
            <a:endParaRPr lang="en-US"/>
          </a:p>
        </p:txBody>
      </p:sp>
    </p:spTree>
    <p:extLst>
      <p:ext uri="{BB962C8B-B14F-4D97-AF65-F5344CB8AC3E}">
        <p14:creationId xmlns:p14="http://schemas.microsoft.com/office/powerpoint/2010/main" val="150909521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b="1">
                <a:latin typeface="Engravers MT"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b="1">
                <a:latin typeface="Engravers MT" charset="0"/>
              </a:defRPr>
            </a:lvl1pPr>
          </a:lstStyle>
          <a:p>
            <a:pPr>
              <a:defRPr/>
            </a:pPr>
            <a:fld id="{FA0F3FFD-833F-9742-BB9A-7903010D8890}" type="slidenum">
              <a:rPr lang="en-US"/>
              <a:pPr>
                <a:defRPr/>
              </a:pPr>
              <a:t>‹#›</a:t>
            </a:fld>
            <a:endParaRPr lang="en-US"/>
          </a:p>
        </p:txBody>
      </p:sp>
    </p:spTree>
    <p:extLst>
      <p:ext uri="{BB962C8B-B14F-4D97-AF65-F5344CB8AC3E}">
        <p14:creationId xmlns:p14="http://schemas.microsoft.com/office/powerpoint/2010/main" val="308368434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8763" cy="6851650"/>
            <a:chOff x="1" y="0"/>
            <a:chExt cx="5763" cy="4316"/>
          </a:xfrm>
        </p:grpSpPr>
        <p:sp>
          <p:nvSpPr>
            <p:cNvPr id="5"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6"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7"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grpSp>
          <p:nvGrpSpPr>
            <p:cNvPr id="8" name="Group 1030"/>
            <p:cNvGrpSpPr>
              <a:grpSpLocks/>
            </p:cNvGrpSpPr>
            <p:nvPr/>
          </p:nvGrpSpPr>
          <p:grpSpPr bwMode="auto">
            <a:xfrm>
              <a:off x="288" y="0"/>
              <a:ext cx="5098" cy="4316"/>
              <a:chOff x="288" y="0"/>
              <a:chExt cx="5098" cy="4316"/>
            </a:xfrm>
          </p:grpSpPr>
          <p:sp>
            <p:nvSpPr>
              <p:cNvPr id="28"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29"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0"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1"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2"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3"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4"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6"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7"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8"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9"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40"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grpSp>
        <p:sp>
          <p:nvSpPr>
            <p:cNvPr id="9"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10"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11"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12" name="Freeform 1047"/>
            <p:cNvSpPr>
              <a:spLocks/>
            </p:cNvSpPr>
            <p:nvPr/>
          </p:nvSpPr>
          <p:spPr bwMode="hidden">
            <a:xfrm>
              <a:off x="5041" y="0"/>
              <a:ext cx="719" cy="845"/>
            </a:xfrm>
            <a:custGeom>
              <a:avLst/>
              <a:gdLst>
                <a:gd name="T0" fmla="*/ 741 w 717"/>
                <a:gd name="T1" fmla="*/ 845 h 845"/>
                <a:gd name="T2" fmla="*/ 741 w 717"/>
                <a:gd name="T3" fmla="*/ 821 h 845"/>
                <a:gd name="T4" fmla="*/ 598 w 717"/>
                <a:gd name="T5" fmla="*/ 605 h 845"/>
                <a:gd name="T6" fmla="*/ 418 w 717"/>
                <a:gd name="T7" fmla="*/ 396 h 845"/>
                <a:gd name="T8" fmla="*/ 233 w 717"/>
                <a:gd name="T9" fmla="*/ 192 h 845"/>
                <a:gd name="T10" fmla="*/ 17 w 717"/>
                <a:gd name="T11" fmla="*/ 0 h 845"/>
                <a:gd name="T12" fmla="*/ 0 w 717"/>
                <a:gd name="T13" fmla="*/ 0 h 845"/>
                <a:gd name="T14" fmla="*/ 221 w 717"/>
                <a:gd name="T15" fmla="*/ 198 h 845"/>
                <a:gd name="T16" fmla="*/ 412 w 717"/>
                <a:gd name="T17" fmla="*/ 408 h 845"/>
                <a:gd name="T18" fmla="*/ 592 w 717"/>
                <a:gd name="T19" fmla="*/ 623 h 845"/>
                <a:gd name="T20" fmla="*/ 741 w 717"/>
                <a:gd name="T21" fmla="*/ 845 h 845"/>
                <a:gd name="T22" fmla="*/ 74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 name="Freeform 1048"/>
            <p:cNvSpPr>
              <a:spLocks/>
            </p:cNvSpPr>
            <p:nvPr/>
          </p:nvSpPr>
          <p:spPr bwMode="hidden">
            <a:xfrm>
              <a:off x="5352" y="0"/>
              <a:ext cx="408" cy="414"/>
            </a:xfrm>
            <a:custGeom>
              <a:avLst/>
              <a:gdLst>
                <a:gd name="T0" fmla="*/ 419 w 407"/>
                <a:gd name="T1" fmla="*/ 414 h 414"/>
                <a:gd name="T2" fmla="*/ 419 w 407"/>
                <a:gd name="T3" fmla="*/ 396 h 414"/>
                <a:gd name="T4" fmla="*/ 234 w 407"/>
                <a:gd name="T5" fmla="*/ 192 h 414"/>
                <a:gd name="T6" fmla="*/ 12 w 407"/>
                <a:gd name="T7" fmla="*/ 0 h 414"/>
                <a:gd name="T8" fmla="*/ 0 w 407"/>
                <a:gd name="T9" fmla="*/ 0 h 414"/>
                <a:gd name="T10" fmla="*/ 108 w 407"/>
                <a:gd name="T11" fmla="*/ 102 h 414"/>
                <a:gd name="T12" fmla="*/ 228 w 407"/>
                <a:gd name="T13" fmla="*/ 204 h 414"/>
                <a:gd name="T14" fmla="*/ 419 w 407"/>
                <a:gd name="T15" fmla="*/ 414 h 414"/>
                <a:gd name="T16" fmla="*/ 41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15" name="Freeform 1050"/>
            <p:cNvSpPr>
              <a:spLocks/>
            </p:cNvSpPr>
            <p:nvPr/>
          </p:nvSpPr>
          <p:spPr bwMode="hidden">
            <a:xfrm>
              <a:off x="6" y="0"/>
              <a:ext cx="588" cy="599"/>
            </a:xfrm>
            <a:custGeom>
              <a:avLst/>
              <a:gdLst>
                <a:gd name="T0" fmla="*/ 610 w 586"/>
                <a:gd name="T1" fmla="*/ 0 h 599"/>
                <a:gd name="T2" fmla="*/ 592 w 586"/>
                <a:gd name="T3" fmla="*/ 0 h 599"/>
                <a:gd name="T4" fmla="*/ 419 w 586"/>
                <a:gd name="T5" fmla="*/ 132 h 599"/>
                <a:gd name="T6" fmla="*/ 269 w 586"/>
                <a:gd name="T7" fmla="*/ 270 h 599"/>
                <a:gd name="T8" fmla="*/ 120 w 586"/>
                <a:gd name="T9" fmla="*/ 420 h 599"/>
                <a:gd name="T10" fmla="*/ 0 w 586"/>
                <a:gd name="T11" fmla="*/ 575 h 599"/>
                <a:gd name="T12" fmla="*/ 0 w 586"/>
                <a:gd name="T13" fmla="*/ 599 h 599"/>
                <a:gd name="T14" fmla="*/ 120 w 586"/>
                <a:gd name="T15" fmla="*/ 432 h 599"/>
                <a:gd name="T16" fmla="*/ 269 w 586"/>
                <a:gd name="T17" fmla="*/ 282 h 599"/>
                <a:gd name="T18" fmla="*/ 425 w 586"/>
                <a:gd name="T19" fmla="*/ 138 h 599"/>
                <a:gd name="T20" fmla="*/ 610 w 586"/>
                <a:gd name="T21" fmla="*/ 0 h 599"/>
                <a:gd name="T22" fmla="*/ 61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 name="Freeform 1051"/>
            <p:cNvSpPr>
              <a:spLocks/>
            </p:cNvSpPr>
            <p:nvPr/>
          </p:nvSpPr>
          <p:spPr bwMode="hidden">
            <a:xfrm>
              <a:off x="6" y="0"/>
              <a:ext cx="270" cy="252"/>
            </a:xfrm>
            <a:custGeom>
              <a:avLst/>
              <a:gdLst>
                <a:gd name="T0" fmla="*/ 281 w 269"/>
                <a:gd name="T1" fmla="*/ 0 h 252"/>
                <a:gd name="T2" fmla="*/ 26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1 w 269"/>
                <a:gd name="T15" fmla="*/ 0 h 252"/>
                <a:gd name="T16" fmla="*/ 28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18"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19"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grpSp>
          <p:nvGrpSpPr>
            <p:cNvPr id="20" name="Group 1055"/>
            <p:cNvGrpSpPr>
              <a:grpSpLocks/>
            </p:cNvGrpSpPr>
            <p:nvPr/>
          </p:nvGrpSpPr>
          <p:grpSpPr bwMode="auto">
            <a:xfrm>
              <a:off x="1" y="392"/>
              <a:ext cx="5758" cy="1571"/>
              <a:chOff x="1" y="392"/>
              <a:chExt cx="5758" cy="1571"/>
            </a:xfrm>
          </p:grpSpPr>
          <p:sp>
            <p:nvSpPr>
              <p:cNvPr id="23"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24"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25"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26"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27"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grpSp>
        <p:sp>
          <p:nvSpPr>
            <p:cNvPr id="21"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22"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grpSp>
      <p:sp>
        <p:nvSpPr>
          <p:cNvPr id="358439" name="Rectangle 1063"/>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358440" name="Rectangle 1064"/>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1065"/>
          <p:cNvSpPr>
            <a:spLocks noGrp="1" noChangeArrowheads="1"/>
          </p:cNvSpPr>
          <p:nvPr>
            <p:ph type="dt" sz="quarter" idx="10"/>
          </p:nvPr>
        </p:nvSpPr>
        <p:spPr/>
        <p:txBody>
          <a:bodyPr/>
          <a:lstStyle>
            <a:lvl1pPr>
              <a:defRPr b="1"/>
            </a:lvl1pPr>
          </a:lstStyle>
          <a:p>
            <a:pPr>
              <a:defRPr/>
            </a:pPr>
            <a:endParaRPr lang="en-US"/>
          </a:p>
        </p:txBody>
      </p:sp>
      <p:sp>
        <p:nvSpPr>
          <p:cNvPr id="42" name="Rectangle 1066"/>
          <p:cNvSpPr>
            <a:spLocks noGrp="1" noChangeArrowheads="1"/>
          </p:cNvSpPr>
          <p:nvPr>
            <p:ph type="ftr" sz="quarter" idx="11"/>
          </p:nvPr>
        </p:nvSpPr>
        <p:spPr/>
        <p:txBody>
          <a:bodyPr/>
          <a:lstStyle>
            <a:lvl1pPr>
              <a:defRPr b="1"/>
            </a:lvl1pPr>
          </a:lstStyle>
          <a:p>
            <a:pPr>
              <a:defRPr/>
            </a:pPr>
            <a:endParaRPr lang="en-US"/>
          </a:p>
        </p:txBody>
      </p:sp>
      <p:sp>
        <p:nvSpPr>
          <p:cNvPr id="43" name="Rectangle 1067"/>
          <p:cNvSpPr>
            <a:spLocks noGrp="1" noChangeArrowheads="1"/>
          </p:cNvSpPr>
          <p:nvPr>
            <p:ph type="sldNum" sz="quarter" idx="12"/>
          </p:nvPr>
        </p:nvSpPr>
        <p:spPr/>
        <p:txBody>
          <a:bodyPr/>
          <a:lstStyle>
            <a:lvl1pPr>
              <a:defRPr b="1"/>
            </a:lvl1pPr>
          </a:lstStyle>
          <a:p>
            <a:pPr>
              <a:defRPr/>
            </a:pPr>
            <a:fld id="{12678C5C-AE06-8C46-AB2E-F1884F0E366F}" type="slidenum">
              <a:rPr lang="en-US"/>
              <a:pPr>
                <a:defRPr/>
              </a:pPr>
              <a:t>‹#›</a:t>
            </a:fld>
            <a:endParaRPr lang="en-US"/>
          </a:p>
        </p:txBody>
      </p:sp>
    </p:spTree>
    <p:extLst>
      <p:ext uri="{BB962C8B-B14F-4D97-AF65-F5344CB8AC3E}">
        <p14:creationId xmlns:p14="http://schemas.microsoft.com/office/powerpoint/2010/main" val="429204043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a:lvl1pPr>
          </a:lstStyle>
          <a:p>
            <a:pPr>
              <a:defRPr/>
            </a:pPr>
            <a:endParaRPr lang="en-US"/>
          </a:p>
        </p:txBody>
      </p:sp>
      <p:sp>
        <p:nvSpPr>
          <p:cNvPr id="5" name="Rectangle 1065"/>
          <p:cNvSpPr>
            <a:spLocks noGrp="1" noChangeArrowheads="1"/>
          </p:cNvSpPr>
          <p:nvPr>
            <p:ph type="ftr" sz="quarter" idx="11"/>
          </p:nvPr>
        </p:nvSpPr>
        <p:spPr/>
        <p:txBody>
          <a:bodyPr/>
          <a:lstStyle>
            <a:lvl1pPr>
              <a:defRPr b="1"/>
            </a:lvl1pPr>
          </a:lstStyle>
          <a:p>
            <a:pPr>
              <a:defRPr/>
            </a:pPr>
            <a:endParaRPr lang="en-US"/>
          </a:p>
        </p:txBody>
      </p:sp>
      <p:sp>
        <p:nvSpPr>
          <p:cNvPr id="6" name="Rectangle 1066"/>
          <p:cNvSpPr>
            <a:spLocks noGrp="1" noChangeArrowheads="1"/>
          </p:cNvSpPr>
          <p:nvPr>
            <p:ph type="sldNum" sz="quarter" idx="12"/>
          </p:nvPr>
        </p:nvSpPr>
        <p:spPr/>
        <p:txBody>
          <a:bodyPr/>
          <a:lstStyle>
            <a:lvl1pPr>
              <a:defRPr b="1"/>
            </a:lvl1pPr>
          </a:lstStyle>
          <a:p>
            <a:pPr>
              <a:defRPr/>
            </a:pPr>
            <a:fld id="{4027ADEA-82BF-BB4E-822D-074E26F335A5}" type="slidenum">
              <a:rPr lang="en-US"/>
              <a:pPr>
                <a:defRPr/>
              </a:pPr>
              <a:t>‹#›</a:t>
            </a:fld>
            <a:endParaRPr lang="en-US"/>
          </a:p>
        </p:txBody>
      </p:sp>
    </p:spTree>
    <p:extLst>
      <p:ext uri="{BB962C8B-B14F-4D97-AF65-F5344CB8AC3E}">
        <p14:creationId xmlns:p14="http://schemas.microsoft.com/office/powerpoint/2010/main" val="218948296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4"/>
          <p:cNvSpPr>
            <a:spLocks noGrp="1" noChangeArrowheads="1"/>
          </p:cNvSpPr>
          <p:nvPr>
            <p:ph type="dt" sz="half" idx="10"/>
          </p:nvPr>
        </p:nvSpPr>
        <p:spPr/>
        <p:txBody>
          <a:bodyPr/>
          <a:lstStyle>
            <a:lvl1pPr>
              <a:defRPr b="1"/>
            </a:lvl1pPr>
          </a:lstStyle>
          <a:p>
            <a:pPr>
              <a:defRPr/>
            </a:pPr>
            <a:endParaRPr lang="en-US"/>
          </a:p>
        </p:txBody>
      </p:sp>
      <p:sp>
        <p:nvSpPr>
          <p:cNvPr id="5" name="Rectangle 1065"/>
          <p:cNvSpPr>
            <a:spLocks noGrp="1" noChangeArrowheads="1"/>
          </p:cNvSpPr>
          <p:nvPr>
            <p:ph type="ftr" sz="quarter" idx="11"/>
          </p:nvPr>
        </p:nvSpPr>
        <p:spPr/>
        <p:txBody>
          <a:bodyPr/>
          <a:lstStyle>
            <a:lvl1pPr>
              <a:defRPr b="1"/>
            </a:lvl1pPr>
          </a:lstStyle>
          <a:p>
            <a:pPr>
              <a:defRPr/>
            </a:pPr>
            <a:endParaRPr lang="en-US"/>
          </a:p>
        </p:txBody>
      </p:sp>
      <p:sp>
        <p:nvSpPr>
          <p:cNvPr id="6" name="Rectangle 1066"/>
          <p:cNvSpPr>
            <a:spLocks noGrp="1" noChangeArrowheads="1"/>
          </p:cNvSpPr>
          <p:nvPr>
            <p:ph type="sldNum" sz="quarter" idx="12"/>
          </p:nvPr>
        </p:nvSpPr>
        <p:spPr/>
        <p:txBody>
          <a:bodyPr/>
          <a:lstStyle>
            <a:lvl1pPr>
              <a:defRPr b="1"/>
            </a:lvl1pPr>
          </a:lstStyle>
          <a:p>
            <a:pPr>
              <a:defRPr/>
            </a:pPr>
            <a:fld id="{2AF80064-B26C-6E45-A116-8FBF62CB72BE}" type="slidenum">
              <a:rPr lang="en-US"/>
              <a:pPr>
                <a:defRPr/>
              </a:pPr>
              <a:t>‹#›</a:t>
            </a:fld>
            <a:endParaRPr lang="en-US"/>
          </a:p>
        </p:txBody>
      </p:sp>
    </p:spTree>
    <p:extLst>
      <p:ext uri="{BB962C8B-B14F-4D97-AF65-F5344CB8AC3E}">
        <p14:creationId xmlns:p14="http://schemas.microsoft.com/office/powerpoint/2010/main" val="16675033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endParaRPr lang="en-US" altLang="en-US"/>
          </a:p>
        </p:txBody>
      </p:sp>
      <p:sp>
        <p:nvSpPr>
          <p:cNvPr id="5" name="Rectangle 1033"/>
          <p:cNvSpPr>
            <a:spLocks noGrp="1" noChangeArrowheads="1"/>
          </p:cNvSpPr>
          <p:nvPr>
            <p:ph type="ftr" sz="quarter" idx="11"/>
          </p:nvPr>
        </p:nvSpPr>
        <p:spPr>
          <a:ln/>
        </p:spPr>
        <p:txBody>
          <a:bodyPr/>
          <a:lstStyle>
            <a:lvl1pPr>
              <a:defRPr/>
            </a:lvl1pPr>
          </a:lstStyle>
          <a:p>
            <a:endParaRPr lang="en-US" altLang="en-US"/>
          </a:p>
        </p:txBody>
      </p:sp>
      <p:sp>
        <p:nvSpPr>
          <p:cNvPr id="6" name="Rectangle 1034"/>
          <p:cNvSpPr>
            <a:spLocks noGrp="1" noChangeArrowheads="1"/>
          </p:cNvSpPr>
          <p:nvPr>
            <p:ph type="sldNum" sz="quarter" idx="12"/>
          </p:nvPr>
        </p:nvSpPr>
        <p:spPr>
          <a:ln/>
        </p:spPr>
        <p:txBody>
          <a:bodyPr/>
          <a:lstStyle>
            <a:lvl1pPr>
              <a:defRPr/>
            </a:lvl1pPr>
          </a:lstStyle>
          <a:p>
            <a:fld id="{E5AFD0A9-B255-4578-BCE8-695E7353B5BF}" type="slidenum">
              <a:rPr lang="en-US" altLang="en-US"/>
              <a:pPr/>
              <a:t>‹#›</a:t>
            </a:fld>
            <a:endParaRPr lang="en-US" altLang="en-US"/>
          </a:p>
        </p:txBody>
      </p:sp>
    </p:spTree>
    <p:extLst>
      <p:ext uri="{BB962C8B-B14F-4D97-AF65-F5344CB8AC3E}">
        <p14:creationId xmlns:p14="http://schemas.microsoft.com/office/powerpoint/2010/main" val="261995668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4"/>
          <p:cNvSpPr>
            <a:spLocks noGrp="1" noChangeArrowheads="1"/>
          </p:cNvSpPr>
          <p:nvPr>
            <p:ph type="dt" sz="half" idx="10"/>
          </p:nvPr>
        </p:nvSpPr>
        <p:spPr/>
        <p:txBody>
          <a:bodyPr/>
          <a:lstStyle>
            <a:lvl1pPr>
              <a:defRPr b="1"/>
            </a:lvl1pPr>
          </a:lstStyle>
          <a:p>
            <a:pPr>
              <a:defRPr/>
            </a:pPr>
            <a:endParaRPr lang="en-US"/>
          </a:p>
        </p:txBody>
      </p:sp>
      <p:sp>
        <p:nvSpPr>
          <p:cNvPr id="6" name="Rectangle 1065"/>
          <p:cNvSpPr>
            <a:spLocks noGrp="1" noChangeArrowheads="1"/>
          </p:cNvSpPr>
          <p:nvPr>
            <p:ph type="ftr" sz="quarter" idx="11"/>
          </p:nvPr>
        </p:nvSpPr>
        <p:spPr/>
        <p:txBody>
          <a:bodyPr/>
          <a:lstStyle>
            <a:lvl1pPr>
              <a:defRPr b="1"/>
            </a:lvl1pPr>
          </a:lstStyle>
          <a:p>
            <a:pPr>
              <a:defRPr/>
            </a:pPr>
            <a:endParaRPr lang="en-US"/>
          </a:p>
        </p:txBody>
      </p:sp>
      <p:sp>
        <p:nvSpPr>
          <p:cNvPr id="7" name="Rectangle 1066"/>
          <p:cNvSpPr>
            <a:spLocks noGrp="1" noChangeArrowheads="1"/>
          </p:cNvSpPr>
          <p:nvPr>
            <p:ph type="sldNum" sz="quarter" idx="12"/>
          </p:nvPr>
        </p:nvSpPr>
        <p:spPr/>
        <p:txBody>
          <a:bodyPr/>
          <a:lstStyle>
            <a:lvl1pPr>
              <a:defRPr b="1"/>
            </a:lvl1pPr>
          </a:lstStyle>
          <a:p>
            <a:pPr>
              <a:defRPr/>
            </a:pPr>
            <a:fld id="{2675CD22-1B6A-314C-9EBD-50A55D1D723C}" type="slidenum">
              <a:rPr lang="en-US"/>
              <a:pPr>
                <a:defRPr/>
              </a:pPr>
              <a:t>‹#›</a:t>
            </a:fld>
            <a:endParaRPr lang="en-US"/>
          </a:p>
        </p:txBody>
      </p:sp>
    </p:spTree>
    <p:extLst>
      <p:ext uri="{BB962C8B-B14F-4D97-AF65-F5344CB8AC3E}">
        <p14:creationId xmlns:p14="http://schemas.microsoft.com/office/powerpoint/2010/main" val="197783052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4"/>
          <p:cNvSpPr>
            <a:spLocks noGrp="1" noChangeArrowheads="1"/>
          </p:cNvSpPr>
          <p:nvPr>
            <p:ph type="dt" sz="half" idx="10"/>
          </p:nvPr>
        </p:nvSpPr>
        <p:spPr/>
        <p:txBody>
          <a:bodyPr/>
          <a:lstStyle>
            <a:lvl1pPr>
              <a:defRPr b="1"/>
            </a:lvl1pPr>
          </a:lstStyle>
          <a:p>
            <a:pPr>
              <a:defRPr/>
            </a:pPr>
            <a:endParaRPr lang="en-US"/>
          </a:p>
        </p:txBody>
      </p:sp>
      <p:sp>
        <p:nvSpPr>
          <p:cNvPr id="8" name="Rectangle 1065"/>
          <p:cNvSpPr>
            <a:spLocks noGrp="1" noChangeArrowheads="1"/>
          </p:cNvSpPr>
          <p:nvPr>
            <p:ph type="ftr" sz="quarter" idx="11"/>
          </p:nvPr>
        </p:nvSpPr>
        <p:spPr/>
        <p:txBody>
          <a:bodyPr/>
          <a:lstStyle>
            <a:lvl1pPr>
              <a:defRPr b="1"/>
            </a:lvl1pPr>
          </a:lstStyle>
          <a:p>
            <a:pPr>
              <a:defRPr/>
            </a:pPr>
            <a:endParaRPr lang="en-US"/>
          </a:p>
        </p:txBody>
      </p:sp>
      <p:sp>
        <p:nvSpPr>
          <p:cNvPr id="9" name="Rectangle 1066"/>
          <p:cNvSpPr>
            <a:spLocks noGrp="1" noChangeArrowheads="1"/>
          </p:cNvSpPr>
          <p:nvPr>
            <p:ph type="sldNum" sz="quarter" idx="12"/>
          </p:nvPr>
        </p:nvSpPr>
        <p:spPr/>
        <p:txBody>
          <a:bodyPr/>
          <a:lstStyle>
            <a:lvl1pPr>
              <a:defRPr b="1"/>
            </a:lvl1pPr>
          </a:lstStyle>
          <a:p>
            <a:pPr>
              <a:defRPr/>
            </a:pPr>
            <a:fld id="{453D1EEC-7018-E040-9C55-E71A111D2357}" type="slidenum">
              <a:rPr lang="en-US"/>
              <a:pPr>
                <a:defRPr/>
              </a:pPr>
              <a:t>‹#›</a:t>
            </a:fld>
            <a:endParaRPr lang="en-US"/>
          </a:p>
        </p:txBody>
      </p:sp>
    </p:spTree>
    <p:extLst>
      <p:ext uri="{BB962C8B-B14F-4D97-AF65-F5344CB8AC3E}">
        <p14:creationId xmlns:p14="http://schemas.microsoft.com/office/powerpoint/2010/main" val="206386743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4"/>
          <p:cNvSpPr>
            <a:spLocks noGrp="1" noChangeArrowheads="1"/>
          </p:cNvSpPr>
          <p:nvPr>
            <p:ph type="dt" sz="half" idx="10"/>
          </p:nvPr>
        </p:nvSpPr>
        <p:spPr/>
        <p:txBody>
          <a:bodyPr/>
          <a:lstStyle>
            <a:lvl1pPr>
              <a:defRPr b="1"/>
            </a:lvl1pPr>
          </a:lstStyle>
          <a:p>
            <a:pPr>
              <a:defRPr/>
            </a:pPr>
            <a:endParaRPr lang="en-US"/>
          </a:p>
        </p:txBody>
      </p:sp>
      <p:sp>
        <p:nvSpPr>
          <p:cNvPr id="4" name="Rectangle 1065"/>
          <p:cNvSpPr>
            <a:spLocks noGrp="1" noChangeArrowheads="1"/>
          </p:cNvSpPr>
          <p:nvPr>
            <p:ph type="ftr" sz="quarter" idx="11"/>
          </p:nvPr>
        </p:nvSpPr>
        <p:spPr/>
        <p:txBody>
          <a:bodyPr/>
          <a:lstStyle>
            <a:lvl1pPr>
              <a:defRPr b="1"/>
            </a:lvl1pPr>
          </a:lstStyle>
          <a:p>
            <a:pPr>
              <a:defRPr/>
            </a:pPr>
            <a:endParaRPr lang="en-US"/>
          </a:p>
        </p:txBody>
      </p:sp>
      <p:sp>
        <p:nvSpPr>
          <p:cNvPr id="5" name="Rectangle 1066"/>
          <p:cNvSpPr>
            <a:spLocks noGrp="1" noChangeArrowheads="1"/>
          </p:cNvSpPr>
          <p:nvPr>
            <p:ph type="sldNum" sz="quarter" idx="12"/>
          </p:nvPr>
        </p:nvSpPr>
        <p:spPr/>
        <p:txBody>
          <a:bodyPr/>
          <a:lstStyle>
            <a:lvl1pPr>
              <a:defRPr b="1"/>
            </a:lvl1pPr>
          </a:lstStyle>
          <a:p>
            <a:pPr>
              <a:defRPr/>
            </a:pPr>
            <a:fld id="{2ADD49AF-38D8-BB43-8DE8-BFB4C3CE1D3C}" type="slidenum">
              <a:rPr lang="en-US"/>
              <a:pPr>
                <a:defRPr/>
              </a:pPr>
              <a:t>‹#›</a:t>
            </a:fld>
            <a:endParaRPr lang="en-US"/>
          </a:p>
        </p:txBody>
      </p:sp>
    </p:spTree>
    <p:extLst>
      <p:ext uri="{BB962C8B-B14F-4D97-AF65-F5344CB8AC3E}">
        <p14:creationId xmlns:p14="http://schemas.microsoft.com/office/powerpoint/2010/main" val="325238302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4"/>
          <p:cNvSpPr>
            <a:spLocks noGrp="1" noChangeArrowheads="1"/>
          </p:cNvSpPr>
          <p:nvPr>
            <p:ph type="dt" sz="half" idx="10"/>
          </p:nvPr>
        </p:nvSpPr>
        <p:spPr/>
        <p:txBody>
          <a:bodyPr/>
          <a:lstStyle>
            <a:lvl1pPr>
              <a:defRPr b="1"/>
            </a:lvl1pPr>
          </a:lstStyle>
          <a:p>
            <a:pPr>
              <a:defRPr/>
            </a:pPr>
            <a:endParaRPr lang="en-US"/>
          </a:p>
        </p:txBody>
      </p:sp>
      <p:sp>
        <p:nvSpPr>
          <p:cNvPr id="3" name="Rectangle 1065"/>
          <p:cNvSpPr>
            <a:spLocks noGrp="1" noChangeArrowheads="1"/>
          </p:cNvSpPr>
          <p:nvPr>
            <p:ph type="ftr" sz="quarter" idx="11"/>
          </p:nvPr>
        </p:nvSpPr>
        <p:spPr/>
        <p:txBody>
          <a:bodyPr/>
          <a:lstStyle>
            <a:lvl1pPr>
              <a:defRPr b="1"/>
            </a:lvl1pPr>
          </a:lstStyle>
          <a:p>
            <a:pPr>
              <a:defRPr/>
            </a:pPr>
            <a:endParaRPr lang="en-US"/>
          </a:p>
        </p:txBody>
      </p:sp>
      <p:sp>
        <p:nvSpPr>
          <p:cNvPr id="4" name="Rectangle 1066"/>
          <p:cNvSpPr>
            <a:spLocks noGrp="1" noChangeArrowheads="1"/>
          </p:cNvSpPr>
          <p:nvPr>
            <p:ph type="sldNum" sz="quarter" idx="12"/>
          </p:nvPr>
        </p:nvSpPr>
        <p:spPr/>
        <p:txBody>
          <a:bodyPr/>
          <a:lstStyle>
            <a:lvl1pPr>
              <a:defRPr b="1"/>
            </a:lvl1pPr>
          </a:lstStyle>
          <a:p>
            <a:pPr>
              <a:defRPr/>
            </a:pPr>
            <a:fld id="{BB333D03-A5CA-3E47-9A9F-76859954F791}" type="slidenum">
              <a:rPr lang="en-US"/>
              <a:pPr>
                <a:defRPr/>
              </a:pPr>
              <a:t>‹#›</a:t>
            </a:fld>
            <a:endParaRPr lang="en-US"/>
          </a:p>
        </p:txBody>
      </p:sp>
    </p:spTree>
    <p:extLst>
      <p:ext uri="{BB962C8B-B14F-4D97-AF65-F5344CB8AC3E}">
        <p14:creationId xmlns:p14="http://schemas.microsoft.com/office/powerpoint/2010/main" val="230782477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a:lvl1pPr>
          </a:lstStyle>
          <a:p>
            <a:pPr>
              <a:defRPr/>
            </a:pPr>
            <a:endParaRPr lang="en-US"/>
          </a:p>
        </p:txBody>
      </p:sp>
      <p:sp>
        <p:nvSpPr>
          <p:cNvPr id="6" name="Rectangle 1065"/>
          <p:cNvSpPr>
            <a:spLocks noGrp="1" noChangeArrowheads="1"/>
          </p:cNvSpPr>
          <p:nvPr>
            <p:ph type="ftr" sz="quarter" idx="11"/>
          </p:nvPr>
        </p:nvSpPr>
        <p:spPr/>
        <p:txBody>
          <a:bodyPr/>
          <a:lstStyle>
            <a:lvl1pPr>
              <a:defRPr b="1"/>
            </a:lvl1pPr>
          </a:lstStyle>
          <a:p>
            <a:pPr>
              <a:defRPr/>
            </a:pPr>
            <a:endParaRPr lang="en-US"/>
          </a:p>
        </p:txBody>
      </p:sp>
      <p:sp>
        <p:nvSpPr>
          <p:cNvPr id="7" name="Rectangle 1066"/>
          <p:cNvSpPr>
            <a:spLocks noGrp="1" noChangeArrowheads="1"/>
          </p:cNvSpPr>
          <p:nvPr>
            <p:ph type="sldNum" sz="quarter" idx="12"/>
          </p:nvPr>
        </p:nvSpPr>
        <p:spPr/>
        <p:txBody>
          <a:bodyPr/>
          <a:lstStyle>
            <a:lvl1pPr>
              <a:defRPr b="1"/>
            </a:lvl1pPr>
          </a:lstStyle>
          <a:p>
            <a:pPr>
              <a:defRPr/>
            </a:pPr>
            <a:fld id="{77DD4B8D-FA68-EC42-A85B-1E30DE12C3AD}" type="slidenum">
              <a:rPr lang="en-US"/>
              <a:pPr>
                <a:defRPr/>
              </a:pPr>
              <a:t>‹#›</a:t>
            </a:fld>
            <a:endParaRPr lang="en-US"/>
          </a:p>
        </p:txBody>
      </p:sp>
    </p:spTree>
    <p:extLst>
      <p:ext uri="{BB962C8B-B14F-4D97-AF65-F5344CB8AC3E}">
        <p14:creationId xmlns:p14="http://schemas.microsoft.com/office/powerpoint/2010/main" val="359664658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a:lvl1pPr>
          </a:lstStyle>
          <a:p>
            <a:pPr>
              <a:defRPr/>
            </a:pPr>
            <a:endParaRPr lang="en-US"/>
          </a:p>
        </p:txBody>
      </p:sp>
      <p:sp>
        <p:nvSpPr>
          <p:cNvPr id="6" name="Rectangle 1065"/>
          <p:cNvSpPr>
            <a:spLocks noGrp="1" noChangeArrowheads="1"/>
          </p:cNvSpPr>
          <p:nvPr>
            <p:ph type="ftr" sz="quarter" idx="11"/>
          </p:nvPr>
        </p:nvSpPr>
        <p:spPr/>
        <p:txBody>
          <a:bodyPr/>
          <a:lstStyle>
            <a:lvl1pPr>
              <a:defRPr b="1"/>
            </a:lvl1pPr>
          </a:lstStyle>
          <a:p>
            <a:pPr>
              <a:defRPr/>
            </a:pPr>
            <a:endParaRPr lang="en-US"/>
          </a:p>
        </p:txBody>
      </p:sp>
      <p:sp>
        <p:nvSpPr>
          <p:cNvPr id="7" name="Rectangle 1066"/>
          <p:cNvSpPr>
            <a:spLocks noGrp="1" noChangeArrowheads="1"/>
          </p:cNvSpPr>
          <p:nvPr>
            <p:ph type="sldNum" sz="quarter" idx="12"/>
          </p:nvPr>
        </p:nvSpPr>
        <p:spPr/>
        <p:txBody>
          <a:bodyPr/>
          <a:lstStyle>
            <a:lvl1pPr>
              <a:defRPr b="1"/>
            </a:lvl1pPr>
          </a:lstStyle>
          <a:p>
            <a:pPr>
              <a:defRPr/>
            </a:pPr>
            <a:fld id="{30809CF0-60DC-104E-B6A0-593B6E7D4265}" type="slidenum">
              <a:rPr lang="en-US"/>
              <a:pPr>
                <a:defRPr/>
              </a:pPr>
              <a:t>‹#›</a:t>
            </a:fld>
            <a:endParaRPr lang="en-US"/>
          </a:p>
        </p:txBody>
      </p:sp>
    </p:spTree>
    <p:extLst>
      <p:ext uri="{BB962C8B-B14F-4D97-AF65-F5344CB8AC3E}">
        <p14:creationId xmlns:p14="http://schemas.microsoft.com/office/powerpoint/2010/main" val="316411772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a:lvl1pPr>
          </a:lstStyle>
          <a:p>
            <a:pPr>
              <a:defRPr/>
            </a:pPr>
            <a:endParaRPr lang="en-US"/>
          </a:p>
        </p:txBody>
      </p:sp>
      <p:sp>
        <p:nvSpPr>
          <p:cNvPr id="5" name="Rectangle 1065"/>
          <p:cNvSpPr>
            <a:spLocks noGrp="1" noChangeArrowheads="1"/>
          </p:cNvSpPr>
          <p:nvPr>
            <p:ph type="ftr" sz="quarter" idx="11"/>
          </p:nvPr>
        </p:nvSpPr>
        <p:spPr/>
        <p:txBody>
          <a:bodyPr/>
          <a:lstStyle>
            <a:lvl1pPr>
              <a:defRPr b="1"/>
            </a:lvl1pPr>
          </a:lstStyle>
          <a:p>
            <a:pPr>
              <a:defRPr/>
            </a:pPr>
            <a:endParaRPr lang="en-US"/>
          </a:p>
        </p:txBody>
      </p:sp>
      <p:sp>
        <p:nvSpPr>
          <p:cNvPr id="6" name="Rectangle 1066"/>
          <p:cNvSpPr>
            <a:spLocks noGrp="1" noChangeArrowheads="1"/>
          </p:cNvSpPr>
          <p:nvPr>
            <p:ph type="sldNum" sz="quarter" idx="12"/>
          </p:nvPr>
        </p:nvSpPr>
        <p:spPr/>
        <p:txBody>
          <a:bodyPr/>
          <a:lstStyle>
            <a:lvl1pPr>
              <a:defRPr b="1"/>
            </a:lvl1pPr>
          </a:lstStyle>
          <a:p>
            <a:pPr>
              <a:defRPr/>
            </a:pPr>
            <a:fld id="{D857A32B-411F-3E44-88BC-91155C66CBA3}" type="slidenum">
              <a:rPr lang="en-US"/>
              <a:pPr>
                <a:defRPr/>
              </a:pPr>
              <a:t>‹#›</a:t>
            </a:fld>
            <a:endParaRPr lang="en-US"/>
          </a:p>
        </p:txBody>
      </p:sp>
    </p:spTree>
    <p:extLst>
      <p:ext uri="{BB962C8B-B14F-4D97-AF65-F5344CB8AC3E}">
        <p14:creationId xmlns:p14="http://schemas.microsoft.com/office/powerpoint/2010/main" val="61668082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a:lvl1pPr>
          </a:lstStyle>
          <a:p>
            <a:pPr>
              <a:defRPr/>
            </a:pPr>
            <a:endParaRPr lang="en-US"/>
          </a:p>
        </p:txBody>
      </p:sp>
      <p:sp>
        <p:nvSpPr>
          <p:cNvPr id="5" name="Rectangle 1065"/>
          <p:cNvSpPr>
            <a:spLocks noGrp="1" noChangeArrowheads="1"/>
          </p:cNvSpPr>
          <p:nvPr>
            <p:ph type="ftr" sz="quarter" idx="11"/>
          </p:nvPr>
        </p:nvSpPr>
        <p:spPr/>
        <p:txBody>
          <a:bodyPr/>
          <a:lstStyle>
            <a:lvl1pPr>
              <a:defRPr b="1"/>
            </a:lvl1pPr>
          </a:lstStyle>
          <a:p>
            <a:pPr>
              <a:defRPr/>
            </a:pPr>
            <a:endParaRPr lang="en-US"/>
          </a:p>
        </p:txBody>
      </p:sp>
      <p:sp>
        <p:nvSpPr>
          <p:cNvPr id="6" name="Rectangle 1066"/>
          <p:cNvSpPr>
            <a:spLocks noGrp="1" noChangeArrowheads="1"/>
          </p:cNvSpPr>
          <p:nvPr>
            <p:ph type="sldNum" sz="quarter" idx="12"/>
          </p:nvPr>
        </p:nvSpPr>
        <p:spPr/>
        <p:txBody>
          <a:bodyPr/>
          <a:lstStyle>
            <a:lvl1pPr>
              <a:defRPr b="1"/>
            </a:lvl1pPr>
          </a:lstStyle>
          <a:p>
            <a:pPr>
              <a:defRPr/>
            </a:pPr>
            <a:fld id="{C6F1733D-7910-6F49-B54E-0FDFFF8EAD52}" type="slidenum">
              <a:rPr lang="en-US"/>
              <a:pPr>
                <a:defRPr/>
              </a:pPr>
              <a:t>‹#›</a:t>
            </a:fld>
            <a:endParaRPr lang="en-US"/>
          </a:p>
        </p:txBody>
      </p:sp>
    </p:spTree>
    <p:extLst>
      <p:ext uri="{BB962C8B-B14F-4D97-AF65-F5344CB8AC3E}">
        <p14:creationId xmlns:p14="http://schemas.microsoft.com/office/powerpoint/2010/main" val="258645253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8763" cy="6851650"/>
            <a:chOff x="1" y="0"/>
            <a:chExt cx="5763" cy="4316"/>
          </a:xfrm>
        </p:grpSpPr>
        <p:sp>
          <p:nvSpPr>
            <p:cNvPr id="5"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6"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7"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grpSp>
          <p:nvGrpSpPr>
            <p:cNvPr id="8" name="Group 1030"/>
            <p:cNvGrpSpPr>
              <a:grpSpLocks/>
            </p:cNvGrpSpPr>
            <p:nvPr/>
          </p:nvGrpSpPr>
          <p:grpSpPr bwMode="auto">
            <a:xfrm>
              <a:off x="288" y="0"/>
              <a:ext cx="5098" cy="4316"/>
              <a:chOff x="288" y="0"/>
              <a:chExt cx="5098" cy="4316"/>
            </a:xfrm>
          </p:grpSpPr>
          <p:sp>
            <p:nvSpPr>
              <p:cNvPr id="28"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29"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0"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1"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2"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3"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4"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6"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7"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8"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9"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40"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grpSp>
        <p:sp>
          <p:nvSpPr>
            <p:cNvPr id="9"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10"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11"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12" name="Freeform 1047"/>
            <p:cNvSpPr>
              <a:spLocks/>
            </p:cNvSpPr>
            <p:nvPr/>
          </p:nvSpPr>
          <p:spPr bwMode="hidden">
            <a:xfrm>
              <a:off x="5041" y="0"/>
              <a:ext cx="719" cy="845"/>
            </a:xfrm>
            <a:custGeom>
              <a:avLst/>
              <a:gdLst>
                <a:gd name="T0" fmla="*/ 739 w 717"/>
                <a:gd name="T1" fmla="*/ 845 h 845"/>
                <a:gd name="T2" fmla="*/ 739 w 717"/>
                <a:gd name="T3" fmla="*/ 821 h 845"/>
                <a:gd name="T4" fmla="*/ 596 w 717"/>
                <a:gd name="T5" fmla="*/ 605 h 845"/>
                <a:gd name="T6" fmla="*/ 417 w 717"/>
                <a:gd name="T7" fmla="*/ 396 h 845"/>
                <a:gd name="T8" fmla="*/ 232 w 717"/>
                <a:gd name="T9" fmla="*/ 192 h 845"/>
                <a:gd name="T10" fmla="*/ 17 w 717"/>
                <a:gd name="T11" fmla="*/ 0 h 845"/>
                <a:gd name="T12" fmla="*/ 0 w 717"/>
                <a:gd name="T13" fmla="*/ 0 h 845"/>
                <a:gd name="T14" fmla="*/ 220 w 717"/>
                <a:gd name="T15" fmla="*/ 198 h 845"/>
                <a:gd name="T16" fmla="*/ 411 w 717"/>
                <a:gd name="T17" fmla="*/ 408 h 845"/>
                <a:gd name="T18" fmla="*/ 590 w 717"/>
                <a:gd name="T19" fmla="*/ 623 h 845"/>
                <a:gd name="T20" fmla="*/ 739 w 717"/>
                <a:gd name="T21" fmla="*/ 845 h 845"/>
                <a:gd name="T22" fmla="*/ 73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 name="Freeform 1048"/>
            <p:cNvSpPr>
              <a:spLocks/>
            </p:cNvSpPr>
            <p:nvPr/>
          </p:nvSpPr>
          <p:spPr bwMode="hidden">
            <a:xfrm>
              <a:off x="5352" y="0"/>
              <a:ext cx="408" cy="414"/>
            </a:xfrm>
            <a:custGeom>
              <a:avLst/>
              <a:gdLst>
                <a:gd name="T0" fmla="*/ 418 w 407"/>
                <a:gd name="T1" fmla="*/ 414 h 414"/>
                <a:gd name="T2" fmla="*/ 418 w 407"/>
                <a:gd name="T3" fmla="*/ 396 h 414"/>
                <a:gd name="T4" fmla="*/ 233 w 407"/>
                <a:gd name="T5" fmla="*/ 192 h 414"/>
                <a:gd name="T6" fmla="*/ 12 w 407"/>
                <a:gd name="T7" fmla="*/ 0 h 414"/>
                <a:gd name="T8" fmla="*/ 0 w 407"/>
                <a:gd name="T9" fmla="*/ 0 h 414"/>
                <a:gd name="T10" fmla="*/ 108 w 407"/>
                <a:gd name="T11" fmla="*/ 102 h 414"/>
                <a:gd name="T12" fmla="*/ 227 w 407"/>
                <a:gd name="T13" fmla="*/ 204 h 414"/>
                <a:gd name="T14" fmla="*/ 418 w 407"/>
                <a:gd name="T15" fmla="*/ 414 h 414"/>
                <a:gd name="T16" fmla="*/ 41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15" name="Freeform 1050"/>
            <p:cNvSpPr>
              <a:spLocks/>
            </p:cNvSpPr>
            <p:nvPr/>
          </p:nvSpPr>
          <p:spPr bwMode="hidden">
            <a:xfrm>
              <a:off x="6" y="0"/>
              <a:ext cx="588" cy="599"/>
            </a:xfrm>
            <a:custGeom>
              <a:avLst/>
              <a:gdLst>
                <a:gd name="T0" fmla="*/ 608 w 586"/>
                <a:gd name="T1" fmla="*/ 0 h 599"/>
                <a:gd name="T2" fmla="*/ 590 w 586"/>
                <a:gd name="T3" fmla="*/ 0 h 599"/>
                <a:gd name="T4" fmla="*/ 418 w 586"/>
                <a:gd name="T5" fmla="*/ 132 h 599"/>
                <a:gd name="T6" fmla="*/ 268 w 586"/>
                <a:gd name="T7" fmla="*/ 270 h 599"/>
                <a:gd name="T8" fmla="*/ 120 w 586"/>
                <a:gd name="T9" fmla="*/ 420 h 599"/>
                <a:gd name="T10" fmla="*/ 0 w 586"/>
                <a:gd name="T11" fmla="*/ 575 h 599"/>
                <a:gd name="T12" fmla="*/ 0 w 586"/>
                <a:gd name="T13" fmla="*/ 599 h 599"/>
                <a:gd name="T14" fmla="*/ 120 w 586"/>
                <a:gd name="T15" fmla="*/ 432 h 599"/>
                <a:gd name="T16" fmla="*/ 268 w 586"/>
                <a:gd name="T17" fmla="*/ 282 h 599"/>
                <a:gd name="T18" fmla="*/ 424 w 586"/>
                <a:gd name="T19" fmla="*/ 138 h 599"/>
                <a:gd name="T20" fmla="*/ 608 w 586"/>
                <a:gd name="T21" fmla="*/ 0 h 599"/>
                <a:gd name="T22" fmla="*/ 60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051"/>
            <p:cNvSpPr>
              <a:spLocks/>
            </p:cNvSpPr>
            <p:nvPr/>
          </p:nvSpPr>
          <p:spPr bwMode="hidden">
            <a:xfrm>
              <a:off x="6" y="0"/>
              <a:ext cx="270" cy="252"/>
            </a:xfrm>
            <a:custGeom>
              <a:avLst/>
              <a:gdLst>
                <a:gd name="T0" fmla="*/ 280 w 269"/>
                <a:gd name="T1" fmla="*/ 0 h 252"/>
                <a:gd name="T2" fmla="*/ 26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0 w 269"/>
                <a:gd name="T15" fmla="*/ 0 h 252"/>
                <a:gd name="T16" fmla="*/ 28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7"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20" name="Group 1055"/>
            <p:cNvGrpSpPr>
              <a:grpSpLocks/>
            </p:cNvGrpSpPr>
            <p:nvPr/>
          </p:nvGrpSpPr>
          <p:grpSpPr bwMode="auto">
            <a:xfrm>
              <a:off x="1" y="392"/>
              <a:ext cx="5758" cy="1571"/>
              <a:chOff x="1" y="392"/>
              <a:chExt cx="5758" cy="1571"/>
            </a:xfrm>
          </p:grpSpPr>
          <p:sp>
            <p:nvSpPr>
              <p:cNvPr id="23"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5"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6"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7"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21"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358439" name="Rectangle 1063"/>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358440" name="Rectangle 1064"/>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1065"/>
          <p:cNvSpPr>
            <a:spLocks noGrp="1" noChangeArrowheads="1"/>
          </p:cNvSpPr>
          <p:nvPr>
            <p:ph type="dt" sz="quarter" idx="10"/>
          </p:nvPr>
        </p:nvSpPr>
        <p:spPr/>
        <p:txBody>
          <a:bodyPr/>
          <a:lstStyle>
            <a:lvl1pPr>
              <a:defRPr b="1"/>
            </a:lvl1pPr>
          </a:lstStyle>
          <a:p>
            <a:pPr>
              <a:defRPr/>
            </a:pPr>
            <a:endParaRPr lang="en-US"/>
          </a:p>
        </p:txBody>
      </p:sp>
      <p:sp>
        <p:nvSpPr>
          <p:cNvPr id="42" name="Rectangle 1066"/>
          <p:cNvSpPr>
            <a:spLocks noGrp="1" noChangeArrowheads="1"/>
          </p:cNvSpPr>
          <p:nvPr>
            <p:ph type="ftr" sz="quarter" idx="11"/>
          </p:nvPr>
        </p:nvSpPr>
        <p:spPr/>
        <p:txBody>
          <a:bodyPr/>
          <a:lstStyle>
            <a:lvl1pPr>
              <a:defRPr b="1"/>
            </a:lvl1pPr>
          </a:lstStyle>
          <a:p>
            <a:pPr>
              <a:defRPr/>
            </a:pPr>
            <a:endParaRPr lang="en-US"/>
          </a:p>
        </p:txBody>
      </p:sp>
      <p:sp>
        <p:nvSpPr>
          <p:cNvPr id="43" name="Rectangle 1067"/>
          <p:cNvSpPr>
            <a:spLocks noGrp="1" noChangeArrowheads="1"/>
          </p:cNvSpPr>
          <p:nvPr>
            <p:ph type="sldNum" sz="quarter" idx="12"/>
          </p:nvPr>
        </p:nvSpPr>
        <p:spPr/>
        <p:txBody>
          <a:bodyPr/>
          <a:lstStyle>
            <a:lvl1pPr>
              <a:defRPr b="1"/>
            </a:lvl1pPr>
          </a:lstStyle>
          <a:p>
            <a:pPr>
              <a:defRPr/>
            </a:pPr>
            <a:fld id="{C2856D53-1CCF-D64E-A83B-B8A44DA11CAF}" type="slidenum">
              <a:rPr lang="en-US"/>
              <a:pPr>
                <a:defRPr/>
              </a:pPr>
              <a:t>‹#›</a:t>
            </a:fld>
            <a:endParaRPr lang="en-US"/>
          </a:p>
        </p:txBody>
      </p:sp>
    </p:spTree>
    <p:extLst>
      <p:ext uri="{BB962C8B-B14F-4D97-AF65-F5344CB8AC3E}">
        <p14:creationId xmlns:p14="http://schemas.microsoft.com/office/powerpoint/2010/main" val="14982121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a:lvl1pPr>
          </a:lstStyle>
          <a:p>
            <a:pPr>
              <a:defRPr/>
            </a:pPr>
            <a:endParaRPr lang="en-US"/>
          </a:p>
        </p:txBody>
      </p:sp>
      <p:sp>
        <p:nvSpPr>
          <p:cNvPr id="5" name="Rectangle 1065"/>
          <p:cNvSpPr>
            <a:spLocks noGrp="1" noChangeArrowheads="1"/>
          </p:cNvSpPr>
          <p:nvPr>
            <p:ph type="ftr" sz="quarter" idx="11"/>
          </p:nvPr>
        </p:nvSpPr>
        <p:spPr/>
        <p:txBody>
          <a:bodyPr/>
          <a:lstStyle>
            <a:lvl1pPr>
              <a:defRPr b="1"/>
            </a:lvl1pPr>
          </a:lstStyle>
          <a:p>
            <a:pPr>
              <a:defRPr/>
            </a:pPr>
            <a:endParaRPr lang="en-US"/>
          </a:p>
        </p:txBody>
      </p:sp>
      <p:sp>
        <p:nvSpPr>
          <p:cNvPr id="6" name="Rectangle 1066"/>
          <p:cNvSpPr>
            <a:spLocks noGrp="1" noChangeArrowheads="1"/>
          </p:cNvSpPr>
          <p:nvPr>
            <p:ph type="sldNum" sz="quarter" idx="12"/>
          </p:nvPr>
        </p:nvSpPr>
        <p:spPr/>
        <p:txBody>
          <a:bodyPr/>
          <a:lstStyle>
            <a:lvl1pPr>
              <a:defRPr b="1"/>
            </a:lvl1pPr>
          </a:lstStyle>
          <a:p>
            <a:pPr>
              <a:defRPr/>
            </a:pPr>
            <a:fld id="{7327109F-7543-844B-9656-A3679A7AF9E9}" type="slidenum">
              <a:rPr lang="en-US"/>
              <a:pPr>
                <a:defRPr/>
              </a:pPr>
              <a:t>‹#›</a:t>
            </a:fld>
            <a:endParaRPr lang="en-US"/>
          </a:p>
        </p:txBody>
      </p:sp>
    </p:spTree>
    <p:extLst>
      <p:ext uri="{BB962C8B-B14F-4D97-AF65-F5344CB8AC3E}">
        <p14:creationId xmlns:p14="http://schemas.microsoft.com/office/powerpoint/2010/main" val="4204983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endParaRPr lang="en-US" altLang="en-US"/>
          </a:p>
        </p:txBody>
      </p:sp>
      <p:sp>
        <p:nvSpPr>
          <p:cNvPr id="6" name="Rectangle 1033"/>
          <p:cNvSpPr>
            <a:spLocks noGrp="1" noChangeArrowheads="1"/>
          </p:cNvSpPr>
          <p:nvPr>
            <p:ph type="ftr" sz="quarter" idx="11"/>
          </p:nvPr>
        </p:nvSpPr>
        <p:spPr>
          <a:ln/>
        </p:spPr>
        <p:txBody>
          <a:bodyPr/>
          <a:lstStyle>
            <a:lvl1pPr>
              <a:defRPr/>
            </a:lvl1pPr>
          </a:lstStyle>
          <a:p>
            <a:endParaRPr lang="en-US" altLang="en-US"/>
          </a:p>
        </p:txBody>
      </p:sp>
      <p:sp>
        <p:nvSpPr>
          <p:cNvPr id="7" name="Rectangle 1034"/>
          <p:cNvSpPr>
            <a:spLocks noGrp="1" noChangeArrowheads="1"/>
          </p:cNvSpPr>
          <p:nvPr>
            <p:ph type="sldNum" sz="quarter" idx="12"/>
          </p:nvPr>
        </p:nvSpPr>
        <p:spPr>
          <a:ln/>
        </p:spPr>
        <p:txBody>
          <a:bodyPr/>
          <a:lstStyle>
            <a:lvl1pPr>
              <a:defRPr/>
            </a:lvl1pPr>
          </a:lstStyle>
          <a:p>
            <a:fld id="{930F9BC4-394B-40AC-AEBF-D1CEE5E6D7B6}" type="slidenum">
              <a:rPr lang="en-US" altLang="en-US"/>
              <a:pPr/>
              <a:t>‹#›</a:t>
            </a:fld>
            <a:endParaRPr lang="en-US" altLang="en-US"/>
          </a:p>
        </p:txBody>
      </p:sp>
    </p:spTree>
    <p:extLst>
      <p:ext uri="{BB962C8B-B14F-4D97-AF65-F5344CB8AC3E}">
        <p14:creationId xmlns:p14="http://schemas.microsoft.com/office/powerpoint/2010/main" val="172176410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4"/>
          <p:cNvSpPr>
            <a:spLocks noGrp="1" noChangeArrowheads="1"/>
          </p:cNvSpPr>
          <p:nvPr>
            <p:ph type="dt" sz="half" idx="10"/>
          </p:nvPr>
        </p:nvSpPr>
        <p:spPr/>
        <p:txBody>
          <a:bodyPr/>
          <a:lstStyle>
            <a:lvl1pPr>
              <a:defRPr b="1"/>
            </a:lvl1pPr>
          </a:lstStyle>
          <a:p>
            <a:pPr>
              <a:defRPr/>
            </a:pPr>
            <a:endParaRPr lang="en-US"/>
          </a:p>
        </p:txBody>
      </p:sp>
      <p:sp>
        <p:nvSpPr>
          <p:cNvPr id="5" name="Rectangle 1065"/>
          <p:cNvSpPr>
            <a:spLocks noGrp="1" noChangeArrowheads="1"/>
          </p:cNvSpPr>
          <p:nvPr>
            <p:ph type="ftr" sz="quarter" idx="11"/>
          </p:nvPr>
        </p:nvSpPr>
        <p:spPr/>
        <p:txBody>
          <a:bodyPr/>
          <a:lstStyle>
            <a:lvl1pPr>
              <a:defRPr b="1"/>
            </a:lvl1pPr>
          </a:lstStyle>
          <a:p>
            <a:pPr>
              <a:defRPr/>
            </a:pPr>
            <a:endParaRPr lang="en-US"/>
          </a:p>
        </p:txBody>
      </p:sp>
      <p:sp>
        <p:nvSpPr>
          <p:cNvPr id="6" name="Rectangle 1066"/>
          <p:cNvSpPr>
            <a:spLocks noGrp="1" noChangeArrowheads="1"/>
          </p:cNvSpPr>
          <p:nvPr>
            <p:ph type="sldNum" sz="quarter" idx="12"/>
          </p:nvPr>
        </p:nvSpPr>
        <p:spPr/>
        <p:txBody>
          <a:bodyPr/>
          <a:lstStyle>
            <a:lvl1pPr>
              <a:defRPr b="1"/>
            </a:lvl1pPr>
          </a:lstStyle>
          <a:p>
            <a:pPr>
              <a:defRPr/>
            </a:pPr>
            <a:fld id="{4705C125-8EFE-C240-AED5-CCB6C558A039}" type="slidenum">
              <a:rPr lang="en-US"/>
              <a:pPr>
                <a:defRPr/>
              </a:pPr>
              <a:t>‹#›</a:t>
            </a:fld>
            <a:endParaRPr lang="en-US"/>
          </a:p>
        </p:txBody>
      </p:sp>
    </p:spTree>
    <p:extLst>
      <p:ext uri="{BB962C8B-B14F-4D97-AF65-F5344CB8AC3E}">
        <p14:creationId xmlns:p14="http://schemas.microsoft.com/office/powerpoint/2010/main" val="206514103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4"/>
          <p:cNvSpPr>
            <a:spLocks noGrp="1" noChangeArrowheads="1"/>
          </p:cNvSpPr>
          <p:nvPr>
            <p:ph type="dt" sz="half" idx="10"/>
          </p:nvPr>
        </p:nvSpPr>
        <p:spPr/>
        <p:txBody>
          <a:bodyPr/>
          <a:lstStyle>
            <a:lvl1pPr>
              <a:defRPr b="1"/>
            </a:lvl1pPr>
          </a:lstStyle>
          <a:p>
            <a:pPr>
              <a:defRPr/>
            </a:pPr>
            <a:endParaRPr lang="en-US"/>
          </a:p>
        </p:txBody>
      </p:sp>
      <p:sp>
        <p:nvSpPr>
          <p:cNvPr id="6" name="Rectangle 1065"/>
          <p:cNvSpPr>
            <a:spLocks noGrp="1" noChangeArrowheads="1"/>
          </p:cNvSpPr>
          <p:nvPr>
            <p:ph type="ftr" sz="quarter" idx="11"/>
          </p:nvPr>
        </p:nvSpPr>
        <p:spPr/>
        <p:txBody>
          <a:bodyPr/>
          <a:lstStyle>
            <a:lvl1pPr>
              <a:defRPr b="1"/>
            </a:lvl1pPr>
          </a:lstStyle>
          <a:p>
            <a:pPr>
              <a:defRPr/>
            </a:pPr>
            <a:endParaRPr lang="en-US"/>
          </a:p>
        </p:txBody>
      </p:sp>
      <p:sp>
        <p:nvSpPr>
          <p:cNvPr id="7" name="Rectangle 1066"/>
          <p:cNvSpPr>
            <a:spLocks noGrp="1" noChangeArrowheads="1"/>
          </p:cNvSpPr>
          <p:nvPr>
            <p:ph type="sldNum" sz="quarter" idx="12"/>
          </p:nvPr>
        </p:nvSpPr>
        <p:spPr/>
        <p:txBody>
          <a:bodyPr/>
          <a:lstStyle>
            <a:lvl1pPr>
              <a:defRPr b="1"/>
            </a:lvl1pPr>
          </a:lstStyle>
          <a:p>
            <a:pPr>
              <a:defRPr/>
            </a:pPr>
            <a:fld id="{7A6AC305-697F-FE4E-B91C-348372E0CB5D}" type="slidenum">
              <a:rPr lang="en-US"/>
              <a:pPr>
                <a:defRPr/>
              </a:pPr>
              <a:t>‹#›</a:t>
            </a:fld>
            <a:endParaRPr lang="en-US"/>
          </a:p>
        </p:txBody>
      </p:sp>
    </p:spTree>
    <p:extLst>
      <p:ext uri="{BB962C8B-B14F-4D97-AF65-F5344CB8AC3E}">
        <p14:creationId xmlns:p14="http://schemas.microsoft.com/office/powerpoint/2010/main" val="95838905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4"/>
          <p:cNvSpPr>
            <a:spLocks noGrp="1" noChangeArrowheads="1"/>
          </p:cNvSpPr>
          <p:nvPr>
            <p:ph type="dt" sz="half" idx="10"/>
          </p:nvPr>
        </p:nvSpPr>
        <p:spPr/>
        <p:txBody>
          <a:bodyPr/>
          <a:lstStyle>
            <a:lvl1pPr>
              <a:defRPr b="1"/>
            </a:lvl1pPr>
          </a:lstStyle>
          <a:p>
            <a:pPr>
              <a:defRPr/>
            </a:pPr>
            <a:endParaRPr lang="en-US"/>
          </a:p>
        </p:txBody>
      </p:sp>
      <p:sp>
        <p:nvSpPr>
          <p:cNvPr id="8" name="Rectangle 1065"/>
          <p:cNvSpPr>
            <a:spLocks noGrp="1" noChangeArrowheads="1"/>
          </p:cNvSpPr>
          <p:nvPr>
            <p:ph type="ftr" sz="quarter" idx="11"/>
          </p:nvPr>
        </p:nvSpPr>
        <p:spPr/>
        <p:txBody>
          <a:bodyPr/>
          <a:lstStyle>
            <a:lvl1pPr>
              <a:defRPr b="1"/>
            </a:lvl1pPr>
          </a:lstStyle>
          <a:p>
            <a:pPr>
              <a:defRPr/>
            </a:pPr>
            <a:endParaRPr lang="en-US"/>
          </a:p>
        </p:txBody>
      </p:sp>
      <p:sp>
        <p:nvSpPr>
          <p:cNvPr id="9" name="Rectangle 1066"/>
          <p:cNvSpPr>
            <a:spLocks noGrp="1" noChangeArrowheads="1"/>
          </p:cNvSpPr>
          <p:nvPr>
            <p:ph type="sldNum" sz="quarter" idx="12"/>
          </p:nvPr>
        </p:nvSpPr>
        <p:spPr/>
        <p:txBody>
          <a:bodyPr/>
          <a:lstStyle>
            <a:lvl1pPr>
              <a:defRPr b="1"/>
            </a:lvl1pPr>
          </a:lstStyle>
          <a:p>
            <a:pPr>
              <a:defRPr/>
            </a:pPr>
            <a:fld id="{F0BCE7A9-126B-B74E-A967-12FD62F8C34E}" type="slidenum">
              <a:rPr lang="en-US"/>
              <a:pPr>
                <a:defRPr/>
              </a:pPr>
              <a:t>‹#›</a:t>
            </a:fld>
            <a:endParaRPr lang="en-US"/>
          </a:p>
        </p:txBody>
      </p:sp>
    </p:spTree>
    <p:extLst>
      <p:ext uri="{BB962C8B-B14F-4D97-AF65-F5344CB8AC3E}">
        <p14:creationId xmlns:p14="http://schemas.microsoft.com/office/powerpoint/2010/main" val="317611608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4"/>
          <p:cNvSpPr>
            <a:spLocks noGrp="1" noChangeArrowheads="1"/>
          </p:cNvSpPr>
          <p:nvPr>
            <p:ph type="dt" sz="half" idx="10"/>
          </p:nvPr>
        </p:nvSpPr>
        <p:spPr/>
        <p:txBody>
          <a:bodyPr/>
          <a:lstStyle>
            <a:lvl1pPr>
              <a:defRPr b="1"/>
            </a:lvl1pPr>
          </a:lstStyle>
          <a:p>
            <a:pPr>
              <a:defRPr/>
            </a:pPr>
            <a:endParaRPr lang="en-US"/>
          </a:p>
        </p:txBody>
      </p:sp>
      <p:sp>
        <p:nvSpPr>
          <p:cNvPr id="4" name="Rectangle 1065"/>
          <p:cNvSpPr>
            <a:spLocks noGrp="1" noChangeArrowheads="1"/>
          </p:cNvSpPr>
          <p:nvPr>
            <p:ph type="ftr" sz="quarter" idx="11"/>
          </p:nvPr>
        </p:nvSpPr>
        <p:spPr/>
        <p:txBody>
          <a:bodyPr/>
          <a:lstStyle>
            <a:lvl1pPr>
              <a:defRPr b="1"/>
            </a:lvl1pPr>
          </a:lstStyle>
          <a:p>
            <a:pPr>
              <a:defRPr/>
            </a:pPr>
            <a:endParaRPr lang="en-US"/>
          </a:p>
        </p:txBody>
      </p:sp>
      <p:sp>
        <p:nvSpPr>
          <p:cNvPr id="5" name="Rectangle 1066"/>
          <p:cNvSpPr>
            <a:spLocks noGrp="1" noChangeArrowheads="1"/>
          </p:cNvSpPr>
          <p:nvPr>
            <p:ph type="sldNum" sz="quarter" idx="12"/>
          </p:nvPr>
        </p:nvSpPr>
        <p:spPr/>
        <p:txBody>
          <a:bodyPr/>
          <a:lstStyle>
            <a:lvl1pPr>
              <a:defRPr b="1"/>
            </a:lvl1pPr>
          </a:lstStyle>
          <a:p>
            <a:pPr>
              <a:defRPr/>
            </a:pPr>
            <a:fld id="{6484DCC1-B472-1B41-92E7-5BCABC27A179}" type="slidenum">
              <a:rPr lang="en-US"/>
              <a:pPr>
                <a:defRPr/>
              </a:pPr>
              <a:t>‹#›</a:t>
            </a:fld>
            <a:endParaRPr lang="en-US"/>
          </a:p>
        </p:txBody>
      </p:sp>
    </p:spTree>
    <p:extLst>
      <p:ext uri="{BB962C8B-B14F-4D97-AF65-F5344CB8AC3E}">
        <p14:creationId xmlns:p14="http://schemas.microsoft.com/office/powerpoint/2010/main" val="155343968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4"/>
          <p:cNvSpPr>
            <a:spLocks noGrp="1" noChangeArrowheads="1"/>
          </p:cNvSpPr>
          <p:nvPr>
            <p:ph type="dt" sz="half" idx="10"/>
          </p:nvPr>
        </p:nvSpPr>
        <p:spPr/>
        <p:txBody>
          <a:bodyPr/>
          <a:lstStyle>
            <a:lvl1pPr>
              <a:defRPr b="1"/>
            </a:lvl1pPr>
          </a:lstStyle>
          <a:p>
            <a:pPr>
              <a:defRPr/>
            </a:pPr>
            <a:endParaRPr lang="en-US"/>
          </a:p>
        </p:txBody>
      </p:sp>
      <p:sp>
        <p:nvSpPr>
          <p:cNvPr id="3" name="Rectangle 1065"/>
          <p:cNvSpPr>
            <a:spLocks noGrp="1" noChangeArrowheads="1"/>
          </p:cNvSpPr>
          <p:nvPr>
            <p:ph type="ftr" sz="quarter" idx="11"/>
          </p:nvPr>
        </p:nvSpPr>
        <p:spPr/>
        <p:txBody>
          <a:bodyPr/>
          <a:lstStyle>
            <a:lvl1pPr>
              <a:defRPr b="1"/>
            </a:lvl1pPr>
          </a:lstStyle>
          <a:p>
            <a:pPr>
              <a:defRPr/>
            </a:pPr>
            <a:endParaRPr lang="en-US"/>
          </a:p>
        </p:txBody>
      </p:sp>
      <p:sp>
        <p:nvSpPr>
          <p:cNvPr id="4" name="Rectangle 1066"/>
          <p:cNvSpPr>
            <a:spLocks noGrp="1" noChangeArrowheads="1"/>
          </p:cNvSpPr>
          <p:nvPr>
            <p:ph type="sldNum" sz="quarter" idx="12"/>
          </p:nvPr>
        </p:nvSpPr>
        <p:spPr/>
        <p:txBody>
          <a:bodyPr/>
          <a:lstStyle>
            <a:lvl1pPr>
              <a:defRPr b="1"/>
            </a:lvl1pPr>
          </a:lstStyle>
          <a:p>
            <a:pPr>
              <a:defRPr/>
            </a:pPr>
            <a:fld id="{0C48B445-A1B3-C045-B360-67A0A9FE7D0E}" type="slidenum">
              <a:rPr lang="en-US"/>
              <a:pPr>
                <a:defRPr/>
              </a:pPr>
              <a:t>‹#›</a:t>
            </a:fld>
            <a:endParaRPr lang="en-US"/>
          </a:p>
        </p:txBody>
      </p:sp>
    </p:spTree>
    <p:extLst>
      <p:ext uri="{BB962C8B-B14F-4D97-AF65-F5344CB8AC3E}">
        <p14:creationId xmlns:p14="http://schemas.microsoft.com/office/powerpoint/2010/main" val="128881073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a:lvl1pPr>
          </a:lstStyle>
          <a:p>
            <a:pPr>
              <a:defRPr/>
            </a:pPr>
            <a:endParaRPr lang="en-US"/>
          </a:p>
        </p:txBody>
      </p:sp>
      <p:sp>
        <p:nvSpPr>
          <p:cNvPr id="6" name="Rectangle 1065"/>
          <p:cNvSpPr>
            <a:spLocks noGrp="1" noChangeArrowheads="1"/>
          </p:cNvSpPr>
          <p:nvPr>
            <p:ph type="ftr" sz="quarter" idx="11"/>
          </p:nvPr>
        </p:nvSpPr>
        <p:spPr/>
        <p:txBody>
          <a:bodyPr/>
          <a:lstStyle>
            <a:lvl1pPr>
              <a:defRPr b="1"/>
            </a:lvl1pPr>
          </a:lstStyle>
          <a:p>
            <a:pPr>
              <a:defRPr/>
            </a:pPr>
            <a:endParaRPr lang="en-US"/>
          </a:p>
        </p:txBody>
      </p:sp>
      <p:sp>
        <p:nvSpPr>
          <p:cNvPr id="7" name="Rectangle 1066"/>
          <p:cNvSpPr>
            <a:spLocks noGrp="1" noChangeArrowheads="1"/>
          </p:cNvSpPr>
          <p:nvPr>
            <p:ph type="sldNum" sz="quarter" idx="12"/>
          </p:nvPr>
        </p:nvSpPr>
        <p:spPr/>
        <p:txBody>
          <a:bodyPr/>
          <a:lstStyle>
            <a:lvl1pPr>
              <a:defRPr b="1"/>
            </a:lvl1pPr>
          </a:lstStyle>
          <a:p>
            <a:pPr>
              <a:defRPr/>
            </a:pPr>
            <a:fld id="{173415B6-0B3C-E74F-905F-F29588C91D76}" type="slidenum">
              <a:rPr lang="en-US"/>
              <a:pPr>
                <a:defRPr/>
              </a:pPr>
              <a:t>‹#›</a:t>
            </a:fld>
            <a:endParaRPr lang="en-US"/>
          </a:p>
        </p:txBody>
      </p:sp>
    </p:spTree>
    <p:extLst>
      <p:ext uri="{BB962C8B-B14F-4D97-AF65-F5344CB8AC3E}">
        <p14:creationId xmlns:p14="http://schemas.microsoft.com/office/powerpoint/2010/main" val="220068386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a:lvl1pPr>
          </a:lstStyle>
          <a:p>
            <a:pPr>
              <a:defRPr/>
            </a:pPr>
            <a:endParaRPr lang="en-US"/>
          </a:p>
        </p:txBody>
      </p:sp>
      <p:sp>
        <p:nvSpPr>
          <p:cNvPr id="6" name="Rectangle 1065"/>
          <p:cNvSpPr>
            <a:spLocks noGrp="1" noChangeArrowheads="1"/>
          </p:cNvSpPr>
          <p:nvPr>
            <p:ph type="ftr" sz="quarter" idx="11"/>
          </p:nvPr>
        </p:nvSpPr>
        <p:spPr/>
        <p:txBody>
          <a:bodyPr/>
          <a:lstStyle>
            <a:lvl1pPr>
              <a:defRPr b="1"/>
            </a:lvl1pPr>
          </a:lstStyle>
          <a:p>
            <a:pPr>
              <a:defRPr/>
            </a:pPr>
            <a:endParaRPr lang="en-US"/>
          </a:p>
        </p:txBody>
      </p:sp>
      <p:sp>
        <p:nvSpPr>
          <p:cNvPr id="7" name="Rectangle 1066"/>
          <p:cNvSpPr>
            <a:spLocks noGrp="1" noChangeArrowheads="1"/>
          </p:cNvSpPr>
          <p:nvPr>
            <p:ph type="sldNum" sz="quarter" idx="12"/>
          </p:nvPr>
        </p:nvSpPr>
        <p:spPr/>
        <p:txBody>
          <a:bodyPr/>
          <a:lstStyle>
            <a:lvl1pPr>
              <a:defRPr b="1"/>
            </a:lvl1pPr>
          </a:lstStyle>
          <a:p>
            <a:pPr>
              <a:defRPr/>
            </a:pPr>
            <a:fld id="{15159DF7-6853-8847-8DE1-ABDB1B27F532}" type="slidenum">
              <a:rPr lang="en-US"/>
              <a:pPr>
                <a:defRPr/>
              </a:pPr>
              <a:t>‹#›</a:t>
            </a:fld>
            <a:endParaRPr lang="en-US"/>
          </a:p>
        </p:txBody>
      </p:sp>
    </p:spTree>
    <p:extLst>
      <p:ext uri="{BB962C8B-B14F-4D97-AF65-F5344CB8AC3E}">
        <p14:creationId xmlns:p14="http://schemas.microsoft.com/office/powerpoint/2010/main" val="65735921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a:lvl1pPr>
          </a:lstStyle>
          <a:p>
            <a:pPr>
              <a:defRPr/>
            </a:pPr>
            <a:endParaRPr lang="en-US"/>
          </a:p>
        </p:txBody>
      </p:sp>
      <p:sp>
        <p:nvSpPr>
          <p:cNvPr id="5" name="Rectangle 1065"/>
          <p:cNvSpPr>
            <a:spLocks noGrp="1" noChangeArrowheads="1"/>
          </p:cNvSpPr>
          <p:nvPr>
            <p:ph type="ftr" sz="quarter" idx="11"/>
          </p:nvPr>
        </p:nvSpPr>
        <p:spPr/>
        <p:txBody>
          <a:bodyPr/>
          <a:lstStyle>
            <a:lvl1pPr>
              <a:defRPr b="1"/>
            </a:lvl1pPr>
          </a:lstStyle>
          <a:p>
            <a:pPr>
              <a:defRPr/>
            </a:pPr>
            <a:endParaRPr lang="en-US"/>
          </a:p>
        </p:txBody>
      </p:sp>
      <p:sp>
        <p:nvSpPr>
          <p:cNvPr id="6" name="Rectangle 1066"/>
          <p:cNvSpPr>
            <a:spLocks noGrp="1" noChangeArrowheads="1"/>
          </p:cNvSpPr>
          <p:nvPr>
            <p:ph type="sldNum" sz="quarter" idx="12"/>
          </p:nvPr>
        </p:nvSpPr>
        <p:spPr/>
        <p:txBody>
          <a:bodyPr/>
          <a:lstStyle>
            <a:lvl1pPr>
              <a:defRPr b="1"/>
            </a:lvl1pPr>
          </a:lstStyle>
          <a:p>
            <a:pPr>
              <a:defRPr/>
            </a:pPr>
            <a:fld id="{FBF85B4F-1054-8F45-9C6E-A5431709E6C3}" type="slidenum">
              <a:rPr lang="en-US"/>
              <a:pPr>
                <a:defRPr/>
              </a:pPr>
              <a:t>‹#›</a:t>
            </a:fld>
            <a:endParaRPr lang="en-US"/>
          </a:p>
        </p:txBody>
      </p:sp>
    </p:spTree>
    <p:extLst>
      <p:ext uri="{BB962C8B-B14F-4D97-AF65-F5344CB8AC3E}">
        <p14:creationId xmlns:p14="http://schemas.microsoft.com/office/powerpoint/2010/main" val="338357680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a:lvl1pPr>
          </a:lstStyle>
          <a:p>
            <a:pPr>
              <a:defRPr/>
            </a:pPr>
            <a:endParaRPr lang="en-US"/>
          </a:p>
        </p:txBody>
      </p:sp>
      <p:sp>
        <p:nvSpPr>
          <p:cNvPr id="5" name="Rectangle 1065"/>
          <p:cNvSpPr>
            <a:spLocks noGrp="1" noChangeArrowheads="1"/>
          </p:cNvSpPr>
          <p:nvPr>
            <p:ph type="ftr" sz="quarter" idx="11"/>
          </p:nvPr>
        </p:nvSpPr>
        <p:spPr/>
        <p:txBody>
          <a:bodyPr/>
          <a:lstStyle>
            <a:lvl1pPr>
              <a:defRPr b="1"/>
            </a:lvl1pPr>
          </a:lstStyle>
          <a:p>
            <a:pPr>
              <a:defRPr/>
            </a:pPr>
            <a:endParaRPr lang="en-US"/>
          </a:p>
        </p:txBody>
      </p:sp>
      <p:sp>
        <p:nvSpPr>
          <p:cNvPr id="6" name="Rectangle 1066"/>
          <p:cNvSpPr>
            <a:spLocks noGrp="1" noChangeArrowheads="1"/>
          </p:cNvSpPr>
          <p:nvPr>
            <p:ph type="sldNum" sz="quarter" idx="12"/>
          </p:nvPr>
        </p:nvSpPr>
        <p:spPr/>
        <p:txBody>
          <a:bodyPr/>
          <a:lstStyle>
            <a:lvl1pPr>
              <a:defRPr b="1"/>
            </a:lvl1pPr>
          </a:lstStyle>
          <a:p>
            <a:pPr>
              <a:defRPr/>
            </a:pPr>
            <a:fld id="{B88E245C-07A3-8A41-929C-EC86F5A6D455}" type="slidenum">
              <a:rPr lang="en-US"/>
              <a:pPr>
                <a:defRPr/>
              </a:pPr>
              <a:t>‹#›</a:t>
            </a:fld>
            <a:endParaRPr lang="en-US"/>
          </a:p>
        </p:txBody>
      </p:sp>
    </p:spTree>
    <p:extLst>
      <p:ext uri="{BB962C8B-B14F-4D97-AF65-F5344CB8AC3E}">
        <p14:creationId xmlns:p14="http://schemas.microsoft.com/office/powerpoint/2010/main" val="54686362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2000" b="0">
                <a:solidFill>
                  <a:srgbClr val="FFFFFF"/>
                </a:solidFill>
                <a:latin typeface="Arial" charset="0"/>
                <a:cs typeface="Arial" charset="0"/>
              </a:endParaRPr>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66597"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366601"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1030"/>
          <p:cNvSpPr>
            <a:spLocks noGrp="1" noChangeArrowheads="1"/>
          </p:cNvSpPr>
          <p:nvPr>
            <p:ph type="dt" sz="quarter" idx="10"/>
          </p:nvPr>
        </p:nvSpPr>
        <p:spPr/>
        <p:txBody>
          <a:bodyPr/>
          <a:lstStyle>
            <a:lvl1pPr>
              <a:defRPr b="1"/>
            </a:lvl1pPr>
          </a:lstStyle>
          <a:p>
            <a:pPr>
              <a:defRPr/>
            </a:pPr>
            <a:endParaRPr lang="en-US"/>
          </a:p>
        </p:txBody>
      </p:sp>
      <p:sp>
        <p:nvSpPr>
          <p:cNvPr id="8" name="Rectangle 1031"/>
          <p:cNvSpPr>
            <a:spLocks noGrp="1" noChangeArrowheads="1"/>
          </p:cNvSpPr>
          <p:nvPr>
            <p:ph type="ftr" sz="quarter" idx="11"/>
          </p:nvPr>
        </p:nvSpPr>
        <p:spPr/>
        <p:txBody>
          <a:bodyPr/>
          <a:lstStyle>
            <a:lvl1pPr>
              <a:defRPr b="1"/>
            </a:lvl1pPr>
          </a:lstStyle>
          <a:p>
            <a:pPr>
              <a:defRPr/>
            </a:pPr>
            <a:endParaRPr lang="en-US"/>
          </a:p>
        </p:txBody>
      </p:sp>
      <p:sp>
        <p:nvSpPr>
          <p:cNvPr id="9" name="Rectangle 1032"/>
          <p:cNvSpPr>
            <a:spLocks noGrp="1" noChangeArrowheads="1"/>
          </p:cNvSpPr>
          <p:nvPr>
            <p:ph type="sldNum" sz="quarter" idx="12"/>
          </p:nvPr>
        </p:nvSpPr>
        <p:spPr/>
        <p:txBody>
          <a:bodyPr/>
          <a:lstStyle>
            <a:lvl1pPr>
              <a:defRPr b="1"/>
            </a:lvl1pPr>
          </a:lstStyle>
          <a:p>
            <a:pPr>
              <a:defRPr/>
            </a:pPr>
            <a:fld id="{493407C5-5985-0840-A9C8-3E5969D0CD7F}" type="slidenum">
              <a:rPr lang="en-US"/>
              <a:pPr>
                <a:defRPr/>
              </a:pPr>
              <a:t>‹#›</a:t>
            </a:fld>
            <a:endParaRPr lang="en-US"/>
          </a:p>
        </p:txBody>
      </p:sp>
    </p:spTree>
    <p:extLst>
      <p:ext uri="{BB962C8B-B14F-4D97-AF65-F5344CB8AC3E}">
        <p14:creationId xmlns:p14="http://schemas.microsoft.com/office/powerpoint/2010/main" val="29332501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endParaRPr lang="en-US" altLang="en-US"/>
          </a:p>
        </p:txBody>
      </p:sp>
      <p:sp>
        <p:nvSpPr>
          <p:cNvPr id="8" name="Rectangle 1033"/>
          <p:cNvSpPr>
            <a:spLocks noGrp="1" noChangeArrowheads="1"/>
          </p:cNvSpPr>
          <p:nvPr>
            <p:ph type="ftr" sz="quarter" idx="11"/>
          </p:nvPr>
        </p:nvSpPr>
        <p:spPr>
          <a:ln/>
        </p:spPr>
        <p:txBody>
          <a:bodyPr/>
          <a:lstStyle>
            <a:lvl1pPr>
              <a:defRPr/>
            </a:lvl1pPr>
          </a:lstStyle>
          <a:p>
            <a:endParaRPr lang="en-US" altLang="en-US"/>
          </a:p>
        </p:txBody>
      </p:sp>
      <p:sp>
        <p:nvSpPr>
          <p:cNvPr id="9" name="Rectangle 1034"/>
          <p:cNvSpPr>
            <a:spLocks noGrp="1" noChangeArrowheads="1"/>
          </p:cNvSpPr>
          <p:nvPr>
            <p:ph type="sldNum" sz="quarter" idx="12"/>
          </p:nvPr>
        </p:nvSpPr>
        <p:spPr>
          <a:ln/>
        </p:spPr>
        <p:txBody>
          <a:bodyPr/>
          <a:lstStyle>
            <a:lvl1pPr>
              <a:defRPr/>
            </a:lvl1pPr>
          </a:lstStyle>
          <a:p>
            <a:fld id="{469CFA8A-F0AB-4240-A059-725DE28B7A24}" type="slidenum">
              <a:rPr lang="en-US" altLang="en-US"/>
              <a:pPr/>
              <a:t>‹#›</a:t>
            </a:fld>
            <a:endParaRPr lang="en-US" altLang="en-US"/>
          </a:p>
        </p:txBody>
      </p:sp>
    </p:spTree>
    <p:extLst>
      <p:ext uri="{BB962C8B-B14F-4D97-AF65-F5344CB8AC3E}">
        <p14:creationId xmlns:p14="http://schemas.microsoft.com/office/powerpoint/2010/main" val="106942940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defRPr b="1"/>
            </a:lvl1pPr>
          </a:lstStyle>
          <a:p>
            <a:pPr>
              <a:defRPr/>
            </a:pPr>
            <a:endParaRPr lang="en-US"/>
          </a:p>
        </p:txBody>
      </p:sp>
      <p:sp>
        <p:nvSpPr>
          <p:cNvPr id="5" name="Rectangle 1032"/>
          <p:cNvSpPr>
            <a:spLocks noGrp="1" noChangeArrowheads="1"/>
          </p:cNvSpPr>
          <p:nvPr>
            <p:ph type="ftr" sz="quarter" idx="11"/>
          </p:nvPr>
        </p:nvSpPr>
        <p:spPr/>
        <p:txBody>
          <a:bodyPr/>
          <a:lstStyle>
            <a:lvl1pPr>
              <a:defRPr b="1"/>
            </a:lvl1pPr>
          </a:lstStyle>
          <a:p>
            <a:pPr>
              <a:defRPr/>
            </a:pPr>
            <a:endParaRPr lang="en-US"/>
          </a:p>
        </p:txBody>
      </p:sp>
      <p:sp>
        <p:nvSpPr>
          <p:cNvPr id="6" name="Rectangle 1033"/>
          <p:cNvSpPr>
            <a:spLocks noGrp="1" noChangeArrowheads="1"/>
          </p:cNvSpPr>
          <p:nvPr>
            <p:ph type="sldNum" sz="quarter" idx="12"/>
          </p:nvPr>
        </p:nvSpPr>
        <p:spPr/>
        <p:txBody>
          <a:bodyPr/>
          <a:lstStyle>
            <a:lvl1pPr>
              <a:defRPr b="1"/>
            </a:lvl1pPr>
          </a:lstStyle>
          <a:p>
            <a:pPr>
              <a:defRPr/>
            </a:pPr>
            <a:fld id="{02FBA056-61F4-1640-B826-620D7C0E92C4}" type="slidenum">
              <a:rPr lang="en-US"/>
              <a:pPr>
                <a:defRPr/>
              </a:pPr>
              <a:t>‹#›</a:t>
            </a:fld>
            <a:endParaRPr lang="en-US"/>
          </a:p>
        </p:txBody>
      </p:sp>
    </p:spTree>
    <p:extLst>
      <p:ext uri="{BB962C8B-B14F-4D97-AF65-F5344CB8AC3E}">
        <p14:creationId xmlns:p14="http://schemas.microsoft.com/office/powerpoint/2010/main" val="28549649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p:txBody>
          <a:bodyPr/>
          <a:lstStyle>
            <a:lvl1pPr>
              <a:defRPr b="1"/>
            </a:lvl1pPr>
          </a:lstStyle>
          <a:p>
            <a:pPr>
              <a:defRPr/>
            </a:pPr>
            <a:endParaRPr lang="en-US"/>
          </a:p>
        </p:txBody>
      </p:sp>
      <p:sp>
        <p:nvSpPr>
          <p:cNvPr id="5" name="Rectangle 1032"/>
          <p:cNvSpPr>
            <a:spLocks noGrp="1" noChangeArrowheads="1"/>
          </p:cNvSpPr>
          <p:nvPr>
            <p:ph type="ftr" sz="quarter" idx="11"/>
          </p:nvPr>
        </p:nvSpPr>
        <p:spPr/>
        <p:txBody>
          <a:bodyPr/>
          <a:lstStyle>
            <a:lvl1pPr>
              <a:defRPr b="1"/>
            </a:lvl1pPr>
          </a:lstStyle>
          <a:p>
            <a:pPr>
              <a:defRPr/>
            </a:pPr>
            <a:endParaRPr lang="en-US"/>
          </a:p>
        </p:txBody>
      </p:sp>
      <p:sp>
        <p:nvSpPr>
          <p:cNvPr id="6" name="Rectangle 1033"/>
          <p:cNvSpPr>
            <a:spLocks noGrp="1" noChangeArrowheads="1"/>
          </p:cNvSpPr>
          <p:nvPr>
            <p:ph type="sldNum" sz="quarter" idx="12"/>
          </p:nvPr>
        </p:nvSpPr>
        <p:spPr/>
        <p:txBody>
          <a:bodyPr/>
          <a:lstStyle>
            <a:lvl1pPr>
              <a:defRPr b="1"/>
            </a:lvl1pPr>
          </a:lstStyle>
          <a:p>
            <a:pPr>
              <a:defRPr/>
            </a:pPr>
            <a:fld id="{A048C5E8-9948-2747-B104-6A52EEC701B6}" type="slidenum">
              <a:rPr lang="en-US"/>
              <a:pPr>
                <a:defRPr/>
              </a:pPr>
              <a:t>‹#›</a:t>
            </a:fld>
            <a:endParaRPr lang="en-US"/>
          </a:p>
        </p:txBody>
      </p:sp>
    </p:spTree>
    <p:extLst>
      <p:ext uri="{BB962C8B-B14F-4D97-AF65-F5344CB8AC3E}">
        <p14:creationId xmlns:p14="http://schemas.microsoft.com/office/powerpoint/2010/main" val="8946871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p:txBody>
          <a:bodyPr/>
          <a:lstStyle>
            <a:lvl1pPr>
              <a:defRPr b="1"/>
            </a:lvl1pPr>
          </a:lstStyle>
          <a:p>
            <a:pPr>
              <a:defRPr/>
            </a:pPr>
            <a:endParaRPr lang="en-US"/>
          </a:p>
        </p:txBody>
      </p:sp>
      <p:sp>
        <p:nvSpPr>
          <p:cNvPr id="6" name="Rectangle 1032"/>
          <p:cNvSpPr>
            <a:spLocks noGrp="1" noChangeArrowheads="1"/>
          </p:cNvSpPr>
          <p:nvPr>
            <p:ph type="ftr" sz="quarter" idx="11"/>
          </p:nvPr>
        </p:nvSpPr>
        <p:spPr/>
        <p:txBody>
          <a:bodyPr/>
          <a:lstStyle>
            <a:lvl1pPr>
              <a:defRPr b="1"/>
            </a:lvl1pPr>
          </a:lstStyle>
          <a:p>
            <a:pPr>
              <a:defRPr/>
            </a:pPr>
            <a:endParaRPr lang="en-US"/>
          </a:p>
        </p:txBody>
      </p:sp>
      <p:sp>
        <p:nvSpPr>
          <p:cNvPr id="7" name="Rectangle 1033"/>
          <p:cNvSpPr>
            <a:spLocks noGrp="1" noChangeArrowheads="1"/>
          </p:cNvSpPr>
          <p:nvPr>
            <p:ph type="sldNum" sz="quarter" idx="12"/>
          </p:nvPr>
        </p:nvSpPr>
        <p:spPr/>
        <p:txBody>
          <a:bodyPr/>
          <a:lstStyle>
            <a:lvl1pPr>
              <a:defRPr b="1"/>
            </a:lvl1pPr>
          </a:lstStyle>
          <a:p>
            <a:pPr>
              <a:defRPr/>
            </a:pPr>
            <a:fld id="{C70DABCF-9435-BC4D-9BFF-E4E31557210B}" type="slidenum">
              <a:rPr lang="en-US"/>
              <a:pPr>
                <a:defRPr/>
              </a:pPr>
              <a:t>‹#›</a:t>
            </a:fld>
            <a:endParaRPr lang="en-US"/>
          </a:p>
        </p:txBody>
      </p:sp>
    </p:spTree>
    <p:extLst>
      <p:ext uri="{BB962C8B-B14F-4D97-AF65-F5344CB8AC3E}">
        <p14:creationId xmlns:p14="http://schemas.microsoft.com/office/powerpoint/2010/main" val="321020203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p:txBody>
          <a:bodyPr/>
          <a:lstStyle>
            <a:lvl1pPr>
              <a:defRPr b="1"/>
            </a:lvl1pPr>
          </a:lstStyle>
          <a:p>
            <a:pPr>
              <a:defRPr/>
            </a:pPr>
            <a:endParaRPr lang="en-US"/>
          </a:p>
        </p:txBody>
      </p:sp>
      <p:sp>
        <p:nvSpPr>
          <p:cNvPr id="8" name="Rectangle 1032"/>
          <p:cNvSpPr>
            <a:spLocks noGrp="1" noChangeArrowheads="1"/>
          </p:cNvSpPr>
          <p:nvPr>
            <p:ph type="ftr" sz="quarter" idx="11"/>
          </p:nvPr>
        </p:nvSpPr>
        <p:spPr/>
        <p:txBody>
          <a:bodyPr/>
          <a:lstStyle>
            <a:lvl1pPr>
              <a:defRPr b="1"/>
            </a:lvl1pPr>
          </a:lstStyle>
          <a:p>
            <a:pPr>
              <a:defRPr/>
            </a:pPr>
            <a:endParaRPr lang="en-US"/>
          </a:p>
        </p:txBody>
      </p:sp>
      <p:sp>
        <p:nvSpPr>
          <p:cNvPr id="9" name="Rectangle 1033"/>
          <p:cNvSpPr>
            <a:spLocks noGrp="1" noChangeArrowheads="1"/>
          </p:cNvSpPr>
          <p:nvPr>
            <p:ph type="sldNum" sz="quarter" idx="12"/>
          </p:nvPr>
        </p:nvSpPr>
        <p:spPr/>
        <p:txBody>
          <a:bodyPr/>
          <a:lstStyle>
            <a:lvl1pPr>
              <a:defRPr b="1"/>
            </a:lvl1pPr>
          </a:lstStyle>
          <a:p>
            <a:pPr>
              <a:defRPr/>
            </a:pPr>
            <a:fld id="{F9AF0D87-2625-1D4E-9A0E-DAEB8F5CF824}" type="slidenum">
              <a:rPr lang="en-US"/>
              <a:pPr>
                <a:defRPr/>
              </a:pPr>
              <a:t>‹#›</a:t>
            </a:fld>
            <a:endParaRPr lang="en-US"/>
          </a:p>
        </p:txBody>
      </p:sp>
    </p:spTree>
    <p:extLst>
      <p:ext uri="{BB962C8B-B14F-4D97-AF65-F5344CB8AC3E}">
        <p14:creationId xmlns:p14="http://schemas.microsoft.com/office/powerpoint/2010/main" val="268880212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p:txBody>
          <a:bodyPr/>
          <a:lstStyle>
            <a:lvl1pPr>
              <a:defRPr b="1"/>
            </a:lvl1pPr>
          </a:lstStyle>
          <a:p>
            <a:pPr>
              <a:defRPr/>
            </a:pPr>
            <a:endParaRPr lang="en-US"/>
          </a:p>
        </p:txBody>
      </p:sp>
      <p:sp>
        <p:nvSpPr>
          <p:cNvPr id="4" name="Rectangle 1032"/>
          <p:cNvSpPr>
            <a:spLocks noGrp="1" noChangeArrowheads="1"/>
          </p:cNvSpPr>
          <p:nvPr>
            <p:ph type="ftr" sz="quarter" idx="11"/>
          </p:nvPr>
        </p:nvSpPr>
        <p:spPr/>
        <p:txBody>
          <a:bodyPr/>
          <a:lstStyle>
            <a:lvl1pPr>
              <a:defRPr b="1"/>
            </a:lvl1pPr>
          </a:lstStyle>
          <a:p>
            <a:pPr>
              <a:defRPr/>
            </a:pPr>
            <a:endParaRPr lang="en-US"/>
          </a:p>
        </p:txBody>
      </p:sp>
      <p:sp>
        <p:nvSpPr>
          <p:cNvPr id="5" name="Rectangle 1033"/>
          <p:cNvSpPr>
            <a:spLocks noGrp="1" noChangeArrowheads="1"/>
          </p:cNvSpPr>
          <p:nvPr>
            <p:ph type="sldNum" sz="quarter" idx="12"/>
          </p:nvPr>
        </p:nvSpPr>
        <p:spPr/>
        <p:txBody>
          <a:bodyPr/>
          <a:lstStyle>
            <a:lvl1pPr>
              <a:defRPr b="1"/>
            </a:lvl1pPr>
          </a:lstStyle>
          <a:p>
            <a:pPr>
              <a:defRPr/>
            </a:pPr>
            <a:fld id="{7F38C8B9-0ACF-D547-8D75-361AF2DCF0DE}" type="slidenum">
              <a:rPr lang="en-US"/>
              <a:pPr>
                <a:defRPr/>
              </a:pPr>
              <a:t>‹#›</a:t>
            </a:fld>
            <a:endParaRPr lang="en-US"/>
          </a:p>
        </p:txBody>
      </p:sp>
    </p:spTree>
    <p:extLst>
      <p:ext uri="{BB962C8B-B14F-4D97-AF65-F5344CB8AC3E}">
        <p14:creationId xmlns:p14="http://schemas.microsoft.com/office/powerpoint/2010/main" val="199149213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p:txBody>
          <a:bodyPr/>
          <a:lstStyle>
            <a:lvl1pPr>
              <a:defRPr b="1"/>
            </a:lvl1pPr>
          </a:lstStyle>
          <a:p>
            <a:pPr>
              <a:defRPr/>
            </a:pPr>
            <a:endParaRPr lang="en-US"/>
          </a:p>
        </p:txBody>
      </p:sp>
      <p:sp>
        <p:nvSpPr>
          <p:cNvPr id="3" name="Rectangle 1032"/>
          <p:cNvSpPr>
            <a:spLocks noGrp="1" noChangeArrowheads="1"/>
          </p:cNvSpPr>
          <p:nvPr>
            <p:ph type="ftr" sz="quarter" idx="11"/>
          </p:nvPr>
        </p:nvSpPr>
        <p:spPr/>
        <p:txBody>
          <a:bodyPr/>
          <a:lstStyle>
            <a:lvl1pPr>
              <a:defRPr b="1"/>
            </a:lvl1pPr>
          </a:lstStyle>
          <a:p>
            <a:pPr>
              <a:defRPr/>
            </a:pPr>
            <a:endParaRPr lang="en-US"/>
          </a:p>
        </p:txBody>
      </p:sp>
      <p:sp>
        <p:nvSpPr>
          <p:cNvPr id="4" name="Rectangle 1033"/>
          <p:cNvSpPr>
            <a:spLocks noGrp="1" noChangeArrowheads="1"/>
          </p:cNvSpPr>
          <p:nvPr>
            <p:ph type="sldNum" sz="quarter" idx="12"/>
          </p:nvPr>
        </p:nvSpPr>
        <p:spPr/>
        <p:txBody>
          <a:bodyPr/>
          <a:lstStyle>
            <a:lvl1pPr>
              <a:defRPr b="1"/>
            </a:lvl1pPr>
          </a:lstStyle>
          <a:p>
            <a:pPr>
              <a:defRPr/>
            </a:pPr>
            <a:fld id="{ED732315-72C3-9840-A1AC-E9E65395FF88}" type="slidenum">
              <a:rPr lang="en-US"/>
              <a:pPr>
                <a:defRPr/>
              </a:pPr>
              <a:t>‹#›</a:t>
            </a:fld>
            <a:endParaRPr lang="en-US"/>
          </a:p>
        </p:txBody>
      </p:sp>
    </p:spTree>
    <p:extLst>
      <p:ext uri="{BB962C8B-B14F-4D97-AF65-F5344CB8AC3E}">
        <p14:creationId xmlns:p14="http://schemas.microsoft.com/office/powerpoint/2010/main" val="77868941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a:defRPr b="1"/>
            </a:lvl1pPr>
          </a:lstStyle>
          <a:p>
            <a:pPr>
              <a:defRPr/>
            </a:pPr>
            <a:endParaRPr lang="en-US"/>
          </a:p>
        </p:txBody>
      </p:sp>
      <p:sp>
        <p:nvSpPr>
          <p:cNvPr id="6" name="Rectangle 1032"/>
          <p:cNvSpPr>
            <a:spLocks noGrp="1" noChangeArrowheads="1"/>
          </p:cNvSpPr>
          <p:nvPr>
            <p:ph type="ftr" sz="quarter" idx="11"/>
          </p:nvPr>
        </p:nvSpPr>
        <p:spPr/>
        <p:txBody>
          <a:bodyPr/>
          <a:lstStyle>
            <a:lvl1pPr>
              <a:defRPr b="1"/>
            </a:lvl1pPr>
          </a:lstStyle>
          <a:p>
            <a:pPr>
              <a:defRPr/>
            </a:pPr>
            <a:endParaRPr lang="en-US"/>
          </a:p>
        </p:txBody>
      </p:sp>
      <p:sp>
        <p:nvSpPr>
          <p:cNvPr id="7" name="Rectangle 1033"/>
          <p:cNvSpPr>
            <a:spLocks noGrp="1" noChangeArrowheads="1"/>
          </p:cNvSpPr>
          <p:nvPr>
            <p:ph type="sldNum" sz="quarter" idx="12"/>
          </p:nvPr>
        </p:nvSpPr>
        <p:spPr/>
        <p:txBody>
          <a:bodyPr/>
          <a:lstStyle>
            <a:lvl1pPr>
              <a:defRPr b="1"/>
            </a:lvl1pPr>
          </a:lstStyle>
          <a:p>
            <a:pPr>
              <a:defRPr/>
            </a:pPr>
            <a:fld id="{879374EF-D2C1-054A-ACAB-581484F70EF5}" type="slidenum">
              <a:rPr lang="en-US"/>
              <a:pPr>
                <a:defRPr/>
              </a:pPr>
              <a:t>‹#›</a:t>
            </a:fld>
            <a:endParaRPr lang="en-US"/>
          </a:p>
        </p:txBody>
      </p:sp>
    </p:spTree>
    <p:extLst>
      <p:ext uri="{BB962C8B-B14F-4D97-AF65-F5344CB8AC3E}">
        <p14:creationId xmlns:p14="http://schemas.microsoft.com/office/powerpoint/2010/main" val="244933432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a:defRPr b="1"/>
            </a:lvl1pPr>
          </a:lstStyle>
          <a:p>
            <a:pPr>
              <a:defRPr/>
            </a:pPr>
            <a:endParaRPr lang="en-US"/>
          </a:p>
        </p:txBody>
      </p:sp>
      <p:sp>
        <p:nvSpPr>
          <p:cNvPr id="6" name="Rectangle 1032"/>
          <p:cNvSpPr>
            <a:spLocks noGrp="1" noChangeArrowheads="1"/>
          </p:cNvSpPr>
          <p:nvPr>
            <p:ph type="ftr" sz="quarter" idx="11"/>
          </p:nvPr>
        </p:nvSpPr>
        <p:spPr/>
        <p:txBody>
          <a:bodyPr/>
          <a:lstStyle>
            <a:lvl1pPr>
              <a:defRPr b="1"/>
            </a:lvl1pPr>
          </a:lstStyle>
          <a:p>
            <a:pPr>
              <a:defRPr/>
            </a:pPr>
            <a:endParaRPr lang="en-US"/>
          </a:p>
        </p:txBody>
      </p:sp>
      <p:sp>
        <p:nvSpPr>
          <p:cNvPr id="7" name="Rectangle 1033"/>
          <p:cNvSpPr>
            <a:spLocks noGrp="1" noChangeArrowheads="1"/>
          </p:cNvSpPr>
          <p:nvPr>
            <p:ph type="sldNum" sz="quarter" idx="12"/>
          </p:nvPr>
        </p:nvSpPr>
        <p:spPr/>
        <p:txBody>
          <a:bodyPr/>
          <a:lstStyle>
            <a:lvl1pPr>
              <a:defRPr b="1"/>
            </a:lvl1pPr>
          </a:lstStyle>
          <a:p>
            <a:pPr>
              <a:defRPr/>
            </a:pPr>
            <a:fld id="{13C2CBE9-591F-8E44-8ABA-3C2B60F2C459}" type="slidenum">
              <a:rPr lang="en-US"/>
              <a:pPr>
                <a:defRPr/>
              </a:pPr>
              <a:t>‹#›</a:t>
            </a:fld>
            <a:endParaRPr lang="en-US"/>
          </a:p>
        </p:txBody>
      </p:sp>
    </p:spTree>
    <p:extLst>
      <p:ext uri="{BB962C8B-B14F-4D97-AF65-F5344CB8AC3E}">
        <p14:creationId xmlns:p14="http://schemas.microsoft.com/office/powerpoint/2010/main" val="400254703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defRPr b="1"/>
            </a:lvl1pPr>
          </a:lstStyle>
          <a:p>
            <a:pPr>
              <a:defRPr/>
            </a:pPr>
            <a:endParaRPr lang="en-US"/>
          </a:p>
        </p:txBody>
      </p:sp>
      <p:sp>
        <p:nvSpPr>
          <p:cNvPr id="5" name="Rectangle 1032"/>
          <p:cNvSpPr>
            <a:spLocks noGrp="1" noChangeArrowheads="1"/>
          </p:cNvSpPr>
          <p:nvPr>
            <p:ph type="ftr" sz="quarter" idx="11"/>
          </p:nvPr>
        </p:nvSpPr>
        <p:spPr/>
        <p:txBody>
          <a:bodyPr/>
          <a:lstStyle>
            <a:lvl1pPr>
              <a:defRPr b="1"/>
            </a:lvl1pPr>
          </a:lstStyle>
          <a:p>
            <a:pPr>
              <a:defRPr/>
            </a:pPr>
            <a:endParaRPr lang="en-US"/>
          </a:p>
        </p:txBody>
      </p:sp>
      <p:sp>
        <p:nvSpPr>
          <p:cNvPr id="6" name="Rectangle 1033"/>
          <p:cNvSpPr>
            <a:spLocks noGrp="1" noChangeArrowheads="1"/>
          </p:cNvSpPr>
          <p:nvPr>
            <p:ph type="sldNum" sz="quarter" idx="12"/>
          </p:nvPr>
        </p:nvSpPr>
        <p:spPr/>
        <p:txBody>
          <a:bodyPr/>
          <a:lstStyle>
            <a:lvl1pPr>
              <a:defRPr b="1"/>
            </a:lvl1pPr>
          </a:lstStyle>
          <a:p>
            <a:pPr>
              <a:defRPr/>
            </a:pPr>
            <a:fld id="{AB10B53C-AFA7-8841-924B-F4B2D92CF803}" type="slidenum">
              <a:rPr lang="en-US"/>
              <a:pPr>
                <a:defRPr/>
              </a:pPr>
              <a:t>‹#›</a:t>
            </a:fld>
            <a:endParaRPr lang="en-US"/>
          </a:p>
        </p:txBody>
      </p:sp>
    </p:spTree>
    <p:extLst>
      <p:ext uri="{BB962C8B-B14F-4D97-AF65-F5344CB8AC3E}">
        <p14:creationId xmlns:p14="http://schemas.microsoft.com/office/powerpoint/2010/main" val="344696700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defRPr b="1"/>
            </a:lvl1pPr>
          </a:lstStyle>
          <a:p>
            <a:pPr>
              <a:defRPr/>
            </a:pPr>
            <a:endParaRPr lang="en-US"/>
          </a:p>
        </p:txBody>
      </p:sp>
      <p:sp>
        <p:nvSpPr>
          <p:cNvPr id="5" name="Rectangle 1032"/>
          <p:cNvSpPr>
            <a:spLocks noGrp="1" noChangeArrowheads="1"/>
          </p:cNvSpPr>
          <p:nvPr>
            <p:ph type="ftr" sz="quarter" idx="11"/>
          </p:nvPr>
        </p:nvSpPr>
        <p:spPr/>
        <p:txBody>
          <a:bodyPr/>
          <a:lstStyle>
            <a:lvl1pPr>
              <a:defRPr b="1"/>
            </a:lvl1pPr>
          </a:lstStyle>
          <a:p>
            <a:pPr>
              <a:defRPr/>
            </a:pPr>
            <a:endParaRPr lang="en-US"/>
          </a:p>
        </p:txBody>
      </p:sp>
      <p:sp>
        <p:nvSpPr>
          <p:cNvPr id="6" name="Rectangle 1033"/>
          <p:cNvSpPr>
            <a:spLocks noGrp="1" noChangeArrowheads="1"/>
          </p:cNvSpPr>
          <p:nvPr>
            <p:ph type="sldNum" sz="quarter" idx="12"/>
          </p:nvPr>
        </p:nvSpPr>
        <p:spPr/>
        <p:txBody>
          <a:bodyPr/>
          <a:lstStyle>
            <a:lvl1pPr>
              <a:defRPr b="1"/>
            </a:lvl1pPr>
          </a:lstStyle>
          <a:p>
            <a:pPr>
              <a:defRPr/>
            </a:pPr>
            <a:fld id="{879CDCE3-0067-7543-BAEE-E839577913E3}" type="slidenum">
              <a:rPr lang="en-US"/>
              <a:pPr>
                <a:defRPr/>
              </a:pPr>
              <a:t>‹#›</a:t>
            </a:fld>
            <a:endParaRPr lang="en-US"/>
          </a:p>
        </p:txBody>
      </p:sp>
    </p:spTree>
    <p:extLst>
      <p:ext uri="{BB962C8B-B14F-4D97-AF65-F5344CB8AC3E}">
        <p14:creationId xmlns:p14="http://schemas.microsoft.com/office/powerpoint/2010/main" val="2347253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endParaRPr lang="en-US" altLang="en-US"/>
          </a:p>
        </p:txBody>
      </p:sp>
      <p:sp>
        <p:nvSpPr>
          <p:cNvPr id="4" name="Rectangle 1033"/>
          <p:cNvSpPr>
            <a:spLocks noGrp="1" noChangeArrowheads="1"/>
          </p:cNvSpPr>
          <p:nvPr>
            <p:ph type="ftr" sz="quarter" idx="11"/>
          </p:nvPr>
        </p:nvSpPr>
        <p:spPr>
          <a:ln/>
        </p:spPr>
        <p:txBody>
          <a:bodyPr/>
          <a:lstStyle>
            <a:lvl1pPr>
              <a:defRPr/>
            </a:lvl1pPr>
          </a:lstStyle>
          <a:p>
            <a:endParaRPr lang="en-US" altLang="en-US"/>
          </a:p>
        </p:txBody>
      </p:sp>
      <p:sp>
        <p:nvSpPr>
          <p:cNvPr id="5" name="Rectangle 1034"/>
          <p:cNvSpPr>
            <a:spLocks noGrp="1" noChangeArrowheads="1"/>
          </p:cNvSpPr>
          <p:nvPr>
            <p:ph type="sldNum" sz="quarter" idx="12"/>
          </p:nvPr>
        </p:nvSpPr>
        <p:spPr>
          <a:ln/>
        </p:spPr>
        <p:txBody>
          <a:bodyPr/>
          <a:lstStyle>
            <a:lvl1pPr>
              <a:defRPr/>
            </a:lvl1pPr>
          </a:lstStyle>
          <a:p>
            <a:fld id="{DBA76F25-8BA5-4713-B5F6-34982BE6FA0A}" type="slidenum">
              <a:rPr lang="en-US" altLang="en-US"/>
              <a:pPr/>
              <a:t>‹#›</a:t>
            </a:fld>
            <a:endParaRPr lang="en-US" altLang="en-US"/>
          </a:p>
        </p:txBody>
      </p:sp>
    </p:spTree>
    <p:extLst>
      <p:ext uri="{BB962C8B-B14F-4D97-AF65-F5344CB8AC3E}">
        <p14:creationId xmlns:p14="http://schemas.microsoft.com/office/powerpoint/2010/main" val="311007790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72887442"/>
      </p:ext>
    </p:extLst>
  </p:cSld>
  <p:clrMapOvr>
    <a:masterClrMapping/>
  </p:clrMapOvr>
  <p:transition>
    <p:cu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8532350"/>
      </p:ext>
    </p:extLst>
  </p:cSld>
  <p:clrMapOvr>
    <a:masterClrMapping/>
  </p:clrMapOvr>
  <p:transition>
    <p:cu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28034921"/>
      </p:ext>
    </p:extLst>
  </p:cSld>
  <p:clrMapOvr>
    <a:masterClrMapping/>
  </p:clrMapOvr>
  <p:transition>
    <p:cu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1886448"/>
      </p:ext>
    </p:extLst>
  </p:cSld>
  <p:clrMapOvr>
    <a:masterClrMapping/>
  </p:clrMapOvr>
  <p:transition>
    <p:cu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8656066"/>
      </p:ext>
    </p:extLst>
  </p:cSld>
  <p:clrMapOvr>
    <a:masterClrMapping/>
  </p:clrMapOvr>
  <p:transition>
    <p:cu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539453745"/>
      </p:ext>
    </p:extLst>
  </p:cSld>
  <p:clrMapOvr>
    <a:masterClrMapping/>
  </p:clrMapOvr>
  <p:transition>
    <p:cu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7500768"/>
      </p:ext>
    </p:extLst>
  </p:cSld>
  <p:clrMapOvr>
    <a:masterClrMapping/>
  </p:clrMapOvr>
  <p:transition>
    <p:cu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37452566"/>
      </p:ext>
    </p:extLst>
  </p:cSld>
  <p:clrMapOvr>
    <a:masterClrMapping/>
  </p:clrMapOvr>
  <p:transition>
    <p:cu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433059"/>
      </p:ext>
    </p:extLst>
  </p:cSld>
  <p:clrMapOvr>
    <a:masterClrMapping/>
  </p:clrMapOvr>
  <p:transition>
    <p:cu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898371"/>
      </p:ext>
    </p:extLst>
  </p:cSld>
  <p:clrMapOvr>
    <a:masterClrMapping/>
  </p:clrMapOvr>
  <p:transition>
    <p:cu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endParaRPr lang="en-US" altLang="en-US"/>
          </a:p>
        </p:txBody>
      </p:sp>
      <p:sp>
        <p:nvSpPr>
          <p:cNvPr id="3" name="Rectangle 1033"/>
          <p:cNvSpPr>
            <a:spLocks noGrp="1" noChangeArrowheads="1"/>
          </p:cNvSpPr>
          <p:nvPr>
            <p:ph type="ftr" sz="quarter" idx="11"/>
          </p:nvPr>
        </p:nvSpPr>
        <p:spPr>
          <a:ln/>
        </p:spPr>
        <p:txBody>
          <a:bodyPr/>
          <a:lstStyle>
            <a:lvl1pPr>
              <a:defRPr/>
            </a:lvl1pPr>
          </a:lstStyle>
          <a:p>
            <a:endParaRPr lang="en-US" altLang="en-US"/>
          </a:p>
        </p:txBody>
      </p:sp>
      <p:sp>
        <p:nvSpPr>
          <p:cNvPr id="4" name="Rectangle 1034"/>
          <p:cNvSpPr>
            <a:spLocks noGrp="1" noChangeArrowheads="1"/>
          </p:cNvSpPr>
          <p:nvPr>
            <p:ph type="sldNum" sz="quarter" idx="12"/>
          </p:nvPr>
        </p:nvSpPr>
        <p:spPr>
          <a:ln/>
        </p:spPr>
        <p:txBody>
          <a:bodyPr/>
          <a:lstStyle>
            <a:lvl1pPr>
              <a:defRPr/>
            </a:lvl1pPr>
          </a:lstStyle>
          <a:p>
            <a:fld id="{F860FD71-BA7E-4152-8DED-81EB9A4AF4FE}" type="slidenum">
              <a:rPr lang="en-US" altLang="en-US"/>
              <a:pPr/>
              <a:t>‹#›</a:t>
            </a:fld>
            <a:endParaRPr lang="en-US" altLang="en-US"/>
          </a:p>
        </p:txBody>
      </p:sp>
    </p:spTree>
    <p:extLst>
      <p:ext uri="{BB962C8B-B14F-4D97-AF65-F5344CB8AC3E}">
        <p14:creationId xmlns:p14="http://schemas.microsoft.com/office/powerpoint/2010/main" val="37653931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2184437"/>
      </p:ext>
    </p:extLst>
  </p:cSld>
  <p:clrMapOvr>
    <a:masterClrMapping/>
  </p:clrMapOvr>
  <p:transition>
    <p:cu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5741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657411"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CCF0E0C2-35F4-1547-A21C-42B9E5DA3501}" type="slidenum">
              <a:rPr lang="en-US"/>
              <a:pPr>
                <a:defRPr/>
              </a:pPr>
              <a:t>‹#›</a:t>
            </a:fld>
            <a:endParaRPr lang="en-US"/>
          </a:p>
        </p:txBody>
      </p:sp>
    </p:spTree>
    <p:extLst>
      <p:ext uri="{BB962C8B-B14F-4D97-AF65-F5344CB8AC3E}">
        <p14:creationId xmlns:p14="http://schemas.microsoft.com/office/powerpoint/2010/main" val="402083461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B59278E0-94BE-3346-AE8D-C7FEB8AD18A2}" type="slidenum">
              <a:rPr lang="en-US"/>
              <a:pPr>
                <a:defRPr/>
              </a:pPr>
              <a:t>‹#›</a:t>
            </a:fld>
            <a:endParaRPr lang="en-US"/>
          </a:p>
        </p:txBody>
      </p:sp>
    </p:spTree>
    <p:extLst>
      <p:ext uri="{BB962C8B-B14F-4D97-AF65-F5344CB8AC3E}">
        <p14:creationId xmlns:p14="http://schemas.microsoft.com/office/powerpoint/2010/main" val="129945529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B9AE5195-5EDF-DE4A-86B8-184CD0674947}" type="slidenum">
              <a:rPr lang="en-US"/>
              <a:pPr>
                <a:defRPr/>
              </a:pPr>
              <a:t>‹#›</a:t>
            </a:fld>
            <a:endParaRPr lang="en-US"/>
          </a:p>
        </p:txBody>
      </p:sp>
    </p:spTree>
    <p:extLst>
      <p:ext uri="{BB962C8B-B14F-4D97-AF65-F5344CB8AC3E}">
        <p14:creationId xmlns:p14="http://schemas.microsoft.com/office/powerpoint/2010/main" val="209545815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3E99D669-D320-4B4A-96C7-6AA33421AE6E}" type="slidenum">
              <a:rPr lang="en-US"/>
              <a:pPr>
                <a:defRPr/>
              </a:pPr>
              <a:t>‹#›</a:t>
            </a:fld>
            <a:endParaRPr lang="en-US"/>
          </a:p>
        </p:txBody>
      </p:sp>
    </p:spTree>
    <p:extLst>
      <p:ext uri="{BB962C8B-B14F-4D97-AF65-F5344CB8AC3E}">
        <p14:creationId xmlns:p14="http://schemas.microsoft.com/office/powerpoint/2010/main" val="366268051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A226AC24-EF95-2547-930B-7C9DB1806A92}" type="slidenum">
              <a:rPr lang="en-US"/>
              <a:pPr>
                <a:defRPr/>
              </a:pPr>
              <a:t>‹#›</a:t>
            </a:fld>
            <a:endParaRPr lang="en-US"/>
          </a:p>
        </p:txBody>
      </p:sp>
    </p:spTree>
    <p:extLst>
      <p:ext uri="{BB962C8B-B14F-4D97-AF65-F5344CB8AC3E}">
        <p14:creationId xmlns:p14="http://schemas.microsoft.com/office/powerpoint/2010/main" val="263371822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0FB092C9-5701-EC42-A281-FC257EB28CEC}" type="slidenum">
              <a:rPr lang="en-US"/>
              <a:pPr>
                <a:defRPr/>
              </a:pPr>
              <a:t>‹#›</a:t>
            </a:fld>
            <a:endParaRPr lang="en-US"/>
          </a:p>
        </p:txBody>
      </p:sp>
    </p:spTree>
    <p:extLst>
      <p:ext uri="{BB962C8B-B14F-4D97-AF65-F5344CB8AC3E}">
        <p14:creationId xmlns:p14="http://schemas.microsoft.com/office/powerpoint/2010/main" val="19547827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9E621E8D-5972-B74E-99FB-4B82D5CC9386}" type="slidenum">
              <a:rPr lang="en-US"/>
              <a:pPr>
                <a:defRPr/>
              </a:pPr>
              <a:t>‹#›</a:t>
            </a:fld>
            <a:endParaRPr lang="en-US"/>
          </a:p>
        </p:txBody>
      </p:sp>
    </p:spTree>
    <p:extLst>
      <p:ext uri="{BB962C8B-B14F-4D97-AF65-F5344CB8AC3E}">
        <p14:creationId xmlns:p14="http://schemas.microsoft.com/office/powerpoint/2010/main" val="260198520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B4BA7DD6-0EBC-C347-98C5-FDBA655ADF2B}" type="slidenum">
              <a:rPr lang="en-US"/>
              <a:pPr>
                <a:defRPr/>
              </a:pPr>
              <a:t>‹#›</a:t>
            </a:fld>
            <a:endParaRPr lang="en-US"/>
          </a:p>
        </p:txBody>
      </p:sp>
    </p:spTree>
    <p:extLst>
      <p:ext uri="{BB962C8B-B14F-4D97-AF65-F5344CB8AC3E}">
        <p14:creationId xmlns:p14="http://schemas.microsoft.com/office/powerpoint/2010/main" val="262523915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72198CE4-938E-E84E-9E18-8735955A962D}" type="slidenum">
              <a:rPr lang="en-US"/>
              <a:pPr>
                <a:defRPr/>
              </a:pPr>
              <a:t>‹#›</a:t>
            </a:fld>
            <a:endParaRPr lang="en-US"/>
          </a:p>
        </p:txBody>
      </p:sp>
    </p:spTree>
    <p:extLst>
      <p:ext uri="{BB962C8B-B14F-4D97-AF65-F5344CB8AC3E}">
        <p14:creationId xmlns:p14="http://schemas.microsoft.com/office/powerpoint/2010/main" val="11724034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endParaRPr lang="en-US" altLang="en-US"/>
          </a:p>
        </p:txBody>
      </p:sp>
      <p:sp>
        <p:nvSpPr>
          <p:cNvPr id="6" name="Rectangle 1033"/>
          <p:cNvSpPr>
            <a:spLocks noGrp="1" noChangeArrowheads="1"/>
          </p:cNvSpPr>
          <p:nvPr>
            <p:ph type="ftr" sz="quarter" idx="11"/>
          </p:nvPr>
        </p:nvSpPr>
        <p:spPr>
          <a:ln/>
        </p:spPr>
        <p:txBody>
          <a:bodyPr/>
          <a:lstStyle>
            <a:lvl1pPr>
              <a:defRPr/>
            </a:lvl1pPr>
          </a:lstStyle>
          <a:p>
            <a:endParaRPr lang="en-US" altLang="en-US"/>
          </a:p>
        </p:txBody>
      </p:sp>
      <p:sp>
        <p:nvSpPr>
          <p:cNvPr id="7" name="Rectangle 1034"/>
          <p:cNvSpPr>
            <a:spLocks noGrp="1" noChangeArrowheads="1"/>
          </p:cNvSpPr>
          <p:nvPr>
            <p:ph type="sldNum" sz="quarter" idx="12"/>
          </p:nvPr>
        </p:nvSpPr>
        <p:spPr>
          <a:ln/>
        </p:spPr>
        <p:txBody>
          <a:bodyPr/>
          <a:lstStyle>
            <a:lvl1pPr>
              <a:defRPr/>
            </a:lvl1pPr>
          </a:lstStyle>
          <a:p>
            <a:fld id="{B7CEBF66-C11A-4196-AE8B-3D6AB41F2EAA}" type="slidenum">
              <a:rPr lang="en-US" altLang="en-US"/>
              <a:pPr/>
              <a:t>‹#›</a:t>
            </a:fld>
            <a:endParaRPr lang="en-US" altLang="en-US"/>
          </a:p>
        </p:txBody>
      </p:sp>
    </p:spTree>
    <p:extLst>
      <p:ext uri="{BB962C8B-B14F-4D97-AF65-F5344CB8AC3E}">
        <p14:creationId xmlns:p14="http://schemas.microsoft.com/office/powerpoint/2010/main" val="121361584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4F029FCB-E4A8-3B4A-8456-F006701C611C}" type="slidenum">
              <a:rPr lang="en-US"/>
              <a:pPr>
                <a:defRPr/>
              </a:pPr>
              <a:t>‹#›</a:t>
            </a:fld>
            <a:endParaRPr lang="en-US"/>
          </a:p>
        </p:txBody>
      </p:sp>
    </p:spTree>
    <p:extLst>
      <p:ext uri="{BB962C8B-B14F-4D97-AF65-F5344CB8AC3E}">
        <p14:creationId xmlns:p14="http://schemas.microsoft.com/office/powerpoint/2010/main" val="382384742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EF457887-AA2E-4348-9EBD-F9D832E47906}" type="slidenum">
              <a:rPr lang="en-US"/>
              <a:pPr>
                <a:defRPr/>
              </a:pPr>
              <a:t>‹#›</a:t>
            </a:fld>
            <a:endParaRPr lang="en-US"/>
          </a:p>
        </p:txBody>
      </p:sp>
    </p:spTree>
    <p:extLst>
      <p:ext uri="{BB962C8B-B14F-4D97-AF65-F5344CB8AC3E}">
        <p14:creationId xmlns:p14="http://schemas.microsoft.com/office/powerpoint/2010/main" val="35274156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56A59571-081D-FC42-BB82-4DF7897BE280}" type="slidenum">
              <a:rPr lang="en-GB"/>
              <a:pPr>
                <a:defRPr/>
              </a:pPr>
              <a:t>‹#›</a:t>
            </a:fld>
            <a:endParaRPr lang="en-GB"/>
          </a:p>
        </p:txBody>
      </p:sp>
    </p:spTree>
    <p:extLst>
      <p:ext uri="{BB962C8B-B14F-4D97-AF65-F5344CB8AC3E}">
        <p14:creationId xmlns:p14="http://schemas.microsoft.com/office/powerpoint/2010/main" val="386905774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99023D4A-A513-0444-BBA7-BB4FCCD79B54}" type="slidenum">
              <a:rPr lang="en-GB"/>
              <a:pPr>
                <a:defRPr/>
              </a:pPr>
              <a:t>‹#›</a:t>
            </a:fld>
            <a:endParaRPr lang="en-GB"/>
          </a:p>
        </p:txBody>
      </p:sp>
    </p:spTree>
    <p:extLst>
      <p:ext uri="{BB962C8B-B14F-4D97-AF65-F5344CB8AC3E}">
        <p14:creationId xmlns:p14="http://schemas.microsoft.com/office/powerpoint/2010/main" val="85579747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A4986A3A-E448-7B47-99CD-0EB888E095E8}" type="slidenum">
              <a:rPr lang="en-GB"/>
              <a:pPr>
                <a:defRPr/>
              </a:pPr>
              <a:t>‹#›</a:t>
            </a:fld>
            <a:endParaRPr lang="en-GB"/>
          </a:p>
        </p:txBody>
      </p:sp>
    </p:spTree>
    <p:extLst>
      <p:ext uri="{BB962C8B-B14F-4D97-AF65-F5344CB8AC3E}">
        <p14:creationId xmlns:p14="http://schemas.microsoft.com/office/powerpoint/2010/main" val="259574007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5CA04E0F-77BD-A14D-9E90-1B636BD8176C}" type="slidenum">
              <a:rPr lang="en-GB"/>
              <a:pPr>
                <a:defRPr/>
              </a:pPr>
              <a:t>‹#›</a:t>
            </a:fld>
            <a:endParaRPr lang="en-GB"/>
          </a:p>
        </p:txBody>
      </p:sp>
    </p:spTree>
    <p:extLst>
      <p:ext uri="{BB962C8B-B14F-4D97-AF65-F5344CB8AC3E}">
        <p14:creationId xmlns:p14="http://schemas.microsoft.com/office/powerpoint/2010/main" val="344782935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8"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9" name="Rectangle 6"/>
          <p:cNvSpPr>
            <a:spLocks noGrp="1" noChangeArrowheads="1"/>
          </p:cNvSpPr>
          <p:nvPr>
            <p:ph type="sldNum" sz="quarter" idx="12"/>
          </p:nvPr>
        </p:nvSpPr>
        <p:spPr/>
        <p:txBody>
          <a:bodyPr/>
          <a:lstStyle>
            <a:lvl1pPr>
              <a:defRPr b="1">
                <a:latin typeface="Engravers MT" charset="0"/>
              </a:defRPr>
            </a:lvl1pPr>
          </a:lstStyle>
          <a:p>
            <a:pPr>
              <a:defRPr/>
            </a:pPr>
            <a:fld id="{D77FCCFE-CFCE-BD4D-BA48-9E837F0137D8}" type="slidenum">
              <a:rPr lang="en-GB"/>
              <a:pPr>
                <a:defRPr/>
              </a:pPr>
              <a:t>‹#›</a:t>
            </a:fld>
            <a:endParaRPr lang="en-GB"/>
          </a:p>
        </p:txBody>
      </p:sp>
    </p:spTree>
    <p:extLst>
      <p:ext uri="{BB962C8B-B14F-4D97-AF65-F5344CB8AC3E}">
        <p14:creationId xmlns:p14="http://schemas.microsoft.com/office/powerpoint/2010/main" val="267940886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4"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5" name="Rectangle 6"/>
          <p:cNvSpPr>
            <a:spLocks noGrp="1" noChangeArrowheads="1"/>
          </p:cNvSpPr>
          <p:nvPr>
            <p:ph type="sldNum" sz="quarter" idx="12"/>
          </p:nvPr>
        </p:nvSpPr>
        <p:spPr/>
        <p:txBody>
          <a:bodyPr/>
          <a:lstStyle>
            <a:lvl1pPr>
              <a:defRPr b="1">
                <a:latin typeface="Engravers MT" charset="0"/>
              </a:defRPr>
            </a:lvl1pPr>
          </a:lstStyle>
          <a:p>
            <a:pPr>
              <a:defRPr/>
            </a:pPr>
            <a:fld id="{08DBC9BF-F848-E048-82D7-105B73911BFA}" type="slidenum">
              <a:rPr lang="en-GB"/>
              <a:pPr>
                <a:defRPr/>
              </a:pPr>
              <a:t>‹#›</a:t>
            </a:fld>
            <a:endParaRPr lang="en-GB"/>
          </a:p>
        </p:txBody>
      </p:sp>
    </p:spTree>
    <p:extLst>
      <p:ext uri="{BB962C8B-B14F-4D97-AF65-F5344CB8AC3E}">
        <p14:creationId xmlns:p14="http://schemas.microsoft.com/office/powerpoint/2010/main" val="226234626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b="1">
                <a:latin typeface="Engravers MT" charset="0"/>
              </a:defRPr>
            </a:lvl1pPr>
          </a:lstStyle>
          <a:p>
            <a:pPr>
              <a:defRPr/>
            </a:pPr>
            <a:fld id="{EC5962A4-9825-A94B-A256-DEF79632B4A4}" type="slidenum">
              <a:rPr lang="en-GB"/>
              <a:pPr>
                <a:defRPr/>
              </a:pPr>
              <a:t>‹#›</a:t>
            </a:fld>
            <a:endParaRPr lang="en-GB"/>
          </a:p>
        </p:txBody>
      </p:sp>
    </p:spTree>
    <p:extLst>
      <p:ext uri="{BB962C8B-B14F-4D97-AF65-F5344CB8AC3E}">
        <p14:creationId xmlns:p14="http://schemas.microsoft.com/office/powerpoint/2010/main" val="154535377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BA1573FC-96D6-4B4D-AA4C-D454E481CC15}" type="slidenum">
              <a:rPr lang="en-GB"/>
              <a:pPr>
                <a:defRPr/>
              </a:pPr>
              <a:t>‹#›</a:t>
            </a:fld>
            <a:endParaRPr lang="en-GB"/>
          </a:p>
        </p:txBody>
      </p:sp>
    </p:spTree>
    <p:extLst>
      <p:ext uri="{BB962C8B-B14F-4D97-AF65-F5344CB8AC3E}">
        <p14:creationId xmlns:p14="http://schemas.microsoft.com/office/powerpoint/2010/main" val="2389323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D79351F-8936-4819-A975-5DD22084F19B}" type="slidenum">
              <a:rPr lang="en-US" altLang="en-US"/>
              <a:pPr/>
              <a:t>‹#›</a:t>
            </a:fld>
            <a:endParaRPr lang="en-US" altLang="en-US"/>
          </a:p>
        </p:txBody>
      </p:sp>
    </p:spTree>
    <p:extLst>
      <p:ext uri="{BB962C8B-B14F-4D97-AF65-F5344CB8AC3E}">
        <p14:creationId xmlns:p14="http://schemas.microsoft.com/office/powerpoint/2010/main" val="39253781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endParaRPr lang="en-US" altLang="en-US"/>
          </a:p>
        </p:txBody>
      </p:sp>
      <p:sp>
        <p:nvSpPr>
          <p:cNvPr id="6" name="Rectangle 1033"/>
          <p:cNvSpPr>
            <a:spLocks noGrp="1" noChangeArrowheads="1"/>
          </p:cNvSpPr>
          <p:nvPr>
            <p:ph type="ftr" sz="quarter" idx="11"/>
          </p:nvPr>
        </p:nvSpPr>
        <p:spPr>
          <a:ln/>
        </p:spPr>
        <p:txBody>
          <a:bodyPr/>
          <a:lstStyle>
            <a:lvl1pPr>
              <a:defRPr/>
            </a:lvl1pPr>
          </a:lstStyle>
          <a:p>
            <a:endParaRPr lang="en-US" altLang="en-US"/>
          </a:p>
        </p:txBody>
      </p:sp>
      <p:sp>
        <p:nvSpPr>
          <p:cNvPr id="7" name="Rectangle 1034"/>
          <p:cNvSpPr>
            <a:spLocks noGrp="1" noChangeArrowheads="1"/>
          </p:cNvSpPr>
          <p:nvPr>
            <p:ph type="sldNum" sz="quarter" idx="12"/>
          </p:nvPr>
        </p:nvSpPr>
        <p:spPr>
          <a:ln/>
        </p:spPr>
        <p:txBody>
          <a:bodyPr/>
          <a:lstStyle>
            <a:lvl1pPr>
              <a:defRPr/>
            </a:lvl1pPr>
          </a:lstStyle>
          <a:p>
            <a:fld id="{BAD80FD0-0053-4A3C-A19D-05616FA58932}" type="slidenum">
              <a:rPr lang="en-US" altLang="en-US"/>
              <a:pPr/>
              <a:t>‹#›</a:t>
            </a:fld>
            <a:endParaRPr lang="en-US" altLang="en-US"/>
          </a:p>
        </p:txBody>
      </p:sp>
    </p:spTree>
    <p:extLst>
      <p:ext uri="{BB962C8B-B14F-4D97-AF65-F5344CB8AC3E}">
        <p14:creationId xmlns:p14="http://schemas.microsoft.com/office/powerpoint/2010/main" val="144718950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8BBD7CE4-150F-784D-892E-C15E1DDC36EF}" type="slidenum">
              <a:rPr lang="en-GB"/>
              <a:pPr>
                <a:defRPr/>
              </a:pPr>
              <a:t>‹#›</a:t>
            </a:fld>
            <a:endParaRPr lang="en-GB"/>
          </a:p>
        </p:txBody>
      </p:sp>
    </p:spTree>
    <p:extLst>
      <p:ext uri="{BB962C8B-B14F-4D97-AF65-F5344CB8AC3E}">
        <p14:creationId xmlns:p14="http://schemas.microsoft.com/office/powerpoint/2010/main" val="297200224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49207008-8291-EA4A-A561-A7B02C894FD1}" type="slidenum">
              <a:rPr lang="en-GB"/>
              <a:pPr>
                <a:defRPr/>
              </a:pPr>
              <a:t>‹#›</a:t>
            </a:fld>
            <a:endParaRPr lang="en-GB"/>
          </a:p>
        </p:txBody>
      </p:sp>
    </p:spTree>
    <p:extLst>
      <p:ext uri="{BB962C8B-B14F-4D97-AF65-F5344CB8AC3E}">
        <p14:creationId xmlns:p14="http://schemas.microsoft.com/office/powerpoint/2010/main" val="71764671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D6B0C0CD-D7FD-2647-B153-BC88CB5BC5C0}" type="slidenum">
              <a:rPr lang="en-GB"/>
              <a:pPr>
                <a:defRPr/>
              </a:pPr>
              <a:t>‹#›</a:t>
            </a:fld>
            <a:endParaRPr lang="en-GB"/>
          </a:p>
        </p:txBody>
      </p:sp>
    </p:spTree>
    <p:extLst>
      <p:ext uri="{BB962C8B-B14F-4D97-AF65-F5344CB8AC3E}">
        <p14:creationId xmlns:p14="http://schemas.microsoft.com/office/powerpoint/2010/main" val="410056124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4067"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344068"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176AB0F2-8BB0-D64C-A4E3-B89971D50DB8}" type="slidenum">
              <a:rPr lang="en-US"/>
              <a:pPr>
                <a:defRPr/>
              </a:pPr>
              <a:t>‹#›</a:t>
            </a:fld>
            <a:endParaRPr lang="en-US"/>
          </a:p>
        </p:txBody>
      </p:sp>
    </p:spTree>
    <p:extLst>
      <p:ext uri="{BB962C8B-B14F-4D97-AF65-F5344CB8AC3E}">
        <p14:creationId xmlns:p14="http://schemas.microsoft.com/office/powerpoint/2010/main" val="162932869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51932CF6-EF53-4D43-B81E-17E57A565CB4}" type="slidenum">
              <a:rPr lang="en-US"/>
              <a:pPr>
                <a:defRPr/>
              </a:pPr>
              <a:t>‹#›</a:t>
            </a:fld>
            <a:endParaRPr lang="en-US"/>
          </a:p>
        </p:txBody>
      </p:sp>
    </p:spTree>
    <p:extLst>
      <p:ext uri="{BB962C8B-B14F-4D97-AF65-F5344CB8AC3E}">
        <p14:creationId xmlns:p14="http://schemas.microsoft.com/office/powerpoint/2010/main" val="408095752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E655521F-D01D-CD44-9D6B-2189E864BF04}" type="slidenum">
              <a:rPr lang="en-US"/>
              <a:pPr>
                <a:defRPr/>
              </a:pPr>
              <a:t>‹#›</a:t>
            </a:fld>
            <a:endParaRPr lang="en-US"/>
          </a:p>
        </p:txBody>
      </p:sp>
    </p:spTree>
    <p:extLst>
      <p:ext uri="{BB962C8B-B14F-4D97-AF65-F5344CB8AC3E}">
        <p14:creationId xmlns:p14="http://schemas.microsoft.com/office/powerpoint/2010/main" val="130437981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41480AC2-604E-5E4B-ABE6-49DBF3227EBD}" type="slidenum">
              <a:rPr lang="en-US"/>
              <a:pPr>
                <a:defRPr/>
              </a:pPr>
              <a:t>‹#›</a:t>
            </a:fld>
            <a:endParaRPr lang="en-US"/>
          </a:p>
        </p:txBody>
      </p:sp>
    </p:spTree>
    <p:extLst>
      <p:ext uri="{BB962C8B-B14F-4D97-AF65-F5344CB8AC3E}">
        <p14:creationId xmlns:p14="http://schemas.microsoft.com/office/powerpoint/2010/main" val="372454049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a:defRPr b="1"/>
            </a:lvl1pPr>
          </a:lstStyle>
          <a:p>
            <a:pPr>
              <a:defRPr/>
            </a:pPr>
            <a:endParaRPr lang="en-US"/>
          </a:p>
        </p:txBody>
      </p:sp>
      <p:sp>
        <p:nvSpPr>
          <p:cNvPr id="8" name="Rectangle 6"/>
          <p:cNvSpPr>
            <a:spLocks noGrp="1" noChangeArrowheads="1"/>
          </p:cNvSpPr>
          <p:nvPr>
            <p:ph type="ftr" sz="quarter" idx="11"/>
          </p:nvPr>
        </p:nvSpPr>
        <p:spPr/>
        <p:txBody>
          <a:bodyPr/>
          <a:lstStyle>
            <a:lvl1pPr>
              <a:defRPr b="1"/>
            </a:lvl1pPr>
          </a:lstStyle>
          <a:p>
            <a:pPr>
              <a:defRPr/>
            </a:pPr>
            <a:endParaRPr lang="en-US"/>
          </a:p>
        </p:txBody>
      </p:sp>
      <p:sp>
        <p:nvSpPr>
          <p:cNvPr id="9" name="Rectangle 7"/>
          <p:cNvSpPr>
            <a:spLocks noGrp="1" noChangeArrowheads="1"/>
          </p:cNvSpPr>
          <p:nvPr>
            <p:ph type="sldNum" sz="quarter" idx="12"/>
          </p:nvPr>
        </p:nvSpPr>
        <p:spPr/>
        <p:txBody>
          <a:bodyPr/>
          <a:lstStyle>
            <a:lvl1pPr>
              <a:defRPr b="1"/>
            </a:lvl1pPr>
          </a:lstStyle>
          <a:p>
            <a:pPr>
              <a:defRPr/>
            </a:pPr>
            <a:fld id="{B93196BD-D96D-C14E-86FC-B6CC06686C46}" type="slidenum">
              <a:rPr lang="en-US"/>
              <a:pPr>
                <a:defRPr/>
              </a:pPr>
              <a:t>‹#›</a:t>
            </a:fld>
            <a:endParaRPr lang="en-US"/>
          </a:p>
        </p:txBody>
      </p:sp>
    </p:spTree>
    <p:extLst>
      <p:ext uri="{BB962C8B-B14F-4D97-AF65-F5344CB8AC3E}">
        <p14:creationId xmlns:p14="http://schemas.microsoft.com/office/powerpoint/2010/main" val="309084542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a:defRPr b="1"/>
            </a:lvl1pPr>
          </a:lstStyle>
          <a:p>
            <a:pPr>
              <a:defRPr/>
            </a:pPr>
            <a:endParaRPr lang="en-US"/>
          </a:p>
        </p:txBody>
      </p:sp>
      <p:sp>
        <p:nvSpPr>
          <p:cNvPr id="4" name="Rectangle 6"/>
          <p:cNvSpPr>
            <a:spLocks noGrp="1" noChangeArrowheads="1"/>
          </p:cNvSpPr>
          <p:nvPr>
            <p:ph type="ftr" sz="quarter" idx="11"/>
          </p:nvPr>
        </p:nvSpPr>
        <p:spPr/>
        <p:txBody>
          <a:bodyPr/>
          <a:lstStyle>
            <a:lvl1pPr>
              <a:defRPr b="1"/>
            </a:lvl1pPr>
          </a:lstStyle>
          <a:p>
            <a:pPr>
              <a:defRPr/>
            </a:pPr>
            <a:endParaRPr lang="en-US"/>
          </a:p>
        </p:txBody>
      </p:sp>
      <p:sp>
        <p:nvSpPr>
          <p:cNvPr id="5" name="Rectangle 7"/>
          <p:cNvSpPr>
            <a:spLocks noGrp="1" noChangeArrowheads="1"/>
          </p:cNvSpPr>
          <p:nvPr>
            <p:ph type="sldNum" sz="quarter" idx="12"/>
          </p:nvPr>
        </p:nvSpPr>
        <p:spPr/>
        <p:txBody>
          <a:bodyPr/>
          <a:lstStyle>
            <a:lvl1pPr>
              <a:defRPr b="1"/>
            </a:lvl1pPr>
          </a:lstStyle>
          <a:p>
            <a:pPr>
              <a:defRPr/>
            </a:pPr>
            <a:fld id="{E98530A9-C28F-454B-B6DE-44A9B0982779}" type="slidenum">
              <a:rPr lang="en-US"/>
              <a:pPr>
                <a:defRPr/>
              </a:pPr>
              <a:t>‹#›</a:t>
            </a:fld>
            <a:endParaRPr lang="en-US"/>
          </a:p>
        </p:txBody>
      </p:sp>
    </p:spTree>
    <p:extLst>
      <p:ext uri="{BB962C8B-B14F-4D97-AF65-F5344CB8AC3E}">
        <p14:creationId xmlns:p14="http://schemas.microsoft.com/office/powerpoint/2010/main" val="290156077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b="1"/>
            </a:lvl1pPr>
          </a:lstStyle>
          <a:p>
            <a:pPr>
              <a:defRPr/>
            </a:pPr>
            <a:endParaRPr lang="en-US"/>
          </a:p>
        </p:txBody>
      </p:sp>
      <p:sp>
        <p:nvSpPr>
          <p:cNvPr id="3" name="Rectangle 6"/>
          <p:cNvSpPr>
            <a:spLocks noGrp="1" noChangeArrowheads="1"/>
          </p:cNvSpPr>
          <p:nvPr>
            <p:ph type="ftr" sz="quarter" idx="11"/>
          </p:nvPr>
        </p:nvSpPr>
        <p:spPr/>
        <p:txBody>
          <a:bodyPr/>
          <a:lstStyle>
            <a:lvl1pPr>
              <a:defRPr b="1"/>
            </a:lvl1pPr>
          </a:lstStyle>
          <a:p>
            <a:pPr>
              <a:defRPr/>
            </a:pPr>
            <a:endParaRPr lang="en-US"/>
          </a:p>
        </p:txBody>
      </p:sp>
      <p:sp>
        <p:nvSpPr>
          <p:cNvPr id="4" name="Rectangle 7"/>
          <p:cNvSpPr>
            <a:spLocks noGrp="1" noChangeArrowheads="1"/>
          </p:cNvSpPr>
          <p:nvPr>
            <p:ph type="sldNum" sz="quarter" idx="12"/>
          </p:nvPr>
        </p:nvSpPr>
        <p:spPr/>
        <p:txBody>
          <a:bodyPr/>
          <a:lstStyle>
            <a:lvl1pPr>
              <a:defRPr b="1"/>
            </a:lvl1pPr>
          </a:lstStyle>
          <a:p>
            <a:pPr>
              <a:defRPr/>
            </a:pPr>
            <a:fld id="{AC06A500-9CAA-0F41-A6DA-DD1A9C1101E5}" type="slidenum">
              <a:rPr lang="en-US"/>
              <a:pPr>
                <a:defRPr/>
              </a:pPr>
              <a:t>‹#›</a:t>
            </a:fld>
            <a:endParaRPr lang="en-US"/>
          </a:p>
        </p:txBody>
      </p:sp>
    </p:spTree>
    <p:extLst>
      <p:ext uri="{BB962C8B-B14F-4D97-AF65-F5344CB8AC3E}">
        <p14:creationId xmlns:p14="http://schemas.microsoft.com/office/powerpoint/2010/main" val="9402729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endParaRPr lang="en-US" altLang="en-US"/>
          </a:p>
        </p:txBody>
      </p:sp>
      <p:sp>
        <p:nvSpPr>
          <p:cNvPr id="5" name="Rectangle 1033"/>
          <p:cNvSpPr>
            <a:spLocks noGrp="1" noChangeArrowheads="1"/>
          </p:cNvSpPr>
          <p:nvPr>
            <p:ph type="ftr" sz="quarter" idx="11"/>
          </p:nvPr>
        </p:nvSpPr>
        <p:spPr>
          <a:ln/>
        </p:spPr>
        <p:txBody>
          <a:bodyPr/>
          <a:lstStyle>
            <a:lvl1pPr>
              <a:defRPr/>
            </a:lvl1pPr>
          </a:lstStyle>
          <a:p>
            <a:endParaRPr lang="en-US" altLang="en-US"/>
          </a:p>
        </p:txBody>
      </p:sp>
      <p:sp>
        <p:nvSpPr>
          <p:cNvPr id="6" name="Rectangle 1034"/>
          <p:cNvSpPr>
            <a:spLocks noGrp="1" noChangeArrowheads="1"/>
          </p:cNvSpPr>
          <p:nvPr>
            <p:ph type="sldNum" sz="quarter" idx="12"/>
          </p:nvPr>
        </p:nvSpPr>
        <p:spPr>
          <a:ln/>
        </p:spPr>
        <p:txBody>
          <a:bodyPr/>
          <a:lstStyle>
            <a:lvl1pPr>
              <a:defRPr/>
            </a:lvl1pPr>
          </a:lstStyle>
          <a:p>
            <a:fld id="{DD45C73C-36AE-4EAD-8D30-EC29FD11275C}" type="slidenum">
              <a:rPr lang="en-US" altLang="en-US"/>
              <a:pPr/>
              <a:t>‹#›</a:t>
            </a:fld>
            <a:endParaRPr lang="en-US" altLang="en-US"/>
          </a:p>
        </p:txBody>
      </p:sp>
    </p:spTree>
    <p:extLst>
      <p:ext uri="{BB962C8B-B14F-4D97-AF65-F5344CB8AC3E}">
        <p14:creationId xmlns:p14="http://schemas.microsoft.com/office/powerpoint/2010/main" val="47537783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9841B6FE-BE62-694F-A372-C7CD60DC53BC}" type="slidenum">
              <a:rPr lang="en-US"/>
              <a:pPr>
                <a:defRPr/>
              </a:pPr>
              <a:t>‹#›</a:t>
            </a:fld>
            <a:endParaRPr lang="en-US"/>
          </a:p>
        </p:txBody>
      </p:sp>
    </p:spTree>
    <p:extLst>
      <p:ext uri="{BB962C8B-B14F-4D97-AF65-F5344CB8AC3E}">
        <p14:creationId xmlns:p14="http://schemas.microsoft.com/office/powerpoint/2010/main" val="4147350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A0B7C524-24DC-8C47-A0A6-8DDA82FD9274}" type="slidenum">
              <a:rPr lang="en-US"/>
              <a:pPr>
                <a:defRPr/>
              </a:pPr>
              <a:t>‹#›</a:t>
            </a:fld>
            <a:endParaRPr lang="en-US"/>
          </a:p>
        </p:txBody>
      </p:sp>
    </p:spTree>
    <p:extLst>
      <p:ext uri="{BB962C8B-B14F-4D97-AF65-F5344CB8AC3E}">
        <p14:creationId xmlns:p14="http://schemas.microsoft.com/office/powerpoint/2010/main" val="407602865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87297BEE-B183-B842-8940-E60623D66310}" type="slidenum">
              <a:rPr lang="en-US"/>
              <a:pPr>
                <a:defRPr/>
              </a:pPr>
              <a:t>‹#›</a:t>
            </a:fld>
            <a:endParaRPr lang="en-US"/>
          </a:p>
        </p:txBody>
      </p:sp>
    </p:spTree>
    <p:extLst>
      <p:ext uri="{BB962C8B-B14F-4D97-AF65-F5344CB8AC3E}">
        <p14:creationId xmlns:p14="http://schemas.microsoft.com/office/powerpoint/2010/main" val="265458810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F4B986EF-B854-F54C-BC53-F636801E98C1}" type="slidenum">
              <a:rPr lang="en-US"/>
              <a:pPr>
                <a:defRPr/>
              </a:pPr>
              <a:t>‹#›</a:t>
            </a:fld>
            <a:endParaRPr lang="en-US"/>
          </a:p>
        </p:txBody>
      </p:sp>
    </p:spTree>
    <p:extLst>
      <p:ext uri="{BB962C8B-B14F-4D97-AF65-F5344CB8AC3E}">
        <p14:creationId xmlns:p14="http://schemas.microsoft.com/office/powerpoint/2010/main" val="850577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p:txBody>
          <a:bodyPr/>
          <a:lstStyle>
            <a:lvl1pPr>
              <a:defRPr b="1"/>
            </a:lvl1pPr>
          </a:lstStyle>
          <a:p>
            <a:pPr>
              <a:defRPr/>
            </a:pPr>
            <a:endParaRPr lang="en-US"/>
          </a:p>
        </p:txBody>
      </p:sp>
      <p:sp>
        <p:nvSpPr>
          <p:cNvPr id="7" name="Rectangle 6"/>
          <p:cNvSpPr>
            <a:spLocks noGrp="1" noChangeArrowheads="1"/>
          </p:cNvSpPr>
          <p:nvPr>
            <p:ph type="ftr" sz="quarter" idx="11"/>
          </p:nvPr>
        </p:nvSpPr>
        <p:spPr/>
        <p:txBody>
          <a:bodyPr/>
          <a:lstStyle>
            <a:lvl1pPr>
              <a:defRPr b="1"/>
            </a:lvl1pPr>
          </a:lstStyle>
          <a:p>
            <a:pPr>
              <a:defRPr/>
            </a:pPr>
            <a:endParaRPr lang="en-US"/>
          </a:p>
        </p:txBody>
      </p:sp>
      <p:sp>
        <p:nvSpPr>
          <p:cNvPr id="8" name="Rectangle 7"/>
          <p:cNvSpPr>
            <a:spLocks noGrp="1" noChangeArrowheads="1"/>
          </p:cNvSpPr>
          <p:nvPr>
            <p:ph type="sldNum" sz="quarter" idx="12"/>
          </p:nvPr>
        </p:nvSpPr>
        <p:spPr/>
        <p:txBody>
          <a:bodyPr/>
          <a:lstStyle>
            <a:lvl1pPr>
              <a:defRPr b="1"/>
            </a:lvl1pPr>
          </a:lstStyle>
          <a:p>
            <a:pPr>
              <a:defRPr/>
            </a:pPr>
            <a:fld id="{B1DFC8DA-24B5-0346-AC83-A2ACD32B1923}" type="slidenum">
              <a:rPr lang="en-US"/>
              <a:pPr>
                <a:defRPr/>
              </a:pPr>
              <a:t>‹#›</a:t>
            </a:fld>
            <a:endParaRPr lang="en-US"/>
          </a:p>
        </p:txBody>
      </p:sp>
    </p:spTree>
    <p:extLst>
      <p:ext uri="{BB962C8B-B14F-4D97-AF65-F5344CB8AC3E}">
        <p14:creationId xmlns:p14="http://schemas.microsoft.com/office/powerpoint/2010/main" val="196177442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210E4DA-6999-6D4B-9883-9B1776341024}"/>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F8171757-49D0-594A-AA27-E12D981BB62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8C6774E4-3B0C-364A-BB58-0E7076B033D2}"/>
              </a:ext>
            </a:extLst>
          </p:cNvPr>
          <p:cNvSpPr>
            <a:spLocks noGrp="1" noChangeArrowheads="1"/>
          </p:cNvSpPr>
          <p:nvPr>
            <p:ph type="sldNum" sz="quarter" idx="12"/>
          </p:nvPr>
        </p:nvSpPr>
        <p:spPr>
          <a:ln/>
        </p:spPr>
        <p:txBody>
          <a:bodyPr/>
          <a:lstStyle>
            <a:lvl1pPr>
              <a:defRPr/>
            </a:lvl1pPr>
          </a:lstStyle>
          <a:p>
            <a:fld id="{AD338B64-925A-5C4D-BE62-B43EB43584A2}" type="slidenum">
              <a:rPr lang="en-GB" altLang="en-US"/>
              <a:pPr/>
              <a:t>‹#›</a:t>
            </a:fld>
            <a:endParaRPr lang="en-GB" altLang="en-US"/>
          </a:p>
        </p:txBody>
      </p:sp>
    </p:spTree>
    <p:extLst>
      <p:ext uri="{BB962C8B-B14F-4D97-AF65-F5344CB8AC3E}">
        <p14:creationId xmlns:p14="http://schemas.microsoft.com/office/powerpoint/2010/main" val="166203762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4BFA020-0724-D54C-AA68-5ACEFC600336}"/>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CE16C19B-7278-6B4B-BC4C-21D005D5197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DA655AA5-6972-B040-A171-CAE3F0D3E23A}"/>
              </a:ext>
            </a:extLst>
          </p:cNvPr>
          <p:cNvSpPr>
            <a:spLocks noGrp="1" noChangeArrowheads="1"/>
          </p:cNvSpPr>
          <p:nvPr>
            <p:ph type="sldNum" sz="quarter" idx="12"/>
          </p:nvPr>
        </p:nvSpPr>
        <p:spPr>
          <a:ln/>
        </p:spPr>
        <p:txBody>
          <a:bodyPr/>
          <a:lstStyle>
            <a:lvl1pPr>
              <a:defRPr/>
            </a:lvl1pPr>
          </a:lstStyle>
          <a:p>
            <a:fld id="{C6C3493D-1E2A-E448-A328-3C918C62F953}" type="slidenum">
              <a:rPr lang="en-GB" altLang="en-US"/>
              <a:pPr/>
              <a:t>‹#›</a:t>
            </a:fld>
            <a:endParaRPr lang="en-GB" altLang="en-US"/>
          </a:p>
        </p:txBody>
      </p:sp>
    </p:spTree>
    <p:extLst>
      <p:ext uri="{BB962C8B-B14F-4D97-AF65-F5344CB8AC3E}">
        <p14:creationId xmlns:p14="http://schemas.microsoft.com/office/powerpoint/2010/main" val="224102999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F46FA97-5DF9-224D-81A1-686E753DBBD4}"/>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DADA126D-DEAB-A342-8884-A355A717D2D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BA318FA0-7B7E-5144-9781-96FDC0D35038}"/>
              </a:ext>
            </a:extLst>
          </p:cNvPr>
          <p:cNvSpPr>
            <a:spLocks noGrp="1" noChangeArrowheads="1"/>
          </p:cNvSpPr>
          <p:nvPr>
            <p:ph type="sldNum" sz="quarter" idx="12"/>
          </p:nvPr>
        </p:nvSpPr>
        <p:spPr>
          <a:ln/>
        </p:spPr>
        <p:txBody>
          <a:bodyPr/>
          <a:lstStyle>
            <a:lvl1pPr>
              <a:defRPr/>
            </a:lvl1pPr>
          </a:lstStyle>
          <a:p>
            <a:fld id="{C188243C-487C-6042-BE51-933E132BFACA}" type="slidenum">
              <a:rPr lang="en-GB" altLang="en-US"/>
              <a:pPr/>
              <a:t>‹#›</a:t>
            </a:fld>
            <a:endParaRPr lang="en-GB" altLang="en-US"/>
          </a:p>
        </p:txBody>
      </p:sp>
    </p:spTree>
    <p:extLst>
      <p:ext uri="{BB962C8B-B14F-4D97-AF65-F5344CB8AC3E}">
        <p14:creationId xmlns:p14="http://schemas.microsoft.com/office/powerpoint/2010/main" val="8286794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3567F99-2769-8C4B-BD3F-38403F52BB29}"/>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AA2E41B3-ACEB-8A41-98E7-9166BED312F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2919C9A6-D1EA-2A4F-ADA5-F89AE7EF5F11}"/>
              </a:ext>
            </a:extLst>
          </p:cNvPr>
          <p:cNvSpPr>
            <a:spLocks noGrp="1" noChangeArrowheads="1"/>
          </p:cNvSpPr>
          <p:nvPr>
            <p:ph type="sldNum" sz="quarter" idx="12"/>
          </p:nvPr>
        </p:nvSpPr>
        <p:spPr>
          <a:ln/>
        </p:spPr>
        <p:txBody>
          <a:bodyPr/>
          <a:lstStyle>
            <a:lvl1pPr>
              <a:defRPr/>
            </a:lvl1pPr>
          </a:lstStyle>
          <a:p>
            <a:fld id="{73EFE782-7A6F-E747-B369-CFC3C5BCD1E8}" type="slidenum">
              <a:rPr lang="en-GB" altLang="en-US"/>
              <a:pPr/>
              <a:t>‹#›</a:t>
            </a:fld>
            <a:endParaRPr lang="en-GB" altLang="en-US"/>
          </a:p>
        </p:txBody>
      </p:sp>
    </p:spTree>
    <p:extLst>
      <p:ext uri="{BB962C8B-B14F-4D97-AF65-F5344CB8AC3E}">
        <p14:creationId xmlns:p14="http://schemas.microsoft.com/office/powerpoint/2010/main" val="52879547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3EDD2D2-6C4D-114C-948F-C9828EFF0FBC}"/>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BB9DAFFD-668A-6B4D-8E64-76F57DFBF5E7}"/>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5F9E8CEC-2D77-1D4B-BF28-C8E8C1F349A8}"/>
              </a:ext>
            </a:extLst>
          </p:cNvPr>
          <p:cNvSpPr>
            <a:spLocks noGrp="1" noChangeArrowheads="1"/>
          </p:cNvSpPr>
          <p:nvPr>
            <p:ph type="sldNum" sz="quarter" idx="12"/>
          </p:nvPr>
        </p:nvSpPr>
        <p:spPr>
          <a:ln/>
        </p:spPr>
        <p:txBody>
          <a:bodyPr/>
          <a:lstStyle>
            <a:lvl1pPr>
              <a:defRPr/>
            </a:lvl1pPr>
          </a:lstStyle>
          <a:p>
            <a:fld id="{BBB79B2D-9FDD-E842-BE8C-CD1FA0F9B365}" type="slidenum">
              <a:rPr lang="en-GB" altLang="en-US"/>
              <a:pPr/>
              <a:t>‹#›</a:t>
            </a:fld>
            <a:endParaRPr lang="en-GB" altLang="en-US"/>
          </a:p>
        </p:txBody>
      </p:sp>
    </p:spTree>
    <p:extLst>
      <p:ext uri="{BB962C8B-B14F-4D97-AF65-F5344CB8AC3E}">
        <p14:creationId xmlns:p14="http://schemas.microsoft.com/office/powerpoint/2010/main" val="14363014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endParaRPr lang="en-US" altLang="en-US"/>
          </a:p>
        </p:txBody>
      </p:sp>
      <p:sp>
        <p:nvSpPr>
          <p:cNvPr id="5" name="Rectangle 1033"/>
          <p:cNvSpPr>
            <a:spLocks noGrp="1" noChangeArrowheads="1"/>
          </p:cNvSpPr>
          <p:nvPr>
            <p:ph type="ftr" sz="quarter" idx="11"/>
          </p:nvPr>
        </p:nvSpPr>
        <p:spPr>
          <a:ln/>
        </p:spPr>
        <p:txBody>
          <a:bodyPr/>
          <a:lstStyle>
            <a:lvl1pPr>
              <a:defRPr/>
            </a:lvl1pPr>
          </a:lstStyle>
          <a:p>
            <a:endParaRPr lang="en-US" altLang="en-US"/>
          </a:p>
        </p:txBody>
      </p:sp>
      <p:sp>
        <p:nvSpPr>
          <p:cNvPr id="6" name="Rectangle 1034"/>
          <p:cNvSpPr>
            <a:spLocks noGrp="1" noChangeArrowheads="1"/>
          </p:cNvSpPr>
          <p:nvPr>
            <p:ph type="sldNum" sz="quarter" idx="12"/>
          </p:nvPr>
        </p:nvSpPr>
        <p:spPr>
          <a:ln/>
        </p:spPr>
        <p:txBody>
          <a:bodyPr/>
          <a:lstStyle>
            <a:lvl1pPr>
              <a:defRPr/>
            </a:lvl1pPr>
          </a:lstStyle>
          <a:p>
            <a:fld id="{776C9F45-93F3-41FF-9C30-17DF7267CABE}" type="slidenum">
              <a:rPr lang="en-US" altLang="en-US"/>
              <a:pPr/>
              <a:t>‹#›</a:t>
            </a:fld>
            <a:endParaRPr lang="en-US" altLang="en-US"/>
          </a:p>
        </p:txBody>
      </p:sp>
    </p:spTree>
    <p:extLst>
      <p:ext uri="{BB962C8B-B14F-4D97-AF65-F5344CB8AC3E}">
        <p14:creationId xmlns:p14="http://schemas.microsoft.com/office/powerpoint/2010/main" val="28937661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3941D52-969D-5E4F-8CD5-C1B6DD0CC658}"/>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56535B33-B924-E240-80E0-79D6F2649A7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0B42997F-0B95-5340-ACFE-31EB4247AF29}"/>
              </a:ext>
            </a:extLst>
          </p:cNvPr>
          <p:cNvSpPr>
            <a:spLocks noGrp="1" noChangeArrowheads="1"/>
          </p:cNvSpPr>
          <p:nvPr>
            <p:ph type="sldNum" sz="quarter" idx="12"/>
          </p:nvPr>
        </p:nvSpPr>
        <p:spPr>
          <a:ln/>
        </p:spPr>
        <p:txBody>
          <a:bodyPr/>
          <a:lstStyle>
            <a:lvl1pPr>
              <a:defRPr/>
            </a:lvl1pPr>
          </a:lstStyle>
          <a:p>
            <a:fld id="{DF4B7A38-E8BB-F34B-8941-5D6FDD893135}" type="slidenum">
              <a:rPr lang="en-GB" altLang="en-US"/>
              <a:pPr/>
              <a:t>‹#›</a:t>
            </a:fld>
            <a:endParaRPr lang="en-GB" altLang="en-US"/>
          </a:p>
        </p:txBody>
      </p:sp>
    </p:spTree>
    <p:extLst>
      <p:ext uri="{BB962C8B-B14F-4D97-AF65-F5344CB8AC3E}">
        <p14:creationId xmlns:p14="http://schemas.microsoft.com/office/powerpoint/2010/main" val="29655752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2B23FA1-94AF-E948-8694-273BADF85125}"/>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D255A4B0-2FC4-0846-8D94-7BCC001CFBC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81C08770-0D10-4E4D-9817-30152B2624CC}"/>
              </a:ext>
            </a:extLst>
          </p:cNvPr>
          <p:cNvSpPr>
            <a:spLocks noGrp="1" noChangeArrowheads="1"/>
          </p:cNvSpPr>
          <p:nvPr>
            <p:ph type="sldNum" sz="quarter" idx="12"/>
          </p:nvPr>
        </p:nvSpPr>
        <p:spPr>
          <a:ln/>
        </p:spPr>
        <p:txBody>
          <a:bodyPr/>
          <a:lstStyle>
            <a:lvl1pPr>
              <a:defRPr/>
            </a:lvl1pPr>
          </a:lstStyle>
          <a:p>
            <a:fld id="{FE8246C0-7563-8B47-A70A-19837181A5E1}" type="slidenum">
              <a:rPr lang="en-GB" altLang="en-US"/>
              <a:pPr/>
              <a:t>‹#›</a:t>
            </a:fld>
            <a:endParaRPr lang="en-GB" altLang="en-US"/>
          </a:p>
        </p:txBody>
      </p:sp>
    </p:spTree>
    <p:extLst>
      <p:ext uri="{BB962C8B-B14F-4D97-AF65-F5344CB8AC3E}">
        <p14:creationId xmlns:p14="http://schemas.microsoft.com/office/powerpoint/2010/main" val="324103037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73E9E0B-AC83-8845-BA1D-BCE7E31D8F28}"/>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15E28665-E970-D346-BF5C-62427A5113F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97D73B80-BF17-5D41-916C-FC3F17591993}"/>
              </a:ext>
            </a:extLst>
          </p:cNvPr>
          <p:cNvSpPr>
            <a:spLocks noGrp="1" noChangeArrowheads="1"/>
          </p:cNvSpPr>
          <p:nvPr>
            <p:ph type="sldNum" sz="quarter" idx="12"/>
          </p:nvPr>
        </p:nvSpPr>
        <p:spPr>
          <a:ln/>
        </p:spPr>
        <p:txBody>
          <a:bodyPr/>
          <a:lstStyle>
            <a:lvl1pPr>
              <a:defRPr/>
            </a:lvl1pPr>
          </a:lstStyle>
          <a:p>
            <a:fld id="{478BA80F-D6A6-5140-BDE1-995B3FD6C9A0}" type="slidenum">
              <a:rPr lang="en-GB" altLang="en-US"/>
              <a:pPr/>
              <a:t>‹#›</a:t>
            </a:fld>
            <a:endParaRPr lang="en-GB" altLang="en-US"/>
          </a:p>
        </p:txBody>
      </p:sp>
    </p:spTree>
    <p:extLst>
      <p:ext uri="{BB962C8B-B14F-4D97-AF65-F5344CB8AC3E}">
        <p14:creationId xmlns:p14="http://schemas.microsoft.com/office/powerpoint/2010/main" val="316376376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031ED1F-CB71-1241-BA47-6F5B40A3A657}"/>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3F4AB1E0-D652-F04A-80AB-53105942826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20C38898-4864-4C42-A8C1-3277BF242B58}"/>
              </a:ext>
            </a:extLst>
          </p:cNvPr>
          <p:cNvSpPr>
            <a:spLocks noGrp="1" noChangeArrowheads="1"/>
          </p:cNvSpPr>
          <p:nvPr>
            <p:ph type="sldNum" sz="quarter" idx="12"/>
          </p:nvPr>
        </p:nvSpPr>
        <p:spPr>
          <a:ln/>
        </p:spPr>
        <p:txBody>
          <a:bodyPr/>
          <a:lstStyle>
            <a:lvl1pPr>
              <a:defRPr/>
            </a:lvl1pPr>
          </a:lstStyle>
          <a:p>
            <a:fld id="{17AAC407-4DE7-EF48-91E5-B9825CC39349}" type="slidenum">
              <a:rPr lang="en-GB" altLang="en-US"/>
              <a:pPr/>
              <a:t>‹#›</a:t>
            </a:fld>
            <a:endParaRPr lang="en-GB" altLang="en-US"/>
          </a:p>
        </p:txBody>
      </p:sp>
    </p:spTree>
    <p:extLst>
      <p:ext uri="{BB962C8B-B14F-4D97-AF65-F5344CB8AC3E}">
        <p14:creationId xmlns:p14="http://schemas.microsoft.com/office/powerpoint/2010/main" val="269515045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7642B7C-8284-AF48-8696-DDA84A9B503E}"/>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95726B07-8AE7-A64E-80A3-F9FE999BFDD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1C58999E-0451-0344-AE4C-8FD974F34126}"/>
              </a:ext>
            </a:extLst>
          </p:cNvPr>
          <p:cNvSpPr>
            <a:spLocks noGrp="1" noChangeArrowheads="1"/>
          </p:cNvSpPr>
          <p:nvPr>
            <p:ph type="sldNum" sz="quarter" idx="12"/>
          </p:nvPr>
        </p:nvSpPr>
        <p:spPr>
          <a:ln/>
        </p:spPr>
        <p:txBody>
          <a:bodyPr/>
          <a:lstStyle>
            <a:lvl1pPr>
              <a:defRPr/>
            </a:lvl1pPr>
          </a:lstStyle>
          <a:p>
            <a:fld id="{4235534F-1ADF-B241-B7E2-8EBE7B26BCD4}" type="slidenum">
              <a:rPr lang="en-GB" altLang="en-US"/>
              <a:pPr/>
              <a:t>‹#›</a:t>
            </a:fld>
            <a:endParaRPr lang="en-GB" altLang="en-US"/>
          </a:p>
        </p:txBody>
      </p:sp>
    </p:spTree>
    <p:extLst>
      <p:ext uri="{BB962C8B-B14F-4D97-AF65-F5344CB8AC3E}">
        <p14:creationId xmlns:p14="http://schemas.microsoft.com/office/powerpoint/2010/main" val="386271328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FC62DAC-4A8C-1E4B-84E7-52E8EF197E34}"/>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054C0CC9-452B-9945-83A6-0D37BE59294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BE2567DA-FE7E-B445-A122-67253B93A53D}"/>
              </a:ext>
            </a:extLst>
          </p:cNvPr>
          <p:cNvSpPr>
            <a:spLocks noGrp="1" noChangeArrowheads="1"/>
          </p:cNvSpPr>
          <p:nvPr>
            <p:ph type="sldNum" sz="quarter" idx="12"/>
          </p:nvPr>
        </p:nvSpPr>
        <p:spPr>
          <a:ln/>
        </p:spPr>
        <p:txBody>
          <a:bodyPr/>
          <a:lstStyle>
            <a:lvl1pPr>
              <a:defRPr/>
            </a:lvl1pPr>
          </a:lstStyle>
          <a:p>
            <a:fld id="{3EA342BB-9234-BF42-845E-D0A378F0369B}" type="slidenum">
              <a:rPr lang="en-GB" altLang="en-US"/>
              <a:pPr/>
              <a:t>‹#›</a:t>
            </a:fld>
            <a:endParaRPr lang="en-GB" altLang="en-US"/>
          </a:p>
        </p:txBody>
      </p:sp>
    </p:spTree>
    <p:extLst>
      <p:ext uri="{BB962C8B-B14F-4D97-AF65-F5344CB8AC3E}">
        <p14:creationId xmlns:p14="http://schemas.microsoft.com/office/powerpoint/2010/main" val="3731854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0825" cy="6850063"/>
            <a:chOff x="0" y="0"/>
            <a:chExt cx="5758" cy="4315"/>
          </a:xfrm>
        </p:grpSpPr>
        <p:grpSp>
          <p:nvGrpSpPr>
            <p:cNvPr id="5" name="Group 1027"/>
            <p:cNvGrpSpPr>
              <a:grpSpLocks/>
            </p:cNvGrpSpPr>
            <p:nvPr userDrawn="1"/>
          </p:nvGrpSpPr>
          <p:grpSpPr bwMode="auto">
            <a:xfrm>
              <a:off x="1728" y="2230"/>
              <a:ext cx="4027" cy="2085"/>
              <a:chOff x="1728" y="2230"/>
              <a:chExt cx="4027" cy="2085"/>
            </a:xfrm>
          </p:grpSpPr>
          <p:sp>
            <p:nvSpPr>
              <p:cNvPr id="8" name="Freeform 1028"/>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sz="2000" b="0">
                  <a:solidFill>
                    <a:srgbClr val="FFFFFF"/>
                  </a:solidFill>
                  <a:latin typeface="Arial" charset="0"/>
                  <a:cs typeface="Arial" charset="0"/>
                </a:endParaRPr>
              </a:p>
            </p:txBody>
          </p:sp>
          <p:sp>
            <p:nvSpPr>
              <p:cNvPr id="9" name="Freeform 1029"/>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sz="2000" b="0">
                  <a:solidFill>
                    <a:srgbClr val="FFFFFF"/>
                  </a:solidFill>
                  <a:latin typeface="Arial" charset="0"/>
                  <a:cs typeface="Arial" charset="0"/>
                </a:endParaRPr>
              </a:p>
            </p:txBody>
          </p:sp>
          <p:sp>
            <p:nvSpPr>
              <p:cNvPr id="10" name="Freeform 1030"/>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11" name="Freeform 1031"/>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32"/>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sz="2000" b="0">
                  <a:solidFill>
                    <a:srgbClr val="FFFFFF"/>
                  </a:solidFill>
                  <a:latin typeface="Arial" charset="0"/>
                  <a:cs typeface="Arial" charset="0"/>
                </a:endParaRPr>
              </a:p>
            </p:txBody>
          </p:sp>
        </p:grpSp>
        <p:sp>
          <p:nvSpPr>
            <p:cNvPr id="6" name="Freeform 1033"/>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2000" b="0">
                <a:solidFill>
                  <a:srgbClr val="FFFFFF"/>
                </a:solidFill>
                <a:latin typeface="Arial" charset="0"/>
                <a:cs typeface="Arial" charset="0"/>
              </a:endParaRPr>
            </a:p>
          </p:txBody>
        </p:sp>
        <p:sp>
          <p:nvSpPr>
            <p:cNvPr id="7" name="Freeform 1034"/>
            <p:cNvSpPr>
              <a:spLocks/>
            </p:cNvSpPr>
            <p:nvPr/>
          </p:nvSpPr>
          <p:spPr bwMode="hidden">
            <a:xfrm>
              <a:off x="0" y="0"/>
              <a:ext cx="5758" cy="1776"/>
            </a:xfrm>
            <a:custGeom>
              <a:avLst/>
              <a:gdLst>
                <a:gd name="T0" fmla="*/ 0 w 5740"/>
                <a:gd name="T1" fmla="*/ 0 h 1906"/>
                <a:gd name="T2" fmla="*/ 0 w 5740"/>
                <a:gd name="T3" fmla="*/ 877 h 1906"/>
                <a:gd name="T4" fmla="*/ 5940 w 5740"/>
                <a:gd name="T5" fmla="*/ 877 h 1906"/>
                <a:gd name="T6" fmla="*/ 59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92203" name="Rectangle 1035"/>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392204" name="Rectangle 1036"/>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037"/>
          <p:cNvSpPr>
            <a:spLocks noGrp="1" noChangeArrowheads="1"/>
          </p:cNvSpPr>
          <p:nvPr>
            <p:ph type="dt" sz="quarter" idx="10"/>
          </p:nvPr>
        </p:nvSpPr>
        <p:spPr>
          <a:xfrm>
            <a:off x="457200" y="6248400"/>
            <a:ext cx="2133600" cy="476250"/>
          </a:xfrm>
        </p:spPr>
        <p:txBody>
          <a:bodyPr/>
          <a:lstStyle>
            <a:lvl1pPr>
              <a:defRPr b="1">
                <a:latin typeface="Engravers MT" charset="0"/>
              </a:defRPr>
            </a:lvl1pPr>
          </a:lstStyle>
          <a:p>
            <a:pPr>
              <a:defRPr/>
            </a:pPr>
            <a:endParaRPr lang="en-US"/>
          </a:p>
        </p:txBody>
      </p:sp>
      <p:sp>
        <p:nvSpPr>
          <p:cNvPr id="14" name="Rectangle 1038"/>
          <p:cNvSpPr>
            <a:spLocks noGrp="1" noChangeArrowheads="1"/>
          </p:cNvSpPr>
          <p:nvPr>
            <p:ph type="ftr" sz="quarter" idx="11"/>
          </p:nvPr>
        </p:nvSpPr>
        <p:spPr>
          <a:xfrm>
            <a:off x="3124200" y="6251575"/>
            <a:ext cx="2895600" cy="476250"/>
          </a:xfrm>
        </p:spPr>
        <p:txBody>
          <a:bodyPr/>
          <a:lstStyle>
            <a:lvl1pPr>
              <a:defRPr b="1">
                <a:latin typeface="Engravers MT" charset="0"/>
              </a:defRPr>
            </a:lvl1pPr>
          </a:lstStyle>
          <a:p>
            <a:pPr>
              <a:defRPr/>
            </a:pPr>
            <a:endParaRPr lang="en-US"/>
          </a:p>
        </p:txBody>
      </p:sp>
      <p:sp>
        <p:nvSpPr>
          <p:cNvPr id="15" name="Rectangle 1039"/>
          <p:cNvSpPr>
            <a:spLocks noGrp="1" noChangeArrowheads="1"/>
          </p:cNvSpPr>
          <p:nvPr>
            <p:ph type="sldNum" sz="quarter" idx="12"/>
          </p:nvPr>
        </p:nvSpPr>
        <p:spPr>
          <a:xfrm>
            <a:off x="6553200" y="6254750"/>
            <a:ext cx="2133600" cy="476250"/>
          </a:xfrm>
        </p:spPr>
        <p:txBody>
          <a:bodyPr/>
          <a:lstStyle>
            <a:lvl1pPr>
              <a:defRPr b="1">
                <a:latin typeface="Engravers MT" charset="0"/>
              </a:defRPr>
            </a:lvl1pPr>
          </a:lstStyle>
          <a:p>
            <a:pPr>
              <a:defRPr/>
            </a:pPr>
            <a:fld id="{34B12D1E-BE62-7546-A390-A6A20C8AB6EA}" type="slidenum">
              <a:rPr lang="en-US"/>
              <a:pPr>
                <a:defRPr/>
              </a:pPr>
              <a:t>‹#›</a:t>
            </a:fld>
            <a:endParaRPr lang="en-US"/>
          </a:p>
        </p:txBody>
      </p:sp>
    </p:spTree>
    <p:extLst>
      <p:ext uri="{BB962C8B-B14F-4D97-AF65-F5344CB8AC3E}">
        <p14:creationId xmlns:p14="http://schemas.microsoft.com/office/powerpoint/2010/main" val="69580892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215BCF2C-C78E-654E-B4D8-39F026F02976}"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177630202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546FB6C5-C34B-A643-9001-D85D3A4CC8C4}"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427765057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6" name="Rectangle 1027"/>
          <p:cNvSpPr>
            <a:spLocks noGrp="1" noChangeArrowheads="1"/>
          </p:cNvSpPr>
          <p:nvPr>
            <p:ph type="sldNum" sz="quarter" idx="11"/>
          </p:nvPr>
        </p:nvSpPr>
        <p:spPr/>
        <p:txBody>
          <a:bodyPr/>
          <a:lstStyle>
            <a:lvl1pPr>
              <a:defRPr b="1">
                <a:latin typeface="Engravers MT" charset="0"/>
              </a:defRPr>
            </a:lvl1pPr>
          </a:lstStyle>
          <a:p>
            <a:pPr>
              <a:defRPr/>
            </a:pPr>
            <a:fld id="{CABC0E9B-8CCF-F543-8CE6-26498728805A}" type="slidenum">
              <a:rPr lang="en-US"/>
              <a:pPr>
                <a:defRPr/>
              </a:pPr>
              <a:t>‹#›</a:t>
            </a:fld>
            <a:endParaRPr lang="en-US"/>
          </a:p>
        </p:txBody>
      </p:sp>
      <p:sp>
        <p:nvSpPr>
          <p:cNvPr id="7"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1403883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endParaRPr lang="en-US" altLang="en-US"/>
          </a:p>
        </p:txBody>
      </p:sp>
      <p:sp>
        <p:nvSpPr>
          <p:cNvPr id="40" name="Rectangle 38"/>
          <p:cNvSpPr>
            <a:spLocks noGrp="1" noChangeArrowheads="1"/>
          </p:cNvSpPr>
          <p:nvPr>
            <p:ph type="ftr" sz="quarter" idx="11"/>
          </p:nvPr>
        </p:nvSpPr>
        <p:spPr/>
        <p:txBody>
          <a:bodyPr/>
          <a:lstStyle>
            <a:lvl1pPr>
              <a:defRPr/>
            </a:lvl1pPr>
          </a:lstStyle>
          <a:p>
            <a:endParaRPr lang="en-US" altLang="en-US"/>
          </a:p>
        </p:txBody>
      </p:sp>
      <p:sp>
        <p:nvSpPr>
          <p:cNvPr id="41" name="Rectangle 41"/>
          <p:cNvSpPr>
            <a:spLocks noGrp="1" noChangeArrowheads="1"/>
          </p:cNvSpPr>
          <p:nvPr>
            <p:ph type="sldNum" sz="quarter" idx="12"/>
          </p:nvPr>
        </p:nvSpPr>
        <p:spPr/>
        <p:txBody>
          <a:bodyPr/>
          <a:lstStyle>
            <a:lvl1pPr>
              <a:defRPr>
                <a:latin typeface="Arial" pitchFamily="34" charset="0"/>
              </a:defRPr>
            </a:lvl1pPr>
          </a:lstStyle>
          <a:p>
            <a:fld id="{D44E5E83-88C5-4FAC-A570-1C92FB7D6E74}" type="slidenum">
              <a:rPr lang="en-US" altLang="en-US"/>
              <a:pPr/>
              <a:t>‹#›</a:t>
            </a:fld>
            <a:endParaRPr lang="en-US" altLang="en-US"/>
          </a:p>
        </p:txBody>
      </p:sp>
    </p:spTree>
    <p:extLst>
      <p:ext uri="{BB962C8B-B14F-4D97-AF65-F5344CB8AC3E}">
        <p14:creationId xmlns:p14="http://schemas.microsoft.com/office/powerpoint/2010/main" val="260895390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8" name="Rectangle 1027"/>
          <p:cNvSpPr>
            <a:spLocks noGrp="1" noChangeArrowheads="1"/>
          </p:cNvSpPr>
          <p:nvPr>
            <p:ph type="sldNum" sz="quarter" idx="11"/>
          </p:nvPr>
        </p:nvSpPr>
        <p:spPr/>
        <p:txBody>
          <a:bodyPr/>
          <a:lstStyle>
            <a:lvl1pPr>
              <a:defRPr b="1">
                <a:latin typeface="Engravers MT" charset="0"/>
              </a:defRPr>
            </a:lvl1pPr>
          </a:lstStyle>
          <a:p>
            <a:pPr>
              <a:defRPr/>
            </a:pPr>
            <a:fld id="{D754FBFE-6BF1-AE4C-BDF1-853CB17E5CDE}" type="slidenum">
              <a:rPr lang="en-US"/>
              <a:pPr>
                <a:defRPr/>
              </a:pPr>
              <a:t>‹#›</a:t>
            </a:fld>
            <a:endParaRPr lang="en-US"/>
          </a:p>
        </p:txBody>
      </p:sp>
      <p:sp>
        <p:nvSpPr>
          <p:cNvPr id="9"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265697314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4" name="Rectangle 1027"/>
          <p:cNvSpPr>
            <a:spLocks noGrp="1" noChangeArrowheads="1"/>
          </p:cNvSpPr>
          <p:nvPr>
            <p:ph type="sldNum" sz="quarter" idx="11"/>
          </p:nvPr>
        </p:nvSpPr>
        <p:spPr/>
        <p:txBody>
          <a:bodyPr/>
          <a:lstStyle>
            <a:lvl1pPr>
              <a:defRPr b="1">
                <a:latin typeface="Engravers MT" charset="0"/>
              </a:defRPr>
            </a:lvl1pPr>
          </a:lstStyle>
          <a:p>
            <a:pPr>
              <a:defRPr/>
            </a:pPr>
            <a:fld id="{993DD271-AC5E-554E-B910-F6BBDB9BE6B1}" type="slidenum">
              <a:rPr lang="en-US"/>
              <a:pPr>
                <a:defRPr/>
              </a:pPr>
              <a:t>‹#›</a:t>
            </a:fld>
            <a:endParaRPr lang="en-US"/>
          </a:p>
        </p:txBody>
      </p:sp>
      <p:sp>
        <p:nvSpPr>
          <p:cNvPr id="5"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45175012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3" name="Rectangle 1027"/>
          <p:cNvSpPr>
            <a:spLocks noGrp="1" noChangeArrowheads="1"/>
          </p:cNvSpPr>
          <p:nvPr>
            <p:ph type="sldNum" sz="quarter" idx="11"/>
          </p:nvPr>
        </p:nvSpPr>
        <p:spPr/>
        <p:txBody>
          <a:bodyPr/>
          <a:lstStyle>
            <a:lvl1pPr>
              <a:defRPr b="1">
                <a:latin typeface="Engravers MT" charset="0"/>
              </a:defRPr>
            </a:lvl1pPr>
          </a:lstStyle>
          <a:p>
            <a:pPr>
              <a:defRPr/>
            </a:pPr>
            <a:fld id="{228E06DF-90BC-7F4E-82D2-7352EDAE7C7E}" type="slidenum">
              <a:rPr lang="en-US"/>
              <a:pPr>
                <a:defRPr/>
              </a:pPr>
              <a:t>‹#›</a:t>
            </a:fld>
            <a:endParaRPr lang="en-US"/>
          </a:p>
        </p:txBody>
      </p:sp>
      <p:sp>
        <p:nvSpPr>
          <p:cNvPr id="4"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223436536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6" name="Rectangle 1027"/>
          <p:cNvSpPr>
            <a:spLocks noGrp="1" noChangeArrowheads="1"/>
          </p:cNvSpPr>
          <p:nvPr>
            <p:ph type="sldNum" sz="quarter" idx="11"/>
          </p:nvPr>
        </p:nvSpPr>
        <p:spPr/>
        <p:txBody>
          <a:bodyPr/>
          <a:lstStyle>
            <a:lvl1pPr>
              <a:defRPr b="1">
                <a:latin typeface="Engravers MT" charset="0"/>
              </a:defRPr>
            </a:lvl1pPr>
          </a:lstStyle>
          <a:p>
            <a:pPr>
              <a:defRPr/>
            </a:pPr>
            <a:fld id="{CBE43C4A-5286-254F-8464-D7C909997589}" type="slidenum">
              <a:rPr lang="en-US"/>
              <a:pPr>
                <a:defRPr/>
              </a:pPr>
              <a:t>‹#›</a:t>
            </a:fld>
            <a:endParaRPr lang="en-US"/>
          </a:p>
        </p:txBody>
      </p:sp>
      <p:sp>
        <p:nvSpPr>
          <p:cNvPr id="7"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140202922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6" name="Rectangle 1027"/>
          <p:cNvSpPr>
            <a:spLocks noGrp="1" noChangeArrowheads="1"/>
          </p:cNvSpPr>
          <p:nvPr>
            <p:ph type="sldNum" sz="quarter" idx="11"/>
          </p:nvPr>
        </p:nvSpPr>
        <p:spPr/>
        <p:txBody>
          <a:bodyPr/>
          <a:lstStyle>
            <a:lvl1pPr>
              <a:defRPr b="1">
                <a:latin typeface="Engravers MT" charset="0"/>
              </a:defRPr>
            </a:lvl1pPr>
          </a:lstStyle>
          <a:p>
            <a:pPr>
              <a:defRPr/>
            </a:pPr>
            <a:fld id="{53374B99-632E-D045-87B1-85F5170E11F0}" type="slidenum">
              <a:rPr lang="en-US"/>
              <a:pPr>
                <a:defRPr/>
              </a:pPr>
              <a:t>‹#›</a:t>
            </a:fld>
            <a:endParaRPr lang="en-US"/>
          </a:p>
        </p:txBody>
      </p:sp>
      <p:sp>
        <p:nvSpPr>
          <p:cNvPr id="7"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30940717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FD5F773A-D330-1A49-B1E6-EBFD541888B3}"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261920482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588D0897-B65A-1149-8835-E92A9910F277}"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186107645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sp>
        <p:nvSpPr>
          <p:cNvPr id="694311"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694312"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1" name="Rectangle 41"/>
          <p:cNvSpPr>
            <a:spLocks noGrp="1" noChangeArrowheads="1"/>
          </p:cNvSpPr>
          <p:nvPr>
            <p:ph type="sldNum" sz="quarter" idx="12"/>
          </p:nvPr>
        </p:nvSpPr>
        <p:spPr/>
        <p:txBody>
          <a:bodyPr/>
          <a:lstStyle>
            <a:lvl1pPr>
              <a:defRPr/>
            </a:lvl1pPr>
          </a:lstStyle>
          <a:p>
            <a:pPr>
              <a:defRPr/>
            </a:pPr>
            <a:fld id="{CE01FFBA-F01D-664C-9618-6A61E10BC74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13492866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320E1B49-3DE0-1543-90D1-CE3C87EF9B0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79441216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309194E5-3F9C-0443-A305-3A5B73B4D610}"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7124838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endParaRPr lang="en-US" altLang="en-US"/>
          </a:p>
        </p:txBody>
      </p:sp>
      <p:sp>
        <p:nvSpPr>
          <p:cNvPr id="5" name="Rectangle 40"/>
          <p:cNvSpPr>
            <a:spLocks noGrp="1" noChangeArrowheads="1"/>
          </p:cNvSpPr>
          <p:nvPr>
            <p:ph type="ftr" sz="quarter" idx="11"/>
          </p:nvPr>
        </p:nvSpPr>
        <p:spPr/>
        <p:txBody>
          <a:bodyPr/>
          <a:lstStyle>
            <a:lvl1pPr>
              <a:defRPr/>
            </a:lvl1pPr>
          </a:lstStyle>
          <a:p>
            <a:endParaRPr lang="en-US" altLang="en-US"/>
          </a:p>
        </p:txBody>
      </p:sp>
      <p:sp>
        <p:nvSpPr>
          <p:cNvPr id="6" name="Rectangle 41"/>
          <p:cNvSpPr>
            <a:spLocks noGrp="1" noChangeArrowheads="1"/>
          </p:cNvSpPr>
          <p:nvPr>
            <p:ph type="sldNum" sz="quarter" idx="12"/>
          </p:nvPr>
        </p:nvSpPr>
        <p:spPr/>
        <p:txBody>
          <a:bodyPr/>
          <a:lstStyle>
            <a:lvl1pPr>
              <a:defRPr>
                <a:latin typeface="Arial" pitchFamily="34" charset="0"/>
              </a:defRPr>
            </a:lvl1pPr>
          </a:lstStyle>
          <a:p>
            <a:fld id="{BD4F08E7-D7BA-40D4-BA55-544D8AEA0B62}" type="slidenum">
              <a:rPr lang="en-US" altLang="en-US"/>
              <a:pPr/>
              <a:t>‹#›</a:t>
            </a:fld>
            <a:endParaRPr lang="en-US" altLang="en-US"/>
          </a:p>
        </p:txBody>
      </p:sp>
    </p:spTree>
    <p:extLst>
      <p:ext uri="{BB962C8B-B14F-4D97-AF65-F5344CB8AC3E}">
        <p14:creationId xmlns:p14="http://schemas.microsoft.com/office/powerpoint/2010/main" val="139793425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B622C7CC-CB85-634B-9016-1A4B9B50A728}"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17106785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1"/>
          <p:cNvSpPr>
            <a:spLocks noGrp="1" noChangeArrowheads="1"/>
          </p:cNvSpPr>
          <p:nvPr>
            <p:ph type="sldNum" sz="quarter" idx="12"/>
          </p:nvPr>
        </p:nvSpPr>
        <p:spPr>
          <a:ln/>
        </p:spPr>
        <p:txBody>
          <a:bodyPr/>
          <a:lstStyle>
            <a:lvl1pPr>
              <a:defRPr/>
            </a:lvl1pPr>
          </a:lstStyle>
          <a:p>
            <a:pPr>
              <a:defRPr/>
            </a:pPr>
            <a:fld id="{8AA71664-AF6A-8E47-9F3E-2B9C5CE6EBE1}"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72413982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sldNum" sz="quarter" idx="12"/>
          </p:nvPr>
        </p:nvSpPr>
        <p:spPr>
          <a:ln/>
        </p:spPr>
        <p:txBody>
          <a:bodyPr/>
          <a:lstStyle>
            <a:lvl1pPr>
              <a:defRPr/>
            </a:lvl1pPr>
          </a:lstStyle>
          <a:p>
            <a:pPr>
              <a:defRPr/>
            </a:pPr>
            <a:fld id="{7BA8122D-B768-AA40-ACB8-081B6FF4B74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40097418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sldNum" sz="quarter" idx="12"/>
          </p:nvPr>
        </p:nvSpPr>
        <p:spPr>
          <a:ln/>
        </p:spPr>
        <p:txBody>
          <a:bodyPr/>
          <a:lstStyle>
            <a:lvl1pPr>
              <a:defRPr/>
            </a:lvl1pPr>
          </a:lstStyle>
          <a:p>
            <a:pPr>
              <a:defRPr/>
            </a:pPr>
            <a:fld id="{FB1E01F6-9129-5D41-B656-11504D30F8C5}"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12677117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EB2C0CA5-DE07-0D4E-9445-3E6C16190A5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63090286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66ABA080-152A-6748-863C-E6196EE26435}"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85391120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C0836984-4767-3544-B6D9-DB09E5AE849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508872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2A8B76A0-6905-314A-A7E8-D17B558BD37F}"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93659491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grpSp>
      <p:sp>
        <p:nvSpPr>
          <p:cNvPr id="50215"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50216"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1" name="Rectangle 41"/>
          <p:cNvSpPr>
            <a:spLocks noGrp="1" noChangeArrowheads="1"/>
          </p:cNvSpPr>
          <p:nvPr>
            <p:ph type="sldNum" sz="quarter" idx="12"/>
          </p:nvPr>
        </p:nvSpPr>
        <p:spPr/>
        <p:txBody>
          <a:bodyPr/>
          <a:lstStyle>
            <a:lvl1pPr>
              <a:defRPr/>
            </a:lvl1pPr>
          </a:lstStyle>
          <a:p>
            <a:pPr>
              <a:defRPr/>
            </a:pPr>
            <a:fld id="{A144D1A2-8C8F-CF45-9334-ED40474DC1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824348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9AB0DFF7-1E76-7B43-B7C8-6A6FDD517C5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54924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a:defRPr/>
            </a:lvl1pPr>
          </a:lstStyle>
          <a:p>
            <a:endParaRPr lang="en-US" altLang="en-US"/>
          </a:p>
        </p:txBody>
      </p:sp>
      <p:sp>
        <p:nvSpPr>
          <p:cNvPr id="5" name="Rectangle 40"/>
          <p:cNvSpPr>
            <a:spLocks noGrp="1" noChangeArrowheads="1"/>
          </p:cNvSpPr>
          <p:nvPr>
            <p:ph type="ftr" sz="quarter" idx="11"/>
          </p:nvPr>
        </p:nvSpPr>
        <p:spPr/>
        <p:txBody>
          <a:bodyPr/>
          <a:lstStyle>
            <a:lvl1pPr>
              <a:defRPr/>
            </a:lvl1pPr>
          </a:lstStyle>
          <a:p>
            <a:endParaRPr lang="en-US" altLang="en-US"/>
          </a:p>
        </p:txBody>
      </p:sp>
      <p:sp>
        <p:nvSpPr>
          <p:cNvPr id="6" name="Rectangle 41"/>
          <p:cNvSpPr>
            <a:spLocks noGrp="1" noChangeArrowheads="1"/>
          </p:cNvSpPr>
          <p:nvPr>
            <p:ph type="sldNum" sz="quarter" idx="12"/>
          </p:nvPr>
        </p:nvSpPr>
        <p:spPr/>
        <p:txBody>
          <a:bodyPr/>
          <a:lstStyle>
            <a:lvl1pPr>
              <a:defRPr>
                <a:latin typeface="Arial" pitchFamily="34" charset="0"/>
              </a:defRPr>
            </a:lvl1pPr>
          </a:lstStyle>
          <a:p>
            <a:fld id="{403C9AE8-C103-468E-B892-6C1A063A69A8}" type="slidenum">
              <a:rPr lang="en-US" altLang="en-US"/>
              <a:pPr/>
              <a:t>‹#›</a:t>
            </a:fld>
            <a:endParaRPr lang="en-US" altLang="en-US"/>
          </a:p>
        </p:txBody>
      </p:sp>
    </p:spTree>
    <p:extLst>
      <p:ext uri="{BB962C8B-B14F-4D97-AF65-F5344CB8AC3E}">
        <p14:creationId xmlns:p14="http://schemas.microsoft.com/office/powerpoint/2010/main" val="277503413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22524EAC-9FEB-B74B-A845-BBE2249A18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2229734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12A54D5F-E443-F34F-BA0D-0FF1240210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4484597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1"/>
          <p:cNvSpPr>
            <a:spLocks noGrp="1" noChangeArrowheads="1"/>
          </p:cNvSpPr>
          <p:nvPr>
            <p:ph type="sldNum" sz="quarter" idx="12"/>
          </p:nvPr>
        </p:nvSpPr>
        <p:spPr>
          <a:ln/>
        </p:spPr>
        <p:txBody>
          <a:bodyPr/>
          <a:lstStyle>
            <a:lvl1pPr>
              <a:defRPr/>
            </a:lvl1pPr>
          </a:lstStyle>
          <a:p>
            <a:pPr>
              <a:defRPr/>
            </a:pPr>
            <a:fld id="{40AA2655-6C7D-A34D-9392-851292CE39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9546040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sldNum" sz="quarter" idx="12"/>
          </p:nvPr>
        </p:nvSpPr>
        <p:spPr>
          <a:ln/>
        </p:spPr>
        <p:txBody>
          <a:bodyPr/>
          <a:lstStyle>
            <a:lvl1pPr>
              <a:defRPr/>
            </a:lvl1pPr>
          </a:lstStyle>
          <a:p>
            <a:pPr>
              <a:defRPr/>
            </a:pPr>
            <a:fld id="{13CC1006-6C77-6245-B987-D413265706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004201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sldNum" sz="quarter" idx="12"/>
          </p:nvPr>
        </p:nvSpPr>
        <p:spPr>
          <a:ln/>
        </p:spPr>
        <p:txBody>
          <a:bodyPr/>
          <a:lstStyle>
            <a:lvl1pPr>
              <a:defRPr/>
            </a:lvl1pPr>
          </a:lstStyle>
          <a:p>
            <a:pPr>
              <a:defRPr/>
            </a:pPr>
            <a:fld id="{F235F74B-D158-1748-B3B5-164C9C98CD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2169245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D3A7977A-F9E8-9547-83D0-C7FB95C05D5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6320950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46A70B61-7A84-974A-8E98-79A44CC240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7224652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82CD2B22-E914-E546-B8CE-0FF5E27CF6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9401244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0B399F52-F919-7342-A4A6-B5AA3F92730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8824002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D693A5AA-B2A5-7B4F-97D6-A6BF70F742A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222121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endParaRPr lang="en-US" altLang="en-US"/>
          </a:p>
        </p:txBody>
      </p:sp>
      <p:sp>
        <p:nvSpPr>
          <p:cNvPr id="6" name="Rectangle 40"/>
          <p:cNvSpPr>
            <a:spLocks noGrp="1" noChangeArrowheads="1"/>
          </p:cNvSpPr>
          <p:nvPr>
            <p:ph type="ftr" sz="quarter" idx="11"/>
          </p:nvPr>
        </p:nvSpPr>
        <p:spPr/>
        <p:txBody>
          <a:bodyPr/>
          <a:lstStyle>
            <a:lvl1pPr>
              <a:defRPr/>
            </a:lvl1pPr>
          </a:lstStyle>
          <a:p>
            <a:endParaRPr lang="en-US" altLang="en-US"/>
          </a:p>
        </p:txBody>
      </p:sp>
      <p:sp>
        <p:nvSpPr>
          <p:cNvPr id="7" name="Rectangle 41"/>
          <p:cNvSpPr>
            <a:spLocks noGrp="1" noChangeArrowheads="1"/>
          </p:cNvSpPr>
          <p:nvPr>
            <p:ph type="sldNum" sz="quarter" idx="12"/>
          </p:nvPr>
        </p:nvSpPr>
        <p:spPr/>
        <p:txBody>
          <a:bodyPr/>
          <a:lstStyle>
            <a:lvl1pPr>
              <a:defRPr>
                <a:latin typeface="Arial" pitchFamily="34" charset="0"/>
              </a:defRPr>
            </a:lvl1pPr>
          </a:lstStyle>
          <a:p>
            <a:fld id="{10B1A1F1-973C-474E-8B2A-5D63498AF830}" type="slidenum">
              <a:rPr lang="en-US" altLang="en-US"/>
              <a:pPr/>
              <a:t>‹#›</a:t>
            </a:fld>
            <a:endParaRPr lang="en-US" altLang="en-US"/>
          </a:p>
        </p:txBody>
      </p:sp>
    </p:spTree>
    <p:extLst>
      <p:ext uri="{BB962C8B-B14F-4D97-AF65-F5344CB8AC3E}">
        <p14:creationId xmlns:p14="http://schemas.microsoft.com/office/powerpoint/2010/main" val="415087862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sldNum" sz="quarter" idx="12"/>
          </p:nvPr>
        </p:nvSpPr>
        <p:spPr>
          <a:ln/>
        </p:spPr>
        <p:txBody>
          <a:bodyPr/>
          <a:lstStyle>
            <a:lvl1pPr>
              <a:defRPr/>
            </a:lvl1pPr>
          </a:lstStyle>
          <a:p>
            <a:pPr>
              <a:defRPr/>
            </a:pPr>
            <a:fld id="{38DE3258-151E-1E46-B2CB-0F0A8612FC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7517005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362823503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9751525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5532545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8266328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420092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8797915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320553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5775255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18879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a:defRPr/>
            </a:lvl1pPr>
          </a:lstStyle>
          <a:p>
            <a:endParaRPr lang="en-US" altLang="en-US"/>
          </a:p>
        </p:txBody>
      </p:sp>
      <p:sp>
        <p:nvSpPr>
          <p:cNvPr id="8" name="Rectangle 40"/>
          <p:cNvSpPr>
            <a:spLocks noGrp="1" noChangeArrowheads="1"/>
          </p:cNvSpPr>
          <p:nvPr>
            <p:ph type="ftr" sz="quarter" idx="11"/>
          </p:nvPr>
        </p:nvSpPr>
        <p:spPr/>
        <p:txBody>
          <a:bodyPr/>
          <a:lstStyle>
            <a:lvl1pPr>
              <a:defRPr/>
            </a:lvl1pPr>
          </a:lstStyle>
          <a:p>
            <a:endParaRPr lang="en-US" altLang="en-US"/>
          </a:p>
        </p:txBody>
      </p:sp>
      <p:sp>
        <p:nvSpPr>
          <p:cNvPr id="9" name="Rectangle 41"/>
          <p:cNvSpPr>
            <a:spLocks noGrp="1" noChangeArrowheads="1"/>
          </p:cNvSpPr>
          <p:nvPr>
            <p:ph type="sldNum" sz="quarter" idx="12"/>
          </p:nvPr>
        </p:nvSpPr>
        <p:spPr/>
        <p:txBody>
          <a:bodyPr/>
          <a:lstStyle>
            <a:lvl1pPr>
              <a:defRPr>
                <a:latin typeface="Arial" pitchFamily="34" charset="0"/>
              </a:defRPr>
            </a:lvl1pPr>
          </a:lstStyle>
          <a:p>
            <a:fld id="{5FD1165C-1BC8-453E-BA5D-A7D568F02835}" type="slidenum">
              <a:rPr lang="en-US" altLang="en-US"/>
              <a:pPr/>
              <a:t>‹#›</a:t>
            </a:fld>
            <a:endParaRPr lang="en-US" altLang="en-US"/>
          </a:p>
        </p:txBody>
      </p:sp>
    </p:spTree>
    <p:extLst>
      <p:ext uri="{BB962C8B-B14F-4D97-AF65-F5344CB8AC3E}">
        <p14:creationId xmlns:p14="http://schemas.microsoft.com/office/powerpoint/2010/main" val="13393012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9274410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665053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1190701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D693A5AA-B2A5-7B4F-97D6-A6BF70F742A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7313684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8472337"/>
      </p:ext>
    </p:extLst>
  </p:cSld>
  <p:clrMapOvr>
    <a:masterClrMapping/>
  </p:clrMapOvr>
  <p:transition spd="med">
    <p:randomBar dir="vert"/>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3922218"/>
      </p:ext>
    </p:extLst>
  </p:cSld>
  <p:clrMapOvr>
    <a:masterClrMapping/>
  </p:clrMapOvr>
  <p:transition spd="med">
    <p:randomBar dir="vert"/>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2101395"/>
      </p:ext>
    </p:extLst>
  </p:cSld>
  <p:clrMapOvr>
    <a:masterClrMapping/>
  </p:clrMapOvr>
  <p:transition spd="med">
    <p:randomBar dir="vert"/>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3940018"/>
      </p:ext>
    </p:extLst>
  </p:cSld>
  <p:clrMapOvr>
    <a:masterClrMapping/>
  </p:clrMapOvr>
  <p:transition spd="med">
    <p:randomBar dir="vert"/>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1099730"/>
      </p:ext>
    </p:extLst>
  </p:cSld>
  <p:clrMapOvr>
    <a:masterClrMapping/>
  </p:clrMapOvr>
  <p:transition spd="med">
    <p:randomBar dir="vert"/>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2319298"/>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defRPr/>
            </a:lvl1pPr>
          </a:lstStyle>
          <a:p>
            <a:endParaRPr lang="en-US" altLang="en-US"/>
          </a:p>
        </p:txBody>
      </p:sp>
      <p:sp>
        <p:nvSpPr>
          <p:cNvPr id="4" name="Rectangle 40"/>
          <p:cNvSpPr>
            <a:spLocks noGrp="1" noChangeArrowheads="1"/>
          </p:cNvSpPr>
          <p:nvPr>
            <p:ph type="ftr" sz="quarter" idx="11"/>
          </p:nvPr>
        </p:nvSpPr>
        <p:spPr/>
        <p:txBody>
          <a:bodyPr/>
          <a:lstStyle>
            <a:lvl1pPr>
              <a:defRPr/>
            </a:lvl1pPr>
          </a:lstStyle>
          <a:p>
            <a:endParaRPr lang="en-US" altLang="en-US"/>
          </a:p>
        </p:txBody>
      </p:sp>
      <p:sp>
        <p:nvSpPr>
          <p:cNvPr id="5" name="Rectangle 41"/>
          <p:cNvSpPr>
            <a:spLocks noGrp="1" noChangeArrowheads="1"/>
          </p:cNvSpPr>
          <p:nvPr>
            <p:ph type="sldNum" sz="quarter" idx="12"/>
          </p:nvPr>
        </p:nvSpPr>
        <p:spPr/>
        <p:txBody>
          <a:bodyPr/>
          <a:lstStyle>
            <a:lvl1pPr>
              <a:defRPr>
                <a:latin typeface="Arial" pitchFamily="34" charset="0"/>
              </a:defRPr>
            </a:lvl1pPr>
          </a:lstStyle>
          <a:p>
            <a:fld id="{58D8A448-8D6D-46F3-AF54-6F3BD3A55A31}" type="slidenum">
              <a:rPr lang="en-US" altLang="en-US"/>
              <a:pPr/>
              <a:t>‹#›</a:t>
            </a:fld>
            <a:endParaRPr lang="en-US" altLang="en-US"/>
          </a:p>
        </p:txBody>
      </p:sp>
    </p:spTree>
    <p:extLst>
      <p:ext uri="{BB962C8B-B14F-4D97-AF65-F5344CB8AC3E}">
        <p14:creationId xmlns:p14="http://schemas.microsoft.com/office/powerpoint/2010/main" val="264577263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5158549"/>
      </p:ext>
    </p:extLst>
  </p:cSld>
  <p:clrMapOvr>
    <a:masterClrMapping/>
  </p:clrMapOvr>
  <p:transition spd="med">
    <p:randomBar dir="vert"/>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6802593"/>
      </p:ext>
    </p:extLst>
  </p:cSld>
  <p:clrMapOvr>
    <a:masterClrMapping/>
  </p:clrMapOvr>
  <p:transition spd="med">
    <p:randomBar dir="vert"/>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3051687"/>
      </p:ext>
    </p:extLst>
  </p:cSld>
  <p:clrMapOvr>
    <a:masterClrMapping/>
  </p:clrMapOvr>
  <p:transition spd="med">
    <p:randomBar dir="vert"/>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0185941"/>
      </p:ext>
    </p:extLst>
  </p:cSld>
  <p:clrMapOvr>
    <a:masterClrMapping/>
  </p:clrMapOvr>
  <p:transition spd="med">
    <p:randomBar dir="vert"/>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3308022"/>
      </p:ext>
    </p:extLst>
  </p:cSld>
  <p:clrMapOvr>
    <a:masterClrMapping/>
  </p:clrMapOvr>
  <p:transition spd="med">
    <p:randomBar dir="vert"/>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0"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83D4E77C-DEFC-BB4C-8BF2-A3F51AA0A4FD}" type="slidenum">
              <a:rPr lang="en-US"/>
              <a:pPr>
                <a:defRPr/>
              </a:pPr>
              <a:t>‹#›</a:t>
            </a:fld>
            <a:endParaRPr lang="en-US"/>
          </a:p>
        </p:txBody>
      </p:sp>
    </p:spTree>
    <p:extLst>
      <p:ext uri="{BB962C8B-B14F-4D97-AF65-F5344CB8AC3E}">
        <p14:creationId xmlns:p14="http://schemas.microsoft.com/office/powerpoint/2010/main" val="92211482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2C425145-CABB-6140-AC68-A53BB0F78E0E}" type="slidenum">
              <a:rPr lang="en-US"/>
              <a:pPr>
                <a:defRPr/>
              </a:pPr>
              <a:t>‹#›</a:t>
            </a:fld>
            <a:endParaRPr lang="en-US"/>
          </a:p>
        </p:txBody>
      </p:sp>
    </p:spTree>
    <p:extLst>
      <p:ext uri="{BB962C8B-B14F-4D97-AF65-F5344CB8AC3E}">
        <p14:creationId xmlns:p14="http://schemas.microsoft.com/office/powerpoint/2010/main" val="153839833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F6008AB-7782-8A4E-A7EF-DF2E84C6C815}" type="slidenum">
              <a:rPr lang="en-US"/>
              <a:pPr>
                <a:defRPr/>
              </a:pPr>
              <a:t>‹#›</a:t>
            </a:fld>
            <a:endParaRPr lang="en-US"/>
          </a:p>
        </p:txBody>
      </p:sp>
    </p:spTree>
    <p:extLst>
      <p:ext uri="{BB962C8B-B14F-4D97-AF65-F5344CB8AC3E}">
        <p14:creationId xmlns:p14="http://schemas.microsoft.com/office/powerpoint/2010/main" val="123554782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CB83B2C1-F1D3-3F41-B6B8-173594AB0EA9}" type="slidenum">
              <a:rPr lang="en-US"/>
              <a:pPr>
                <a:defRPr/>
              </a:pPr>
              <a:t>‹#›</a:t>
            </a:fld>
            <a:endParaRPr lang="en-US"/>
          </a:p>
        </p:txBody>
      </p:sp>
    </p:spTree>
    <p:extLst>
      <p:ext uri="{BB962C8B-B14F-4D97-AF65-F5344CB8AC3E}">
        <p14:creationId xmlns:p14="http://schemas.microsoft.com/office/powerpoint/2010/main" val="88608644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BD20B9E2-1098-014B-AEAD-78F7F8B18217}" type="slidenum">
              <a:rPr lang="en-US"/>
              <a:pPr>
                <a:defRPr/>
              </a:pPr>
              <a:t>‹#›</a:t>
            </a:fld>
            <a:endParaRPr lang="en-US"/>
          </a:p>
        </p:txBody>
      </p:sp>
    </p:spTree>
    <p:extLst>
      <p:ext uri="{BB962C8B-B14F-4D97-AF65-F5344CB8AC3E}">
        <p14:creationId xmlns:p14="http://schemas.microsoft.com/office/powerpoint/2010/main" val="31094743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endParaRPr lang="en-US" altLang="en-US"/>
          </a:p>
        </p:txBody>
      </p:sp>
      <p:sp>
        <p:nvSpPr>
          <p:cNvPr id="3" name="Rectangle 40"/>
          <p:cNvSpPr>
            <a:spLocks noGrp="1" noChangeArrowheads="1"/>
          </p:cNvSpPr>
          <p:nvPr>
            <p:ph type="ftr" sz="quarter" idx="11"/>
          </p:nvPr>
        </p:nvSpPr>
        <p:spPr/>
        <p:txBody>
          <a:bodyPr/>
          <a:lstStyle>
            <a:lvl1pPr>
              <a:defRPr/>
            </a:lvl1pPr>
          </a:lstStyle>
          <a:p>
            <a:endParaRPr lang="en-US" altLang="en-US"/>
          </a:p>
        </p:txBody>
      </p:sp>
      <p:sp>
        <p:nvSpPr>
          <p:cNvPr id="4" name="Rectangle 41"/>
          <p:cNvSpPr>
            <a:spLocks noGrp="1" noChangeArrowheads="1"/>
          </p:cNvSpPr>
          <p:nvPr>
            <p:ph type="sldNum" sz="quarter" idx="12"/>
          </p:nvPr>
        </p:nvSpPr>
        <p:spPr/>
        <p:txBody>
          <a:bodyPr/>
          <a:lstStyle>
            <a:lvl1pPr>
              <a:defRPr>
                <a:latin typeface="Arial" pitchFamily="34" charset="0"/>
              </a:defRPr>
            </a:lvl1pPr>
          </a:lstStyle>
          <a:p>
            <a:fld id="{498B2D0D-9F7D-4DDA-B171-93A24C535DC3}" type="slidenum">
              <a:rPr lang="en-US" altLang="en-US"/>
              <a:pPr/>
              <a:t>‹#›</a:t>
            </a:fld>
            <a:endParaRPr lang="en-US" altLang="en-US"/>
          </a:p>
        </p:txBody>
      </p:sp>
    </p:spTree>
    <p:extLst>
      <p:ext uri="{BB962C8B-B14F-4D97-AF65-F5344CB8AC3E}">
        <p14:creationId xmlns:p14="http://schemas.microsoft.com/office/powerpoint/2010/main" val="112023127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7ED4905B-6D74-9B4F-8222-865C1FBCB05E}" type="slidenum">
              <a:rPr lang="en-US"/>
              <a:pPr>
                <a:defRPr/>
              </a:pPr>
              <a:t>‹#›</a:t>
            </a:fld>
            <a:endParaRPr lang="en-US"/>
          </a:p>
        </p:txBody>
      </p:sp>
    </p:spTree>
    <p:extLst>
      <p:ext uri="{BB962C8B-B14F-4D97-AF65-F5344CB8AC3E}">
        <p14:creationId xmlns:p14="http://schemas.microsoft.com/office/powerpoint/2010/main" val="378658322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D3940DEA-96CB-5148-B955-1159BA1AD155}" type="slidenum">
              <a:rPr lang="en-US"/>
              <a:pPr>
                <a:defRPr/>
              </a:pPr>
              <a:t>‹#›</a:t>
            </a:fld>
            <a:endParaRPr lang="en-US"/>
          </a:p>
        </p:txBody>
      </p:sp>
    </p:spTree>
    <p:extLst>
      <p:ext uri="{BB962C8B-B14F-4D97-AF65-F5344CB8AC3E}">
        <p14:creationId xmlns:p14="http://schemas.microsoft.com/office/powerpoint/2010/main" val="164785976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0138FDC2-7954-B141-AA99-14FDACA1526D}" type="slidenum">
              <a:rPr lang="en-US"/>
              <a:pPr>
                <a:defRPr/>
              </a:pPr>
              <a:t>‹#›</a:t>
            </a:fld>
            <a:endParaRPr lang="en-US"/>
          </a:p>
        </p:txBody>
      </p:sp>
    </p:spTree>
    <p:extLst>
      <p:ext uri="{BB962C8B-B14F-4D97-AF65-F5344CB8AC3E}">
        <p14:creationId xmlns:p14="http://schemas.microsoft.com/office/powerpoint/2010/main" val="16289241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B563F020-1CA2-FD44-8A4F-74FF78C9066C}" type="slidenum">
              <a:rPr lang="en-US"/>
              <a:pPr>
                <a:defRPr/>
              </a:pPr>
              <a:t>‹#›</a:t>
            </a:fld>
            <a:endParaRPr lang="en-US"/>
          </a:p>
        </p:txBody>
      </p:sp>
    </p:spTree>
    <p:extLst>
      <p:ext uri="{BB962C8B-B14F-4D97-AF65-F5344CB8AC3E}">
        <p14:creationId xmlns:p14="http://schemas.microsoft.com/office/powerpoint/2010/main" val="233627370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8D0A343-8F7A-2E45-BD6B-F4F771070F1F}" type="slidenum">
              <a:rPr lang="en-US"/>
              <a:pPr>
                <a:defRPr/>
              </a:pPr>
              <a:t>‹#›</a:t>
            </a:fld>
            <a:endParaRPr lang="en-US"/>
          </a:p>
        </p:txBody>
      </p:sp>
    </p:spTree>
    <p:extLst>
      <p:ext uri="{BB962C8B-B14F-4D97-AF65-F5344CB8AC3E}">
        <p14:creationId xmlns:p14="http://schemas.microsoft.com/office/powerpoint/2010/main" val="214805258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FF068CA4-7D6F-1B46-90DD-741A7AC7FBBD}" type="slidenum">
              <a:rPr lang="en-US"/>
              <a:pPr>
                <a:defRPr/>
              </a:pPr>
              <a:t>‹#›</a:t>
            </a:fld>
            <a:endParaRPr lang="en-US"/>
          </a:p>
        </p:txBody>
      </p:sp>
    </p:spTree>
    <p:extLst>
      <p:ext uri="{BB962C8B-B14F-4D97-AF65-F5344CB8AC3E}">
        <p14:creationId xmlns:p14="http://schemas.microsoft.com/office/powerpoint/2010/main" val="312791481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pPr>
                <a:defRPr/>
              </a:pPr>
              <a:t>‹#›</a:t>
            </a:fld>
            <a:endParaRPr lang="en-US"/>
          </a:p>
        </p:txBody>
      </p:sp>
    </p:spTree>
    <p:extLst>
      <p:ext uri="{BB962C8B-B14F-4D97-AF65-F5344CB8AC3E}">
        <p14:creationId xmlns:p14="http://schemas.microsoft.com/office/powerpoint/2010/main" val="3470803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FF89BC9-F8C9-4699-91E1-CF4251D9B333}" type="slidenum">
              <a:rPr lang="en-US" altLang="en-US"/>
              <a:pPr/>
              <a:t>‹#›</a:t>
            </a:fld>
            <a:endParaRPr lang="en-US" altLang="en-US"/>
          </a:p>
        </p:txBody>
      </p:sp>
    </p:spTree>
    <p:extLst>
      <p:ext uri="{BB962C8B-B14F-4D97-AF65-F5344CB8AC3E}">
        <p14:creationId xmlns:p14="http://schemas.microsoft.com/office/powerpoint/2010/main" val="323589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endParaRPr lang="en-US" altLang="en-US"/>
          </a:p>
        </p:txBody>
      </p:sp>
      <p:sp>
        <p:nvSpPr>
          <p:cNvPr id="6" name="Rectangle 40"/>
          <p:cNvSpPr>
            <a:spLocks noGrp="1" noChangeArrowheads="1"/>
          </p:cNvSpPr>
          <p:nvPr>
            <p:ph type="ftr" sz="quarter" idx="11"/>
          </p:nvPr>
        </p:nvSpPr>
        <p:spPr/>
        <p:txBody>
          <a:bodyPr/>
          <a:lstStyle>
            <a:lvl1pPr>
              <a:defRPr/>
            </a:lvl1pPr>
          </a:lstStyle>
          <a:p>
            <a:endParaRPr lang="en-US" altLang="en-US"/>
          </a:p>
        </p:txBody>
      </p:sp>
      <p:sp>
        <p:nvSpPr>
          <p:cNvPr id="7" name="Rectangle 41"/>
          <p:cNvSpPr>
            <a:spLocks noGrp="1" noChangeArrowheads="1"/>
          </p:cNvSpPr>
          <p:nvPr>
            <p:ph type="sldNum" sz="quarter" idx="12"/>
          </p:nvPr>
        </p:nvSpPr>
        <p:spPr/>
        <p:txBody>
          <a:bodyPr/>
          <a:lstStyle>
            <a:lvl1pPr>
              <a:defRPr>
                <a:latin typeface="Arial" pitchFamily="34" charset="0"/>
              </a:defRPr>
            </a:lvl1pPr>
          </a:lstStyle>
          <a:p>
            <a:fld id="{071A6A92-EA24-4166-BA59-F610D611F22B}" type="slidenum">
              <a:rPr lang="en-US" altLang="en-US"/>
              <a:pPr/>
              <a:t>‹#›</a:t>
            </a:fld>
            <a:endParaRPr lang="en-US" altLang="en-US"/>
          </a:p>
        </p:txBody>
      </p:sp>
    </p:spTree>
    <p:extLst>
      <p:ext uri="{BB962C8B-B14F-4D97-AF65-F5344CB8AC3E}">
        <p14:creationId xmlns:p14="http://schemas.microsoft.com/office/powerpoint/2010/main" val="7167460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endParaRPr lang="en-US" altLang="en-US"/>
          </a:p>
        </p:txBody>
      </p:sp>
      <p:sp>
        <p:nvSpPr>
          <p:cNvPr id="6" name="Rectangle 40"/>
          <p:cNvSpPr>
            <a:spLocks noGrp="1" noChangeArrowheads="1"/>
          </p:cNvSpPr>
          <p:nvPr>
            <p:ph type="ftr" sz="quarter" idx="11"/>
          </p:nvPr>
        </p:nvSpPr>
        <p:spPr/>
        <p:txBody>
          <a:bodyPr/>
          <a:lstStyle>
            <a:lvl1pPr>
              <a:defRPr/>
            </a:lvl1pPr>
          </a:lstStyle>
          <a:p>
            <a:endParaRPr lang="en-US" altLang="en-US"/>
          </a:p>
        </p:txBody>
      </p:sp>
      <p:sp>
        <p:nvSpPr>
          <p:cNvPr id="7" name="Rectangle 41"/>
          <p:cNvSpPr>
            <a:spLocks noGrp="1" noChangeArrowheads="1"/>
          </p:cNvSpPr>
          <p:nvPr>
            <p:ph type="sldNum" sz="quarter" idx="12"/>
          </p:nvPr>
        </p:nvSpPr>
        <p:spPr/>
        <p:txBody>
          <a:bodyPr/>
          <a:lstStyle>
            <a:lvl1pPr>
              <a:defRPr>
                <a:latin typeface="Arial" pitchFamily="34" charset="0"/>
              </a:defRPr>
            </a:lvl1pPr>
          </a:lstStyle>
          <a:p>
            <a:fld id="{96FA7E44-21FD-46D6-973D-2B34AEF2D861}" type="slidenum">
              <a:rPr lang="en-US" altLang="en-US"/>
              <a:pPr/>
              <a:t>‹#›</a:t>
            </a:fld>
            <a:endParaRPr lang="en-US" altLang="en-US"/>
          </a:p>
        </p:txBody>
      </p:sp>
    </p:spTree>
    <p:extLst>
      <p:ext uri="{BB962C8B-B14F-4D97-AF65-F5344CB8AC3E}">
        <p14:creationId xmlns:p14="http://schemas.microsoft.com/office/powerpoint/2010/main" val="34138600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endParaRPr lang="en-US" altLang="en-US"/>
          </a:p>
        </p:txBody>
      </p:sp>
      <p:sp>
        <p:nvSpPr>
          <p:cNvPr id="5" name="Rectangle 40"/>
          <p:cNvSpPr>
            <a:spLocks noGrp="1" noChangeArrowheads="1"/>
          </p:cNvSpPr>
          <p:nvPr>
            <p:ph type="ftr" sz="quarter" idx="11"/>
          </p:nvPr>
        </p:nvSpPr>
        <p:spPr/>
        <p:txBody>
          <a:bodyPr/>
          <a:lstStyle>
            <a:lvl1pPr>
              <a:defRPr/>
            </a:lvl1pPr>
          </a:lstStyle>
          <a:p>
            <a:endParaRPr lang="en-US" altLang="en-US"/>
          </a:p>
        </p:txBody>
      </p:sp>
      <p:sp>
        <p:nvSpPr>
          <p:cNvPr id="6" name="Rectangle 41"/>
          <p:cNvSpPr>
            <a:spLocks noGrp="1" noChangeArrowheads="1"/>
          </p:cNvSpPr>
          <p:nvPr>
            <p:ph type="sldNum" sz="quarter" idx="12"/>
          </p:nvPr>
        </p:nvSpPr>
        <p:spPr/>
        <p:txBody>
          <a:bodyPr/>
          <a:lstStyle>
            <a:lvl1pPr>
              <a:defRPr>
                <a:latin typeface="Arial" pitchFamily="34" charset="0"/>
              </a:defRPr>
            </a:lvl1pPr>
          </a:lstStyle>
          <a:p>
            <a:fld id="{BAB9B979-25B9-459A-9E89-4DB273A4711A}" type="slidenum">
              <a:rPr lang="en-US" altLang="en-US"/>
              <a:pPr/>
              <a:t>‹#›</a:t>
            </a:fld>
            <a:endParaRPr lang="en-US" altLang="en-US"/>
          </a:p>
        </p:txBody>
      </p:sp>
    </p:spTree>
    <p:extLst>
      <p:ext uri="{BB962C8B-B14F-4D97-AF65-F5344CB8AC3E}">
        <p14:creationId xmlns:p14="http://schemas.microsoft.com/office/powerpoint/2010/main" val="22018527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endParaRPr lang="en-US" altLang="en-US"/>
          </a:p>
        </p:txBody>
      </p:sp>
      <p:sp>
        <p:nvSpPr>
          <p:cNvPr id="5" name="Rectangle 40"/>
          <p:cNvSpPr>
            <a:spLocks noGrp="1" noChangeArrowheads="1"/>
          </p:cNvSpPr>
          <p:nvPr>
            <p:ph type="ftr" sz="quarter" idx="11"/>
          </p:nvPr>
        </p:nvSpPr>
        <p:spPr/>
        <p:txBody>
          <a:bodyPr/>
          <a:lstStyle>
            <a:lvl1pPr>
              <a:defRPr/>
            </a:lvl1pPr>
          </a:lstStyle>
          <a:p>
            <a:endParaRPr lang="en-US" altLang="en-US"/>
          </a:p>
        </p:txBody>
      </p:sp>
      <p:sp>
        <p:nvSpPr>
          <p:cNvPr id="6" name="Rectangle 41"/>
          <p:cNvSpPr>
            <a:spLocks noGrp="1" noChangeArrowheads="1"/>
          </p:cNvSpPr>
          <p:nvPr>
            <p:ph type="sldNum" sz="quarter" idx="12"/>
          </p:nvPr>
        </p:nvSpPr>
        <p:spPr/>
        <p:txBody>
          <a:bodyPr/>
          <a:lstStyle>
            <a:lvl1pPr>
              <a:defRPr>
                <a:latin typeface="Arial" pitchFamily="34" charset="0"/>
              </a:defRPr>
            </a:lvl1pPr>
          </a:lstStyle>
          <a:p>
            <a:fld id="{BBC6BCDE-9DD6-4F91-8E9C-D00C44FCF81D}" type="slidenum">
              <a:rPr lang="en-US" altLang="en-US"/>
              <a:pPr/>
              <a:t>‹#›</a:t>
            </a:fld>
            <a:endParaRPr lang="en-US" altLang="en-US"/>
          </a:p>
        </p:txBody>
      </p:sp>
    </p:spTree>
    <p:extLst>
      <p:ext uri="{BB962C8B-B14F-4D97-AF65-F5344CB8AC3E}">
        <p14:creationId xmlns:p14="http://schemas.microsoft.com/office/powerpoint/2010/main" val="2008980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p:txBody>
          <a:bodyPr/>
          <a:lstStyle>
            <a:lvl1pPr>
              <a:defRPr/>
            </a:lvl1pPr>
          </a:lstStyle>
          <a:p>
            <a:endParaRPr lang="en-US" altLang="en-US"/>
          </a:p>
        </p:txBody>
      </p:sp>
      <p:sp>
        <p:nvSpPr>
          <p:cNvPr id="7" name="Rectangle 40"/>
          <p:cNvSpPr>
            <a:spLocks noGrp="1" noChangeArrowheads="1"/>
          </p:cNvSpPr>
          <p:nvPr>
            <p:ph type="ftr" sz="quarter" idx="11"/>
          </p:nvPr>
        </p:nvSpPr>
        <p:spPr/>
        <p:txBody>
          <a:bodyPr/>
          <a:lstStyle>
            <a:lvl1pPr>
              <a:defRPr/>
            </a:lvl1pPr>
          </a:lstStyle>
          <a:p>
            <a:endParaRPr lang="en-US" altLang="en-US"/>
          </a:p>
        </p:txBody>
      </p:sp>
      <p:sp>
        <p:nvSpPr>
          <p:cNvPr id="8" name="Rectangle 41"/>
          <p:cNvSpPr>
            <a:spLocks noGrp="1" noChangeArrowheads="1"/>
          </p:cNvSpPr>
          <p:nvPr>
            <p:ph type="sldNum" sz="quarter" idx="12"/>
          </p:nvPr>
        </p:nvSpPr>
        <p:spPr/>
        <p:txBody>
          <a:bodyPr/>
          <a:lstStyle>
            <a:lvl1pPr>
              <a:defRPr>
                <a:latin typeface="Arial" pitchFamily="34" charset="0"/>
              </a:defRPr>
            </a:lvl1pPr>
          </a:lstStyle>
          <a:p>
            <a:fld id="{34415891-8C16-43AF-9381-C540D5A8724F}" type="slidenum">
              <a:rPr lang="en-US" altLang="en-US"/>
              <a:pPr/>
              <a:t>‹#›</a:t>
            </a:fld>
            <a:endParaRPr lang="en-US" altLang="en-US"/>
          </a:p>
        </p:txBody>
      </p:sp>
    </p:spTree>
    <p:extLst>
      <p:ext uri="{BB962C8B-B14F-4D97-AF65-F5344CB8AC3E}">
        <p14:creationId xmlns:p14="http://schemas.microsoft.com/office/powerpoint/2010/main" val="32446277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endParaRPr lang="en-US" altLang="en-US"/>
          </a:p>
        </p:txBody>
      </p:sp>
      <p:sp>
        <p:nvSpPr>
          <p:cNvPr id="6" name="Rectangle 40"/>
          <p:cNvSpPr>
            <a:spLocks noGrp="1" noChangeArrowheads="1"/>
          </p:cNvSpPr>
          <p:nvPr>
            <p:ph type="ftr" sz="quarter" idx="11"/>
          </p:nvPr>
        </p:nvSpPr>
        <p:spPr/>
        <p:txBody>
          <a:bodyPr/>
          <a:lstStyle>
            <a:lvl1pPr>
              <a:defRPr/>
            </a:lvl1pPr>
          </a:lstStyle>
          <a:p>
            <a:endParaRPr lang="en-US" altLang="en-US"/>
          </a:p>
        </p:txBody>
      </p:sp>
      <p:sp>
        <p:nvSpPr>
          <p:cNvPr id="7" name="Rectangle 41"/>
          <p:cNvSpPr>
            <a:spLocks noGrp="1" noChangeArrowheads="1"/>
          </p:cNvSpPr>
          <p:nvPr>
            <p:ph type="sldNum" sz="quarter" idx="12"/>
          </p:nvPr>
        </p:nvSpPr>
        <p:spPr/>
        <p:txBody>
          <a:bodyPr/>
          <a:lstStyle>
            <a:lvl1pPr>
              <a:defRPr>
                <a:latin typeface="Arial" pitchFamily="34" charset="0"/>
              </a:defRPr>
            </a:lvl1pPr>
          </a:lstStyle>
          <a:p>
            <a:fld id="{BDD2626A-6561-4149-B533-F4BB2B8B68C1}" type="slidenum">
              <a:rPr lang="en-US" altLang="en-US"/>
              <a:pPr/>
              <a:t>‹#›</a:t>
            </a:fld>
            <a:endParaRPr lang="en-US" altLang="en-US"/>
          </a:p>
        </p:txBody>
      </p:sp>
    </p:spTree>
    <p:extLst>
      <p:ext uri="{BB962C8B-B14F-4D97-AF65-F5344CB8AC3E}">
        <p14:creationId xmlns:p14="http://schemas.microsoft.com/office/powerpoint/2010/main" val="26494589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vl1pPr>
          </a:lstStyle>
          <a:p>
            <a:fld id="{5BC5109F-5C31-428F-95EC-FEB8F5B8B5E9}" type="slidenum">
              <a:rPr lang="en-US" altLang="en-US"/>
              <a:pPr/>
              <a:t>‹#›</a:t>
            </a:fld>
            <a:endParaRPr lang="en-US" altLang="en-US"/>
          </a:p>
        </p:txBody>
      </p:sp>
    </p:spTree>
    <p:extLst>
      <p:ext uri="{BB962C8B-B14F-4D97-AF65-F5344CB8AC3E}">
        <p14:creationId xmlns:p14="http://schemas.microsoft.com/office/powerpoint/2010/main" val="42299134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vl1pPr>
          </a:lstStyle>
          <a:p>
            <a:fld id="{D3D9F783-B290-4C38-A2B3-919D6745A37F}" type="slidenum">
              <a:rPr lang="en-US" altLang="en-US"/>
              <a:pPr/>
              <a:t>‹#›</a:t>
            </a:fld>
            <a:endParaRPr lang="en-US" altLang="en-US"/>
          </a:p>
        </p:txBody>
      </p:sp>
    </p:spTree>
    <p:extLst>
      <p:ext uri="{BB962C8B-B14F-4D97-AF65-F5344CB8AC3E}">
        <p14:creationId xmlns:p14="http://schemas.microsoft.com/office/powerpoint/2010/main" val="13686948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vl1pPr>
          </a:lstStyle>
          <a:p>
            <a:fld id="{5A7C58D0-EBA4-45C2-9BFE-314AD2F80F5D}" type="slidenum">
              <a:rPr lang="en-US" altLang="en-US"/>
              <a:pPr/>
              <a:t>‹#›</a:t>
            </a:fld>
            <a:endParaRPr lang="en-US" altLang="en-US"/>
          </a:p>
        </p:txBody>
      </p:sp>
    </p:spTree>
    <p:extLst>
      <p:ext uri="{BB962C8B-B14F-4D97-AF65-F5344CB8AC3E}">
        <p14:creationId xmlns:p14="http://schemas.microsoft.com/office/powerpoint/2010/main" val="3788268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defRPr/>
            </a:lvl1pPr>
          </a:lstStyle>
          <a:p>
            <a:fld id="{DD9967B7-6E54-4868-A7EF-47998056380F}" type="slidenum">
              <a:rPr lang="en-US" altLang="en-US"/>
              <a:pPr/>
              <a:t>‹#›</a:t>
            </a:fld>
            <a:endParaRPr lang="en-US" altLang="en-US"/>
          </a:p>
        </p:txBody>
      </p:sp>
    </p:spTree>
    <p:extLst>
      <p:ext uri="{BB962C8B-B14F-4D97-AF65-F5344CB8AC3E}">
        <p14:creationId xmlns:p14="http://schemas.microsoft.com/office/powerpoint/2010/main" val="2137457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7D9133A-6B41-4D8D-AF86-F0EA5634813F}" type="slidenum">
              <a:rPr lang="en-US" altLang="en-US"/>
              <a:pPr/>
              <a:t>‹#›</a:t>
            </a:fld>
            <a:endParaRPr lang="en-US" altLang="en-US"/>
          </a:p>
        </p:txBody>
      </p:sp>
    </p:spTree>
    <p:extLst>
      <p:ext uri="{BB962C8B-B14F-4D97-AF65-F5344CB8AC3E}">
        <p14:creationId xmlns:p14="http://schemas.microsoft.com/office/powerpoint/2010/main" val="27019199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endParaRPr lang="en-US" altLang="en-US"/>
          </a:p>
        </p:txBody>
      </p:sp>
      <p:sp>
        <p:nvSpPr>
          <p:cNvPr id="8"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9" name="Rectangle 6"/>
          <p:cNvSpPr>
            <a:spLocks noGrp="1" noChangeArrowheads="1"/>
          </p:cNvSpPr>
          <p:nvPr>
            <p:ph type="sldNum" sz="quarter" idx="12"/>
          </p:nvPr>
        </p:nvSpPr>
        <p:spPr/>
        <p:txBody>
          <a:bodyPr/>
          <a:lstStyle>
            <a:lvl1pPr eaLnBrk="1" hangingPunct="1">
              <a:defRPr/>
            </a:lvl1pPr>
          </a:lstStyle>
          <a:p>
            <a:fld id="{C1F9AD59-E15A-4DBE-9A60-504EF4A15CC6}" type="slidenum">
              <a:rPr lang="en-US" altLang="en-US"/>
              <a:pPr/>
              <a:t>‹#›</a:t>
            </a:fld>
            <a:endParaRPr lang="en-US" altLang="en-US"/>
          </a:p>
        </p:txBody>
      </p:sp>
    </p:spTree>
    <p:extLst>
      <p:ext uri="{BB962C8B-B14F-4D97-AF65-F5344CB8AC3E}">
        <p14:creationId xmlns:p14="http://schemas.microsoft.com/office/powerpoint/2010/main" val="7502839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endParaRPr lang="en-US" altLang="en-US"/>
          </a:p>
        </p:txBody>
      </p:sp>
      <p:sp>
        <p:nvSpPr>
          <p:cNvPr id="4"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5" name="Rectangle 6"/>
          <p:cNvSpPr>
            <a:spLocks noGrp="1" noChangeArrowheads="1"/>
          </p:cNvSpPr>
          <p:nvPr>
            <p:ph type="sldNum" sz="quarter" idx="12"/>
          </p:nvPr>
        </p:nvSpPr>
        <p:spPr/>
        <p:txBody>
          <a:bodyPr/>
          <a:lstStyle>
            <a:lvl1pPr eaLnBrk="1" hangingPunct="1">
              <a:defRPr/>
            </a:lvl1pPr>
          </a:lstStyle>
          <a:p>
            <a:fld id="{05092BE3-ED3A-46B2-9618-04D32E6DD240}" type="slidenum">
              <a:rPr lang="en-US" altLang="en-US"/>
              <a:pPr/>
              <a:t>‹#›</a:t>
            </a:fld>
            <a:endParaRPr lang="en-US" altLang="en-US"/>
          </a:p>
        </p:txBody>
      </p:sp>
    </p:spTree>
    <p:extLst>
      <p:ext uri="{BB962C8B-B14F-4D97-AF65-F5344CB8AC3E}">
        <p14:creationId xmlns:p14="http://schemas.microsoft.com/office/powerpoint/2010/main" val="16689566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endParaRPr lang="en-US" altLang="en-US"/>
          </a:p>
        </p:txBody>
      </p:sp>
      <p:sp>
        <p:nvSpPr>
          <p:cNvPr id="3"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4" name="Rectangle 6"/>
          <p:cNvSpPr>
            <a:spLocks noGrp="1" noChangeArrowheads="1"/>
          </p:cNvSpPr>
          <p:nvPr>
            <p:ph type="sldNum" sz="quarter" idx="12"/>
          </p:nvPr>
        </p:nvSpPr>
        <p:spPr/>
        <p:txBody>
          <a:bodyPr/>
          <a:lstStyle>
            <a:lvl1pPr eaLnBrk="1" hangingPunct="1">
              <a:defRPr/>
            </a:lvl1pPr>
          </a:lstStyle>
          <a:p>
            <a:fld id="{B88A001E-134B-41DC-8D27-047B2B68A91A}" type="slidenum">
              <a:rPr lang="en-US" altLang="en-US"/>
              <a:pPr/>
              <a:t>‹#›</a:t>
            </a:fld>
            <a:endParaRPr lang="en-US" altLang="en-US"/>
          </a:p>
        </p:txBody>
      </p:sp>
    </p:spTree>
    <p:extLst>
      <p:ext uri="{BB962C8B-B14F-4D97-AF65-F5344CB8AC3E}">
        <p14:creationId xmlns:p14="http://schemas.microsoft.com/office/powerpoint/2010/main" val="10172917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defRPr/>
            </a:lvl1pPr>
          </a:lstStyle>
          <a:p>
            <a:fld id="{E88850C5-12D9-4663-B9A2-EE82B1C0BCF5}" type="slidenum">
              <a:rPr lang="en-US" altLang="en-US"/>
              <a:pPr/>
              <a:t>‹#›</a:t>
            </a:fld>
            <a:endParaRPr lang="en-US" altLang="en-US"/>
          </a:p>
        </p:txBody>
      </p:sp>
    </p:spTree>
    <p:extLst>
      <p:ext uri="{BB962C8B-B14F-4D97-AF65-F5344CB8AC3E}">
        <p14:creationId xmlns:p14="http://schemas.microsoft.com/office/powerpoint/2010/main" val="6622060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defRPr/>
            </a:lvl1pPr>
          </a:lstStyle>
          <a:p>
            <a:fld id="{BFEF2D6A-9FF2-49BC-9D3B-E58AF59DC486}" type="slidenum">
              <a:rPr lang="en-US" altLang="en-US"/>
              <a:pPr/>
              <a:t>‹#›</a:t>
            </a:fld>
            <a:endParaRPr lang="en-US" altLang="en-US"/>
          </a:p>
        </p:txBody>
      </p:sp>
    </p:spTree>
    <p:extLst>
      <p:ext uri="{BB962C8B-B14F-4D97-AF65-F5344CB8AC3E}">
        <p14:creationId xmlns:p14="http://schemas.microsoft.com/office/powerpoint/2010/main" val="22724358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vl1pPr>
          </a:lstStyle>
          <a:p>
            <a:fld id="{E194CBF3-B595-476F-8037-85F7A07165FD}" type="slidenum">
              <a:rPr lang="en-US" altLang="en-US"/>
              <a:pPr/>
              <a:t>‹#›</a:t>
            </a:fld>
            <a:endParaRPr lang="en-US" altLang="en-US"/>
          </a:p>
        </p:txBody>
      </p:sp>
    </p:spTree>
    <p:extLst>
      <p:ext uri="{BB962C8B-B14F-4D97-AF65-F5344CB8AC3E}">
        <p14:creationId xmlns:p14="http://schemas.microsoft.com/office/powerpoint/2010/main" val="14900193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vl1pPr>
          </a:lstStyle>
          <a:p>
            <a:fld id="{3C107ECC-DB30-4AD4-A6BD-82FCEE0B86D1}" type="slidenum">
              <a:rPr lang="en-US" altLang="en-US"/>
              <a:pPr/>
              <a:t>‹#›</a:t>
            </a:fld>
            <a:endParaRPr lang="en-US" altLang="en-US"/>
          </a:p>
        </p:txBody>
      </p:sp>
    </p:spTree>
    <p:extLst>
      <p:ext uri="{BB962C8B-B14F-4D97-AF65-F5344CB8AC3E}">
        <p14:creationId xmlns:p14="http://schemas.microsoft.com/office/powerpoint/2010/main" val="33984152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eaLnBrk="1" hangingPunct="1">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defRPr/>
            </a:lvl1pPr>
          </a:lstStyle>
          <a:p>
            <a:fld id="{7D83127E-F6E4-429D-893D-69D4B2171D45}" type="slidenum">
              <a:rPr lang="en-US" altLang="en-US"/>
              <a:pPr/>
              <a:t>‹#›</a:t>
            </a:fld>
            <a:endParaRPr lang="en-US" altLang="en-US"/>
          </a:p>
        </p:txBody>
      </p:sp>
    </p:spTree>
    <p:extLst>
      <p:ext uri="{BB962C8B-B14F-4D97-AF65-F5344CB8AC3E}">
        <p14:creationId xmlns:p14="http://schemas.microsoft.com/office/powerpoint/2010/main" val="271901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7394"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187395" name="Rectangle 3"/>
          <p:cNvSpPr>
            <a:spLocks noGrp="1" noChangeArrowheads="1"/>
          </p:cNvSpPr>
          <p:nvPr>
            <p:ph type="subTitle" idx="1"/>
          </p:nvPr>
        </p:nvSpPr>
        <p:spPr>
          <a:xfrm>
            <a:off x="1371600" y="4343400"/>
            <a:ext cx="6400800" cy="1447800"/>
          </a:xfrm>
        </p:spPr>
        <p:txBody>
          <a:bodyPr/>
          <a:lstStyle>
            <a:lvl1pPr marL="0" indent="0" algn="ctr">
              <a:buFont typeface="Wingdings" charset="2"/>
              <a:buNone/>
              <a:defRPr sz="2800"/>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atin typeface="Arial" pitchFamily="34" charset="0"/>
              </a:defRPr>
            </a:lvl1pPr>
          </a:lstStyle>
          <a:p>
            <a:fld id="{21C9BAC4-BB55-49A1-A5B0-B7C8872011F1}" type="slidenum">
              <a:rPr lang="en-US" altLang="en-US"/>
              <a:pPr/>
              <a:t>‹#›</a:t>
            </a:fld>
            <a:endParaRPr lang="en-US" altLang="en-US"/>
          </a:p>
        </p:txBody>
      </p:sp>
    </p:spTree>
    <p:extLst>
      <p:ext uri="{BB962C8B-B14F-4D97-AF65-F5344CB8AC3E}">
        <p14:creationId xmlns:p14="http://schemas.microsoft.com/office/powerpoint/2010/main" val="31134869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atin typeface="Arial" pitchFamily="34" charset="0"/>
              </a:defRPr>
            </a:lvl1pPr>
          </a:lstStyle>
          <a:p>
            <a:fld id="{05E64DC1-A2A5-4409-AF5E-C0493A58E927}" type="slidenum">
              <a:rPr lang="en-US" altLang="en-US"/>
              <a:pPr/>
              <a:t>‹#›</a:t>
            </a:fld>
            <a:endParaRPr lang="en-US" altLang="en-US"/>
          </a:p>
        </p:txBody>
      </p:sp>
    </p:spTree>
    <p:extLst>
      <p:ext uri="{BB962C8B-B14F-4D97-AF65-F5344CB8AC3E}">
        <p14:creationId xmlns:p14="http://schemas.microsoft.com/office/powerpoint/2010/main" val="717001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64B57B95-9485-439E-9341-3A8E7CF65D70}" type="slidenum">
              <a:rPr lang="en-US" altLang="en-US"/>
              <a:pPr/>
              <a:t>‹#›</a:t>
            </a:fld>
            <a:endParaRPr lang="en-US" altLang="en-US"/>
          </a:p>
        </p:txBody>
      </p:sp>
    </p:spTree>
    <p:extLst>
      <p:ext uri="{BB962C8B-B14F-4D97-AF65-F5344CB8AC3E}">
        <p14:creationId xmlns:p14="http://schemas.microsoft.com/office/powerpoint/2010/main" val="29026793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atin typeface="Arial" pitchFamily="34" charset="0"/>
              </a:defRPr>
            </a:lvl1pPr>
          </a:lstStyle>
          <a:p>
            <a:fld id="{0F07110E-14FD-4364-8919-16E497E5872A}" type="slidenum">
              <a:rPr lang="en-US" altLang="en-US"/>
              <a:pPr/>
              <a:t>‹#›</a:t>
            </a:fld>
            <a:endParaRPr lang="en-US" altLang="en-US"/>
          </a:p>
        </p:txBody>
      </p:sp>
    </p:spTree>
    <p:extLst>
      <p:ext uri="{BB962C8B-B14F-4D97-AF65-F5344CB8AC3E}">
        <p14:creationId xmlns:p14="http://schemas.microsoft.com/office/powerpoint/2010/main" val="20911174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defRPr>
                <a:latin typeface="Arial" pitchFamily="34" charset="0"/>
              </a:defRPr>
            </a:lvl1pPr>
          </a:lstStyle>
          <a:p>
            <a:fld id="{78C9A4EF-63EA-4408-BF35-3CE4E85D01EB}" type="slidenum">
              <a:rPr lang="en-US" altLang="en-US"/>
              <a:pPr/>
              <a:t>‹#›</a:t>
            </a:fld>
            <a:endParaRPr lang="en-US" altLang="en-US"/>
          </a:p>
        </p:txBody>
      </p:sp>
    </p:spTree>
    <p:extLst>
      <p:ext uri="{BB962C8B-B14F-4D97-AF65-F5344CB8AC3E}">
        <p14:creationId xmlns:p14="http://schemas.microsoft.com/office/powerpoint/2010/main" val="3905180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endParaRPr lang="en-US" altLang="en-US"/>
          </a:p>
        </p:txBody>
      </p:sp>
      <p:sp>
        <p:nvSpPr>
          <p:cNvPr id="8"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9" name="Rectangle 6"/>
          <p:cNvSpPr>
            <a:spLocks noGrp="1" noChangeArrowheads="1"/>
          </p:cNvSpPr>
          <p:nvPr>
            <p:ph type="sldNum" sz="quarter" idx="12"/>
          </p:nvPr>
        </p:nvSpPr>
        <p:spPr/>
        <p:txBody>
          <a:bodyPr/>
          <a:lstStyle>
            <a:lvl1pPr eaLnBrk="1" hangingPunct="1">
              <a:defRPr>
                <a:latin typeface="Arial" pitchFamily="34" charset="0"/>
              </a:defRPr>
            </a:lvl1pPr>
          </a:lstStyle>
          <a:p>
            <a:fld id="{6C15F81F-AC3D-494D-A1D4-881284E52A94}" type="slidenum">
              <a:rPr lang="en-US" altLang="en-US"/>
              <a:pPr/>
              <a:t>‹#›</a:t>
            </a:fld>
            <a:endParaRPr lang="en-US" altLang="en-US"/>
          </a:p>
        </p:txBody>
      </p:sp>
    </p:spTree>
    <p:extLst>
      <p:ext uri="{BB962C8B-B14F-4D97-AF65-F5344CB8AC3E}">
        <p14:creationId xmlns:p14="http://schemas.microsoft.com/office/powerpoint/2010/main" val="30138111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endParaRPr lang="en-US" altLang="en-US"/>
          </a:p>
        </p:txBody>
      </p:sp>
      <p:sp>
        <p:nvSpPr>
          <p:cNvPr id="4"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5" name="Rectangle 6"/>
          <p:cNvSpPr>
            <a:spLocks noGrp="1" noChangeArrowheads="1"/>
          </p:cNvSpPr>
          <p:nvPr>
            <p:ph type="sldNum" sz="quarter" idx="12"/>
          </p:nvPr>
        </p:nvSpPr>
        <p:spPr/>
        <p:txBody>
          <a:bodyPr/>
          <a:lstStyle>
            <a:lvl1pPr eaLnBrk="1" hangingPunct="1">
              <a:defRPr>
                <a:latin typeface="Arial" pitchFamily="34" charset="0"/>
              </a:defRPr>
            </a:lvl1pPr>
          </a:lstStyle>
          <a:p>
            <a:fld id="{B7FD03B2-F01E-425E-9770-3F27B5233AA2}" type="slidenum">
              <a:rPr lang="en-US" altLang="en-US"/>
              <a:pPr/>
              <a:t>‹#›</a:t>
            </a:fld>
            <a:endParaRPr lang="en-US" altLang="en-US"/>
          </a:p>
        </p:txBody>
      </p:sp>
    </p:spTree>
    <p:extLst>
      <p:ext uri="{BB962C8B-B14F-4D97-AF65-F5344CB8AC3E}">
        <p14:creationId xmlns:p14="http://schemas.microsoft.com/office/powerpoint/2010/main" val="15208615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endParaRPr lang="en-US" altLang="en-US"/>
          </a:p>
        </p:txBody>
      </p:sp>
      <p:sp>
        <p:nvSpPr>
          <p:cNvPr id="3"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4" name="Rectangle 6"/>
          <p:cNvSpPr>
            <a:spLocks noGrp="1" noChangeArrowheads="1"/>
          </p:cNvSpPr>
          <p:nvPr>
            <p:ph type="sldNum" sz="quarter" idx="12"/>
          </p:nvPr>
        </p:nvSpPr>
        <p:spPr/>
        <p:txBody>
          <a:bodyPr/>
          <a:lstStyle>
            <a:lvl1pPr eaLnBrk="1" hangingPunct="1">
              <a:defRPr>
                <a:latin typeface="Arial" pitchFamily="34" charset="0"/>
              </a:defRPr>
            </a:lvl1pPr>
          </a:lstStyle>
          <a:p>
            <a:fld id="{CEED377E-900E-46D2-A4C2-30D28C3EC369}" type="slidenum">
              <a:rPr lang="en-US" altLang="en-US"/>
              <a:pPr/>
              <a:t>‹#›</a:t>
            </a:fld>
            <a:endParaRPr lang="en-US" altLang="en-US"/>
          </a:p>
        </p:txBody>
      </p:sp>
    </p:spTree>
    <p:extLst>
      <p:ext uri="{BB962C8B-B14F-4D97-AF65-F5344CB8AC3E}">
        <p14:creationId xmlns:p14="http://schemas.microsoft.com/office/powerpoint/2010/main" val="42275049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defRPr>
                <a:latin typeface="Arial" pitchFamily="34" charset="0"/>
              </a:defRPr>
            </a:lvl1pPr>
          </a:lstStyle>
          <a:p>
            <a:fld id="{E6DBF194-5A82-4B88-A7AF-F849516CDA10}" type="slidenum">
              <a:rPr lang="en-US" altLang="en-US"/>
              <a:pPr/>
              <a:t>‹#›</a:t>
            </a:fld>
            <a:endParaRPr lang="en-US" altLang="en-US"/>
          </a:p>
        </p:txBody>
      </p:sp>
    </p:spTree>
    <p:extLst>
      <p:ext uri="{BB962C8B-B14F-4D97-AF65-F5344CB8AC3E}">
        <p14:creationId xmlns:p14="http://schemas.microsoft.com/office/powerpoint/2010/main" val="25906387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defRPr>
                <a:latin typeface="Arial" pitchFamily="34" charset="0"/>
              </a:defRPr>
            </a:lvl1pPr>
          </a:lstStyle>
          <a:p>
            <a:fld id="{5C9C8C1E-2347-4304-8879-ADAD481C0BFB}" type="slidenum">
              <a:rPr lang="en-US" altLang="en-US"/>
              <a:pPr/>
              <a:t>‹#›</a:t>
            </a:fld>
            <a:endParaRPr lang="en-US" altLang="en-US"/>
          </a:p>
        </p:txBody>
      </p:sp>
    </p:spTree>
    <p:extLst>
      <p:ext uri="{BB962C8B-B14F-4D97-AF65-F5344CB8AC3E}">
        <p14:creationId xmlns:p14="http://schemas.microsoft.com/office/powerpoint/2010/main" val="17547184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atin typeface="Arial" pitchFamily="34" charset="0"/>
              </a:defRPr>
            </a:lvl1pPr>
          </a:lstStyle>
          <a:p>
            <a:fld id="{865515A6-A18E-4633-B0B0-6533E3ECD34D}" type="slidenum">
              <a:rPr lang="en-US" altLang="en-US"/>
              <a:pPr/>
              <a:t>‹#›</a:t>
            </a:fld>
            <a:endParaRPr lang="en-US" altLang="en-US"/>
          </a:p>
        </p:txBody>
      </p:sp>
    </p:spTree>
    <p:extLst>
      <p:ext uri="{BB962C8B-B14F-4D97-AF65-F5344CB8AC3E}">
        <p14:creationId xmlns:p14="http://schemas.microsoft.com/office/powerpoint/2010/main" val="39207997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atin typeface="Arial" pitchFamily="34" charset="0"/>
              </a:defRPr>
            </a:lvl1pPr>
          </a:lstStyle>
          <a:p>
            <a:fld id="{FF9223DB-F43F-4670-9007-CEB1526F9058}" type="slidenum">
              <a:rPr lang="en-US" altLang="en-US"/>
              <a:pPr/>
              <a:t>‹#›</a:t>
            </a:fld>
            <a:endParaRPr lang="en-US" altLang="en-US"/>
          </a:p>
        </p:txBody>
      </p:sp>
    </p:spTree>
    <p:extLst>
      <p:ext uri="{BB962C8B-B14F-4D97-AF65-F5344CB8AC3E}">
        <p14:creationId xmlns:p14="http://schemas.microsoft.com/office/powerpoint/2010/main" val="25855591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92CDC22-69B1-4987-A1F5-D1C49F479942}" type="slidenum">
              <a:rPr lang="en-US" altLang="en-US"/>
              <a:pPr/>
              <a:t>‹#›</a:t>
            </a:fld>
            <a:endParaRPr lang="en-US" altLang="en-US"/>
          </a:p>
        </p:txBody>
      </p:sp>
    </p:spTree>
    <p:extLst>
      <p:ext uri="{BB962C8B-B14F-4D97-AF65-F5344CB8AC3E}">
        <p14:creationId xmlns:p14="http://schemas.microsoft.com/office/powerpoint/2010/main" val="1940127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4FF5A5B1-48FC-41D0-A285-87B37C9FA09F}" type="slidenum">
              <a:rPr lang="en-US" altLang="en-US"/>
              <a:pPr/>
              <a:t>‹#›</a:t>
            </a:fld>
            <a:endParaRPr lang="en-US" altLang="en-US"/>
          </a:p>
        </p:txBody>
      </p:sp>
    </p:spTree>
    <p:extLst>
      <p:ext uri="{BB962C8B-B14F-4D97-AF65-F5344CB8AC3E}">
        <p14:creationId xmlns:p14="http://schemas.microsoft.com/office/powerpoint/2010/main" val="8849658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B67091B-2BFA-454C-8F7D-B728E4C2BC7B}" type="slidenum">
              <a:rPr lang="en-US" altLang="en-US"/>
              <a:pPr/>
              <a:t>‹#›</a:t>
            </a:fld>
            <a:endParaRPr lang="en-US" altLang="en-US"/>
          </a:p>
        </p:txBody>
      </p:sp>
    </p:spTree>
    <p:extLst>
      <p:ext uri="{BB962C8B-B14F-4D97-AF65-F5344CB8AC3E}">
        <p14:creationId xmlns:p14="http://schemas.microsoft.com/office/powerpoint/2010/main" val="14477229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2E5F19A-2D12-437B-BA9E-6EB47671A596}" type="slidenum">
              <a:rPr lang="en-US" altLang="en-US"/>
              <a:pPr/>
              <a:t>‹#›</a:t>
            </a:fld>
            <a:endParaRPr lang="en-US" altLang="en-US"/>
          </a:p>
        </p:txBody>
      </p:sp>
    </p:spTree>
    <p:extLst>
      <p:ext uri="{BB962C8B-B14F-4D97-AF65-F5344CB8AC3E}">
        <p14:creationId xmlns:p14="http://schemas.microsoft.com/office/powerpoint/2010/main" val="29156495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09BA9C5-4467-44B6-AF82-3D45EE872D42}" type="slidenum">
              <a:rPr lang="en-US" altLang="en-US"/>
              <a:pPr/>
              <a:t>‹#›</a:t>
            </a:fld>
            <a:endParaRPr lang="en-US" altLang="en-US"/>
          </a:p>
        </p:txBody>
      </p:sp>
    </p:spTree>
    <p:extLst>
      <p:ext uri="{BB962C8B-B14F-4D97-AF65-F5344CB8AC3E}">
        <p14:creationId xmlns:p14="http://schemas.microsoft.com/office/powerpoint/2010/main" val="41243695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EC1A4074-1AD0-4E68-B3A4-33C787B87A16}" type="slidenum">
              <a:rPr lang="en-US" altLang="en-US"/>
              <a:pPr/>
              <a:t>‹#›</a:t>
            </a:fld>
            <a:endParaRPr lang="en-US" altLang="en-US"/>
          </a:p>
        </p:txBody>
      </p:sp>
    </p:spTree>
    <p:extLst>
      <p:ext uri="{BB962C8B-B14F-4D97-AF65-F5344CB8AC3E}">
        <p14:creationId xmlns:p14="http://schemas.microsoft.com/office/powerpoint/2010/main" val="17784676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59BCEEE1-BB8B-42A1-8083-6C4E31F4FF61}" type="slidenum">
              <a:rPr lang="en-US" altLang="en-US"/>
              <a:pPr/>
              <a:t>‹#›</a:t>
            </a:fld>
            <a:endParaRPr lang="en-US" altLang="en-US"/>
          </a:p>
        </p:txBody>
      </p:sp>
    </p:spTree>
    <p:extLst>
      <p:ext uri="{BB962C8B-B14F-4D97-AF65-F5344CB8AC3E}">
        <p14:creationId xmlns:p14="http://schemas.microsoft.com/office/powerpoint/2010/main" val="27584825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D31B4110-CE2C-4680-84F3-960ECF843DCD}" type="slidenum">
              <a:rPr lang="en-US" altLang="en-US"/>
              <a:pPr/>
              <a:t>‹#›</a:t>
            </a:fld>
            <a:endParaRPr lang="en-US" altLang="en-US"/>
          </a:p>
        </p:txBody>
      </p:sp>
    </p:spTree>
    <p:extLst>
      <p:ext uri="{BB962C8B-B14F-4D97-AF65-F5344CB8AC3E}">
        <p14:creationId xmlns:p14="http://schemas.microsoft.com/office/powerpoint/2010/main" val="7324398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E5F0E1BC-73CC-490B-9ED6-90C9592A421E}" type="slidenum">
              <a:rPr lang="en-US" altLang="en-US"/>
              <a:pPr/>
              <a:t>‹#›</a:t>
            </a:fld>
            <a:endParaRPr lang="en-US" altLang="en-US"/>
          </a:p>
        </p:txBody>
      </p:sp>
    </p:spTree>
    <p:extLst>
      <p:ext uri="{BB962C8B-B14F-4D97-AF65-F5344CB8AC3E}">
        <p14:creationId xmlns:p14="http://schemas.microsoft.com/office/powerpoint/2010/main" val="9678298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9AF1B94-3689-4F92-A45E-35844CF5D8B7}" type="slidenum">
              <a:rPr lang="en-US" altLang="en-US"/>
              <a:pPr/>
              <a:t>‹#›</a:t>
            </a:fld>
            <a:endParaRPr lang="en-US" altLang="en-US"/>
          </a:p>
        </p:txBody>
      </p:sp>
    </p:spTree>
    <p:extLst>
      <p:ext uri="{BB962C8B-B14F-4D97-AF65-F5344CB8AC3E}">
        <p14:creationId xmlns:p14="http://schemas.microsoft.com/office/powerpoint/2010/main" val="27185627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A5D84A1-6E58-4440-96FC-561501EF9E7C}" type="slidenum">
              <a:rPr lang="en-US" altLang="en-US"/>
              <a:pPr/>
              <a:t>‹#›</a:t>
            </a:fld>
            <a:endParaRPr lang="en-US" altLang="en-US"/>
          </a:p>
        </p:txBody>
      </p:sp>
    </p:spTree>
    <p:extLst>
      <p:ext uri="{BB962C8B-B14F-4D97-AF65-F5344CB8AC3E}">
        <p14:creationId xmlns:p14="http://schemas.microsoft.com/office/powerpoint/2010/main" val="31491040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5534294-E0EB-439F-ABF5-5E0854615446}" type="slidenum">
              <a:rPr lang="en-US" altLang="en-US"/>
              <a:pPr/>
              <a:t>‹#›</a:t>
            </a:fld>
            <a:endParaRPr lang="en-US" altLang="en-US"/>
          </a:p>
        </p:txBody>
      </p:sp>
    </p:spTree>
    <p:extLst>
      <p:ext uri="{BB962C8B-B14F-4D97-AF65-F5344CB8AC3E}">
        <p14:creationId xmlns:p14="http://schemas.microsoft.com/office/powerpoint/2010/main" val="2847650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F1188213-65F5-46F6-8B98-6ED1EEC3E438}" type="slidenum">
              <a:rPr lang="en-US" altLang="en-US"/>
              <a:pPr/>
              <a:t>‹#›</a:t>
            </a:fld>
            <a:endParaRPr lang="en-US" altLang="en-US"/>
          </a:p>
        </p:txBody>
      </p:sp>
    </p:spTree>
    <p:extLst>
      <p:ext uri="{BB962C8B-B14F-4D97-AF65-F5344CB8AC3E}">
        <p14:creationId xmlns:p14="http://schemas.microsoft.com/office/powerpoint/2010/main" val="24020474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055238257"/>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62408126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050521355"/>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726873512"/>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295436654"/>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182429706"/>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771984901"/>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733693035"/>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168676323"/>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12084284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1249646-BD0C-465E-B830-DB170F76CEC8}" type="slidenum">
              <a:rPr lang="en-US" altLang="en-US"/>
              <a:pPr/>
              <a:t>‹#›</a:t>
            </a:fld>
            <a:endParaRPr lang="en-US" altLang="en-US"/>
          </a:p>
        </p:txBody>
      </p:sp>
    </p:spTree>
    <p:extLst>
      <p:ext uri="{BB962C8B-B14F-4D97-AF65-F5344CB8AC3E}">
        <p14:creationId xmlns:p14="http://schemas.microsoft.com/office/powerpoint/2010/main" val="22216029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892591744"/>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FE1E62CB-34BD-FB46-98D5-97332B247D44}"/>
              </a:ext>
            </a:extLst>
          </p:cNvPr>
          <p:cNvGrpSpPr>
            <a:grpSpLocks/>
          </p:cNvGrpSpPr>
          <p:nvPr/>
        </p:nvGrpSpPr>
        <p:grpSpPr bwMode="auto">
          <a:xfrm>
            <a:off x="290513" y="2546350"/>
            <a:ext cx="711200" cy="474663"/>
            <a:chOff x="720" y="336"/>
            <a:chExt cx="624" cy="432"/>
          </a:xfrm>
        </p:grpSpPr>
        <p:sp>
          <p:nvSpPr>
            <p:cNvPr id="5" name="Rectangle 3">
              <a:extLst>
                <a:ext uri="{FF2B5EF4-FFF2-40B4-BE49-F238E27FC236}">
                  <a16:creationId xmlns:a16="http://schemas.microsoft.com/office/drawing/2014/main" id="{E78501CE-3FF0-C24E-AFD0-63BD8FC4CF67}"/>
                </a:ext>
              </a:extLst>
            </p:cNvPr>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cs typeface="Arial" panose="020B0604020202020204" pitchFamily="34" charset="0"/>
              </a:endParaRPr>
            </a:p>
          </p:txBody>
        </p:sp>
        <p:sp>
          <p:nvSpPr>
            <p:cNvPr id="6" name="Rectangle 4">
              <a:extLst>
                <a:ext uri="{FF2B5EF4-FFF2-40B4-BE49-F238E27FC236}">
                  <a16:creationId xmlns:a16="http://schemas.microsoft.com/office/drawing/2014/main" id="{041F704F-D2A3-9243-9F82-663ABA60E97B}"/>
                </a:ext>
              </a:extLst>
            </p:cNvPr>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cs typeface="Arial" panose="020B0604020202020204" pitchFamily="34" charset="0"/>
              </a:endParaRPr>
            </a:p>
          </p:txBody>
        </p:sp>
      </p:grpSp>
      <p:grpSp>
        <p:nvGrpSpPr>
          <p:cNvPr id="7" name="Group 5">
            <a:extLst>
              <a:ext uri="{FF2B5EF4-FFF2-40B4-BE49-F238E27FC236}">
                <a16:creationId xmlns:a16="http://schemas.microsoft.com/office/drawing/2014/main" id="{EACEA52C-3380-854D-90AD-6491E267F785}"/>
              </a:ext>
            </a:extLst>
          </p:cNvPr>
          <p:cNvGrpSpPr>
            <a:grpSpLocks/>
          </p:cNvGrpSpPr>
          <p:nvPr/>
        </p:nvGrpSpPr>
        <p:grpSpPr bwMode="auto">
          <a:xfrm>
            <a:off x="414338" y="2968625"/>
            <a:ext cx="738187" cy="474663"/>
            <a:chOff x="912" y="2640"/>
            <a:chExt cx="672" cy="432"/>
          </a:xfrm>
        </p:grpSpPr>
        <p:sp>
          <p:nvSpPr>
            <p:cNvPr id="8" name="Rectangle 6">
              <a:extLst>
                <a:ext uri="{FF2B5EF4-FFF2-40B4-BE49-F238E27FC236}">
                  <a16:creationId xmlns:a16="http://schemas.microsoft.com/office/drawing/2014/main" id="{A4A5DF91-5A01-A44C-AFBE-065CA5610386}"/>
                </a:ext>
              </a:extLst>
            </p:cNvPr>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cs typeface="Arial" panose="020B0604020202020204" pitchFamily="34" charset="0"/>
              </a:endParaRPr>
            </a:p>
          </p:txBody>
        </p:sp>
        <p:sp>
          <p:nvSpPr>
            <p:cNvPr id="9" name="Rectangle 7">
              <a:extLst>
                <a:ext uri="{FF2B5EF4-FFF2-40B4-BE49-F238E27FC236}">
                  <a16:creationId xmlns:a16="http://schemas.microsoft.com/office/drawing/2014/main" id="{47C0C0D5-7CEC-D544-8C33-3D000CAAC7F1}"/>
                </a:ext>
              </a:extLst>
            </p:cNvPr>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cs typeface="Arial" panose="020B0604020202020204" pitchFamily="34" charset="0"/>
              </a:endParaRPr>
            </a:p>
          </p:txBody>
        </p:sp>
      </p:grpSp>
      <p:sp>
        <p:nvSpPr>
          <p:cNvPr id="10" name="Rectangle 8">
            <a:extLst>
              <a:ext uri="{FF2B5EF4-FFF2-40B4-BE49-F238E27FC236}">
                <a16:creationId xmlns:a16="http://schemas.microsoft.com/office/drawing/2014/main" id="{E1D35ACA-6FC9-6546-A8CA-03928D0B04E3}"/>
              </a:ext>
            </a:extLst>
          </p:cNvPr>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cs typeface="Arial" panose="020B0604020202020204" pitchFamily="34" charset="0"/>
            </a:endParaRPr>
          </a:p>
        </p:txBody>
      </p:sp>
      <p:sp>
        <p:nvSpPr>
          <p:cNvPr id="11" name="Rectangle 9">
            <a:extLst>
              <a:ext uri="{FF2B5EF4-FFF2-40B4-BE49-F238E27FC236}">
                <a16:creationId xmlns:a16="http://schemas.microsoft.com/office/drawing/2014/main" id="{D7B0CC3C-E427-394D-87C6-D5B6E2270725}"/>
              </a:ext>
            </a:extLst>
          </p:cNvPr>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cs typeface="Arial" panose="020B0604020202020204" pitchFamily="34" charset="0"/>
            </a:endParaRPr>
          </a:p>
        </p:txBody>
      </p:sp>
      <p:sp>
        <p:nvSpPr>
          <p:cNvPr id="12" name="Rectangle 15">
            <a:extLst>
              <a:ext uri="{FF2B5EF4-FFF2-40B4-BE49-F238E27FC236}">
                <a16:creationId xmlns:a16="http://schemas.microsoft.com/office/drawing/2014/main" id="{534E763C-4C7C-DC43-B93D-420E9FAECD2F}"/>
              </a:ext>
            </a:extLst>
          </p:cNvPr>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kumimoji="1" lang="en-US" altLang="en-US" sz="2400">
              <a:cs typeface="Arial" panose="020B0604020202020204" pitchFamily="34" charset="0"/>
            </a:endParaRPr>
          </a:p>
        </p:txBody>
      </p:sp>
      <p:sp>
        <p:nvSpPr>
          <p:cNvPr id="335882" name="Rectangle 10"/>
          <p:cNvSpPr>
            <a:spLocks noGrp="1" noChangeArrowheads="1"/>
          </p:cNvSpPr>
          <p:nvPr>
            <p:ph type="ctrTitle"/>
          </p:nvPr>
        </p:nvSpPr>
        <p:spPr>
          <a:xfrm>
            <a:off x="990600" y="1828800"/>
            <a:ext cx="7772400" cy="1143000"/>
          </a:xfrm>
        </p:spPr>
        <p:txBody>
          <a:bodyPr/>
          <a:lstStyle>
            <a:lvl1pPr>
              <a:defRPr/>
            </a:lvl1pPr>
          </a:lstStyle>
          <a:p>
            <a:pPr lvl="0"/>
            <a:r>
              <a:rPr lang="en-US" noProof="0"/>
              <a:t>Click to edit Master title style</a:t>
            </a:r>
          </a:p>
        </p:txBody>
      </p:sp>
      <p:sp>
        <p:nvSpPr>
          <p:cNvPr id="335883"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Date Placeholder 12">
            <a:extLst>
              <a:ext uri="{FF2B5EF4-FFF2-40B4-BE49-F238E27FC236}">
                <a16:creationId xmlns:a16="http://schemas.microsoft.com/office/drawing/2014/main" id="{912D9144-09DB-674A-8AFE-E23B8481B2C9}"/>
              </a:ext>
            </a:extLst>
          </p:cNvPr>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p>
        </p:txBody>
      </p:sp>
      <p:sp>
        <p:nvSpPr>
          <p:cNvPr id="14" name="Footer Placeholder 13">
            <a:extLst>
              <a:ext uri="{FF2B5EF4-FFF2-40B4-BE49-F238E27FC236}">
                <a16:creationId xmlns:a16="http://schemas.microsoft.com/office/drawing/2014/main" id="{1C84B0E2-D37C-7A44-8A19-4F1521DB1C44}"/>
              </a:ext>
            </a:extLst>
          </p:cNvPr>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p>
        </p:txBody>
      </p:sp>
      <p:sp>
        <p:nvSpPr>
          <p:cNvPr id="15" name="Slide Number Placeholder 14">
            <a:extLst>
              <a:ext uri="{FF2B5EF4-FFF2-40B4-BE49-F238E27FC236}">
                <a16:creationId xmlns:a16="http://schemas.microsoft.com/office/drawing/2014/main" id="{59618BC1-5C37-724A-A8D3-BB4E2BFA1833}"/>
              </a:ext>
            </a:extLst>
          </p:cNvPr>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fld id="{1C22C2ED-9CB3-2C44-822C-BF449AD1B36F}" type="slidenum">
              <a:rPr lang="en-US" altLang="en-US"/>
              <a:pPr/>
              <a:t>‹#›</a:t>
            </a:fld>
            <a:endParaRPr lang="en-US" altLang="en-US"/>
          </a:p>
        </p:txBody>
      </p:sp>
    </p:spTree>
    <p:extLst>
      <p:ext uri="{BB962C8B-B14F-4D97-AF65-F5344CB8AC3E}">
        <p14:creationId xmlns:p14="http://schemas.microsoft.com/office/powerpoint/2010/main" val="30961189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A2135525-8BF1-2843-9D39-E1D19E931B6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2">
            <a:extLst>
              <a:ext uri="{FF2B5EF4-FFF2-40B4-BE49-F238E27FC236}">
                <a16:creationId xmlns:a16="http://schemas.microsoft.com/office/drawing/2014/main" id="{FADAEE49-ADCB-E242-824D-5D6587FEF1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EE1D3191-6292-8E47-8CAD-9E096DA6A5CA}"/>
              </a:ext>
            </a:extLst>
          </p:cNvPr>
          <p:cNvSpPr>
            <a:spLocks noGrp="1" noChangeArrowheads="1"/>
          </p:cNvSpPr>
          <p:nvPr>
            <p:ph type="sldNum" sz="quarter" idx="12"/>
          </p:nvPr>
        </p:nvSpPr>
        <p:spPr>
          <a:ln/>
        </p:spPr>
        <p:txBody>
          <a:bodyPr/>
          <a:lstStyle>
            <a:lvl1pPr>
              <a:defRPr/>
            </a:lvl1pPr>
          </a:lstStyle>
          <a:p>
            <a:fld id="{7661B43A-E48B-FD44-AB24-22DDA3417FD7}" type="slidenum">
              <a:rPr lang="en-US" altLang="en-US"/>
              <a:pPr/>
              <a:t>‹#›</a:t>
            </a:fld>
            <a:endParaRPr lang="en-US" altLang="en-US"/>
          </a:p>
        </p:txBody>
      </p:sp>
    </p:spTree>
    <p:extLst>
      <p:ext uri="{BB962C8B-B14F-4D97-AF65-F5344CB8AC3E}">
        <p14:creationId xmlns:p14="http://schemas.microsoft.com/office/powerpoint/2010/main" val="22822189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a:extLst>
              <a:ext uri="{FF2B5EF4-FFF2-40B4-BE49-F238E27FC236}">
                <a16:creationId xmlns:a16="http://schemas.microsoft.com/office/drawing/2014/main" id="{0702F41F-F014-A647-96B5-6B38DBF6D7F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2">
            <a:extLst>
              <a:ext uri="{FF2B5EF4-FFF2-40B4-BE49-F238E27FC236}">
                <a16:creationId xmlns:a16="http://schemas.microsoft.com/office/drawing/2014/main" id="{467A339F-B2F7-8245-881C-5654D5119D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3B9B547A-F421-7341-BFF2-3F0D60230E63}"/>
              </a:ext>
            </a:extLst>
          </p:cNvPr>
          <p:cNvSpPr>
            <a:spLocks noGrp="1" noChangeArrowheads="1"/>
          </p:cNvSpPr>
          <p:nvPr>
            <p:ph type="sldNum" sz="quarter" idx="12"/>
          </p:nvPr>
        </p:nvSpPr>
        <p:spPr>
          <a:ln/>
        </p:spPr>
        <p:txBody>
          <a:bodyPr/>
          <a:lstStyle>
            <a:lvl1pPr>
              <a:defRPr/>
            </a:lvl1pPr>
          </a:lstStyle>
          <a:p>
            <a:fld id="{94AA4ED1-E736-2847-B32B-816D74A4D27A}" type="slidenum">
              <a:rPr lang="en-US" altLang="en-US"/>
              <a:pPr/>
              <a:t>‹#›</a:t>
            </a:fld>
            <a:endParaRPr lang="en-US" altLang="en-US"/>
          </a:p>
        </p:txBody>
      </p:sp>
    </p:spTree>
    <p:extLst>
      <p:ext uri="{BB962C8B-B14F-4D97-AF65-F5344CB8AC3E}">
        <p14:creationId xmlns:p14="http://schemas.microsoft.com/office/powerpoint/2010/main" val="29030279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168099B4-0A4F-E142-96AB-C54F049A0E8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AC92B8B0-1104-B54F-9F3B-CE6CB93E69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3">
            <a:extLst>
              <a:ext uri="{FF2B5EF4-FFF2-40B4-BE49-F238E27FC236}">
                <a16:creationId xmlns:a16="http://schemas.microsoft.com/office/drawing/2014/main" id="{F551F545-6765-D040-8509-0A74DD215B90}"/>
              </a:ext>
            </a:extLst>
          </p:cNvPr>
          <p:cNvSpPr>
            <a:spLocks noGrp="1" noChangeArrowheads="1"/>
          </p:cNvSpPr>
          <p:nvPr>
            <p:ph type="sldNum" sz="quarter" idx="12"/>
          </p:nvPr>
        </p:nvSpPr>
        <p:spPr>
          <a:ln/>
        </p:spPr>
        <p:txBody>
          <a:bodyPr/>
          <a:lstStyle>
            <a:lvl1pPr>
              <a:defRPr/>
            </a:lvl1pPr>
          </a:lstStyle>
          <a:p>
            <a:fld id="{B32B463C-F796-8246-BF51-C9EA07624E52}" type="slidenum">
              <a:rPr lang="en-US" altLang="en-US"/>
              <a:pPr/>
              <a:t>‹#›</a:t>
            </a:fld>
            <a:endParaRPr lang="en-US" altLang="en-US"/>
          </a:p>
        </p:txBody>
      </p:sp>
    </p:spTree>
    <p:extLst>
      <p:ext uri="{BB962C8B-B14F-4D97-AF65-F5344CB8AC3E}">
        <p14:creationId xmlns:p14="http://schemas.microsoft.com/office/powerpoint/2010/main" val="7989850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a:extLst>
              <a:ext uri="{FF2B5EF4-FFF2-40B4-BE49-F238E27FC236}">
                <a16:creationId xmlns:a16="http://schemas.microsoft.com/office/drawing/2014/main" id="{D7F84E2A-0F83-0B4D-8C8F-BF6BED256BD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2">
            <a:extLst>
              <a:ext uri="{FF2B5EF4-FFF2-40B4-BE49-F238E27FC236}">
                <a16:creationId xmlns:a16="http://schemas.microsoft.com/office/drawing/2014/main" id="{930BB352-A8D4-0247-A609-D97666A9EF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3">
            <a:extLst>
              <a:ext uri="{FF2B5EF4-FFF2-40B4-BE49-F238E27FC236}">
                <a16:creationId xmlns:a16="http://schemas.microsoft.com/office/drawing/2014/main" id="{AEAAA379-08B2-8048-AED5-82C6892671B0}"/>
              </a:ext>
            </a:extLst>
          </p:cNvPr>
          <p:cNvSpPr>
            <a:spLocks noGrp="1" noChangeArrowheads="1"/>
          </p:cNvSpPr>
          <p:nvPr>
            <p:ph type="sldNum" sz="quarter" idx="12"/>
          </p:nvPr>
        </p:nvSpPr>
        <p:spPr>
          <a:ln/>
        </p:spPr>
        <p:txBody>
          <a:bodyPr/>
          <a:lstStyle>
            <a:lvl1pPr>
              <a:defRPr/>
            </a:lvl1pPr>
          </a:lstStyle>
          <a:p>
            <a:fld id="{C4E91791-B337-7345-80E4-997BD6893703}" type="slidenum">
              <a:rPr lang="en-US" altLang="en-US"/>
              <a:pPr/>
              <a:t>‹#›</a:t>
            </a:fld>
            <a:endParaRPr lang="en-US" altLang="en-US"/>
          </a:p>
        </p:txBody>
      </p:sp>
    </p:spTree>
    <p:extLst>
      <p:ext uri="{BB962C8B-B14F-4D97-AF65-F5344CB8AC3E}">
        <p14:creationId xmlns:p14="http://schemas.microsoft.com/office/powerpoint/2010/main" val="3650898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a:extLst>
              <a:ext uri="{FF2B5EF4-FFF2-40B4-BE49-F238E27FC236}">
                <a16:creationId xmlns:a16="http://schemas.microsoft.com/office/drawing/2014/main" id="{2E8BD2D1-20C5-EB48-925E-0B3F47A74FF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2">
            <a:extLst>
              <a:ext uri="{FF2B5EF4-FFF2-40B4-BE49-F238E27FC236}">
                <a16:creationId xmlns:a16="http://schemas.microsoft.com/office/drawing/2014/main" id="{BAE7AD74-4BDE-A843-9491-0E6F690DCF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F9FFE73A-74B8-CA40-B5A8-77021EDF280F}"/>
              </a:ext>
            </a:extLst>
          </p:cNvPr>
          <p:cNvSpPr>
            <a:spLocks noGrp="1" noChangeArrowheads="1"/>
          </p:cNvSpPr>
          <p:nvPr>
            <p:ph type="sldNum" sz="quarter" idx="12"/>
          </p:nvPr>
        </p:nvSpPr>
        <p:spPr>
          <a:ln/>
        </p:spPr>
        <p:txBody>
          <a:bodyPr/>
          <a:lstStyle>
            <a:lvl1pPr>
              <a:defRPr/>
            </a:lvl1pPr>
          </a:lstStyle>
          <a:p>
            <a:fld id="{1E38090C-2BC5-824D-BFF5-6BF818B8A88B}" type="slidenum">
              <a:rPr lang="en-US" altLang="en-US"/>
              <a:pPr/>
              <a:t>‹#›</a:t>
            </a:fld>
            <a:endParaRPr lang="en-US" altLang="en-US"/>
          </a:p>
        </p:txBody>
      </p:sp>
    </p:spTree>
    <p:extLst>
      <p:ext uri="{BB962C8B-B14F-4D97-AF65-F5344CB8AC3E}">
        <p14:creationId xmlns:p14="http://schemas.microsoft.com/office/powerpoint/2010/main" val="6262418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271220C1-1614-D147-ABA7-902BEE7D640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2">
            <a:extLst>
              <a:ext uri="{FF2B5EF4-FFF2-40B4-BE49-F238E27FC236}">
                <a16:creationId xmlns:a16="http://schemas.microsoft.com/office/drawing/2014/main" id="{4591113C-00C5-3746-9876-8A63994CFE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3">
            <a:extLst>
              <a:ext uri="{FF2B5EF4-FFF2-40B4-BE49-F238E27FC236}">
                <a16:creationId xmlns:a16="http://schemas.microsoft.com/office/drawing/2014/main" id="{110FC6C9-5AA6-CE48-B60F-C77A01F50517}"/>
              </a:ext>
            </a:extLst>
          </p:cNvPr>
          <p:cNvSpPr>
            <a:spLocks noGrp="1" noChangeArrowheads="1"/>
          </p:cNvSpPr>
          <p:nvPr>
            <p:ph type="sldNum" sz="quarter" idx="12"/>
          </p:nvPr>
        </p:nvSpPr>
        <p:spPr>
          <a:ln/>
        </p:spPr>
        <p:txBody>
          <a:bodyPr/>
          <a:lstStyle>
            <a:lvl1pPr>
              <a:defRPr/>
            </a:lvl1pPr>
          </a:lstStyle>
          <a:p>
            <a:fld id="{6A241919-D1B9-F54A-B099-139B133660E5}" type="slidenum">
              <a:rPr lang="en-US" altLang="en-US"/>
              <a:pPr/>
              <a:t>‹#›</a:t>
            </a:fld>
            <a:endParaRPr lang="en-US" altLang="en-US"/>
          </a:p>
        </p:txBody>
      </p:sp>
    </p:spTree>
    <p:extLst>
      <p:ext uri="{BB962C8B-B14F-4D97-AF65-F5344CB8AC3E}">
        <p14:creationId xmlns:p14="http://schemas.microsoft.com/office/powerpoint/2010/main" val="7169581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a:extLst>
              <a:ext uri="{FF2B5EF4-FFF2-40B4-BE49-F238E27FC236}">
                <a16:creationId xmlns:a16="http://schemas.microsoft.com/office/drawing/2014/main" id="{9F218615-9B90-3644-9F9A-3E79D839C0A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5ACE24A9-D917-3A47-981F-46053DAD98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3">
            <a:extLst>
              <a:ext uri="{FF2B5EF4-FFF2-40B4-BE49-F238E27FC236}">
                <a16:creationId xmlns:a16="http://schemas.microsoft.com/office/drawing/2014/main" id="{F393AC56-0559-3543-BF46-A32A3D519472}"/>
              </a:ext>
            </a:extLst>
          </p:cNvPr>
          <p:cNvSpPr>
            <a:spLocks noGrp="1" noChangeArrowheads="1"/>
          </p:cNvSpPr>
          <p:nvPr>
            <p:ph type="sldNum" sz="quarter" idx="12"/>
          </p:nvPr>
        </p:nvSpPr>
        <p:spPr>
          <a:ln/>
        </p:spPr>
        <p:txBody>
          <a:bodyPr/>
          <a:lstStyle>
            <a:lvl1pPr>
              <a:defRPr/>
            </a:lvl1pPr>
          </a:lstStyle>
          <a:p>
            <a:fld id="{FCBCEBF0-3040-0547-A599-6BC7821206A7}" type="slidenum">
              <a:rPr lang="en-US" altLang="en-US"/>
              <a:pPr/>
              <a:t>‹#›</a:t>
            </a:fld>
            <a:endParaRPr lang="en-US" altLang="en-US"/>
          </a:p>
        </p:txBody>
      </p:sp>
    </p:spTree>
    <p:extLst>
      <p:ext uri="{BB962C8B-B14F-4D97-AF65-F5344CB8AC3E}">
        <p14:creationId xmlns:p14="http://schemas.microsoft.com/office/powerpoint/2010/main" val="35723643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a:extLst>
              <a:ext uri="{FF2B5EF4-FFF2-40B4-BE49-F238E27FC236}">
                <a16:creationId xmlns:a16="http://schemas.microsoft.com/office/drawing/2014/main" id="{DA61D8A6-EA3C-B445-AEE9-CC6F1BF9FDF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CD7EC8EA-D7E4-164A-8C7F-2FCCA59F05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3">
            <a:extLst>
              <a:ext uri="{FF2B5EF4-FFF2-40B4-BE49-F238E27FC236}">
                <a16:creationId xmlns:a16="http://schemas.microsoft.com/office/drawing/2014/main" id="{315CFEA3-6E7F-FB4E-AAFA-06DD0AFD3AC1}"/>
              </a:ext>
            </a:extLst>
          </p:cNvPr>
          <p:cNvSpPr>
            <a:spLocks noGrp="1" noChangeArrowheads="1"/>
          </p:cNvSpPr>
          <p:nvPr>
            <p:ph type="sldNum" sz="quarter" idx="12"/>
          </p:nvPr>
        </p:nvSpPr>
        <p:spPr>
          <a:ln/>
        </p:spPr>
        <p:txBody>
          <a:bodyPr/>
          <a:lstStyle>
            <a:lvl1pPr>
              <a:defRPr/>
            </a:lvl1pPr>
          </a:lstStyle>
          <a:p>
            <a:fld id="{BE31F337-975F-2E48-AD5D-F1E81F9C6E6C}" type="slidenum">
              <a:rPr lang="en-US" altLang="en-US"/>
              <a:pPr/>
              <a:t>‹#›</a:t>
            </a:fld>
            <a:endParaRPr lang="en-US" altLang="en-US"/>
          </a:p>
        </p:txBody>
      </p:sp>
    </p:spTree>
    <p:extLst>
      <p:ext uri="{BB962C8B-B14F-4D97-AF65-F5344CB8AC3E}">
        <p14:creationId xmlns:p14="http://schemas.microsoft.com/office/powerpoint/2010/main" val="3999032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1B35EC96-3128-4168-9ECB-BB60DAD4936B}" type="slidenum">
              <a:rPr lang="en-US" altLang="en-US"/>
              <a:pPr/>
              <a:t>‹#›</a:t>
            </a:fld>
            <a:endParaRPr lang="en-US" altLang="en-US"/>
          </a:p>
        </p:txBody>
      </p:sp>
    </p:spTree>
    <p:extLst>
      <p:ext uri="{BB962C8B-B14F-4D97-AF65-F5344CB8AC3E}">
        <p14:creationId xmlns:p14="http://schemas.microsoft.com/office/powerpoint/2010/main" val="5630015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F246A4EF-2B84-FA49-82B3-90865F90502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2">
            <a:extLst>
              <a:ext uri="{FF2B5EF4-FFF2-40B4-BE49-F238E27FC236}">
                <a16:creationId xmlns:a16="http://schemas.microsoft.com/office/drawing/2014/main" id="{42F5EB20-41E2-014B-B9AB-2CB3F84E7C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95A93DD4-4831-8A4F-AF89-83266E0790FA}"/>
              </a:ext>
            </a:extLst>
          </p:cNvPr>
          <p:cNvSpPr>
            <a:spLocks noGrp="1" noChangeArrowheads="1"/>
          </p:cNvSpPr>
          <p:nvPr>
            <p:ph type="sldNum" sz="quarter" idx="12"/>
          </p:nvPr>
        </p:nvSpPr>
        <p:spPr>
          <a:ln/>
        </p:spPr>
        <p:txBody>
          <a:bodyPr/>
          <a:lstStyle>
            <a:lvl1pPr>
              <a:defRPr/>
            </a:lvl1pPr>
          </a:lstStyle>
          <a:p>
            <a:fld id="{61BC93E6-3978-B641-840D-E37EBBB0CB85}" type="slidenum">
              <a:rPr lang="en-US" altLang="en-US"/>
              <a:pPr/>
              <a:t>‹#›</a:t>
            </a:fld>
            <a:endParaRPr lang="en-US" altLang="en-US"/>
          </a:p>
        </p:txBody>
      </p:sp>
    </p:spTree>
    <p:extLst>
      <p:ext uri="{BB962C8B-B14F-4D97-AF65-F5344CB8AC3E}">
        <p14:creationId xmlns:p14="http://schemas.microsoft.com/office/powerpoint/2010/main" val="16778276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BEF47306-C8A7-1F44-9A09-0C526A8D6B5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2">
            <a:extLst>
              <a:ext uri="{FF2B5EF4-FFF2-40B4-BE49-F238E27FC236}">
                <a16:creationId xmlns:a16="http://schemas.microsoft.com/office/drawing/2014/main" id="{700467AF-EF49-314A-8145-48C1030B08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E8EE96A9-E206-2E47-B2FC-AC4BF9ED97DB}"/>
              </a:ext>
            </a:extLst>
          </p:cNvPr>
          <p:cNvSpPr>
            <a:spLocks noGrp="1" noChangeArrowheads="1"/>
          </p:cNvSpPr>
          <p:nvPr>
            <p:ph type="sldNum" sz="quarter" idx="12"/>
          </p:nvPr>
        </p:nvSpPr>
        <p:spPr>
          <a:ln/>
        </p:spPr>
        <p:txBody>
          <a:bodyPr/>
          <a:lstStyle>
            <a:lvl1pPr>
              <a:defRPr/>
            </a:lvl1pPr>
          </a:lstStyle>
          <a:p>
            <a:fld id="{74F6E61A-1646-9543-9571-8F04FF55B17D}" type="slidenum">
              <a:rPr lang="en-US" altLang="en-US"/>
              <a:pPr/>
              <a:t>‹#›</a:t>
            </a:fld>
            <a:endParaRPr lang="en-US" altLang="en-US"/>
          </a:p>
        </p:txBody>
      </p:sp>
    </p:spTree>
    <p:extLst>
      <p:ext uri="{BB962C8B-B14F-4D97-AF65-F5344CB8AC3E}">
        <p14:creationId xmlns:p14="http://schemas.microsoft.com/office/powerpoint/2010/main" val="40191446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1A0E66B2-2E1B-394C-80E8-89167E9044AE}" type="slidenum">
              <a:rPr lang="en-GB"/>
              <a:pPr>
                <a:defRPr/>
              </a:pPr>
              <a:t>‹#›</a:t>
            </a:fld>
            <a:endParaRPr lang="en-GB"/>
          </a:p>
        </p:txBody>
      </p:sp>
    </p:spTree>
    <p:extLst>
      <p:ext uri="{BB962C8B-B14F-4D97-AF65-F5344CB8AC3E}">
        <p14:creationId xmlns:p14="http://schemas.microsoft.com/office/powerpoint/2010/main" val="20616198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FF8AE9EB-E92B-7C44-A654-CA3A4E3C84BA}" type="slidenum">
              <a:rPr lang="en-GB"/>
              <a:pPr>
                <a:defRPr/>
              </a:pPr>
              <a:t>‹#›</a:t>
            </a:fld>
            <a:endParaRPr lang="en-GB"/>
          </a:p>
        </p:txBody>
      </p:sp>
    </p:spTree>
    <p:extLst>
      <p:ext uri="{BB962C8B-B14F-4D97-AF65-F5344CB8AC3E}">
        <p14:creationId xmlns:p14="http://schemas.microsoft.com/office/powerpoint/2010/main" val="32240325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4C8BCE60-3427-6C4D-8A64-EBFD851F9A6B}" type="slidenum">
              <a:rPr lang="en-GB"/>
              <a:pPr>
                <a:defRPr/>
              </a:pPr>
              <a:t>‹#›</a:t>
            </a:fld>
            <a:endParaRPr lang="en-GB"/>
          </a:p>
        </p:txBody>
      </p:sp>
    </p:spTree>
    <p:extLst>
      <p:ext uri="{BB962C8B-B14F-4D97-AF65-F5344CB8AC3E}">
        <p14:creationId xmlns:p14="http://schemas.microsoft.com/office/powerpoint/2010/main" val="10087146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E3F6FD15-FD5C-9B49-BEDC-D7F3EA461A4C}" type="slidenum">
              <a:rPr lang="en-GB"/>
              <a:pPr>
                <a:defRPr/>
              </a:pPr>
              <a:t>‹#›</a:t>
            </a:fld>
            <a:endParaRPr lang="en-GB"/>
          </a:p>
        </p:txBody>
      </p:sp>
    </p:spTree>
    <p:extLst>
      <p:ext uri="{BB962C8B-B14F-4D97-AF65-F5344CB8AC3E}">
        <p14:creationId xmlns:p14="http://schemas.microsoft.com/office/powerpoint/2010/main" val="19050300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8"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9" name="Rectangle 6"/>
          <p:cNvSpPr>
            <a:spLocks noGrp="1" noChangeArrowheads="1"/>
          </p:cNvSpPr>
          <p:nvPr>
            <p:ph type="sldNum" sz="quarter" idx="12"/>
          </p:nvPr>
        </p:nvSpPr>
        <p:spPr/>
        <p:txBody>
          <a:bodyPr/>
          <a:lstStyle>
            <a:lvl1pPr>
              <a:defRPr b="1">
                <a:latin typeface="Engravers MT" charset="0"/>
              </a:defRPr>
            </a:lvl1pPr>
          </a:lstStyle>
          <a:p>
            <a:pPr>
              <a:defRPr/>
            </a:pPr>
            <a:fld id="{79F08EA2-40A1-FF4F-965D-0E4418BD2978}" type="slidenum">
              <a:rPr lang="en-GB"/>
              <a:pPr>
                <a:defRPr/>
              </a:pPr>
              <a:t>‹#›</a:t>
            </a:fld>
            <a:endParaRPr lang="en-GB"/>
          </a:p>
        </p:txBody>
      </p:sp>
    </p:spTree>
    <p:extLst>
      <p:ext uri="{BB962C8B-B14F-4D97-AF65-F5344CB8AC3E}">
        <p14:creationId xmlns:p14="http://schemas.microsoft.com/office/powerpoint/2010/main" val="13019880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4"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5" name="Rectangle 6"/>
          <p:cNvSpPr>
            <a:spLocks noGrp="1" noChangeArrowheads="1"/>
          </p:cNvSpPr>
          <p:nvPr>
            <p:ph type="sldNum" sz="quarter" idx="12"/>
          </p:nvPr>
        </p:nvSpPr>
        <p:spPr/>
        <p:txBody>
          <a:bodyPr/>
          <a:lstStyle>
            <a:lvl1pPr>
              <a:defRPr b="1">
                <a:latin typeface="Engravers MT" charset="0"/>
              </a:defRPr>
            </a:lvl1pPr>
          </a:lstStyle>
          <a:p>
            <a:pPr>
              <a:defRPr/>
            </a:pPr>
            <a:fld id="{7A3B961D-CEC0-5449-8614-17600D75878A}" type="slidenum">
              <a:rPr lang="en-GB"/>
              <a:pPr>
                <a:defRPr/>
              </a:pPr>
              <a:t>‹#›</a:t>
            </a:fld>
            <a:endParaRPr lang="en-GB"/>
          </a:p>
        </p:txBody>
      </p:sp>
    </p:spTree>
    <p:extLst>
      <p:ext uri="{BB962C8B-B14F-4D97-AF65-F5344CB8AC3E}">
        <p14:creationId xmlns:p14="http://schemas.microsoft.com/office/powerpoint/2010/main" val="367880047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b="1">
                <a:latin typeface="Engravers MT" charset="0"/>
              </a:defRPr>
            </a:lvl1pPr>
          </a:lstStyle>
          <a:p>
            <a:pPr>
              <a:defRPr/>
            </a:pPr>
            <a:fld id="{3FB85906-14D8-244D-8814-3586201F11F5}" type="slidenum">
              <a:rPr lang="en-GB"/>
              <a:pPr>
                <a:defRPr/>
              </a:pPr>
              <a:t>‹#›</a:t>
            </a:fld>
            <a:endParaRPr lang="en-GB"/>
          </a:p>
        </p:txBody>
      </p:sp>
    </p:spTree>
    <p:extLst>
      <p:ext uri="{BB962C8B-B14F-4D97-AF65-F5344CB8AC3E}">
        <p14:creationId xmlns:p14="http://schemas.microsoft.com/office/powerpoint/2010/main" val="23480529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EE5DFC4F-5AC3-7D4F-93E6-1412E5023BB2}" type="slidenum">
              <a:rPr lang="en-GB"/>
              <a:pPr>
                <a:defRPr/>
              </a:pPr>
              <a:t>‹#›</a:t>
            </a:fld>
            <a:endParaRPr lang="en-GB"/>
          </a:p>
        </p:txBody>
      </p:sp>
    </p:spTree>
    <p:extLst>
      <p:ext uri="{BB962C8B-B14F-4D97-AF65-F5344CB8AC3E}">
        <p14:creationId xmlns:p14="http://schemas.microsoft.com/office/powerpoint/2010/main" val="2392631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6" Type="http://schemas.openxmlformats.org/officeDocument/2006/relationships/image" Target="../media/image7.jpeg"/><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image" Target="../media/image6.jpeg"/><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image" Target="../media/image5.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image" Target="../media/image9.jpeg"/><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6.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image" Target="../media/image10.jpeg"/><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7.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8.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theme" Target="../theme/theme19.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2" Type="http://schemas.openxmlformats.org/officeDocument/2006/relationships/slideLayout" Target="../slideLayouts/slideLayout204.xml"/><Relationship Id="rId16" Type="http://schemas.openxmlformats.org/officeDocument/2006/relationships/image" Target="../media/image7.jpeg"/><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5" Type="http://schemas.openxmlformats.org/officeDocument/2006/relationships/image" Target="../media/image6.jpeg"/><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image" Target="../media/image5.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20.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1.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4.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2.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slideLayout" Target="../slideLayouts/slideLayout260.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slideLayout" Target="../slideLayouts/slideLayout273.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slideLayout" Target="../slideLayouts/slideLayout272.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1.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theme" Target="../theme/theme25.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theme" Target="../theme/theme26.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slideLayout" Target="../slideLayouts/slideLayout296.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4.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0225635-7A1A-44B9-BB6B-C011317E1FB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209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210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3045"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kumimoji="1" sz="1400" b="0">
                <a:solidFill>
                  <a:srgbClr val="BBE0E3"/>
                </a:solidFill>
                <a:latin typeface="Helvetica"/>
                <a:ea typeface="ＭＳ Ｐゴシック" charset="0"/>
                <a:cs typeface="ＭＳ Ｐゴシック"/>
              </a:defRPr>
            </a:lvl1pPr>
          </a:lstStyle>
          <a:p>
            <a:pPr>
              <a:defRPr/>
            </a:pPr>
            <a:endParaRPr lang="en-US"/>
          </a:p>
        </p:txBody>
      </p:sp>
      <p:sp>
        <p:nvSpPr>
          <p:cNvPr id="343046"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kumimoji="1" sz="1400" b="0">
                <a:solidFill>
                  <a:srgbClr val="BBE0E3"/>
                </a:solidFill>
                <a:latin typeface="Helvetica"/>
                <a:ea typeface="ＭＳ Ｐゴシック" charset="0"/>
                <a:cs typeface="ＭＳ Ｐゴシック"/>
              </a:defRPr>
            </a:lvl1pPr>
          </a:lstStyle>
          <a:p>
            <a:pPr>
              <a:defRPr/>
            </a:pPr>
            <a:endParaRPr lang="en-US"/>
          </a:p>
        </p:txBody>
      </p:sp>
      <p:sp>
        <p:nvSpPr>
          <p:cNvPr id="343047"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kumimoji="1" sz="1400" b="0">
                <a:solidFill>
                  <a:srgbClr val="BBE0E3"/>
                </a:solidFill>
                <a:latin typeface="Helvetica" charset="0"/>
              </a:defRPr>
            </a:lvl1pPr>
          </a:lstStyle>
          <a:p>
            <a:pPr>
              <a:defRPr/>
            </a:pPr>
            <a:fld id="{6E54452A-D3C5-D74A-B995-4ACC4A63CBC3}" type="slidenum">
              <a:rPr lang="en-US"/>
              <a:pPr>
                <a:defRPr/>
              </a:pPr>
              <a:t>‹#›</a:t>
            </a:fld>
            <a:endParaRPr lang="en-US"/>
          </a:p>
        </p:txBody>
      </p:sp>
    </p:spTree>
    <p:extLst>
      <p:ext uri="{BB962C8B-B14F-4D97-AF65-F5344CB8AC3E}">
        <p14:creationId xmlns:p14="http://schemas.microsoft.com/office/powerpoint/2010/main" val="490044022"/>
      </p:ext>
    </p:extLst>
  </p:cSld>
  <p:clrMap bg1="dk2" tx1="lt1" bg2="dk1" tx2="lt2" accent1="accent1" accent2="accent2" accent3="accent3" accent4="accent4" accent5="accent5" accent6="accent6" hlink="hlink" folHlink="folHlink"/>
  <p:sldLayoutIdLst>
    <p:sldLayoutId id="2147484440" r:id="rId1"/>
    <p:sldLayoutId id="2147484441" r:id="rId2"/>
    <p:sldLayoutId id="2147484442" r:id="rId3"/>
    <p:sldLayoutId id="2147484443" r:id="rId4"/>
    <p:sldLayoutId id="2147484444" r:id="rId5"/>
    <p:sldLayoutId id="2147484445" r:id="rId6"/>
    <p:sldLayoutId id="2147484446" r:id="rId7"/>
    <p:sldLayoutId id="2147484447" r:id="rId8"/>
    <p:sldLayoutId id="2147484448" r:id="rId9"/>
    <p:sldLayoutId id="2147484449" r:id="rId10"/>
    <p:sldLayoutId id="2147484450" r:id="rId11"/>
    <p:sldLayoutId id="2147484451" r:id="rId12"/>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6"/>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5"/>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6"/>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5"/>
        </a:buBlip>
        <a:defRPr kumimoji="1" sz="2000">
          <a:solidFill>
            <a:schemeClr val="tx1"/>
          </a:solidFill>
          <a:latin typeface="+mn-lt"/>
          <a:ea typeface="+mn-ea"/>
        </a:defRPr>
      </a:lvl5pPr>
      <a:lvl6pPr marL="2514600" indent="-228600" algn="l" rtl="0" fontAlgn="base">
        <a:spcBef>
          <a:spcPct val="20000"/>
        </a:spcBef>
        <a:spcAft>
          <a:spcPct val="0"/>
        </a:spcAft>
        <a:buBlip>
          <a:blip r:embed="rId15"/>
        </a:buBlip>
        <a:defRPr kumimoji="1" sz="2000">
          <a:solidFill>
            <a:schemeClr val="tx1"/>
          </a:solidFill>
          <a:latin typeface="+mn-lt"/>
          <a:ea typeface="+mn-ea"/>
        </a:defRPr>
      </a:lvl6pPr>
      <a:lvl7pPr marL="2971800" indent="-228600" algn="l" rtl="0" fontAlgn="base">
        <a:spcBef>
          <a:spcPct val="20000"/>
        </a:spcBef>
        <a:spcAft>
          <a:spcPct val="0"/>
        </a:spcAft>
        <a:buBlip>
          <a:blip r:embed="rId15"/>
        </a:buBlip>
        <a:defRPr kumimoji="1" sz="2000">
          <a:solidFill>
            <a:schemeClr val="tx1"/>
          </a:solidFill>
          <a:latin typeface="+mn-lt"/>
          <a:ea typeface="+mn-ea"/>
        </a:defRPr>
      </a:lvl7pPr>
      <a:lvl8pPr marL="3429000" indent="-228600" algn="l" rtl="0" fontAlgn="base">
        <a:spcBef>
          <a:spcPct val="20000"/>
        </a:spcBef>
        <a:spcAft>
          <a:spcPct val="0"/>
        </a:spcAft>
        <a:buBlip>
          <a:blip r:embed="rId15"/>
        </a:buBlip>
        <a:defRPr kumimoji="1" sz="2000">
          <a:solidFill>
            <a:schemeClr val="tx1"/>
          </a:solidFill>
          <a:latin typeface="+mn-lt"/>
          <a:ea typeface="+mn-ea"/>
        </a:defRPr>
      </a:lvl8pPr>
      <a:lvl9pPr marL="3886200" indent="-228600" algn="l" rtl="0" fontAlgn="base">
        <a:spcBef>
          <a:spcPct val="20000"/>
        </a:spcBef>
        <a:spcAft>
          <a:spcPct val="0"/>
        </a:spcAft>
        <a:buBlip>
          <a:blip r:embed="rId15"/>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228600" y="457200"/>
            <a:ext cx="7772400" cy="1143000"/>
          </a:xfrm>
          <a:prstGeom prst="rect">
            <a:avLst/>
          </a:prstGeom>
          <a:noFill/>
          <a:ln>
            <a:noFill/>
          </a:ln>
        </p:spPr>
        <p:txBody>
          <a:bodyPr vert="horz" wrap="square" lIns="91440" tIns="45720" rIns="91440" bIns="45720" numCol="1" anchor="b" anchorCtr="0" compatLnSpc="1">
            <a:prstTxWarp prst="textNoShape">
              <a:avLst/>
            </a:prstTxWarp>
          </a:bodyPr>
          <a:lstStyle/>
          <a:p>
            <a:pPr lvl="0"/>
            <a:r>
              <a:rPr lang="en-GB"/>
              <a:t>Click to edit Master title style</a:t>
            </a:r>
          </a:p>
        </p:txBody>
      </p:sp>
      <p:sp>
        <p:nvSpPr>
          <p:cNvPr id="136195" name="Rectangle 3"/>
          <p:cNvSpPr>
            <a:spLocks noGrp="1" noChangeArrowheads="1"/>
          </p:cNvSpPr>
          <p:nvPr>
            <p:ph type="body" idx="1"/>
          </p:nvPr>
        </p:nvSpPr>
        <p:spPr bwMode="auto">
          <a:xfrm>
            <a:off x="685800" y="1981200"/>
            <a:ext cx="77724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6196"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spcBef>
                <a:spcPct val="50000"/>
              </a:spcBef>
              <a:defRPr sz="1400" b="1" i="0">
                <a:solidFill>
                  <a:srgbClr val="CCECFF"/>
                </a:solidFill>
                <a:latin typeface="Arial" panose="020B0604020202020204" pitchFamily="34" charset="0"/>
                <a:ea typeface="ＭＳ Ｐゴシック" charset="0"/>
                <a:cs typeface="Arial" charset="0"/>
              </a:defRPr>
            </a:lvl1pPr>
          </a:lstStyle>
          <a:p>
            <a:pPr>
              <a:defRPr/>
            </a:pPr>
            <a:endParaRPr lang="en-GB" dirty="0"/>
          </a:p>
        </p:txBody>
      </p:sp>
      <p:sp>
        <p:nvSpPr>
          <p:cNvPr id="136197"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1" i="0">
                <a:solidFill>
                  <a:srgbClr val="CCECFF"/>
                </a:solidFill>
                <a:latin typeface="Arial" panose="020B0604020202020204" pitchFamily="34" charset="0"/>
                <a:ea typeface="ＭＳ Ｐゴシック" charset="0"/>
                <a:cs typeface="Arial" charset="0"/>
              </a:defRPr>
            </a:lvl1pPr>
          </a:lstStyle>
          <a:p>
            <a:pPr>
              <a:defRPr/>
            </a:pPr>
            <a:endParaRPr lang="en-GB" dirty="0"/>
          </a:p>
        </p:txBody>
      </p:sp>
      <p:sp>
        <p:nvSpPr>
          <p:cNvPr id="136198"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spcBef>
                <a:spcPct val="50000"/>
              </a:spcBef>
              <a:defRPr sz="1400" b="1" i="0">
                <a:solidFill>
                  <a:srgbClr val="CCECFF"/>
                </a:solidFill>
                <a:latin typeface="Arial" panose="020B0604020202020204" pitchFamily="34" charset="0"/>
              </a:defRPr>
            </a:lvl1pPr>
          </a:lstStyle>
          <a:p>
            <a:pPr>
              <a:defRPr/>
            </a:pPr>
            <a:fld id="{66341902-B981-4E41-8BF7-F253E83A4E4C}" type="slidenum">
              <a:rPr lang="en-GB" smtClean="0"/>
              <a:pPr>
                <a:defRPr/>
              </a:pPr>
              <a:t>‹#›</a:t>
            </a:fld>
            <a:endParaRPr lang="en-GB" dirty="0"/>
          </a:p>
        </p:txBody>
      </p:sp>
      <p:sp>
        <p:nvSpPr>
          <p:cNvPr id="136199"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a:solidFill>
                <a:srgbClr val="CCECFF"/>
              </a:solidFill>
              <a:latin typeface="Arial" charset="0"/>
            </a:endParaRPr>
          </a:p>
        </p:txBody>
      </p:sp>
    </p:spTree>
    <p:extLst>
      <p:ext uri="{BB962C8B-B14F-4D97-AF65-F5344CB8AC3E}">
        <p14:creationId xmlns:p14="http://schemas.microsoft.com/office/powerpoint/2010/main" val="4107283336"/>
      </p:ext>
    </p:extLst>
  </p:cSld>
  <p:clrMap bg1="dk2" tx1="lt1" bg2="dk1" tx2="lt2" accent1="accent1" accent2="accent2" accent3="accent3" accent4="accent4" accent5="accent5" accent6="accent6" hlink="hlink" folHlink="folHlink"/>
  <p:sldLayoutIdLst>
    <p:sldLayoutId id="2147484453" r:id="rId1"/>
    <p:sldLayoutId id="2147484454" r:id="rId2"/>
    <p:sldLayoutId id="2147484455" r:id="rId3"/>
    <p:sldLayoutId id="2147484456" r:id="rId4"/>
    <p:sldLayoutId id="2147484457" r:id="rId5"/>
    <p:sldLayoutId id="2147484458" r:id="rId6"/>
    <p:sldLayoutId id="2147484459" r:id="rId7"/>
    <p:sldLayoutId id="2147484460" r:id="rId8"/>
    <p:sldLayoutId id="2147484461" r:id="rId9"/>
    <p:sldLayoutId id="2147484462" r:id="rId10"/>
    <p:sldLayoutId id="2147484463"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136199"/>
                                        </p:tgtEl>
                                        <p:attrNameLst>
                                          <p:attrName>style.visibility</p:attrName>
                                        </p:attrNameLst>
                                      </p:cBhvr>
                                      <p:to>
                                        <p:strVal val="visible"/>
                                      </p:to>
                                    </p:set>
                                    <p:animEffect transition="in" filter="wipe(right)">
                                      <p:cBhvr>
                                        <p:cTn id="7" dur="500"/>
                                        <p:tgtEl>
                                          <p:spTgt spid="136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9" grpId="0" animBg="1"/>
    </p:bldLst>
  </p:timing>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folHlink"/>
        </a:buClr>
        <a:buChar char="•"/>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folHlink"/>
        </a:buClr>
        <a:buChar char="•"/>
        <a:defRPr kumimoji="1"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Arial" charset="0"/>
            </a:endParaRPr>
          </a:p>
        </p:txBody>
      </p:sp>
      <p:sp>
        <p:nvSpPr>
          <p:cNvPr id="157699"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Arial" charset="0"/>
            </a:endParaRPr>
          </a:p>
        </p:txBody>
      </p:sp>
      <p:sp>
        <p:nvSpPr>
          <p:cNvPr id="157700"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Arial" charset="0"/>
            </a:endParaRPr>
          </a:p>
        </p:txBody>
      </p:sp>
      <p:sp>
        <p:nvSpPr>
          <p:cNvPr id="157701"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Arial" charset="0"/>
            </a:endParaRPr>
          </a:p>
        </p:txBody>
      </p:sp>
      <p:sp>
        <p:nvSpPr>
          <p:cNvPr id="157702"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Arial" charset="0"/>
            </a:endParaRPr>
          </a:p>
        </p:txBody>
      </p:sp>
      <p:sp>
        <p:nvSpPr>
          <p:cNvPr id="157703"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Arial" charset="0"/>
            </a:endParaRPr>
          </a:p>
        </p:txBody>
      </p:sp>
      <p:sp>
        <p:nvSpPr>
          <p:cNvPr id="157704"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p>
            <a:pPr algn="ctr"/>
            <a:endParaRPr kumimoji="1" lang="en-US">
              <a:solidFill>
                <a:srgbClr val="000000"/>
              </a:solidFill>
              <a:latin typeface="Arial" charset="0"/>
              <a:cs typeface="Arial" charset="0"/>
            </a:endParaRPr>
          </a:p>
        </p:txBody>
      </p:sp>
      <p:sp>
        <p:nvSpPr>
          <p:cNvPr id="157705"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7706"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4859" name="Rectangle 11"/>
          <p:cNvSpPr>
            <a:spLocks noGrp="1" noChangeArrowheads="1"/>
          </p:cNvSpPr>
          <p:nvPr>
            <p:ph type="dt" sz="half" idx="2"/>
          </p:nvPr>
        </p:nvSpPr>
        <p:spPr bwMode="auto">
          <a:xfrm>
            <a:off x="9144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400" b="0">
                <a:solidFill>
                  <a:srgbClr val="000000"/>
                </a:solidFill>
                <a:latin typeface="Arial" charset="0"/>
                <a:ea typeface="ＭＳ Ｐゴシック" charset="0"/>
                <a:cs typeface="Arial" charset="0"/>
              </a:defRPr>
            </a:lvl1pPr>
          </a:lstStyle>
          <a:p>
            <a:pPr>
              <a:defRPr/>
            </a:pPr>
            <a:endParaRPr lang="en-US"/>
          </a:p>
        </p:txBody>
      </p:sp>
      <p:sp>
        <p:nvSpPr>
          <p:cNvPr id="334860" name="Rectangle 12"/>
          <p:cNvSpPr>
            <a:spLocks noGrp="1" noChangeArrowheads="1"/>
          </p:cNvSpPr>
          <p:nvPr>
            <p:ph type="ftr" sz="quarter" idx="3"/>
          </p:nvPr>
        </p:nvSpPr>
        <p:spPr bwMode="auto">
          <a:xfrm>
            <a:off x="33528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400" b="0">
                <a:solidFill>
                  <a:srgbClr val="000000"/>
                </a:solidFill>
                <a:latin typeface="Arial" charset="0"/>
                <a:ea typeface="ＭＳ Ｐゴシック" charset="0"/>
                <a:cs typeface="Arial" charset="0"/>
              </a:defRPr>
            </a:lvl1pPr>
          </a:lstStyle>
          <a:p>
            <a:pPr>
              <a:defRPr/>
            </a:pPr>
            <a:endParaRPr lang="en-US"/>
          </a:p>
        </p:txBody>
      </p:sp>
      <p:sp>
        <p:nvSpPr>
          <p:cNvPr id="334861" name="Rectangle 13"/>
          <p:cNvSpPr>
            <a:spLocks noGrp="1" noChangeArrowheads="1"/>
          </p:cNvSpPr>
          <p:nvPr>
            <p:ph type="sldNum" sz="quarter" idx="4"/>
          </p:nvPr>
        </p:nvSpPr>
        <p:spPr bwMode="auto">
          <a:xfrm>
            <a:off x="6781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400" b="0">
                <a:solidFill>
                  <a:srgbClr val="000000"/>
                </a:solidFill>
                <a:latin typeface="Arial" charset="0"/>
              </a:defRPr>
            </a:lvl1pPr>
          </a:lstStyle>
          <a:p>
            <a:pPr>
              <a:defRPr/>
            </a:pPr>
            <a:fld id="{18C346F3-C413-D34E-A839-237409E76F16}" type="slidenum">
              <a:rPr lang="en-US"/>
              <a:pPr>
                <a:defRPr/>
              </a:pPr>
              <a:t>‹#›</a:t>
            </a:fld>
            <a:endParaRPr lang="en-US"/>
          </a:p>
        </p:txBody>
      </p:sp>
    </p:spTree>
    <p:extLst>
      <p:ext uri="{BB962C8B-B14F-4D97-AF65-F5344CB8AC3E}">
        <p14:creationId xmlns:p14="http://schemas.microsoft.com/office/powerpoint/2010/main" val="493754056"/>
      </p:ext>
    </p:extLst>
  </p:cSld>
  <p:clrMap bg1="lt1" tx1="dk1" bg2="lt2" tx2="dk2" accent1="accent1" accent2="accent2" accent3="accent3" accent4="accent4" accent5="accent5" accent6="accent6" hlink="hlink" folHlink="folHlink"/>
  <p:sldLayoutIdLst>
    <p:sldLayoutId id="2147484465" r:id="rId1"/>
    <p:sldLayoutId id="2147484466" r:id="rId2"/>
    <p:sldLayoutId id="2147484467" r:id="rId3"/>
    <p:sldLayoutId id="2147484468" r:id="rId4"/>
    <p:sldLayoutId id="2147484469" r:id="rId5"/>
    <p:sldLayoutId id="2147484470" r:id="rId6"/>
    <p:sldLayoutId id="2147484471" r:id="rId7"/>
    <p:sldLayoutId id="2147484472" r:id="rId8"/>
    <p:sldLayoutId id="2147484473" r:id="rId9"/>
    <p:sldLayoutId id="2147484474" r:id="rId10"/>
    <p:sldLayoutId id="2147484475"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128"/>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69986" name="Group 1026"/>
          <p:cNvGrpSpPr>
            <a:grpSpLocks/>
          </p:cNvGrpSpPr>
          <p:nvPr/>
        </p:nvGrpSpPr>
        <p:grpSpPr bwMode="auto">
          <a:xfrm>
            <a:off x="1588" y="0"/>
            <a:ext cx="9148762" cy="6851650"/>
            <a:chOff x="1" y="0"/>
            <a:chExt cx="5763" cy="4316"/>
          </a:xfrm>
        </p:grpSpPr>
        <p:sp>
          <p:nvSpPr>
            <p:cNvPr id="357379"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80"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81"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grpSp>
          <p:nvGrpSpPr>
            <p:cNvPr id="169995" name="Group 1030"/>
            <p:cNvGrpSpPr>
              <a:grpSpLocks/>
            </p:cNvGrpSpPr>
            <p:nvPr/>
          </p:nvGrpSpPr>
          <p:grpSpPr bwMode="auto">
            <a:xfrm>
              <a:off x="288" y="0"/>
              <a:ext cx="5098" cy="4316"/>
              <a:chOff x="288" y="0"/>
              <a:chExt cx="5098" cy="4316"/>
            </a:xfrm>
          </p:grpSpPr>
          <p:sp>
            <p:nvSpPr>
              <p:cNvPr id="357383"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84"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85"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86"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87"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88"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89"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90"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91"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92"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93"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94"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95"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grpSp>
        <p:sp>
          <p:nvSpPr>
            <p:cNvPr id="357396"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97"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98"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169999" name="Freeform 1047"/>
            <p:cNvSpPr>
              <a:spLocks/>
            </p:cNvSpPr>
            <p:nvPr/>
          </p:nvSpPr>
          <p:spPr bwMode="hidden">
            <a:xfrm>
              <a:off x="5041" y="0"/>
              <a:ext cx="719" cy="845"/>
            </a:xfrm>
            <a:custGeom>
              <a:avLst/>
              <a:gdLst>
                <a:gd name="T0" fmla="*/ 741 w 717"/>
                <a:gd name="T1" fmla="*/ 845 h 845"/>
                <a:gd name="T2" fmla="*/ 741 w 717"/>
                <a:gd name="T3" fmla="*/ 821 h 845"/>
                <a:gd name="T4" fmla="*/ 598 w 717"/>
                <a:gd name="T5" fmla="*/ 605 h 845"/>
                <a:gd name="T6" fmla="*/ 418 w 717"/>
                <a:gd name="T7" fmla="*/ 396 h 845"/>
                <a:gd name="T8" fmla="*/ 233 w 717"/>
                <a:gd name="T9" fmla="*/ 192 h 845"/>
                <a:gd name="T10" fmla="*/ 17 w 717"/>
                <a:gd name="T11" fmla="*/ 0 h 845"/>
                <a:gd name="T12" fmla="*/ 0 w 717"/>
                <a:gd name="T13" fmla="*/ 0 h 845"/>
                <a:gd name="T14" fmla="*/ 221 w 717"/>
                <a:gd name="T15" fmla="*/ 198 h 845"/>
                <a:gd name="T16" fmla="*/ 412 w 717"/>
                <a:gd name="T17" fmla="*/ 408 h 845"/>
                <a:gd name="T18" fmla="*/ 592 w 717"/>
                <a:gd name="T19" fmla="*/ 623 h 845"/>
                <a:gd name="T20" fmla="*/ 741 w 717"/>
                <a:gd name="T21" fmla="*/ 845 h 845"/>
                <a:gd name="T22" fmla="*/ 74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0000" name="Freeform 1048"/>
            <p:cNvSpPr>
              <a:spLocks/>
            </p:cNvSpPr>
            <p:nvPr/>
          </p:nvSpPr>
          <p:spPr bwMode="hidden">
            <a:xfrm>
              <a:off x="5352" y="0"/>
              <a:ext cx="408" cy="414"/>
            </a:xfrm>
            <a:custGeom>
              <a:avLst/>
              <a:gdLst>
                <a:gd name="T0" fmla="*/ 419 w 407"/>
                <a:gd name="T1" fmla="*/ 414 h 414"/>
                <a:gd name="T2" fmla="*/ 419 w 407"/>
                <a:gd name="T3" fmla="*/ 396 h 414"/>
                <a:gd name="T4" fmla="*/ 234 w 407"/>
                <a:gd name="T5" fmla="*/ 192 h 414"/>
                <a:gd name="T6" fmla="*/ 12 w 407"/>
                <a:gd name="T7" fmla="*/ 0 h 414"/>
                <a:gd name="T8" fmla="*/ 0 w 407"/>
                <a:gd name="T9" fmla="*/ 0 h 414"/>
                <a:gd name="T10" fmla="*/ 108 w 407"/>
                <a:gd name="T11" fmla="*/ 102 h 414"/>
                <a:gd name="T12" fmla="*/ 228 w 407"/>
                <a:gd name="T13" fmla="*/ 204 h 414"/>
                <a:gd name="T14" fmla="*/ 419 w 407"/>
                <a:gd name="T15" fmla="*/ 414 h 414"/>
                <a:gd name="T16" fmla="*/ 41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57401"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170002" name="Freeform 1050"/>
            <p:cNvSpPr>
              <a:spLocks/>
            </p:cNvSpPr>
            <p:nvPr/>
          </p:nvSpPr>
          <p:spPr bwMode="hidden">
            <a:xfrm>
              <a:off x="6" y="0"/>
              <a:ext cx="588" cy="599"/>
            </a:xfrm>
            <a:custGeom>
              <a:avLst/>
              <a:gdLst>
                <a:gd name="T0" fmla="*/ 610 w 586"/>
                <a:gd name="T1" fmla="*/ 0 h 599"/>
                <a:gd name="T2" fmla="*/ 592 w 586"/>
                <a:gd name="T3" fmla="*/ 0 h 599"/>
                <a:gd name="T4" fmla="*/ 419 w 586"/>
                <a:gd name="T5" fmla="*/ 132 h 599"/>
                <a:gd name="T6" fmla="*/ 269 w 586"/>
                <a:gd name="T7" fmla="*/ 270 h 599"/>
                <a:gd name="T8" fmla="*/ 120 w 586"/>
                <a:gd name="T9" fmla="*/ 420 h 599"/>
                <a:gd name="T10" fmla="*/ 0 w 586"/>
                <a:gd name="T11" fmla="*/ 575 h 599"/>
                <a:gd name="T12" fmla="*/ 0 w 586"/>
                <a:gd name="T13" fmla="*/ 599 h 599"/>
                <a:gd name="T14" fmla="*/ 120 w 586"/>
                <a:gd name="T15" fmla="*/ 432 h 599"/>
                <a:gd name="T16" fmla="*/ 269 w 586"/>
                <a:gd name="T17" fmla="*/ 282 h 599"/>
                <a:gd name="T18" fmla="*/ 425 w 586"/>
                <a:gd name="T19" fmla="*/ 138 h 599"/>
                <a:gd name="T20" fmla="*/ 610 w 586"/>
                <a:gd name="T21" fmla="*/ 0 h 599"/>
                <a:gd name="T22" fmla="*/ 61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0003" name="Freeform 1051"/>
            <p:cNvSpPr>
              <a:spLocks/>
            </p:cNvSpPr>
            <p:nvPr/>
          </p:nvSpPr>
          <p:spPr bwMode="hidden">
            <a:xfrm>
              <a:off x="6" y="0"/>
              <a:ext cx="270" cy="252"/>
            </a:xfrm>
            <a:custGeom>
              <a:avLst/>
              <a:gdLst>
                <a:gd name="T0" fmla="*/ 281 w 269"/>
                <a:gd name="T1" fmla="*/ 0 h 252"/>
                <a:gd name="T2" fmla="*/ 26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1 w 269"/>
                <a:gd name="T15" fmla="*/ 0 h 252"/>
                <a:gd name="T16" fmla="*/ 28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0004"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170005"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170006"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grpSp>
          <p:nvGrpSpPr>
            <p:cNvPr id="170007" name="Group 1055"/>
            <p:cNvGrpSpPr>
              <a:grpSpLocks/>
            </p:cNvGrpSpPr>
            <p:nvPr/>
          </p:nvGrpSpPr>
          <p:grpSpPr bwMode="auto">
            <a:xfrm>
              <a:off x="1" y="392"/>
              <a:ext cx="5758" cy="1571"/>
              <a:chOff x="1" y="392"/>
              <a:chExt cx="5758" cy="1571"/>
            </a:xfrm>
          </p:grpSpPr>
          <p:sp>
            <p:nvSpPr>
              <p:cNvPr id="170010"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170011"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170012"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170013"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170014"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grpSp>
        <p:sp>
          <p:nvSpPr>
            <p:cNvPr id="170008"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170009"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grpSp>
      <p:sp>
        <p:nvSpPr>
          <p:cNvPr id="357415" name="Rectangle 1063"/>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57416" name="Rectangle 1064"/>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b="0">
                <a:solidFill>
                  <a:srgbClr val="FFFFFF"/>
                </a:solidFill>
                <a:effectLst>
                  <a:outerShdw blurRad="38100" dist="38100" dir="2700000" algn="tl">
                    <a:srgbClr val="000000"/>
                  </a:outerShdw>
                </a:effectLst>
                <a:latin typeface="Verdana"/>
                <a:ea typeface="ＭＳ Ｐゴシック" charset="0"/>
                <a:cs typeface="Arial" charset="0"/>
              </a:defRPr>
            </a:lvl1pPr>
          </a:lstStyle>
          <a:p>
            <a:pPr>
              <a:defRPr/>
            </a:pPr>
            <a:endParaRPr lang="en-US"/>
          </a:p>
        </p:txBody>
      </p:sp>
      <p:sp>
        <p:nvSpPr>
          <p:cNvPr id="357417" name="Rectangle 106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b="0">
                <a:solidFill>
                  <a:srgbClr val="FFFFFF"/>
                </a:solidFill>
                <a:effectLst>
                  <a:outerShdw blurRad="38100" dist="38100" dir="2700000" algn="tl">
                    <a:srgbClr val="000000"/>
                  </a:outerShdw>
                </a:effectLst>
                <a:latin typeface="Verdana"/>
                <a:ea typeface="ＭＳ Ｐゴシック" charset="0"/>
                <a:cs typeface="Arial" charset="0"/>
              </a:defRPr>
            </a:lvl1pPr>
          </a:lstStyle>
          <a:p>
            <a:pPr>
              <a:defRPr/>
            </a:pPr>
            <a:endParaRPr lang="en-US"/>
          </a:p>
        </p:txBody>
      </p:sp>
      <p:sp>
        <p:nvSpPr>
          <p:cNvPr id="357418" name="Rectangle 106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latin typeface="Verdana" charset="0"/>
              </a:defRPr>
            </a:lvl1pPr>
          </a:lstStyle>
          <a:p>
            <a:pPr>
              <a:defRPr/>
            </a:pPr>
            <a:fld id="{DAF7117E-6C98-F049-AF24-C78F56A06C28}" type="slidenum">
              <a:rPr lang="en-US"/>
              <a:pPr>
                <a:defRPr/>
              </a:pPr>
              <a:t>‹#›</a:t>
            </a:fld>
            <a:endParaRPr lang="en-US"/>
          </a:p>
        </p:txBody>
      </p:sp>
      <p:sp>
        <p:nvSpPr>
          <p:cNvPr id="357419" name="Rectangle 1067"/>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6444633"/>
      </p:ext>
    </p:extLst>
  </p:cSld>
  <p:clrMap bg1="dk2" tx1="lt1" bg2="dk1" tx2="lt2" accent1="accent1" accent2="accent2" accent3="accent3" accent4="accent4" accent5="accent5" accent6="accent6" hlink="hlink" folHlink="folHlink"/>
  <p:sldLayoutIdLst>
    <p:sldLayoutId id="2147484477" r:id="rId1"/>
    <p:sldLayoutId id="2147484478" r:id="rId2"/>
    <p:sldLayoutId id="2147484479" r:id="rId3"/>
    <p:sldLayoutId id="2147484480" r:id="rId4"/>
    <p:sldLayoutId id="2147484481" r:id="rId5"/>
    <p:sldLayoutId id="2147484482" r:id="rId6"/>
    <p:sldLayoutId id="2147484483" r:id="rId7"/>
    <p:sldLayoutId id="2147484484" r:id="rId8"/>
    <p:sldLayoutId id="2147484485" r:id="rId9"/>
    <p:sldLayoutId id="2147484486" r:id="rId10"/>
    <p:sldLayoutId id="214748448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26978" name="Group 1026"/>
          <p:cNvGrpSpPr>
            <a:grpSpLocks/>
          </p:cNvGrpSpPr>
          <p:nvPr/>
        </p:nvGrpSpPr>
        <p:grpSpPr bwMode="auto">
          <a:xfrm>
            <a:off x="1588" y="0"/>
            <a:ext cx="9148762" cy="6851650"/>
            <a:chOff x="1" y="0"/>
            <a:chExt cx="5763" cy="4316"/>
          </a:xfrm>
        </p:grpSpPr>
        <p:sp>
          <p:nvSpPr>
            <p:cNvPr id="357379"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80"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81"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grpSp>
          <p:nvGrpSpPr>
            <p:cNvPr id="126987" name="Group 1030"/>
            <p:cNvGrpSpPr>
              <a:grpSpLocks/>
            </p:cNvGrpSpPr>
            <p:nvPr/>
          </p:nvGrpSpPr>
          <p:grpSpPr bwMode="auto">
            <a:xfrm>
              <a:off x="288" y="0"/>
              <a:ext cx="5098" cy="4316"/>
              <a:chOff x="288" y="0"/>
              <a:chExt cx="5098" cy="4316"/>
            </a:xfrm>
          </p:grpSpPr>
          <p:sp>
            <p:nvSpPr>
              <p:cNvPr id="357383"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84"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85"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86"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87"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88"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89"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90"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91"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92"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93"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94"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95"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grpSp>
        <p:sp>
          <p:nvSpPr>
            <p:cNvPr id="357396"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97"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98"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126991" name="Freeform 1047"/>
            <p:cNvSpPr>
              <a:spLocks/>
            </p:cNvSpPr>
            <p:nvPr/>
          </p:nvSpPr>
          <p:spPr bwMode="hidden">
            <a:xfrm>
              <a:off x="5041" y="0"/>
              <a:ext cx="719" cy="845"/>
            </a:xfrm>
            <a:custGeom>
              <a:avLst/>
              <a:gdLst>
                <a:gd name="T0" fmla="*/ 739 w 717"/>
                <a:gd name="T1" fmla="*/ 845 h 845"/>
                <a:gd name="T2" fmla="*/ 739 w 717"/>
                <a:gd name="T3" fmla="*/ 821 h 845"/>
                <a:gd name="T4" fmla="*/ 596 w 717"/>
                <a:gd name="T5" fmla="*/ 605 h 845"/>
                <a:gd name="T6" fmla="*/ 417 w 717"/>
                <a:gd name="T7" fmla="*/ 396 h 845"/>
                <a:gd name="T8" fmla="*/ 232 w 717"/>
                <a:gd name="T9" fmla="*/ 192 h 845"/>
                <a:gd name="T10" fmla="*/ 17 w 717"/>
                <a:gd name="T11" fmla="*/ 0 h 845"/>
                <a:gd name="T12" fmla="*/ 0 w 717"/>
                <a:gd name="T13" fmla="*/ 0 h 845"/>
                <a:gd name="T14" fmla="*/ 220 w 717"/>
                <a:gd name="T15" fmla="*/ 198 h 845"/>
                <a:gd name="T16" fmla="*/ 411 w 717"/>
                <a:gd name="T17" fmla="*/ 408 h 845"/>
                <a:gd name="T18" fmla="*/ 590 w 717"/>
                <a:gd name="T19" fmla="*/ 623 h 845"/>
                <a:gd name="T20" fmla="*/ 739 w 717"/>
                <a:gd name="T21" fmla="*/ 845 h 845"/>
                <a:gd name="T22" fmla="*/ 73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6992" name="Freeform 1048"/>
            <p:cNvSpPr>
              <a:spLocks/>
            </p:cNvSpPr>
            <p:nvPr/>
          </p:nvSpPr>
          <p:spPr bwMode="hidden">
            <a:xfrm>
              <a:off x="5352" y="0"/>
              <a:ext cx="408" cy="414"/>
            </a:xfrm>
            <a:custGeom>
              <a:avLst/>
              <a:gdLst>
                <a:gd name="T0" fmla="*/ 418 w 407"/>
                <a:gd name="T1" fmla="*/ 414 h 414"/>
                <a:gd name="T2" fmla="*/ 418 w 407"/>
                <a:gd name="T3" fmla="*/ 396 h 414"/>
                <a:gd name="T4" fmla="*/ 233 w 407"/>
                <a:gd name="T5" fmla="*/ 192 h 414"/>
                <a:gd name="T6" fmla="*/ 12 w 407"/>
                <a:gd name="T7" fmla="*/ 0 h 414"/>
                <a:gd name="T8" fmla="*/ 0 w 407"/>
                <a:gd name="T9" fmla="*/ 0 h 414"/>
                <a:gd name="T10" fmla="*/ 108 w 407"/>
                <a:gd name="T11" fmla="*/ 102 h 414"/>
                <a:gd name="T12" fmla="*/ 227 w 407"/>
                <a:gd name="T13" fmla="*/ 204 h 414"/>
                <a:gd name="T14" fmla="*/ 418 w 407"/>
                <a:gd name="T15" fmla="*/ 414 h 414"/>
                <a:gd name="T16" fmla="*/ 41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7401"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126994" name="Freeform 1050"/>
            <p:cNvSpPr>
              <a:spLocks/>
            </p:cNvSpPr>
            <p:nvPr/>
          </p:nvSpPr>
          <p:spPr bwMode="hidden">
            <a:xfrm>
              <a:off x="6" y="0"/>
              <a:ext cx="588" cy="599"/>
            </a:xfrm>
            <a:custGeom>
              <a:avLst/>
              <a:gdLst>
                <a:gd name="T0" fmla="*/ 608 w 586"/>
                <a:gd name="T1" fmla="*/ 0 h 599"/>
                <a:gd name="T2" fmla="*/ 590 w 586"/>
                <a:gd name="T3" fmla="*/ 0 h 599"/>
                <a:gd name="T4" fmla="*/ 418 w 586"/>
                <a:gd name="T5" fmla="*/ 132 h 599"/>
                <a:gd name="T6" fmla="*/ 268 w 586"/>
                <a:gd name="T7" fmla="*/ 270 h 599"/>
                <a:gd name="T8" fmla="*/ 120 w 586"/>
                <a:gd name="T9" fmla="*/ 420 h 599"/>
                <a:gd name="T10" fmla="*/ 0 w 586"/>
                <a:gd name="T11" fmla="*/ 575 h 599"/>
                <a:gd name="T12" fmla="*/ 0 w 586"/>
                <a:gd name="T13" fmla="*/ 599 h 599"/>
                <a:gd name="T14" fmla="*/ 120 w 586"/>
                <a:gd name="T15" fmla="*/ 432 h 599"/>
                <a:gd name="T16" fmla="*/ 268 w 586"/>
                <a:gd name="T17" fmla="*/ 282 h 599"/>
                <a:gd name="T18" fmla="*/ 424 w 586"/>
                <a:gd name="T19" fmla="*/ 138 h 599"/>
                <a:gd name="T20" fmla="*/ 608 w 586"/>
                <a:gd name="T21" fmla="*/ 0 h 599"/>
                <a:gd name="T22" fmla="*/ 60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6995" name="Freeform 1051"/>
            <p:cNvSpPr>
              <a:spLocks/>
            </p:cNvSpPr>
            <p:nvPr/>
          </p:nvSpPr>
          <p:spPr bwMode="hidden">
            <a:xfrm>
              <a:off x="6" y="0"/>
              <a:ext cx="270" cy="252"/>
            </a:xfrm>
            <a:custGeom>
              <a:avLst/>
              <a:gdLst>
                <a:gd name="T0" fmla="*/ 280 w 269"/>
                <a:gd name="T1" fmla="*/ 0 h 252"/>
                <a:gd name="T2" fmla="*/ 26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0 w 269"/>
                <a:gd name="T15" fmla="*/ 0 h 252"/>
                <a:gd name="T16" fmla="*/ 28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6996"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6997"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6998"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126999" name="Group 1055"/>
            <p:cNvGrpSpPr>
              <a:grpSpLocks/>
            </p:cNvGrpSpPr>
            <p:nvPr/>
          </p:nvGrpSpPr>
          <p:grpSpPr bwMode="auto">
            <a:xfrm>
              <a:off x="1" y="392"/>
              <a:ext cx="5758" cy="1571"/>
              <a:chOff x="1" y="392"/>
              <a:chExt cx="5758" cy="1571"/>
            </a:xfrm>
          </p:grpSpPr>
          <p:sp>
            <p:nvSpPr>
              <p:cNvPr id="127002"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7003"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7004"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7005"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7006"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127000"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7001"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357415" name="Rectangle 1063"/>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57416" name="Rectangle 1064"/>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b="0">
                <a:solidFill>
                  <a:srgbClr val="FFFFFF"/>
                </a:solidFill>
                <a:effectLst>
                  <a:outerShdw blurRad="38100" dist="38100" dir="2700000" algn="tl">
                    <a:srgbClr val="000000"/>
                  </a:outerShdw>
                </a:effectLst>
                <a:latin typeface="Verdana"/>
                <a:ea typeface="ＭＳ Ｐゴシック" charset="0"/>
                <a:cs typeface="Arial" charset="0"/>
              </a:defRPr>
            </a:lvl1pPr>
          </a:lstStyle>
          <a:p>
            <a:pPr>
              <a:defRPr/>
            </a:pPr>
            <a:endParaRPr lang="en-US"/>
          </a:p>
        </p:txBody>
      </p:sp>
      <p:sp>
        <p:nvSpPr>
          <p:cNvPr id="357417" name="Rectangle 106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b="0">
                <a:solidFill>
                  <a:srgbClr val="FFFFFF"/>
                </a:solidFill>
                <a:effectLst>
                  <a:outerShdw blurRad="38100" dist="38100" dir="2700000" algn="tl">
                    <a:srgbClr val="000000"/>
                  </a:outerShdw>
                </a:effectLst>
                <a:latin typeface="Verdana"/>
                <a:ea typeface="ＭＳ Ｐゴシック" charset="0"/>
                <a:cs typeface="Arial" charset="0"/>
              </a:defRPr>
            </a:lvl1pPr>
          </a:lstStyle>
          <a:p>
            <a:pPr>
              <a:defRPr/>
            </a:pPr>
            <a:endParaRPr lang="en-US"/>
          </a:p>
        </p:txBody>
      </p:sp>
      <p:sp>
        <p:nvSpPr>
          <p:cNvPr id="357418" name="Rectangle 106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latin typeface="Verdana" charset="0"/>
              </a:defRPr>
            </a:lvl1pPr>
          </a:lstStyle>
          <a:p>
            <a:pPr>
              <a:defRPr/>
            </a:pPr>
            <a:fld id="{A89875D7-6425-E842-BF44-FC21D540ADF9}" type="slidenum">
              <a:rPr lang="en-US"/>
              <a:pPr>
                <a:defRPr/>
              </a:pPr>
              <a:t>‹#›</a:t>
            </a:fld>
            <a:endParaRPr lang="en-US"/>
          </a:p>
        </p:txBody>
      </p:sp>
      <p:sp>
        <p:nvSpPr>
          <p:cNvPr id="357419" name="Rectangle 1067"/>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0830465"/>
      </p:ext>
    </p:extLst>
  </p:cSld>
  <p:clrMap bg1="dk2" tx1="lt1" bg2="dk1" tx2="lt2" accent1="accent1" accent2="accent2" accent3="accent3" accent4="accent4" accent5="accent5" accent6="accent6" hlink="hlink" folHlink="folHlink"/>
  <p:sldLayoutIdLst>
    <p:sldLayoutId id="2147484489" r:id="rId1"/>
    <p:sldLayoutId id="2147484490" r:id="rId2"/>
    <p:sldLayoutId id="2147484491" r:id="rId3"/>
    <p:sldLayoutId id="2147484492" r:id="rId4"/>
    <p:sldLayoutId id="2147484493" r:id="rId5"/>
    <p:sldLayoutId id="2147484494" r:id="rId6"/>
    <p:sldLayoutId id="2147484495" r:id="rId7"/>
    <p:sldLayoutId id="2147484496" r:id="rId8"/>
    <p:sldLayoutId id="2147484497" r:id="rId9"/>
    <p:sldLayoutId id="2147484498" r:id="rId10"/>
    <p:sldLayoutId id="214748449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9266" name="Group 1026"/>
          <p:cNvGrpSpPr>
            <a:grpSpLocks/>
          </p:cNvGrpSpPr>
          <p:nvPr/>
        </p:nvGrpSpPr>
        <p:grpSpPr bwMode="auto">
          <a:xfrm>
            <a:off x="0" y="0"/>
            <a:ext cx="7242175" cy="1981200"/>
            <a:chOff x="0" y="0"/>
            <a:chExt cx="4562" cy="1248"/>
          </a:xfrm>
        </p:grpSpPr>
        <p:sp>
          <p:nvSpPr>
            <p:cNvPr id="365571" name="Freeform 1027"/>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2000" b="0">
                <a:solidFill>
                  <a:srgbClr val="FFFFFF"/>
                </a:solidFill>
                <a:latin typeface="Arial" charset="0"/>
                <a:cs typeface="Arial" charset="0"/>
              </a:endParaRPr>
            </a:p>
          </p:txBody>
        </p:sp>
        <p:sp>
          <p:nvSpPr>
            <p:cNvPr id="139273"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65573" name="Rectangle 1029"/>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5574" name="Rectangle 1030"/>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5575" name="Rectangle 1031"/>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b="0">
                <a:solidFill>
                  <a:srgbClr val="FFFFFF"/>
                </a:solidFill>
                <a:effectLst>
                  <a:outerShdw blurRad="38100" dist="38100" dir="2700000" algn="tl">
                    <a:srgbClr val="000000"/>
                  </a:outerShdw>
                </a:effectLst>
                <a:latin typeface="Tahoma"/>
                <a:ea typeface="ＭＳ Ｐゴシック" charset="0"/>
                <a:cs typeface="Arial" charset="0"/>
              </a:defRPr>
            </a:lvl1pPr>
          </a:lstStyle>
          <a:p>
            <a:pPr>
              <a:defRPr/>
            </a:pPr>
            <a:endParaRPr lang="en-US"/>
          </a:p>
        </p:txBody>
      </p:sp>
      <p:sp>
        <p:nvSpPr>
          <p:cNvPr id="365576" name="Rectangle 1032"/>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b="0">
                <a:solidFill>
                  <a:srgbClr val="FFFFFF"/>
                </a:solidFill>
                <a:effectLst>
                  <a:outerShdw blurRad="38100" dist="38100" dir="2700000" algn="tl">
                    <a:srgbClr val="000000"/>
                  </a:outerShdw>
                </a:effectLst>
                <a:latin typeface="Tahoma"/>
                <a:ea typeface="ＭＳ Ｐゴシック" charset="0"/>
                <a:cs typeface="Arial" charset="0"/>
              </a:defRPr>
            </a:lvl1pPr>
          </a:lstStyle>
          <a:p>
            <a:pPr>
              <a:defRPr/>
            </a:pPr>
            <a:endParaRPr lang="en-US"/>
          </a:p>
        </p:txBody>
      </p:sp>
      <p:sp>
        <p:nvSpPr>
          <p:cNvPr id="365577" name="Rectangle 1033"/>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b="0">
                <a:solidFill>
                  <a:srgbClr val="FFFFFF"/>
                </a:solidFill>
                <a:effectLst>
                  <a:outerShdw blurRad="38100" dist="38100" dir="2700000" algn="tl">
                    <a:srgbClr val="000000"/>
                  </a:outerShdw>
                </a:effectLst>
                <a:latin typeface="Tahoma" charset="0"/>
              </a:defRPr>
            </a:lvl1pPr>
          </a:lstStyle>
          <a:p>
            <a:pPr>
              <a:defRPr/>
            </a:pPr>
            <a:fld id="{660CD352-46FF-8949-9076-F19940788F73}" type="slidenum">
              <a:rPr lang="en-US"/>
              <a:pPr>
                <a:defRPr/>
              </a:pPr>
              <a:t>‹#›</a:t>
            </a:fld>
            <a:endParaRPr lang="en-US"/>
          </a:p>
        </p:txBody>
      </p:sp>
    </p:spTree>
    <p:extLst>
      <p:ext uri="{BB962C8B-B14F-4D97-AF65-F5344CB8AC3E}">
        <p14:creationId xmlns:p14="http://schemas.microsoft.com/office/powerpoint/2010/main" val="3397450657"/>
      </p:ext>
    </p:extLst>
  </p:cSld>
  <p:clrMap bg1="dk2" tx1="lt1" bg2="dk1" tx2="lt2" accent1="accent1" accent2="accent2" accent3="accent3" accent4="accent4" accent5="accent5" accent6="accent6" hlink="hlink" folHlink="folHlink"/>
  <p:sldLayoutIdLst>
    <p:sldLayoutId id="2147484501" r:id="rId1"/>
    <p:sldLayoutId id="2147484502" r:id="rId2"/>
    <p:sldLayoutId id="2147484503" r:id="rId3"/>
    <p:sldLayoutId id="2147484504" r:id="rId4"/>
    <p:sldLayoutId id="2147484505" r:id="rId5"/>
    <p:sldLayoutId id="2147484506" r:id="rId6"/>
    <p:sldLayoutId id="2147484507" r:id="rId7"/>
    <p:sldLayoutId id="2147484508" r:id="rId8"/>
    <p:sldLayoutId id="2147484509" r:id="rId9"/>
    <p:sldLayoutId id="2147484510" r:id="rId10"/>
    <p:sldLayoutId id="214748451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554" name="Rectangle 1026"/>
          <p:cNvSpPr>
            <a:spLocks noChangeArrowheads="1"/>
          </p:cNvSpPr>
          <p:nvPr userDrawn="1"/>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700">
            <a:solidFill>
              <a:schemeClr val="tx1"/>
            </a:solidFill>
            <a:miter lim="800000"/>
            <a:headEnd/>
            <a:tailEnd/>
          </a:ln>
        </p:spPr>
        <p:txBody>
          <a:bodyPr wrap="none" anchor="ctr"/>
          <a:lstStyle/>
          <a:p>
            <a:endParaRPr lang="en-US" sz="2000" b="0">
              <a:solidFill>
                <a:srgbClr val="000000"/>
              </a:solidFill>
              <a:latin typeface="Arial" charset="0"/>
              <a:cs typeface="Arial" charset="0"/>
            </a:endParaRPr>
          </a:p>
        </p:txBody>
      </p:sp>
      <p:sp>
        <p:nvSpPr>
          <p:cNvPr id="371715" name="Text Box 1027"/>
          <p:cNvSpPr txBox="1">
            <a:spLocks noChangeArrowheads="1"/>
          </p:cNvSpPr>
          <p:nvPr userDrawn="1"/>
        </p:nvSpPr>
        <p:spPr bwMode="auto">
          <a:xfrm>
            <a:off x="760413" y="6561138"/>
            <a:ext cx="876300" cy="219075"/>
          </a:xfrm>
          <a:prstGeom prst="rect">
            <a:avLst/>
          </a:prstGeom>
          <a:noFill/>
          <a:ln>
            <a:noFill/>
          </a:ln>
          <a:effectLst/>
        </p:spPr>
        <p:txBody>
          <a:bodyPr wrap="none" lIns="82058" tIns="41029" rIns="82058" bIns="41029" anchor="ctr">
            <a:spAutoFit/>
          </a:bodyPr>
          <a:lstStyle>
            <a:lvl1pPr defTabSz="820738">
              <a:defRPr>
                <a:solidFill>
                  <a:schemeClr val="tx1"/>
                </a:solidFill>
                <a:latin typeface="Arial" charset="0"/>
                <a:ea typeface="ＭＳ Ｐゴシック" charset="0"/>
                <a:cs typeface="Arial" charset="0"/>
              </a:defRPr>
            </a:lvl1pPr>
            <a:lvl2pPr marL="409575" defTabSz="820738">
              <a:defRPr>
                <a:solidFill>
                  <a:schemeClr val="tx1"/>
                </a:solidFill>
                <a:latin typeface="Arial" charset="0"/>
                <a:ea typeface="Arial" charset="0"/>
                <a:cs typeface="Arial" charset="0"/>
              </a:defRPr>
            </a:lvl2pPr>
            <a:lvl3pPr marL="820738" defTabSz="820738">
              <a:defRPr>
                <a:solidFill>
                  <a:schemeClr val="tx1"/>
                </a:solidFill>
                <a:latin typeface="Arial" charset="0"/>
                <a:ea typeface="Arial" charset="0"/>
                <a:cs typeface="Arial" charset="0"/>
              </a:defRPr>
            </a:lvl3pPr>
            <a:lvl4pPr marL="1230313" defTabSz="820738">
              <a:defRPr>
                <a:solidFill>
                  <a:schemeClr val="tx1"/>
                </a:solidFill>
                <a:latin typeface="Arial" charset="0"/>
                <a:ea typeface="Arial" charset="0"/>
                <a:cs typeface="Arial" charset="0"/>
              </a:defRPr>
            </a:lvl4pPr>
            <a:lvl5pPr marL="1641475" defTabSz="820738">
              <a:defRPr>
                <a:solidFill>
                  <a:schemeClr val="tx1"/>
                </a:solidFill>
                <a:latin typeface="Arial" charset="0"/>
                <a:ea typeface="Arial" charset="0"/>
                <a:cs typeface="Arial" charset="0"/>
              </a:defRPr>
            </a:lvl5pPr>
            <a:lvl6pPr marL="2098675" defTabSz="820738" fontAlgn="base">
              <a:spcBef>
                <a:spcPct val="0"/>
              </a:spcBef>
              <a:spcAft>
                <a:spcPct val="0"/>
              </a:spcAft>
              <a:defRPr>
                <a:solidFill>
                  <a:schemeClr val="tx1"/>
                </a:solidFill>
                <a:latin typeface="Arial" charset="0"/>
                <a:ea typeface="Arial" charset="0"/>
                <a:cs typeface="Arial" charset="0"/>
              </a:defRPr>
            </a:lvl6pPr>
            <a:lvl7pPr marL="2555875" defTabSz="820738" fontAlgn="base">
              <a:spcBef>
                <a:spcPct val="0"/>
              </a:spcBef>
              <a:spcAft>
                <a:spcPct val="0"/>
              </a:spcAft>
              <a:defRPr>
                <a:solidFill>
                  <a:schemeClr val="tx1"/>
                </a:solidFill>
                <a:latin typeface="Arial" charset="0"/>
                <a:ea typeface="Arial" charset="0"/>
                <a:cs typeface="Arial" charset="0"/>
              </a:defRPr>
            </a:lvl7pPr>
            <a:lvl8pPr marL="3013075" defTabSz="820738" fontAlgn="base">
              <a:spcBef>
                <a:spcPct val="0"/>
              </a:spcBef>
              <a:spcAft>
                <a:spcPct val="0"/>
              </a:spcAft>
              <a:defRPr>
                <a:solidFill>
                  <a:schemeClr val="tx1"/>
                </a:solidFill>
                <a:latin typeface="Arial" charset="0"/>
                <a:ea typeface="Arial" charset="0"/>
                <a:cs typeface="Arial" charset="0"/>
              </a:defRPr>
            </a:lvl8pPr>
            <a:lvl9pPr marL="3470275" defTabSz="820738" fontAlgn="base">
              <a:spcBef>
                <a:spcPct val="0"/>
              </a:spcBef>
              <a:spcAft>
                <a:spcPct val="0"/>
              </a:spcAft>
              <a:defRPr>
                <a:solidFill>
                  <a:schemeClr val="tx1"/>
                </a:solidFill>
                <a:latin typeface="Arial" charset="0"/>
                <a:ea typeface="Arial" charset="0"/>
                <a:cs typeface="Arial" charset="0"/>
              </a:defRPr>
            </a:lvl9pPr>
          </a:lstStyle>
          <a:p>
            <a:pPr algn="ctr" eaLnBrk="0" hangingPunct="0">
              <a:spcBef>
                <a:spcPct val="50000"/>
              </a:spcBef>
              <a:defRPr/>
            </a:pPr>
            <a:r>
              <a:rPr lang="en-US" sz="800">
                <a:solidFill>
                  <a:srgbClr val="FFFFFF"/>
                </a:solidFill>
              </a:rPr>
              <a:t>© </a:t>
            </a:r>
            <a:r>
              <a:rPr lang="en-US" sz="900">
                <a:solidFill>
                  <a:srgbClr val="FFFFFF"/>
                </a:solidFill>
              </a:rPr>
              <a:t>2004</a:t>
            </a:r>
            <a:r>
              <a:rPr lang="en-US" sz="800">
                <a:solidFill>
                  <a:srgbClr val="FFFFFF"/>
                </a:solidFill>
              </a:rPr>
              <a:t> TBBMI</a:t>
            </a:r>
          </a:p>
        </p:txBody>
      </p:sp>
      <p:sp>
        <p:nvSpPr>
          <p:cNvPr id="151556" name="Rectangle 1028"/>
          <p:cNvSpPr>
            <a:spLocks noChangeArrowheads="1"/>
          </p:cNvSpPr>
          <p:nvPr userDrawn="1"/>
        </p:nvSpPr>
        <p:spPr bwMode="auto">
          <a:xfrm>
            <a:off x="7926388" y="6527800"/>
            <a:ext cx="622300" cy="24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058" tIns="41029" rIns="82058" bIns="41029" anchor="ctr">
            <a:spAutoFit/>
          </a:bodyPr>
          <a:lstStyle/>
          <a:p>
            <a:pPr algn="ctr" defTabSz="820738" eaLnBrk="0" hangingPunct="0"/>
            <a:r>
              <a:rPr lang="en-US" sz="900">
                <a:solidFill>
                  <a:srgbClr val="FFFFFF"/>
                </a:solidFill>
                <a:latin typeface="Comic Sans MS" charset="0"/>
                <a:cs typeface="Arial" charset="0"/>
              </a:rPr>
              <a:t>8.0.08.</a:t>
            </a:r>
          </a:p>
        </p:txBody>
      </p:sp>
      <p:sp>
        <p:nvSpPr>
          <p:cNvPr id="371717" name="Rectangle 1029"/>
          <p:cNvSpPr>
            <a:spLocks noChangeArrowheads="1"/>
          </p:cNvSpPr>
          <p:nvPr userDrawn="1"/>
        </p:nvSpPr>
        <p:spPr bwMode="auto">
          <a:xfrm>
            <a:off x="461963" y="106363"/>
            <a:ext cx="4060825" cy="930275"/>
          </a:xfrm>
          <a:prstGeom prst="rect">
            <a:avLst/>
          </a:prstGeom>
          <a:noFill/>
          <a:ln>
            <a:noFill/>
          </a:ln>
          <a:effectLst>
            <a:outerShdw blurRad="63500" dist="38099" dir="2700000" algn="ctr" rotWithShape="0">
              <a:srgbClr val="000066">
                <a:alpha val="74998"/>
              </a:srgbClr>
            </a:outerShdw>
          </a:effectLst>
        </p:spPr>
        <p:txBody>
          <a:bodyPr lIns="91176" tIns="45588" rIns="91176" bIns="45588">
            <a:spAutoFit/>
          </a:bodyPr>
          <a:lstStyle/>
          <a:p>
            <a:pPr defTabSz="903288" eaLnBrk="0" hangingPunct="0">
              <a:lnSpc>
                <a:spcPct val="125000"/>
              </a:lnSpc>
              <a:spcBef>
                <a:spcPct val="50000"/>
              </a:spcBef>
              <a:defRPr/>
            </a:pPr>
            <a:r>
              <a:rPr lang="en-US" sz="2200">
                <a:solidFill>
                  <a:srgbClr val="FFFF00"/>
                </a:solidFill>
                <a:latin typeface="Helvetica" charset="0"/>
                <a:cs typeface="Arial" charset="0"/>
              </a:rPr>
              <a:t>The  New Testament          Comes Together</a:t>
            </a:r>
          </a:p>
        </p:txBody>
      </p:sp>
    </p:spTree>
    <p:extLst>
      <p:ext uri="{BB962C8B-B14F-4D97-AF65-F5344CB8AC3E}">
        <p14:creationId xmlns:p14="http://schemas.microsoft.com/office/powerpoint/2010/main" val="708020381"/>
      </p:ext>
    </p:extLst>
  </p:cSld>
  <p:clrMap bg1="lt1" tx1="dk1" bg2="lt2" tx2="dk2" accent1="accent1" accent2="accent2" accent3="accent3" accent4="accent4" accent5="accent5" accent6="accent6" hlink="hlink" folHlink="folHlink"/>
  <p:sldLayoutIdLst>
    <p:sldLayoutId id="2147484513" r:id="rId1"/>
    <p:sldLayoutId id="2147484514" r:id="rId2"/>
    <p:sldLayoutId id="2147484515" r:id="rId3"/>
    <p:sldLayoutId id="2147484516" r:id="rId4"/>
    <p:sldLayoutId id="2147484517" r:id="rId5"/>
    <p:sldLayoutId id="2147484518" r:id="rId6"/>
    <p:sldLayoutId id="2147484519" r:id="rId7"/>
    <p:sldLayoutId id="2147484520" r:id="rId8"/>
    <p:sldLayoutId id="2147484521" r:id="rId9"/>
    <p:sldLayoutId id="2147484522" r:id="rId10"/>
    <p:sldLayoutId id="2147484523" r:id="rId11"/>
  </p:sldLayoutIdLst>
  <p:transition>
    <p:cut/>
  </p:transition>
  <p:txStyles>
    <p:titleStyle>
      <a:lvl1pPr algn="ctr" defTabSz="903288" rtl="0" eaLnBrk="0" fontAlgn="base" hangingPunct="0">
        <a:spcBef>
          <a:spcPct val="0"/>
        </a:spcBef>
        <a:spcAft>
          <a:spcPct val="0"/>
        </a:spcAft>
        <a:defRPr sz="4300">
          <a:solidFill>
            <a:schemeClr val="tx2"/>
          </a:solidFill>
          <a:latin typeface="+mj-lt"/>
          <a:ea typeface="+mj-ea"/>
          <a:cs typeface="ＭＳ Ｐゴシック" charset="-128"/>
        </a:defRPr>
      </a:lvl1pPr>
      <a:lvl2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2pPr>
      <a:lvl3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3pPr>
      <a:lvl4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4pPr>
      <a:lvl5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5pPr>
      <a:lvl6pPr marL="457200" algn="ctr" defTabSz="903288" rtl="0" eaLnBrk="0" fontAlgn="base" hangingPunct="0">
        <a:spcBef>
          <a:spcPct val="0"/>
        </a:spcBef>
        <a:spcAft>
          <a:spcPct val="0"/>
        </a:spcAft>
        <a:defRPr sz="4300">
          <a:solidFill>
            <a:schemeClr val="tx2"/>
          </a:solidFill>
          <a:latin typeface="Times" charset="0"/>
          <a:ea typeface="ＭＳ Ｐゴシック" charset="0"/>
        </a:defRPr>
      </a:lvl6pPr>
      <a:lvl7pPr marL="914400" algn="ctr" defTabSz="903288" rtl="0" eaLnBrk="0" fontAlgn="base" hangingPunct="0">
        <a:spcBef>
          <a:spcPct val="0"/>
        </a:spcBef>
        <a:spcAft>
          <a:spcPct val="0"/>
        </a:spcAft>
        <a:defRPr sz="4300">
          <a:solidFill>
            <a:schemeClr val="tx2"/>
          </a:solidFill>
          <a:latin typeface="Times" charset="0"/>
          <a:ea typeface="ＭＳ Ｐゴシック" charset="0"/>
        </a:defRPr>
      </a:lvl7pPr>
      <a:lvl8pPr marL="1371600" algn="ctr" defTabSz="903288" rtl="0" eaLnBrk="0" fontAlgn="base" hangingPunct="0">
        <a:spcBef>
          <a:spcPct val="0"/>
        </a:spcBef>
        <a:spcAft>
          <a:spcPct val="0"/>
        </a:spcAft>
        <a:defRPr sz="4300">
          <a:solidFill>
            <a:schemeClr val="tx2"/>
          </a:solidFill>
          <a:latin typeface="Times" charset="0"/>
          <a:ea typeface="ＭＳ Ｐゴシック" charset="0"/>
        </a:defRPr>
      </a:lvl8pPr>
      <a:lvl9pPr marL="1828800" algn="ctr" defTabSz="903288" rtl="0" eaLnBrk="0" fontAlgn="base" hangingPunct="0">
        <a:spcBef>
          <a:spcPct val="0"/>
        </a:spcBef>
        <a:spcAft>
          <a:spcPct val="0"/>
        </a:spcAft>
        <a:defRPr sz="4300">
          <a:solidFill>
            <a:schemeClr val="tx2"/>
          </a:solidFill>
          <a:latin typeface="Times" charset="0"/>
          <a:ea typeface="ＭＳ Ｐゴシック" charset="0"/>
        </a:defRPr>
      </a:lvl9pPr>
    </p:titleStyle>
    <p:bodyStyle>
      <a:lvl1pPr marL="339725" indent="-339725" algn="l" defTabSz="903288" rtl="0" eaLnBrk="0" fontAlgn="base" hangingPunct="0">
        <a:spcBef>
          <a:spcPct val="20000"/>
        </a:spcBef>
        <a:spcAft>
          <a:spcPct val="0"/>
        </a:spcAft>
        <a:buClr>
          <a:schemeClr val="tx2"/>
        </a:buClr>
        <a:buSzPct val="100000"/>
        <a:buChar char="•"/>
        <a:defRPr sz="3100">
          <a:solidFill>
            <a:schemeClr val="tx1"/>
          </a:solidFill>
          <a:latin typeface="+mn-lt"/>
          <a:ea typeface="+mn-ea"/>
          <a:cs typeface="ＭＳ Ｐゴシック" charset="-128"/>
        </a:defRPr>
      </a:lvl1pPr>
      <a:lvl2pPr marL="733425" indent="-282575" algn="l" defTabSz="903288" rtl="0" eaLnBrk="0" fontAlgn="base" hangingPunct="0">
        <a:spcBef>
          <a:spcPct val="20000"/>
        </a:spcBef>
        <a:spcAft>
          <a:spcPct val="0"/>
        </a:spcAft>
        <a:buClr>
          <a:schemeClr val="tx2"/>
        </a:buClr>
        <a:buSzPct val="100000"/>
        <a:buChar char="–"/>
        <a:defRPr sz="2800">
          <a:solidFill>
            <a:schemeClr val="tx1"/>
          </a:solidFill>
          <a:latin typeface="+mn-lt"/>
          <a:ea typeface="+mn-ea"/>
        </a:defRPr>
      </a:lvl2pPr>
      <a:lvl3pPr marL="1128713" indent="-225425" algn="l" defTabSz="903288" rtl="0" eaLnBrk="0" fontAlgn="base" hangingPunct="0">
        <a:spcBef>
          <a:spcPct val="20000"/>
        </a:spcBef>
        <a:spcAft>
          <a:spcPct val="0"/>
        </a:spcAft>
        <a:buClr>
          <a:schemeClr val="tx2"/>
        </a:buClr>
        <a:buSzPct val="100000"/>
        <a:buChar char="•"/>
        <a:defRPr sz="2300">
          <a:solidFill>
            <a:schemeClr val="tx1"/>
          </a:solidFill>
          <a:latin typeface="+mn-lt"/>
          <a:ea typeface="+mn-ea"/>
        </a:defRPr>
      </a:lvl3pPr>
      <a:lvl4pPr marL="1579563" indent="-225425"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4pPr>
      <a:lvl5pPr marL="20320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5pPr>
      <a:lvl6pPr marL="24892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6pPr>
      <a:lvl7pPr marL="29464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7pPr>
      <a:lvl8pPr marL="34036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8pPr>
      <a:lvl9pPr marL="38608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56386" name="Rectangle 2"/>
          <p:cNvSpPr>
            <a:spLocks noGrp="1" noChangeArrowheads="1"/>
          </p:cNvSpPr>
          <p:nvPr>
            <p:ph type="title"/>
          </p:nvPr>
        </p:nvSpPr>
        <p:spPr bwMode="auto">
          <a:xfrm>
            <a:off x="685800" y="609600"/>
            <a:ext cx="7772400" cy="11430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6387"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6388"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b="0">
                <a:solidFill>
                  <a:srgbClr val="FFFF66"/>
                </a:solidFill>
                <a:latin typeface="Trebuchet MS"/>
                <a:ea typeface="Osaka"/>
                <a:cs typeface="Osaka"/>
              </a:defRPr>
            </a:lvl1pPr>
          </a:lstStyle>
          <a:p>
            <a:pPr>
              <a:defRPr/>
            </a:pPr>
            <a:endParaRPr lang="en-US"/>
          </a:p>
        </p:txBody>
      </p:sp>
      <p:sp>
        <p:nvSpPr>
          <p:cNvPr id="656389"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FFFF66"/>
                </a:solidFill>
                <a:latin typeface="Trebuchet MS"/>
                <a:ea typeface="Osaka"/>
                <a:cs typeface="Osaka"/>
              </a:defRPr>
            </a:lvl1pPr>
          </a:lstStyle>
          <a:p>
            <a:pPr>
              <a:defRPr/>
            </a:pPr>
            <a:endParaRPr lang="en-US"/>
          </a:p>
        </p:txBody>
      </p:sp>
      <p:sp>
        <p:nvSpPr>
          <p:cNvPr id="65639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b="0">
                <a:solidFill>
                  <a:srgbClr val="FFFF66"/>
                </a:solidFill>
                <a:latin typeface="Trebuchet MS" charset="0"/>
                <a:ea typeface="Osaka" charset="0"/>
                <a:cs typeface="Osaka" charset="0"/>
              </a:defRPr>
            </a:lvl1pPr>
          </a:lstStyle>
          <a:p>
            <a:pPr>
              <a:defRPr/>
            </a:pPr>
            <a:fld id="{C4AC0FA0-4392-6B48-8915-2885D2107B89}" type="slidenum">
              <a:rPr lang="en-US"/>
              <a:pPr>
                <a:defRPr/>
              </a:pPr>
              <a:t>‹#›</a:t>
            </a:fld>
            <a:endParaRPr lang="en-US"/>
          </a:p>
        </p:txBody>
      </p:sp>
    </p:spTree>
    <p:extLst>
      <p:ext uri="{BB962C8B-B14F-4D97-AF65-F5344CB8AC3E}">
        <p14:creationId xmlns:p14="http://schemas.microsoft.com/office/powerpoint/2010/main" val="1749340280"/>
      </p:ext>
    </p:extLst>
  </p:cSld>
  <p:clrMap bg1="dk2" tx1="lt1" bg2="dk1" tx2="lt2" accent1="accent1" accent2="accent2" accent3="accent3" accent4="accent4" accent5="accent5" accent6="accent6" hlink="hlink" folHlink="folHlink"/>
  <p:sldLayoutIdLst>
    <p:sldLayoutId id="2147484537" r:id="rId1"/>
    <p:sldLayoutId id="2147484538" r:id="rId2"/>
    <p:sldLayoutId id="2147484539" r:id="rId3"/>
    <p:sldLayoutId id="2147484540" r:id="rId4"/>
    <p:sldLayoutId id="2147484541" r:id="rId5"/>
    <p:sldLayoutId id="2147484542" r:id="rId6"/>
    <p:sldLayoutId id="2147484543" r:id="rId7"/>
    <p:sldLayoutId id="2147484544" r:id="rId8"/>
    <p:sldLayoutId id="2147484545" r:id="rId9"/>
    <p:sldLayoutId id="2147484546" r:id="rId10"/>
    <p:sldLayoutId id="2147484547"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b="1">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b="1">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b="1">
          <a:solidFill>
            <a:schemeClr val="tx2"/>
          </a:solidFill>
          <a:latin typeface="Trebuchet MS" charset="0"/>
          <a:ea typeface="Osaka" charset="0"/>
          <a:cs typeface="Osaka" charset="0"/>
        </a:defRPr>
      </a:lvl5pPr>
      <a:lvl6pPr marL="457200" algn="ctr" rtl="0" fontAlgn="base">
        <a:spcBef>
          <a:spcPct val="0"/>
        </a:spcBef>
        <a:spcAft>
          <a:spcPct val="0"/>
        </a:spcAft>
        <a:defRPr sz="4400" b="1">
          <a:solidFill>
            <a:schemeClr val="tx2"/>
          </a:solidFill>
          <a:latin typeface="Trebuchet MS" charset="0"/>
          <a:ea typeface="Osaka" charset="0"/>
          <a:cs typeface="Osaka" charset="0"/>
        </a:defRPr>
      </a:lvl6pPr>
      <a:lvl7pPr marL="914400" algn="ctr" rtl="0" fontAlgn="base">
        <a:spcBef>
          <a:spcPct val="0"/>
        </a:spcBef>
        <a:spcAft>
          <a:spcPct val="0"/>
        </a:spcAft>
        <a:defRPr sz="4400" b="1">
          <a:solidFill>
            <a:schemeClr val="tx2"/>
          </a:solidFill>
          <a:latin typeface="Trebuchet MS" charset="0"/>
          <a:ea typeface="Osaka" charset="0"/>
          <a:cs typeface="Osaka" charset="0"/>
        </a:defRPr>
      </a:lvl7pPr>
      <a:lvl8pPr marL="1371600" algn="ctr" rtl="0" fontAlgn="base">
        <a:spcBef>
          <a:spcPct val="0"/>
        </a:spcBef>
        <a:spcAft>
          <a:spcPct val="0"/>
        </a:spcAft>
        <a:defRPr sz="4400" b="1">
          <a:solidFill>
            <a:schemeClr val="tx2"/>
          </a:solidFill>
          <a:latin typeface="Trebuchet MS" charset="0"/>
          <a:ea typeface="Osaka" charset="0"/>
          <a:cs typeface="Osaka" charset="0"/>
        </a:defRPr>
      </a:lvl8pPr>
      <a:lvl9pPr marL="1828800" algn="ctr" rtl="0" fontAlgn="base">
        <a:spcBef>
          <a:spcPct val="0"/>
        </a:spcBef>
        <a:spcAft>
          <a:spcPct val="0"/>
        </a:spcAft>
        <a:defRPr sz="4400" b="1">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Arial" charset="0"/>
                <a:ea typeface="ＭＳ Ｐゴシック" charset="0"/>
                <a:cs typeface="Arial" charset="0"/>
              </a:defRPr>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charset="0"/>
                <a:ea typeface="ＭＳ Ｐゴシック" charset="0"/>
                <a:cs typeface="Arial"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charset="0"/>
              </a:defRPr>
            </a:lvl1pPr>
          </a:lstStyle>
          <a:p>
            <a:pPr>
              <a:defRPr/>
            </a:pPr>
            <a:fld id="{F35AA8DE-A70E-784A-83B2-FD29F3449487}" type="slidenum">
              <a:rPr lang="en-GB"/>
              <a:pPr>
                <a:defRPr/>
              </a:pPr>
              <a:t>‹#›</a:t>
            </a:fld>
            <a:endParaRPr lang="en-GB"/>
          </a:p>
        </p:txBody>
      </p:sp>
    </p:spTree>
    <p:extLst>
      <p:ext uri="{BB962C8B-B14F-4D97-AF65-F5344CB8AC3E}">
        <p14:creationId xmlns:p14="http://schemas.microsoft.com/office/powerpoint/2010/main" val="246325566"/>
      </p:ext>
    </p:extLst>
  </p:cSld>
  <p:clrMap bg1="lt1" tx1="dk1" bg2="lt2" tx2="dk2" accent1="accent1" accent2="accent2" accent3="accent3" accent4="accent4" accent5="accent5" accent6="accent6" hlink="hlink" folHlink="folHlink"/>
  <p:sldLayoutIdLst>
    <p:sldLayoutId id="2147484549" r:id="rId1"/>
    <p:sldLayoutId id="2147484550" r:id="rId2"/>
    <p:sldLayoutId id="2147484551" r:id="rId3"/>
    <p:sldLayoutId id="2147484552" r:id="rId4"/>
    <p:sldLayoutId id="2147484553" r:id="rId5"/>
    <p:sldLayoutId id="2147484554" r:id="rId6"/>
    <p:sldLayoutId id="2147484555" r:id="rId7"/>
    <p:sldLayoutId id="2147484556" r:id="rId8"/>
    <p:sldLayoutId id="2147484557" r:id="rId9"/>
    <p:sldLayoutId id="2147484558" r:id="rId10"/>
    <p:sldLayoutId id="21474845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1"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2"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3045"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kumimoji="1" sz="1400" b="0">
                <a:solidFill>
                  <a:srgbClr val="BBE0E3"/>
                </a:solidFill>
                <a:latin typeface="Helvetica"/>
                <a:ea typeface="ＭＳ Ｐゴシック" charset="0"/>
                <a:cs typeface="ＭＳ Ｐゴシック"/>
              </a:defRPr>
            </a:lvl1pPr>
          </a:lstStyle>
          <a:p>
            <a:pPr>
              <a:defRPr/>
            </a:pPr>
            <a:endParaRPr lang="en-US"/>
          </a:p>
        </p:txBody>
      </p:sp>
      <p:sp>
        <p:nvSpPr>
          <p:cNvPr id="343046"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kumimoji="1" sz="1400" b="0">
                <a:solidFill>
                  <a:srgbClr val="BBE0E3"/>
                </a:solidFill>
                <a:latin typeface="Helvetica"/>
                <a:ea typeface="ＭＳ Ｐゴシック" charset="0"/>
                <a:cs typeface="ＭＳ Ｐゴシック"/>
              </a:defRPr>
            </a:lvl1pPr>
          </a:lstStyle>
          <a:p>
            <a:pPr>
              <a:defRPr/>
            </a:pPr>
            <a:endParaRPr lang="en-US"/>
          </a:p>
        </p:txBody>
      </p:sp>
      <p:sp>
        <p:nvSpPr>
          <p:cNvPr id="343047"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kumimoji="1" sz="1400" b="0">
                <a:solidFill>
                  <a:srgbClr val="BBE0E3"/>
                </a:solidFill>
                <a:latin typeface="Helvetica" charset="0"/>
              </a:defRPr>
            </a:lvl1pPr>
          </a:lstStyle>
          <a:p>
            <a:pPr>
              <a:defRPr/>
            </a:pPr>
            <a:fld id="{7082923D-4F8C-D24E-B43A-561E1191C8A7}" type="slidenum">
              <a:rPr lang="en-US"/>
              <a:pPr>
                <a:defRPr/>
              </a:pPr>
              <a:t>‹#›</a:t>
            </a:fld>
            <a:endParaRPr lang="en-US"/>
          </a:p>
        </p:txBody>
      </p:sp>
    </p:spTree>
    <p:extLst>
      <p:ext uri="{BB962C8B-B14F-4D97-AF65-F5344CB8AC3E}">
        <p14:creationId xmlns:p14="http://schemas.microsoft.com/office/powerpoint/2010/main" val="1737864379"/>
      </p:ext>
    </p:extLst>
  </p:cSld>
  <p:clrMap bg1="dk2" tx1="lt1" bg2="dk1" tx2="lt2" accent1="accent1" accent2="accent2" accent3="accent3" accent4="accent4" accent5="accent5" accent6="accent6" hlink="hlink" folHlink="folHlink"/>
  <p:sldLayoutIdLst>
    <p:sldLayoutId id="2147484574" r:id="rId1"/>
    <p:sldLayoutId id="2147484575" r:id="rId2"/>
    <p:sldLayoutId id="2147484576" r:id="rId3"/>
    <p:sldLayoutId id="2147484577" r:id="rId4"/>
    <p:sldLayoutId id="2147484578" r:id="rId5"/>
    <p:sldLayoutId id="2147484579" r:id="rId6"/>
    <p:sldLayoutId id="2147484580" r:id="rId7"/>
    <p:sldLayoutId id="2147484581" r:id="rId8"/>
    <p:sldLayoutId id="2147484582" r:id="rId9"/>
    <p:sldLayoutId id="2147484583" r:id="rId10"/>
    <p:sldLayoutId id="2147484584" r:id="rId11"/>
    <p:sldLayoutId id="2147484585" r:id="rId12"/>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6"/>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5"/>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6"/>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5"/>
        </a:buBlip>
        <a:defRPr kumimoji="1" sz="2000">
          <a:solidFill>
            <a:schemeClr val="tx1"/>
          </a:solidFill>
          <a:latin typeface="+mn-lt"/>
          <a:ea typeface="+mn-ea"/>
        </a:defRPr>
      </a:lvl5pPr>
      <a:lvl6pPr marL="2514600" indent="-228600" algn="l" rtl="0" fontAlgn="base">
        <a:spcBef>
          <a:spcPct val="20000"/>
        </a:spcBef>
        <a:spcAft>
          <a:spcPct val="0"/>
        </a:spcAft>
        <a:buBlip>
          <a:blip r:embed="rId15"/>
        </a:buBlip>
        <a:defRPr kumimoji="1" sz="2000">
          <a:solidFill>
            <a:schemeClr val="tx1"/>
          </a:solidFill>
          <a:latin typeface="+mn-lt"/>
          <a:ea typeface="+mn-ea"/>
        </a:defRPr>
      </a:lvl6pPr>
      <a:lvl7pPr marL="2971800" indent="-228600" algn="l" rtl="0" fontAlgn="base">
        <a:spcBef>
          <a:spcPct val="20000"/>
        </a:spcBef>
        <a:spcAft>
          <a:spcPct val="0"/>
        </a:spcAft>
        <a:buBlip>
          <a:blip r:embed="rId15"/>
        </a:buBlip>
        <a:defRPr kumimoji="1" sz="2000">
          <a:solidFill>
            <a:schemeClr val="tx1"/>
          </a:solidFill>
          <a:latin typeface="+mn-lt"/>
          <a:ea typeface="+mn-ea"/>
        </a:defRPr>
      </a:lvl7pPr>
      <a:lvl8pPr marL="3429000" indent="-228600" algn="l" rtl="0" fontAlgn="base">
        <a:spcBef>
          <a:spcPct val="20000"/>
        </a:spcBef>
        <a:spcAft>
          <a:spcPct val="0"/>
        </a:spcAft>
        <a:buBlip>
          <a:blip r:embed="rId15"/>
        </a:buBlip>
        <a:defRPr kumimoji="1" sz="2000">
          <a:solidFill>
            <a:schemeClr val="tx1"/>
          </a:solidFill>
          <a:latin typeface="+mn-lt"/>
          <a:ea typeface="+mn-ea"/>
        </a:defRPr>
      </a:lvl8pPr>
      <a:lvl9pPr marL="3886200" indent="-228600" algn="l" rtl="0" fontAlgn="base">
        <a:spcBef>
          <a:spcPct val="20000"/>
        </a:spcBef>
        <a:spcAft>
          <a:spcPct val="0"/>
        </a:spcAft>
        <a:buBlip>
          <a:blip r:embed="rId15"/>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p:bgPr>
    </p:bg>
    <p:spTree>
      <p:nvGrpSpPr>
        <p:cNvPr id="1" name=""/>
        <p:cNvGrpSpPr/>
        <p:nvPr/>
      </p:nvGrpSpPr>
      <p:grpSpPr>
        <a:xfrm>
          <a:off x="0" y="0"/>
          <a:ext cx="0" cy="0"/>
          <a:chOff x="0" y="0"/>
          <a:chExt cx="0" cy="0"/>
        </a:xfrm>
      </p:grpSpPr>
      <p:sp>
        <p:nvSpPr>
          <p:cNvPr id="13314"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latin typeface="Times New Roman" pitchFamily="18" charset="0"/>
            </a:endParaRPr>
          </a:p>
        </p:txBody>
      </p:sp>
      <p:sp>
        <p:nvSpPr>
          <p:cNvPr id="13315"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pic>
        <p:nvPicPr>
          <p:cNvPr id="13316" name="Picture 1028" descr="minispir"/>
          <p:cNvPicPr>
            <a:picLocks noChangeAspect="1" noChangeArrowheads="1"/>
          </p:cNvPicPr>
          <p:nvPr/>
        </p:nvPicPr>
        <p:blipFill>
          <a:blip r:embed="rId13" cstate="screen">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029" descr="minispir"/>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9"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432"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endParaRPr lang="en-US" altLang="en-US"/>
          </a:p>
        </p:txBody>
      </p:sp>
      <p:sp>
        <p:nvSpPr>
          <p:cNvPr id="103433"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endParaRPr lang="en-US" altLang="en-US"/>
          </a:p>
        </p:txBody>
      </p:sp>
      <p:sp>
        <p:nvSpPr>
          <p:cNvPr id="103434"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fld id="{CC967366-92A1-4853-A105-BF5AF365227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305"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2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A490ADD-F6A1-294B-923E-6C90F579327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02004F2E-CA8E-5C4A-9722-66A4E4EF063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22FA10FE-7EEB-244D-BD26-147992A5111F}"/>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0"/>
                <a:cs typeface="Arial" charset="0"/>
              </a:defRPr>
            </a:lvl1pPr>
          </a:lstStyle>
          <a:p>
            <a:pPr>
              <a:defRPr/>
            </a:pPr>
            <a:endParaRPr lang="en-GB"/>
          </a:p>
        </p:txBody>
      </p:sp>
      <p:sp>
        <p:nvSpPr>
          <p:cNvPr id="1029" name="Rectangle 5">
            <a:extLst>
              <a:ext uri="{FF2B5EF4-FFF2-40B4-BE49-F238E27FC236}">
                <a16:creationId xmlns:a16="http://schemas.microsoft.com/office/drawing/2014/main" id="{71B008C7-BAFC-1C43-A987-00C16E342222}"/>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0"/>
                <a:cs typeface="Arial" charset="0"/>
              </a:defRPr>
            </a:lvl1pPr>
          </a:lstStyle>
          <a:p>
            <a:pPr>
              <a:defRPr/>
            </a:pPr>
            <a:endParaRPr lang="en-GB"/>
          </a:p>
        </p:txBody>
      </p:sp>
      <p:sp>
        <p:nvSpPr>
          <p:cNvPr id="1030" name="Rectangle 6">
            <a:extLst>
              <a:ext uri="{FF2B5EF4-FFF2-40B4-BE49-F238E27FC236}">
                <a16:creationId xmlns:a16="http://schemas.microsoft.com/office/drawing/2014/main" id="{D4371010-F27D-5142-9A6D-F4F9899767EB}"/>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fld id="{EF26181D-36C5-5642-BA51-8FA4712CC2D2}" type="slidenum">
              <a:rPr lang="en-GB" altLang="en-US"/>
              <a:pPr/>
              <a:t>‹#›</a:t>
            </a:fld>
            <a:endParaRPr lang="en-GB" altLang="en-US"/>
          </a:p>
        </p:txBody>
      </p:sp>
    </p:spTree>
    <p:extLst>
      <p:ext uri="{BB962C8B-B14F-4D97-AF65-F5344CB8AC3E}">
        <p14:creationId xmlns:p14="http://schemas.microsoft.com/office/powerpoint/2010/main" val="1080351093"/>
      </p:ext>
    </p:extLst>
  </p:cSld>
  <p:clrMap bg1="lt1" tx1="dk1" bg2="lt2" tx2="dk2" accent1="accent1" accent2="accent2" accent3="accent3" accent4="accent4" accent5="accent5" accent6="accent6" hlink="hlink" folHlink="folHlink"/>
  <p:sldLayoutIdLst>
    <p:sldLayoutId id="2147484587" r:id="rId1"/>
    <p:sldLayoutId id="2147484588" r:id="rId2"/>
    <p:sldLayoutId id="2147484589" r:id="rId3"/>
    <p:sldLayoutId id="2147484590" r:id="rId4"/>
    <p:sldLayoutId id="2147484591" r:id="rId5"/>
    <p:sldLayoutId id="2147484592" r:id="rId6"/>
    <p:sldLayoutId id="2147484593" r:id="rId7"/>
    <p:sldLayoutId id="2147484594" r:id="rId8"/>
    <p:sldLayoutId id="2147484595" r:id="rId9"/>
    <p:sldLayoutId id="2147484596" r:id="rId10"/>
    <p:sldLayoutId id="21474845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1170" name="Rectangle 1026"/>
          <p:cNvSpPr>
            <a:spLocks noGrp="1" noChangeArrowheads="1"/>
          </p:cNvSpPr>
          <p:nvPr>
            <p:ph type="dt" sz="half" idx="2"/>
          </p:nvPr>
        </p:nvSpPr>
        <p:spPr bwMode="auto">
          <a:xfrm>
            <a:off x="457200" y="6251575"/>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b="0">
                <a:solidFill>
                  <a:srgbClr val="FFFFFF"/>
                </a:solidFill>
                <a:latin typeface="Arial" charset="0"/>
                <a:ea typeface="ＭＳ Ｐゴシック" charset="0"/>
                <a:cs typeface="Arial" charset="0"/>
              </a:defRPr>
            </a:lvl1pPr>
          </a:lstStyle>
          <a:p>
            <a:pPr>
              <a:defRPr/>
            </a:pPr>
            <a:endParaRPr lang="en-US"/>
          </a:p>
        </p:txBody>
      </p:sp>
      <p:sp>
        <p:nvSpPr>
          <p:cNvPr id="391171" name="Rectangle 1027"/>
          <p:cNvSpPr>
            <a:spLocks noGrp="1" noChangeArrowheads="1"/>
          </p:cNvSpPr>
          <p:nvPr>
            <p:ph type="sldNum" sz="quarter" idx="4"/>
          </p:nvPr>
        </p:nvSpPr>
        <p:spPr bwMode="auto">
          <a:xfrm>
            <a:off x="6553200" y="6248400"/>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b="0">
                <a:solidFill>
                  <a:srgbClr val="FFFFFF"/>
                </a:solidFill>
                <a:latin typeface="Arial" charset="0"/>
              </a:defRPr>
            </a:lvl1pPr>
          </a:lstStyle>
          <a:p>
            <a:pPr>
              <a:defRPr/>
            </a:pPr>
            <a:fld id="{531EF709-5B57-6B4F-9F17-167351DBEDDC}" type="slidenum">
              <a:rPr lang="en-US"/>
              <a:pPr>
                <a:defRPr/>
              </a:pPr>
              <a:t>‹#›</a:t>
            </a:fld>
            <a:endParaRPr lang="en-US"/>
          </a:p>
        </p:txBody>
      </p:sp>
      <p:grpSp>
        <p:nvGrpSpPr>
          <p:cNvPr id="191492" name="Group 1028"/>
          <p:cNvGrpSpPr>
            <a:grpSpLocks/>
          </p:cNvGrpSpPr>
          <p:nvPr/>
        </p:nvGrpSpPr>
        <p:grpSpPr bwMode="auto">
          <a:xfrm>
            <a:off x="0" y="0"/>
            <a:ext cx="9140825" cy="6850063"/>
            <a:chOff x="0" y="0"/>
            <a:chExt cx="5758" cy="4315"/>
          </a:xfrm>
        </p:grpSpPr>
        <p:grpSp>
          <p:nvGrpSpPr>
            <p:cNvPr id="191496" name="Group 1029"/>
            <p:cNvGrpSpPr>
              <a:grpSpLocks/>
            </p:cNvGrpSpPr>
            <p:nvPr userDrawn="1"/>
          </p:nvGrpSpPr>
          <p:grpSpPr bwMode="auto">
            <a:xfrm>
              <a:off x="1728" y="2230"/>
              <a:ext cx="4027" cy="2085"/>
              <a:chOff x="1728" y="2230"/>
              <a:chExt cx="4027" cy="2085"/>
            </a:xfrm>
          </p:grpSpPr>
          <p:sp>
            <p:nvSpPr>
              <p:cNvPr id="391174" name="Freeform 1030"/>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sz="2000" b="0">
                  <a:solidFill>
                    <a:srgbClr val="FFFFFF"/>
                  </a:solidFill>
                  <a:latin typeface="Arial" charset="0"/>
                  <a:cs typeface="Arial" charset="0"/>
                </a:endParaRPr>
              </a:p>
            </p:txBody>
          </p:sp>
          <p:sp>
            <p:nvSpPr>
              <p:cNvPr id="391175" name="Freeform 1031"/>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sz="2000" b="0">
                  <a:solidFill>
                    <a:srgbClr val="FFFFFF"/>
                  </a:solidFill>
                  <a:latin typeface="Arial" charset="0"/>
                  <a:cs typeface="Arial" charset="0"/>
                </a:endParaRPr>
              </a:p>
            </p:txBody>
          </p:sp>
          <p:sp>
            <p:nvSpPr>
              <p:cNvPr id="391176" name="Freeform 1032"/>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191502"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91178" name="Freeform 1034"/>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sz="2000" b="0">
                  <a:solidFill>
                    <a:srgbClr val="FFFFFF"/>
                  </a:solidFill>
                  <a:latin typeface="Arial" charset="0"/>
                  <a:cs typeface="Arial" charset="0"/>
                </a:endParaRPr>
              </a:p>
            </p:txBody>
          </p:sp>
        </p:grpSp>
        <p:sp>
          <p:nvSpPr>
            <p:cNvPr id="391179" name="Freeform 1035"/>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2000" b="0">
                <a:solidFill>
                  <a:srgbClr val="FFFFFF"/>
                </a:solidFill>
                <a:latin typeface="Arial" charset="0"/>
                <a:cs typeface="Arial" charset="0"/>
              </a:endParaRPr>
            </a:p>
          </p:txBody>
        </p:sp>
        <p:sp>
          <p:nvSpPr>
            <p:cNvPr id="191498" name="Freeform 1036"/>
            <p:cNvSpPr>
              <a:spLocks/>
            </p:cNvSpPr>
            <p:nvPr/>
          </p:nvSpPr>
          <p:spPr bwMode="hidden">
            <a:xfrm>
              <a:off x="0" y="0"/>
              <a:ext cx="5758" cy="1776"/>
            </a:xfrm>
            <a:custGeom>
              <a:avLst/>
              <a:gdLst>
                <a:gd name="T0" fmla="*/ 0 w 5740"/>
                <a:gd name="T1" fmla="*/ 0 h 1906"/>
                <a:gd name="T2" fmla="*/ 0 w 5740"/>
                <a:gd name="T3" fmla="*/ 877 h 1906"/>
                <a:gd name="T4" fmla="*/ 5940 w 5740"/>
                <a:gd name="T5" fmla="*/ 877 h 1906"/>
                <a:gd name="T6" fmla="*/ 59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91181" name="Rectangle 1037"/>
          <p:cNvSpPr>
            <a:spLocks noGrp="1" noRot="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1182" name="Rectangle 1038"/>
          <p:cNvSpPr>
            <a:spLocks noGrp="1" noChangeArrowheads="1"/>
          </p:cNvSpPr>
          <p:nvPr>
            <p:ph type="ftr" sz="quarter" idx="3"/>
          </p:nvPr>
        </p:nvSpPr>
        <p:spPr bwMode="auto">
          <a:xfrm>
            <a:off x="3124200" y="6248400"/>
            <a:ext cx="2895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b="0">
                <a:solidFill>
                  <a:srgbClr val="FFFFFF"/>
                </a:solidFill>
                <a:latin typeface="Arial" charset="0"/>
                <a:ea typeface="ＭＳ Ｐゴシック" charset="0"/>
                <a:cs typeface="Arial" charset="0"/>
              </a:defRPr>
            </a:lvl1pPr>
          </a:lstStyle>
          <a:p>
            <a:pPr>
              <a:defRPr/>
            </a:pPr>
            <a:endParaRPr lang="en-US"/>
          </a:p>
        </p:txBody>
      </p:sp>
      <p:sp>
        <p:nvSpPr>
          <p:cNvPr id="391183" name="Rectangle 1039"/>
          <p:cNvSpPr>
            <a:spLocks noGrp="1" noChangeArrowheads="1"/>
          </p:cNvSpPr>
          <p:nvPr>
            <p:ph type="body" idx="1"/>
          </p:nvPr>
        </p:nvSpPr>
        <p:spPr bwMode="auto">
          <a:xfrm>
            <a:off x="457200" y="1600200"/>
            <a:ext cx="8229600" cy="4525963"/>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7727214"/>
      </p:ext>
    </p:extLst>
  </p:cSld>
  <p:clrMap bg1="dk2" tx1="lt1" bg2="dk1" tx2="lt2" accent1="accent1" accent2="accent2" accent3="accent3" accent4="accent4" accent5="accent5" accent6="accent6" hlink="hlink" folHlink="folHlink"/>
  <p:sldLayoutIdLst>
    <p:sldLayoutId id="2147484599" r:id="rId1"/>
    <p:sldLayoutId id="2147484600" r:id="rId2"/>
    <p:sldLayoutId id="2147484601" r:id="rId3"/>
    <p:sldLayoutId id="2147484602" r:id="rId4"/>
    <p:sldLayoutId id="2147484603" r:id="rId5"/>
    <p:sldLayoutId id="2147484604" r:id="rId6"/>
    <p:sldLayoutId id="2147484605" r:id="rId7"/>
    <p:sldLayoutId id="2147484606" r:id="rId8"/>
    <p:sldLayoutId id="2147484607" r:id="rId9"/>
    <p:sldLayoutId id="2147484608" r:id="rId10"/>
    <p:sldLayoutId id="2147484609"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3800475" y="1789113"/>
            <a:ext cx="5340350" cy="5056187"/>
            <a:chOff x="2394" y="1127"/>
            <a:chExt cx="3364" cy="3185"/>
          </a:xfrm>
        </p:grpSpPr>
        <p:sp>
          <p:nvSpPr>
            <p:cNvPr id="693251"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52"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53"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54"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55"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56"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57"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58"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59"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60"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61"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62"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63"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64"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65"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66"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67"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68"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69"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70"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71"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72"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73"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74"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75"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76"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77"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78"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79"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80"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81"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82"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83"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84"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sp>
        <p:nvSpPr>
          <p:cNvPr id="693285"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93286"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3287"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12"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693288"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12"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693289"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ahoma" charset="0"/>
                <a:ea typeface="MS PGothic" charset="0"/>
                <a:cs typeface="MS PGothic" charset="0"/>
              </a:defRPr>
            </a:lvl1pPr>
          </a:lstStyle>
          <a:p>
            <a:pPr defTabSz="914400" fontAlgn="base">
              <a:spcBef>
                <a:spcPct val="0"/>
              </a:spcBef>
              <a:spcAft>
                <a:spcPct val="0"/>
              </a:spcAft>
              <a:defRPr/>
            </a:pPr>
            <a:fld id="{8C2E6CC3-0FD1-D342-BCD1-4F38F3A43FA5}" type="slidenum">
              <a:rPr lang="zh-CN" altLang="en-US">
                <a:solidFill>
                  <a:srgbClr val="FFFFFF"/>
                </a:solidFill>
              </a:rPr>
              <a:pPr defTabSz="914400" fontAlgn="base">
                <a:spcBef>
                  <a:spcPct val="0"/>
                </a:spcBef>
                <a:spcAft>
                  <a:spcPct val="0"/>
                </a:spcAft>
                <a:defRPr/>
              </a:pPr>
              <a:t>‹#›</a:t>
            </a:fld>
            <a:endParaRPr lang="en-US" altLang="zh-CN">
              <a:solidFill>
                <a:srgbClr val="FFFFFF"/>
              </a:solidFill>
            </a:endParaRPr>
          </a:p>
        </p:txBody>
      </p:sp>
    </p:spTree>
    <p:extLst>
      <p:ext uri="{BB962C8B-B14F-4D97-AF65-F5344CB8AC3E}">
        <p14:creationId xmlns:p14="http://schemas.microsoft.com/office/powerpoint/2010/main" val="1394814518"/>
      </p:ext>
    </p:extLst>
  </p:cSld>
  <p:clrMap bg1="dk2" tx1="lt1" bg2="dk1" tx2="lt2" accent1="accent1" accent2="accent2" accent3="accent3" accent4="accent4" accent5="accent5" accent6="accent6" hlink="hlink" folHlink="folHlink"/>
  <p:sldLayoutIdLst>
    <p:sldLayoutId id="2147484611" r:id="rId1"/>
    <p:sldLayoutId id="2147484612" r:id="rId2"/>
    <p:sldLayoutId id="2147484613" r:id="rId3"/>
    <p:sldLayoutId id="2147484614" r:id="rId4"/>
    <p:sldLayoutId id="2147484615" r:id="rId5"/>
    <p:sldLayoutId id="2147484616" r:id="rId6"/>
    <p:sldLayoutId id="2147484617" r:id="rId7"/>
    <p:sldLayoutId id="2147484618" r:id="rId8"/>
    <p:sldLayoutId id="2147484619" r:id="rId9"/>
    <p:sldLayoutId id="2147484620" r:id="rId10"/>
    <p:sldLayoutId id="214748462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MS PGothic" charset="0"/>
          <a:cs typeface="MS PGothic" charset="0"/>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MS PGothic" charset="0"/>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S PGothic" charset="0"/>
          <a:cs typeface="MS PGothic" charset="0"/>
        </a:defRPr>
      </a:lvl5pPr>
      <a:lvl6pPr marL="2514600" indent="-228600" algn="l" rtl="0" fontAlgn="base">
        <a:spcBef>
          <a:spcPct val="20000"/>
        </a:spcBef>
        <a:spcAft>
          <a:spcPct val="0"/>
        </a:spcAft>
        <a:buClr>
          <a:schemeClr val="folHlink"/>
        </a:buClr>
        <a:buSzPct val="65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folHlink"/>
        </a:buClr>
        <a:buSzPct val="65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folHlink"/>
        </a:buClr>
        <a:buSzPct val="65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folHlink"/>
        </a:buClr>
        <a:buSzPct val="65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76802" name="Group 2"/>
          <p:cNvGrpSpPr>
            <a:grpSpLocks/>
          </p:cNvGrpSpPr>
          <p:nvPr/>
        </p:nvGrpSpPr>
        <p:grpSpPr bwMode="auto">
          <a:xfrm>
            <a:off x="3800475" y="1789113"/>
            <a:ext cx="5340350" cy="5056187"/>
            <a:chOff x="2394" y="1127"/>
            <a:chExt cx="3364" cy="3185"/>
          </a:xfrm>
        </p:grpSpPr>
        <p:sp>
          <p:nvSpPr>
            <p:cNvPr id="49155"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56"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57"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58"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59"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60"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61"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62"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63"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64"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65"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66"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67"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68"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69"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70"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71"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72"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73"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74"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75"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76"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77"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78"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79"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80"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81"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82"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83"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84"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85"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86"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87"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88"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grpSp>
      <p:sp>
        <p:nvSpPr>
          <p:cNvPr id="49189"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90"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91"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chemeClr val="tx1"/>
                </a:solidFill>
                <a:latin typeface="Tahoma" pitchFamily="-111" charset="-52"/>
                <a:ea typeface="Times New Roman" pitchFamily="-111" charset="0"/>
                <a:cs typeface="Times New Roman" pitchFamily="-111" charset="0"/>
              </a:defRPr>
            </a:lvl1pPr>
          </a:lstStyle>
          <a:p>
            <a:pPr defTabSz="914400" fontAlgn="base">
              <a:spcBef>
                <a:spcPct val="0"/>
              </a:spcBef>
              <a:spcAft>
                <a:spcPct val="0"/>
              </a:spcAft>
              <a:defRPr/>
            </a:pPr>
            <a:endParaRPr lang="en-US">
              <a:solidFill>
                <a:srgbClr val="FFFFFF"/>
              </a:solidFill>
            </a:endParaRPr>
          </a:p>
        </p:txBody>
      </p:sp>
      <p:sp>
        <p:nvSpPr>
          <p:cNvPr id="49192"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latin typeface="Tahoma" pitchFamily="-111" charset="-52"/>
                <a:ea typeface="Times New Roman" pitchFamily="-111" charset="0"/>
                <a:cs typeface="Times New Roman" pitchFamily="-111" charset="0"/>
              </a:defRPr>
            </a:lvl1pPr>
          </a:lstStyle>
          <a:p>
            <a:pPr defTabSz="914400" fontAlgn="base">
              <a:spcBef>
                <a:spcPct val="0"/>
              </a:spcBef>
              <a:spcAft>
                <a:spcPct val="0"/>
              </a:spcAft>
              <a:defRPr/>
            </a:pPr>
            <a:endParaRPr lang="en-US">
              <a:solidFill>
                <a:srgbClr val="FFFFFF"/>
              </a:solidFill>
            </a:endParaRPr>
          </a:p>
        </p:txBody>
      </p:sp>
      <p:sp>
        <p:nvSpPr>
          <p:cNvPr id="49193"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Tahoma" charset="0"/>
                <a:cs typeface="Times New Roman" charset="0"/>
              </a:defRPr>
            </a:lvl1pPr>
          </a:lstStyle>
          <a:p>
            <a:pPr algn="r" defTabSz="914400" fontAlgn="base">
              <a:spcBef>
                <a:spcPct val="0"/>
              </a:spcBef>
              <a:spcAft>
                <a:spcPct val="0"/>
              </a:spcAft>
              <a:defRPr/>
            </a:pPr>
            <a:fld id="{C46C7DFE-C368-8241-B94A-C4DDC9D775B4}" type="slidenum">
              <a:rPr lang="en-US">
                <a:solidFill>
                  <a:srgbClr val="FFFFFF"/>
                </a:solidFill>
                <a:ea typeface="ＭＳ Ｐゴシック" charset="0"/>
              </a:rPr>
              <a:pPr algn="r" defTabSz="914400" fontAlgn="base">
                <a:spcBef>
                  <a:spcPct val="0"/>
                </a:spcBef>
                <a:spcAft>
                  <a:spcPct val="0"/>
                </a:spcAft>
                <a:defRPr/>
              </a:pPr>
              <a:t>‹#›</a:t>
            </a:fld>
            <a:endParaRPr lang="en-US">
              <a:solidFill>
                <a:srgbClr val="FFFFFF"/>
              </a:solidFill>
              <a:ea typeface="ＭＳ Ｐゴシック" charset="0"/>
            </a:endParaRPr>
          </a:p>
        </p:txBody>
      </p:sp>
    </p:spTree>
    <p:extLst>
      <p:ext uri="{BB962C8B-B14F-4D97-AF65-F5344CB8AC3E}">
        <p14:creationId xmlns:p14="http://schemas.microsoft.com/office/powerpoint/2010/main" val="1671872054"/>
      </p:ext>
    </p:extLst>
  </p:cSld>
  <p:clrMap bg1="dk2" tx1="lt1" bg2="dk1" tx2="lt2" accent1="accent1" accent2="accent2" accent3="accent3" accent4="accent4" accent5="accent5" accent6="accent6" hlink="hlink" folHlink="folHlink"/>
  <p:sldLayoutIdLst>
    <p:sldLayoutId id="2147484623" r:id="rId1"/>
    <p:sldLayoutId id="2147484624" r:id="rId2"/>
    <p:sldLayoutId id="2147484625" r:id="rId3"/>
    <p:sldLayoutId id="2147484626" r:id="rId4"/>
    <p:sldLayoutId id="2147484627" r:id="rId5"/>
    <p:sldLayoutId id="2147484628" r:id="rId6"/>
    <p:sldLayoutId id="2147484629" r:id="rId7"/>
    <p:sldLayoutId id="2147484630" r:id="rId8"/>
    <p:sldLayoutId id="2147484631" r:id="rId9"/>
    <p:sldLayoutId id="2147484632" r:id="rId10"/>
    <p:sldLayoutId id="2147484633" r:id="rId11"/>
    <p:sldLayoutId id="2147484634" r:id="rId12"/>
    <p:sldLayoutId id="2147484635"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fontAlgn="base">
        <a:spcBef>
          <a:spcPct val="20000"/>
        </a:spcBef>
        <a:spcAft>
          <a:spcPct val="0"/>
        </a:spcAft>
        <a:buClr>
          <a:schemeClr val="folHlink"/>
        </a:buClr>
        <a:buSzPct val="65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folHlink"/>
        </a:buClr>
        <a:buSzPct val="65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folHlink"/>
        </a:buClr>
        <a:buSzPct val="65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folHlink"/>
        </a:buClr>
        <a:buSzPct val="65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defTabSz="914400" eaLnBrk="0" fontAlgn="base" hangingPunct="0">
              <a:spcAft>
                <a:spcPct val="0"/>
              </a:spcAft>
              <a:defRPr/>
            </a:pPr>
            <a:fld id="{EE65F3BD-2025-CF4D-9022-D1CF420A00F0}" type="slidenum">
              <a:rPr lang="en-US" sz="1400">
                <a:solidFill>
                  <a:srgbClr val="FFFFFF"/>
                </a:solidFill>
                <a:ea typeface="ＭＳ Ｐゴシック" charset="0"/>
              </a:rPr>
              <a:pPr algn="r" defTabSz="914400" eaLnBrk="0" fontAlgn="base" hangingPunct="0">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1811734072"/>
      </p:ext>
    </p:extLst>
  </p:cSld>
  <p:clrMap bg1="dk2" tx1="lt1" bg2="dk1" tx2="lt2" accent1="accent1" accent2="accent2" accent3="accent3" accent4="accent4" accent5="accent5" accent6="accent6" hlink="hlink" folHlink="folHlink"/>
  <p:sldLayoutIdLst>
    <p:sldLayoutId id="2147484637" r:id="rId1"/>
    <p:sldLayoutId id="2147484638" r:id="rId2"/>
    <p:sldLayoutId id="2147484639" r:id="rId3"/>
    <p:sldLayoutId id="2147484640" r:id="rId4"/>
    <p:sldLayoutId id="2147484641" r:id="rId5"/>
    <p:sldLayoutId id="2147484642" r:id="rId6"/>
    <p:sldLayoutId id="2147484643" r:id="rId7"/>
    <p:sldLayoutId id="2147484644" r:id="rId8"/>
    <p:sldLayoutId id="2147484645" r:id="rId9"/>
    <p:sldLayoutId id="2147484646" r:id="rId10"/>
    <p:sldLayoutId id="2147484647" r:id="rId11"/>
    <p:sldLayoutId id="2147484648" r:id="rId12"/>
    <p:sldLayoutId id="2147484649" r:id="rId13"/>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4273305892"/>
      </p:ext>
    </p:extLst>
  </p:cSld>
  <p:clrMap bg1="lt1" tx1="dk1" bg2="lt2" tx2="dk2" accent1="accent1" accent2="accent2" accent3="accent3" accent4="accent4" accent5="accent5" accent6="accent6" hlink="hlink" folHlink="folHlink"/>
  <p:sldLayoutIdLst>
    <p:sldLayoutId id="2147484651" r:id="rId1"/>
    <p:sldLayoutId id="2147484652" r:id="rId2"/>
    <p:sldLayoutId id="2147484653" r:id="rId3"/>
    <p:sldLayoutId id="2147484654" r:id="rId4"/>
    <p:sldLayoutId id="2147484655" r:id="rId5"/>
    <p:sldLayoutId id="2147484656" r:id="rId6"/>
    <p:sldLayoutId id="2147484657" r:id="rId7"/>
    <p:sldLayoutId id="2147484658" r:id="rId8"/>
    <p:sldLayoutId id="2147484659" r:id="rId9"/>
    <p:sldLayoutId id="2147484660" r:id="rId10"/>
    <p:sldLayoutId id="214748466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0" charset="0"/>
                <a:ea typeface="+mn-ea"/>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0" charset="0"/>
                <a:ea typeface="+mn-ea"/>
                <a:cs typeface="+mn-cs"/>
              </a:defRPr>
            </a:lvl1pPr>
          </a:lstStyle>
          <a:p>
            <a:pPr>
              <a:defRPr/>
            </a:pPr>
            <a:endParaRPr lang="en-US"/>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0" charset="0"/>
                <a:ea typeface="+mn-ea"/>
                <a:cs typeface="+mn-cs"/>
              </a:defRPr>
            </a:lvl1pPr>
          </a:lstStyle>
          <a:p>
            <a:pPr>
              <a:defRPr/>
            </a:pPr>
            <a:endParaRPr lang="en-US"/>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5AF2E0E5-980C-5B4E-BF7F-DCE178AA98FA}" type="slidenum">
              <a:rPr lang="en-US"/>
              <a:pPr>
                <a:defRPr/>
              </a:pPr>
              <a:t>‹#›</a:t>
            </a:fld>
            <a:endParaRPr lang="en-US"/>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0219399"/>
      </p:ext>
    </p:extLst>
  </p:cSld>
  <p:clrMap bg1="dk2" tx1="lt1" bg2="dk1" tx2="lt2" accent1="accent1" accent2="accent2" accent3="accent3" accent4="accent4" accent5="accent5" accent6="accent6" hlink="hlink" folHlink="folHlink"/>
  <p:sldLayoutIdLst>
    <p:sldLayoutId id="2147484663" r:id="rId1"/>
    <p:sldLayoutId id="2147484664" r:id="rId2"/>
    <p:sldLayoutId id="2147484665" r:id="rId3"/>
    <p:sldLayoutId id="2147484666" r:id="rId4"/>
    <p:sldLayoutId id="2147484667" r:id="rId5"/>
    <p:sldLayoutId id="2147484668" r:id="rId6"/>
    <p:sldLayoutId id="2147484669" r:id="rId7"/>
    <p:sldLayoutId id="2147484670" r:id="rId8"/>
    <p:sldLayoutId id="2147484671" r:id="rId9"/>
    <p:sldLayoutId id="2147484672" r:id="rId10"/>
    <p:sldLayoutId id="2147484673" r:id="rId11"/>
    <p:sldLayoutId id="2147484674" r:id="rId1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110"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110"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Tahoma" pitchFamily="34" charset="0"/>
              </a:defRPr>
            </a:lvl1pPr>
          </a:lstStyle>
          <a:p>
            <a:endParaRPr lang="en-US" alt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Tahoma" pitchFamily="34" charset="0"/>
              </a:defRPr>
            </a:lvl1pPr>
          </a:lstStyle>
          <a:p>
            <a:endParaRPr lang="en-US" alt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Tahoma" pitchFamily="34" charset="0"/>
              </a:defRPr>
            </a:lvl1pPr>
          </a:lstStyle>
          <a:p>
            <a:fld id="{B6B47C1E-39A4-4835-AD6E-A9A01E9896B0}"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306" r:id="rId1"/>
    <p:sldLayoutId id="2147484307" r:id="rId2"/>
    <p:sldLayoutId id="2147484308" r:id="rId3"/>
    <p:sldLayoutId id="2147484309" r:id="rId4"/>
    <p:sldLayoutId id="2147484310" r:id="rId5"/>
    <p:sldLayoutId id="2147484311" r:id="rId6"/>
    <p:sldLayoutId id="2147484312" r:id="rId7"/>
    <p:sldLayoutId id="2147484313" r:id="rId8"/>
    <p:sldLayoutId id="2147484314" r:id="rId9"/>
    <p:sldLayoutId id="2147484315" r:id="rId10"/>
    <p:sldLayoutId id="2147484316" r:id="rId11"/>
    <p:sldLayoutId id="2147484317" r:id="rId12"/>
    <p:sldLayoutId id="2147484318"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a:ea typeface="MS PGothic" pitchFamily="34" charset="-128"/>
          <a:cs typeface="Arial"/>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5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27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defRPr>
            </a:lvl1pPr>
          </a:lstStyle>
          <a:p>
            <a:endParaRPr lang="en-US" altLang="en-US"/>
          </a:p>
        </p:txBody>
      </p:sp>
      <p:sp>
        <p:nvSpPr>
          <p:cNvPr id="727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defRPr>
            </a:lvl1pPr>
          </a:lstStyle>
          <a:p>
            <a:endParaRPr lang="en-US" altLang="en-US"/>
          </a:p>
        </p:txBody>
      </p:sp>
      <p:sp>
        <p:nvSpPr>
          <p:cNvPr id="727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itchFamily="18" charset="0"/>
              </a:defRPr>
            </a:lvl1pPr>
          </a:lstStyle>
          <a:p>
            <a:fld id="{C80896CB-1080-45A4-BC81-41BD3B20763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332" r:id="rId1"/>
    <p:sldLayoutId id="2147484333" r:id="rId2"/>
    <p:sldLayoutId id="2147484334" r:id="rId3"/>
    <p:sldLayoutId id="2147484335" r:id="rId4"/>
    <p:sldLayoutId id="2147484336" r:id="rId5"/>
    <p:sldLayoutId id="2147484337" r:id="rId6"/>
    <p:sldLayoutId id="2147484338" r:id="rId7"/>
    <p:sldLayoutId id="2147484339" r:id="rId8"/>
    <p:sldLayoutId id="2147484340" r:id="rId9"/>
    <p:sldLayoutId id="2147484341" r:id="rId10"/>
    <p:sldLayoutId id="2147484342" r:id="rId11"/>
    <p:sldLayoutId id="2147484343" r:id="rId1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6371"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63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ahoma" pitchFamily="34" charset="0"/>
              </a:defRPr>
            </a:lvl1pPr>
          </a:lstStyle>
          <a:p>
            <a:endParaRPr lang="en-US" altLang="en-US"/>
          </a:p>
        </p:txBody>
      </p:sp>
      <p:sp>
        <p:nvSpPr>
          <p:cNvPr id="1863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ahoma" pitchFamily="34" charset="0"/>
              </a:defRPr>
            </a:lvl1pPr>
          </a:lstStyle>
          <a:p>
            <a:endParaRPr lang="en-US" altLang="en-US"/>
          </a:p>
        </p:txBody>
      </p:sp>
      <p:sp>
        <p:nvSpPr>
          <p:cNvPr id="1863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pitchFamily="34" charset="0"/>
              </a:defRPr>
            </a:lvl1pPr>
          </a:lstStyle>
          <a:p>
            <a:fld id="{140EEA5C-933E-4093-9991-47F5B5AFBA54}"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Lst>
  <p:txStyles>
    <p:titleStyle>
      <a:lvl1pPr algn="ctr" rtl="0" eaLnBrk="0" fontAlgn="base" hangingPunct="0">
        <a:spcBef>
          <a:spcPct val="0"/>
        </a:spcBef>
        <a:spcAft>
          <a:spcPct val="0"/>
        </a:spcAft>
        <a:defRPr sz="4400" i="1">
          <a:solidFill>
            <a:schemeClr val="tx2"/>
          </a:solidFill>
          <a:latin typeface="+mj-lt"/>
          <a:ea typeface="MS PGothic" pitchFamily="34" charset="-128"/>
          <a:cs typeface="+mj-cs"/>
        </a:defRPr>
      </a:lvl1pPr>
      <a:lvl2pPr algn="ctr" rtl="0" eaLnBrk="0" fontAlgn="base" hangingPunct="0">
        <a:spcBef>
          <a:spcPct val="0"/>
        </a:spcBef>
        <a:spcAft>
          <a:spcPct val="0"/>
        </a:spcAft>
        <a:defRPr sz="4400" i="1">
          <a:solidFill>
            <a:schemeClr val="tx2"/>
          </a:solidFill>
          <a:latin typeface="Tahoma" charset="-52"/>
          <a:ea typeface="MS PGothic" pitchFamily="34" charset="-128"/>
          <a:cs typeface="ＭＳ Ｐゴシック" charset="-128"/>
        </a:defRPr>
      </a:lvl2pPr>
      <a:lvl3pPr algn="ctr" rtl="0" eaLnBrk="0" fontAlgn="base" hangingPunct="0">
        <a:spcBef>
          <a:spcPct val="0"/>
        </a:spcBef>
        <a:spcAft>
          <a:spcPct val="0"/>
        </a:spcAft>
        <a:defRPr sz="4400" i="1">
          <a:solidFill>
            <a:schemeClr val="tx2"/>
          </a:solidFill>
          <a:latin typeface="Tahoma" charset="-52"/>
          <a:ea typeface="MS PGothic" pitchFamily="34" charset="-128"/>
          <a:cs typeface="ＭＳ Ｐゴシック" charset="-128"/>
        </a:defRPr>
      </a:lvl3pPr>
      <a:lvl4pPr algn="ctr" rtl="0" eaLnBrk="0" fontAlgn="base" hangingPunct="0">
        <a:spcBef>
          <a:spcPct val="0"/>
        </a:spcBef>
        <a:spcAft>
          <a:spcPct val="0"/>
        </a:spcAft>
        <a:defRPr sz="4400" i="1">
          <a:solidFill>
            <a:schemeClr val="tx2"/>
          </a:solidFill>
          <a:latin typeface="Tahoma" charset="-52"/>
          <a:ea typeface="MS PGothic" pitchFamily="34" charset="-128"/>
          <a:cs typeface="ＭＳ Ｐゴシック" charset="-128"/>
        </a:defRPr>
      </a:lvl4pPr>
      <a:lvl5pPr algn="ctr" rtl="0" eaLnBrk="0" fontAlgn="base" hangingPunct="0">
        <a:spcBef>
          <a:spcPct val="0"/>
        </a:spcBef>
        <a:spcAft>
          <a:spcPct val="0"/>
        </a:spcAft>
        <a:defRPr sz="4400" i="1">
          <a:solidFill>
            <a:schemeClr val="tx2"/>
          </a:solidFill>
          <a:latin typeface="Tahoma" charset="-52"/>
          <a:ea typeface="MS PGothic" pitchFamily="34" charset="-128"/>
          <a:cs typeface="ＭＳ Ｐゴシック" charset="-128"/>
        </a:defRPr>
      </a:lvl5pPr>
      <a:lvl6pPr marL="4572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Font typeface="Wingdings" pitchFamily="2" charset="2"/>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Font typeface="Wingdings" pitchFamily="2" charset="2"/>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MS PGothic" pitchFamily="34" charset="-128"/>
        </a:defRPr>
      </a:lvl5pPr>
      <a:lvl6pPr marL="2514600" indent="-228600" algn="l" rtl="0" fontAlgn="base">
        <a:spcBef>
          <a:spcPct val="20000"/>
        </a:spcBef>
        <a:spcAft>
          <a:spcPct val="0"/>
        </a:spcAft>
        <a:buFont typeface="Wingdings" charset="2"/>
        <a:buChar char=""/>
        <a:defRPr sz="2000">
          <a:solidFill>
            <a:schemeClr val="tx1"/>
          </a:solidFill>
          <a:latin typeface="+mn-lt"/>
          <a:ea typeface="+mn-ea"/>
        </a:defRPr>
      </a:lvl6pPr>
      <a:lvl7pPr marL="2971800" indent="-228600" algn="l" rtl="0" fontAlgn="base">
        <a:spcBef>
          <a:spcPct val="20000"/>
        </a:spcBef>
        <a:spcAft>
          <a:spcPct val="0"/>
        </a:spcAft>
        <a:buFont typeface="Wingdings" charset="2"/>
        <a:buChar char=""/>
        <a:defRPr sz="2000">
          <a:solidFill>
            <a:schemeClr val="tx1"/>
          </a:solidFill>
          <a:latin typeface="+mn-lt"/>
          <a:ea typeface="+mn-ea"/>
        </a:defRPr>
      </a:lvl7pPr>
      <a:lvl8pPr marL="3429000" indent="-228600" algn="l" rtl="0" fontAlgn="base">
        <a:spcBef>
          <a:spcPct val="20000"/>
        </a:spcBef>
        <a:spcAft>
          <a:spcPct val="0"/>
        </a:spcAft>
        <a:buFont typeface="Wingdings" charset="2"/>
        <a:buChar char=""/>
        <a:defRPr sz="2000">
          <a:solidFill>
            <a:schemeClr val="tx1"/>
          </a:solidFill>
          <a:latin typeface="+mn-lt"/>
          <a:ea typeface="+mn-ea"/>
        </a:defRPr>
      </a:lvl8pPr>
      <a:lvl9pPr marL="3886200" indent="-228600" algn="l" rtl="0" fontAlgn="base">
        <a:spcBef>
          <a:spcPct val="20000"/>
        </a:spcBef>
        <a:spcAft>
          <a:spcPct val="0"/>
        </a:spcAft>
        <a:buFont typeface="Wingdings"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92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A89E4A9E-D6A4-4C24-BB6E-C101FB6B406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294" r:id="rId1"/>
    <p:sldLayoutId id="2147484295" r:id="rId2"/>
    <p:sldLayoutId id="2147484296" r:id="rId3"/>
    <p:sldLayoutId id="2147484297" r:id="rId4"/>
    <p:sldLayoutId id="2147484298" r:id="rId5"/>
    <p:sldLayoutId id="2147484299" r:id="rId6"/>
    <p:sldLayoutId id="2147484300" r:id="rId7"/>
    <p:sldLayoutId id="2147484301" r:id="rId8"/>
    <p:sldLayoutId id="2147484302" r:id="rId9"/>
    <p:sldLayoutId id="2147484303" r:id="rId10"/>
    <p:sldLayoutId id="2147484304"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2844640184"/>
      </p:ext>
    </p:extLst>
  </p:cSld>
  <p:clrMap bg1="dk2" tx1="lt1" bg2="dk1" tx2="lt2" accent1="accent1" accent2="accent2" accent3="accent3" accent4="accent4" accent5="accent5" accent6="accent6" hlink="hlink" folHlink="folHlink"/>
  <p:sldLayoutIdLst>
    <p:sldLayoutId id="2147484404" r:id="rId1"/>
    <p:sldLayoutId id="2147484405" r:id="rId2"/>
    <p:sldLayoutId id="2147484406" r:id="rId3"/>
    <p:sldLayoutId id="2147484407" r:id="rId4"/>
    <p:sldLayoutId id="2147484408" r:id="rId5"/>
    <p:sldLayoutId id="2147484409" r:id="rId6"/>
    <p:sldLayoutId id="2147484410" r:id="rId7"/>
    <p:sldLayoutId id="2147484411" r:id="rId8"/>
    <p:sldLayoutId id="2147484412" r:id="rId9"/>
    <p:sldLayoutId id="2147484413" r:id="rId10"/>
    <p:sldLayoutId id="214748441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D9C29F32-C62D-D44F-8322-B9BE6FA295C5}"/>
              </a:ext>
            </a:extLst>
          </p:cNvPr>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kumimoji="1" lang="en-US" altLang="en-US" sz="2400">
              <a:cs typeface="Arial" panose="020B0604020202020204" pitchFamily="34" charset="0"/>
            </a:endParaRPr>
          </a:p>
        </p:txBody>
      </p:sp>
      <p:sp>
        <p:nvSpPr>
          <p:cNvPr id="89091" name="Rectangle 3">
            <a:extLst>
              <a:ext uri="{FF2B5EF4-FFF2-40B4-BE49-F238E27FC236}">
                <a16:creationId xmlns:a16="http://schemas.microsoft.com/office/drawing/2014/main" id="{8126966E-11FD-6E4A-9083-DA55D8266C1D}"/>
              </a:ext>
            </a:extLst>
          </p:cNvPr>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kumimoji="1" lang="en-US" altLang="en-US" sz="2400">
              <a:cs typeface="Arial" panose="020B0604020202020204" pitchFamily="34" charset="0"/>
            </a:endParaRPr>
          </a:p>
        </p:txBody>
      </p:sp>
      <p:sp>
        <p:nvSpPr>
          <p:cNvPr id="89092" name="Rectangle 4">
            <a:extLst>
              <a:ext uri="{FF2B5EF4-FFF2-40B4-BE49-F238E27FC236}">
                <a16:creationId xmlns:a16="http://schemas.microsoft.com/office/drawing/2014/main" id="{A7C632EE-123E-7D4C-8847-725C859EDEAA}"/>
              </a:ext>
            </a:extLst>
          </p:cNvPr>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kumimoji="1" lang="en-US" altLang="en-US" sz="2400">
              <a:cs typeface="Arial" panose="020B0604020202020204" pitchFamily="34" charset="0"/>
            </a:endParaRPr>
          </a:p>
        </p:txBody>
      </p:sp>
      <p:sp>
        <p:nvSpPr>
          <p:cNvPr id="89093" name="Rectangle 5">
            <a:extLst>
              <a:ext uri="{FF2B5EF4-FFF2-40B4-BE49-F238E27FC236}">
                <a16:creationId xmlns:a16="http://schemas.microsoft.com/office/drawing/2014/main" id="{71757A5B-4ED9-394D-AC0F-0D83447904F1}"/>
              </a:ext>
            </a:extLst>
          </p:cNvPr>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kumimoji="1" lang="en-US" altLang="en-US" sz="2400">
              <a:cs typeface="Arial" panose="020B0604020202020204" pitchFamily="34" charset="0"/>
            </a:endParaRPr>
          </a:p>
        </p:txBody>
      </p:sp>
      <p:sp>
        <p:nvSpPr>
          <p:cNvPr id="89094" name="Rectangle 6">
            <a:extLst>
              <a:ext uri="{FF2B5EF4-FFF2-40B4-BE49-F238E27FC236}">
                <a16:creationId xmlns:a16="http://schemas.microsoft.com/office/drawing/2014/main" id="{331403D3-47D4-8440-824C-5B64F44640A3}"/>
              </a:ext>
            </a:extLst>
          </p:cNvPr>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kumimoji="1" lang="en-US" altLang="en-US" sz="2400">
              <a:cs typeface="Arial" panose="020B0604020202020204" pitchFamily="34" charset="0"/>
            </a:endParaRPr>
          </a:p>
        </p:txBody>
      </p:sp>
      <p:sp>
        <p:nvSpPr>
          <p:cNvPr id="89095" name="Rectangle 7">
            <a:extLst>
              <a:ext uri="{FF2B5EF4-FFF2-40B4-BE49-F238E27FC236}">
                <a16:creationId xmlns:a16="http://schemas.microsoft.com/office/drawing/2014/main" id="{D6603672-D01C-7840-A99B-AD8C59A2ADCC}"/>
              </a:ext>
            </a:extLst>
          </p:cNvPr>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kumimoji="1" lang="en-US" altLang="en-US" sz="2400">
              <a:cs typeface="Arial" panose="020B0604020202020204" pitchFamily="34" charset="0"/>
            </a:endParaRPr>
          </a:p>
        </p:txBody>
      </p:sp>
      <p:sp>
        <p:nvSpPr>
          <p:cNvPr id="89096" name="Rectangle 8">
            <a:extLst>
              <a:ext uri="{FF2B5EF4-FFF2-40B4-BE49-F238E27FC236}">
                <a16:creationId xmlns:a16="http://schemas.microsoft.com/office/drawing/2014/main" id="{848A9425-76D2-4C42-A1C6-A50E32977FC6}"/>
              </a:ext>
            </a:extLst>
          </p:cNvPr>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kumimoji="1" lang="en-US" altLang="en-US" sz="2400">
              <a:cs typeface="Arial" panose="020B0604020202020204" pitchFamily="34" charset="0"/>
            </a:endParaRPr>
          </a:p>
        </p:txBody>
      </p:sp>
      <p:sp>
        <p:nvSpPr>
          <p:cNvPr id="89097" name="Rectangle 9">
            <a:extLst>
              <a:ext uri="{FF2B5EF4-FFF2-40B4-BE49-F238E27FC236}">
                <a16:creationId xmlns:a16="http://schemas.microsoft.com/office/drawing/2014/main" id="{2C573178-F7C9-0D4A-A52D-2C67B2776F1B}"/>
              </a:ext>
            </a:extLst>
          </p:cNvPr>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89098" name="Rectangle 10">
            <a:extLst>
              <a:ext uri="{FF2B5EF4-FFF2-40B4-BE49-F238E27FC236}">
                <a16:creationId xmlns:a16="http://schemas.microsoft.com/office/drawing/2014/main" id="{CDA896B5-8414-D44F-B4BA-CA33092F0E81}"/>
              </a:ext>
            </a:extLst>
          </p:cNvPr>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34859" name="Rectangle 11">
            <a:extLst>
              <a:ext uri="{FF2B5EF4-FFF2-40B4-BE49-F238E27FC236}">
                <a16:creationId xmlns:a16="http://schemas.microsoft.com/office/drawing/2014/main" id="{20C585F3-AC05-7845-A439-4DAF888926F9}"/>
              </a:ext>
            </a:extLst>
          </p:cNvPr>
          <p:cNvSpPr>
            <a:spLocks noGrp="1" noChangeArrowheads="1"/>
          </p:cNvSpPr>
          <p:nvPr>
            <p:ph type="dt" sz="half" idx="2"/>
          </p:nvPr>
        </p:nvSpPr>
        <p:spPr bwMode="auto">
          <a:xfrm>
            <a:off x="9144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400">
                <a:latin typeface="Arial" charset="0"/>
                <a:ea typeface="ＭＳ Ｐゴシック" charset="0"/>
                <a:cs typeface="Arial" charset="0"/>
              </a:defRPr>
            </a:lvl1pPr>
          </a:lstStyle>
          <a:p>
            <a:pPr>
              <a:defRPr/>
            </a:pPr>
            <a:endParaRPr lang="en-US"/>
          </a:p>
        </p:txBody>
      </p:sp>
      <p:sp>
        <p:nvSpPr>
          <p:cNvPr id="334860" name="Rectangle 12">
            <a:extLst>
              <a:ext uri="{FF2B5EF4-FFF2-40B4-BE49-F238E27FC236}">
                <a16:creationId xmlns:a16="http://schemas.microsoft.com/office/drawing/2014/main" id="{D68AFF22-4D98-2344-A409-BD6E1BA78FDF}"/>
              </a:ext>
            </a:extLst>
          </p:cNvPr>
          <p:cNvSpPr>
            <a:spLocks noGrp="1" noChangeArrowheads="1"/>
          </p:cNvSpPr>
          <p:nvPr>
            <p:ph type="ftr" sz="quarter" idx="3"/>
          </p:nvPr>
        </p:nvSpPr>
        <p:spPr bwMode="auto">
          <a:xfrm>
            <a:off x="33528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400">
                <a:latin typeface="Arial" charset="0"/>
                <a:ea typeface="ＭＳ Ｐゴシック" charset="0"/>
                <a:cs typeface="Arial" charset="0"/>
              </a:defRPr>
            </a:lvl1pPr>
          </a:lstStyle>
          <a:p>
            <a:pPr>
              <a:defRPr/>
            </a:pPr>
            <a:endParaRPr lang="en-US"/>
          </a:p>
        </p:txBody>
      </p:sp>
      <p:sp>
        <p:nvSpPr>
          <p:cNvPr id="334861" name="Rectangle 13">
            <a:extLst>
              <a:ext uri="{FF2B5EF4-FFF2-40B4-BE49-F238E27FC236}">
                <a16:creationId xmlns:a16="http://schemas.microsoft.com/office/drawing/2014/main" id="{6FBCEC8F-A0ED-8043-975E-57CD66FD3013}"/>
              </a:ext>
            </a:extLst>
          </p:cNvPr>
          <p:cNvSpPr>
            <a:spLocks noGrp="1" noChangeArrowheads="1"/>
          </p:cNvSpPr>
          <p:nvPr>
            <p:ph type="sldNum" sz="quarter" idx="4"/>
          </p:nvPr>
        </p:nvSpPr>
        <p:spPr bwMode="auto">
          <a:xfrm>
            <a:off x="6781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400"/>
            </a:lvl1pPr>
          </a:lstStyle>
          <a:p>
            <a:fld id="{D38766FB-2885-3542-93D3-8BBB4BF5C653}" type="slidenum">
              <a:rPr lang="en-US" altLang="en-US"/>
              <a:pPr/>
              <a:t>‹#›</a:t>
            </a:fld>
            <a:endParaRPr lang="en-US" altLang="en-US"/>
          </a:p>
        </p:txBody>
      </p:sp>
    </p:spTree>
    <p:extLst>
      <p:ext uri="{BB962C8B-B14F-4D97-AF65-F5344CB8AC3E}">
        <p14:creationId xmlns:p14="http://schemas.microsoft.com/office/powerpoint/2010/main" val="3584521413"/>
      </p:ext>
    </p:extLst>
  </p:cSld>
  <p:clrMap bg1="lt1" tx1="dk1" bg2="lt2" tx2="dk2" accent1="accent1" accent2="accent2" accent3="accent3" accent4="accent4" accent5="accent5" accent6="accent6" hlink="hlink" folHlink="folHlink"/>
  <p:sldLayoutIdLst>
    <p:sldLayoutId id="2147484416" r:id="rId1"/>
    <p:sldLayoutId id="2147484417" r:id="rId2"/>
    <p:sldLayoutId id="2147484418" r:id="rId3"/>
    <p:sldLayoutId id="2147484419" r:id="rId4"/>
    <p:sldLayoutId id="2147484420" r:id="rId5"/>
    <p:sldLayoutId id="2147484421" r:id="rId6"/>
    <p:sldLayoutId id="2147484422" r:id="rId7"/>
    <p:sldLayoutId id="2147484423" r:id="rId8"/>
    <p:sldLayoutId id="2147484424" r:id="rId9"/>
    <p:sldLayoutId id="2147484425" r:id="rId10"/>
    <p:sldLayoutId id="2147484426"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128"/>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921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Arial" charset="0"/>
                <a:ea typeface="ＭＳ Ｐゴシック" charset="0"/>
                <a:cs typeface="Arial" charset="0"/>
              </a:defRPr>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charset="0"/>
                <a:ea typeface="ＭＳ Ｐゴシック" charset="0"/>
                <a:cs typeface="Arial"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charset="0"/>
              </a:defRPr>
            </a:lvl1pPr>
          </a:lstStyle>
          <a:p>
            <a:pPr>
              <a:defRPr/>
            </a:pPr>
            <a:fld id="{C3792700-E178-2C46-95A9-DEF33D8637A7}" type="slidenum">
              <a:rPr lang="en-GB"/>
              <a:pPr>
                <a:defRPr/>
              </a:pPr>
              <a:t>‹#›</a:t>
            </a:fld>
            <a:endParaRPr lang="en-GB"/>
          </a:p>
        </p:txBody>
      </p:sp>
    </p:spTree>
    <p:extLst>
      <p:ext uri="{BB962C8B-B14F-4D97-AF65-F5344CB8AC3E}">
        <p14:creationId xmlns:p14="http://schemas.microsoft.com/office/powerpoint/2010/main" val="2839312620"/>
      </p:ext>
    </p:extLst>
  </p:cSld>
  <p:clrMap bg1="lt1" tx1="dk1" bg2="lt2" tx2="dk2" accent1="accent1" accent2="accent2" accent3="accent3" accent4="accent4" accent5="accent5" accent6="accent6" hlink="hlink" folHlink="folHlink"/>
  <p:sldLayoutIdLst>
    <p:sldLayoutId id="2147484428" r:id="rId1"/>
    <p:sldLayoutId id="2147484429" r:id="rId2"/>
    <p:sldLayoutId id="2147484430" r:id="rId3"/>
    <p:sldLayoutId id="2147484431" r:id="rId4"/>
    <p:sldLayoutId id="2147484432" r:id="rId5"/>
    <p:sldLayoutId id="2147484433" r:id="rId6"/>
    <p:sldLayoutId id="2147484434" r:id="rId7"/>
    <p:sldLayoutId id="2147484435" r:id="rId8"/>
    <p:sldLayoutId id="2147484436" r:id="rId9"/>
    <p:sldLayoutId id="2147484437" r:id="rId10"/>
    <p:sldLayoutId id="214748443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jtsa.edu/images/art/s_priest.jpg" TargetMode="External"/><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47.xml"/></Relationships>
</file>

<file path=ppt/slides/_rels/slide101.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image" Target="../media/image118.emf"/><Relationship Id="rId1" Type="http://schemas.openxmlformats.org/officeDocument/2006/relationships/slideLayout" Target="../slideLayouts/slideLayout42.xml"/></Relationships>
</file>

<file path=ppt/slides/_rels/slide102.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41.xml"/></Relationships>
</file>

<file path=ppt/slides/_rels/slide103.xml.rels><?xml version="1.0" encoding="UTF-8" standalone="yes"?>
<Relationships xmlns="http://schemas.openxmlformats.org/package/2006/relationships"><Relationship Id="rId2" Type="http://schemas.openxmlformats.org/officeDocument/2006/relationships/image" Target="../media/image121.emf"/><Relationship Id="rId1" Type="http://schemas.openxmlformats.org/officeDocument/2006/relationships/slideLayout" Target="../slideLayouts/slideLayout47.xml"/></Relationships>
</file>

<file path=ppt/slides/_rels/slide10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47.xml"/></Relationships>
</file>

<file path=ppt/slides/_rels/slide105.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47.xml"/></Relationships>
</file>

<file path=ppt/slides/_rels/slide106.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47.xml"/></Relationships>
</file>

<file path=ppt/slides/_rels/slide107.xml.rels><?xml version="1.0" encoding="UTF-8" standalone="yes"?>
<Relationships xmlns="http://schemas.openxmlformats.org/package/2006/relationships"><Relationship Id="rId2" Type="http://schemas.openxmlformats.org/officeDocument/2006/relationships/image" Target="../media/image124.emf"/><Relationship Id="rId1" Type="http://schemas.openxmlformats.org/officeDocument/2006/relationships/slideLayout" Target="../slideLayouts/slideLayout47.xml"/></Relationships>
</file>

<file path=ppt/slides/_rels/slide108.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47.xml"/></Relationships>
</file>

<file path=ppt/slides/_rels/slide10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slideLayout" Target="../slideLayouts/slideLayout47.xml"/></Relationships>
</file>

<file path=ppt/slides/_rels/slide111.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image" Target="../media/image128.emf"/><Relationship Id="rId1" Type="http://schemas.openxmlformats.org/officeDocument/2006/relationships/slideLayout" Target="../slideLayouts/slideLayout42.xml"/></Relationships>
</file>

<file path=ppt/slides/_rels/slide112.xml.rels><?xml version="1.0" encoding="UTF-8" standalone="yes"?>
<Relationships xmlns="http://schemas.openxmlformats.org/package/2006/relationships"><Relationship Id="rId2" Type="http://schemas.openxmlformats.org/officeDocument/2006/relationships/image" Target="../media/image130.emf"/><Relationship Id="rId1" Type="http://schemas.openxmlformats.org/officeDocument/2006/relationships/slideLayout" Target="../slideLayouts/slideLayout4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93.xml"/><Relationship Id="rId1" Type="http://schemas.openxmlformats.org/officeDocument/2006/relationships/slideLayout" Target="../slideLayouts/slideLayout80.xml"/><Relationship Id="rId4" Type="http://schemas.openxmlformats.org/officeDocument/2006/relationships/image" Target="../media/image13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hyperlink" Target="http://jewishbazaar.com/BAZAAR/IMG/307011.JPG" TargetMode="External"/><Relationship Id="rId2" Type="http://schemas.openxmlformats.org/officeDocument/2006/relationships/notesSlide" Target="../notesSlides/notesSlide26.xml"/><Relationship Id="rId1" Type="http://schemas.openxmlformats.org/officeDocument/2006/relationships/slideLayout" Target="../slideLayouts/slideLayout34.xml"/><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hyperlink" Target="http://images.google.com/imgres?imgurl=religion-cults.com/Judaism/jew.gif&amp;imgrefurl=http://religion-cults.com/Judaism/p-festi2.htm&amp;h=441&amp;w=304&amp;prev=/images?q=Jewish+feasts&amp;svnum=10&amp;hl=en&amp;lr=&amp;ie=UTF-8&amp;oe=UTF-8" TargetMode="External"/><Relationship Id="rId2" Type="http://schemas.openxmlformats.org/officeDocument/2006/relationships/notesSlide" Target="../notesSlides/notesSlide28.xml"/><Relationship Id="rId1" Type="http://schemas.openxmlformats.org/officeDocument/2006/relationships/slideLayout" Target="../slideLayouts/slideLayout259.xml"/><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74.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ou.org/images/pius-sm.gif" TargetMode="External"/><Relationship Id="rId2" Type="http://schemas.openxmlformats.org/officeDocument/2006/relationships/notesSlide" Target="../notesSlides/notesSlide36.xml"/><Relationship Id="rId1" Type="http://schemas.openxmlformats.org/officeDocument/2006/relationships/slideLayout" Target="../slideLayouts/slideLayout259.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7.xml"/><Relationship Id="rId1" Type="http://schemas.openxmlformats.org/officeDocument/2006/relationships/slideLayout" Target="../slideLayouts/slideLayout240.xml"/><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25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7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0.xml"/><Relationship Id="rId1" Type="http://schemas.openxmlformats.org/officeDocument/2006/relationships/slideLayout" Target="../slideLayouts/slideLayout273.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6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81.xml"/></Relationships>
</file>

<file path=ppt/slides/_rels/slide6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3.xml"/><Relationship Id="rId1" Type="http://schemas.openxmlformats.org/officeDocument/2006/relationships/slideLayout" Target="../slideLayouts/slideLayout93.xml"/></Relationships>
</file>

<file path=ppt/slides/_rels/slide6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4.xml"/><Relationship Id="rId1" Type="http://schemas.openxmlformats.org/officeDocument/2006/relationships/slideLayout" Target="../slideLayouts/slideLayout93.xml"/></Relationships>
</file>

<file path=ppt/slides/_rels/slide6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5.xml"/><Relationship Id="rId1" Type="http://schemas.openxmlformats.org/officeDocument/2006/relationships/slideLayout" Target="../slideLayouts/slideLayout104.xml"/><Relationship Id="rId4" Type="http://schemas.openxmlformats.org/officeDocument/2006/relationships/image" Target="../media/image80.png"/></Relationships>
</file>

<file path=ppt/slides/_rels/slide6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6.xml"/><Relationship Id="rId1" Type="http://schemas.openxmlformats.org/officeDocument/2006/relationships/slideLayout" Target="../slideLayouts/slideLayout98.xml"/><Relationship Id="rId4" Type="http://schemas.openxmlformats.org/officeDocument/2006/relationships/image" Target="../media/image79.jpeg"/></Relationships>
</file>

<file path=ppt/slides/_rels/slide6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7.xml"/><Relationship Id="rId1" Type="http://schemas.openxmlformats.org/officeDocument/2006/relationships/slideLayout" Target="../slideLayouts/slideLayout98.xml"/><Relationship Id="rId4" Type="http://schemas.openxmlformats.org/officeDocument/2006/relationships/image" Target="../media/image82.jpeg"/></Relationships>
</file>

<file path=ppt/slides/_rels/slide6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8.xml"/><Relationship Id="rId1" Type="http://schemas.openxmlformats.org/officeDocument/2006/relationships/slideLayout" Target="../slideLayouts/slideLayout98.xml"/><Relationship Id="rId4" Type="http://schemas.openxmlformats.org/officeDocument/2006/relationships/image" Target="../media/image83.jpeg"/></Relationships>
</file>

<file path=ppt/slides/_rels/slide6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9.xml"/><Relationship Id="rId1" Type="http://schemas.openxmlformats.org/officeDocument/2006/relationships/slideLayout" Target="../slideLayouts/slideLayout115.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0.xml"/><Relationship Id="rId1" Type="http://schemas.openxmlformats.org/officeDocument/2006/relationships/slideLayout" Target="../slideLayouts/slideLayout126.xml"/></Relationships>
</file>

<file path=ppt/slides/_rels/slide7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1.xml"/><Relationship Id="rId1" Type="http://schemas.openxmlformats.org/officeDocument/2006/relationships/slideLayout" Target="../slideLayouts/slideLayout138.xml"/></Relationships>
</file>

<file path=ppt/slides/_rels/slide7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72.xml"/><Relationship Id="rId1" Type="http://schemas.openxmlformats.org/officeDocument/2006/relationships/slideLayout" Target="../slideLayouts/slideLayout214.xml"/><Relationship Id="rId6" Type="http://schemas.openxmlformats.org/officeDocument/2006/relationships/image" Target="../media/image90.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7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3.xml"/><Relationship Id="rId1" Type="http://schemas.openxmlformats.org/officeDocument/2006/relationships/slideLayout" Target="../slideLayouts/slideLayout149.xml"/></Relationships>
</file>

<file path=ppt/slides/_rels/slide7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4.xml"/><Relationship Id="rId1" Type="http://schemas.openxmlformats.org/officeDocument/2006/relationships/slideLayout" Target="../slideLayouts/slideLayout160.xml"/></Relationships>
</file>

<file path=ppt/slides/_rels/slide7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5.xml"/><Relationship Id="rId1" Type="http://schemas.openxmlformats.org/officeDocument/2006/relationships/slideLayout" Target="../slideLayouts/slideLayout160.xml"/></Relationships>
</file>

<file path=ppt/slides/_rels/slide7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6.xml"/><Relationship Id="rId1" Type="http://schemas.openxmlformats.org/officeDocument/2006/relationships/slideLayout" Target="../slideLayouts/slideLayout17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87.xml"/></Relationships>
</file>

<file path=ppt/slides/_rels/slide7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8.xml"/><Relationship Id="rId1" Type="http://schemas.openxmlformats.org/officeDocument/2006/relationships/slideLayout" Target="../slideLayouts/slideLayout193.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9.xml"/><Relationship Id="rId1" Type="http://schemas.openxmlformats.org/officeDocument/2006/relationships/slideLayout" Target="../slideLayouts/slideLayout19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0.xml"/><Relationship Id="rId1" Type="http://schemas.openxmlformats.org/officeDocument/2006/relationships/slideLayout" Target="../slideLayouts/slideLayout193.xml"/></Relationships>
</file>

<file path=ppt/slides/_rels/slide8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1.xml"/><Relationship Id="rId1" Type="http://schemas.openxmlformats.org/officeDocument/2006/relationships/slideLayout" Target="../slideLayouts/slideLayout193.xml"/></Relationships>
</file>

<file path=ppt/slides/_rels/slide8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2.xml"/><Relationship Id="rId1" Type="http://schemas.openxmlformats.org/officeDocument/2006/relationships/slideLayout" Target="../slideLayouts/slideLayout193.xml"/></Relationships>
</file>

<file path=ppt/slides/_rels/slide8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3.xml"/><Relationship Id="rId1" Type="http://schemas.openxmlformats.org/officeDocument/2006/relationships/slideLayout" Target="../slideLayouts/slideLayout193.xml"/></Relationships>
</file>

<file path=ppt/slides/_rels/slide8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4.xml"/><Relationship Id="rId1" Type="http://schemas.openxmlformats.org/officeDocument/2006/relationships/slideLayout" Target="../slideLayouts/slideLayout216.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png"/></Relationships>
</file>

<file path=ppt/slides/_rels/slide8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5.xml"/><Relationship Id="rId1" Type="http://schemas.openxmlformats.org/officeDocument/2006/relationships/slideLayout" Target="../slideLayouts/slideLayout221.xml"/><Relationship Id="rId4" Type="http://schemas.openxmlformats.org/officeDocument/2006/relationships/image" Target="../media/image102.jpeg"/></Relationships>
</file>

<file path=ppt/slides/_rels/slide8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6.xml"/><Relationship Id="rId1" Type="http://schemas.openxmlformats.org/officeDocument/2006/relationships/slideLayout" Target="../slideLayouts/slideLayout229.xml"/><Relationship Id="rId4" Type="http://schemas.openxmlformats.org/officeDocument/2006/relationships/image" Target="../media/image104.jpeg"/></Relationships>
</file>

<file path=ppt/slides/_rels/slide8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7.xml"/><Relationship Id="rId1" Type="http://schemas.openxmlformats.org/officeDocument/2006/relationships/slideLayout" Target="../slideLayouts/slideLayout216.xml"/></Relationships>
</file>

<file path=ppt/slides/_rels/slide8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8.xml"/><Relationship Id="rId1" Type="http://schemas.openxmlformats.org/officeDocument/2006/relationships/slideLayout" Target="../slideLayouts/slideLayout286.xml"/></Relationships>
</file>

<file path=ppt/slides/_rels/slide8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9.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0.xml"/><Relationship Id="rId1" Type="http://schemas.openxmlformats.org/officeDocument/2006/relationships/slideLayout" Target="../slideLayouts/slideLayout3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9.xml"/></Relationships>
</file>

<file path=ppt/slides/_rels/slide9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audio" Target="../media/audio1.wav"/><Relationship Id="rId1" Type="http://schemas.openxmlformats.org/officeDocument/2006/relationships/slideLayout" Target="../slideLayouts/slideLayout42.xml"/></Relationships>
</file>

<file path=ppt/slides/_rels/slide93.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41.xml"/></Relationships>
</file>

<file path=ppt/slides/_rels/slide94.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42.xml"/></Relationships>
</file>

<file path=ppt/slides/_rels/slide95.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41.xml"/></Relationships>
</file>

<file path=ppt/slides/_rels/slide96.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47.xml"/></Relationships>
</file>

<file path=ppt/slides/_rels/slide97.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47.xml"/></Relationships>
</file>

<file path=ppt/slides/_rels/slide98.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47.xml"/></Relationships>
</file>

<file path=ppt/slides/_rels/slide9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2" descr="s_pries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784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3"/>
          <p:cNvSpPr>
            <a:spLocks noGrp="1" noChangeArrowheads="1"/>
          </p:cNvSpPr>
          <p:nvPr>
            <p:ph type="ctrTitle"/>
          </p:nvPr>
        </p:nvSpPr>
        <p:spPr>
          <a:xfrm>
            <a:off x="3995936" y="0"/>
            <a:ext cx="5148064" cy="3140968"/>
          </a:xfrm>
        </p:spPr>
        <p:txBody>
          <a:bodyPr/>
          <a:lstStyle/>
          <a:p>
            <a:pPr algn="r" eaLnBrk="1" hangingPunct="1"/>
            <a:r>
              <a:rPr lang="ar-JO" altLang="en-US" sz="8000" dirty="0">
                <a:solidFill>
                  <a:schemeClr val="hlink"/>
                </a:solidFill>
                <a:latin typeface="Arial" pitchFamily="34" charset="0"/>
              </a:rPr>
              <a:t>الكهنوت       اليهودي</a:t>
            </a:r>
            <a:endParaRPr lang="en-US" altLang="en-US" sz="8000" dirty="0">
              <a:solidFill>
                <a:schemeClr val="hlink"/>
              </a:solidFill>
              <a:latin typeface="Arial" pitchFamily="34" charset="0"/>
            </a:endParaRPr>
          </a:p>
        </p:txBody>
      </p:sp>
      <p:sp>
        <p:nvSpPr>
          <p:cNvPr id="52228" name="Rectangle 4"/>
          <p:cNvSpPr>
            <a:spLocks noGrp="1" noChangeArrowheads="1"/>
          </p:cNvSpPr>
          <p:nvPr>
            <p:ph type="subTitle" idx="1"/>
          </p:nvPr>
        </p:nvSpPr>
        <p:spPr>
          <a:xfrm>
            <a:off x="2819400" y="4076700"/>
            <a:ext cx="6172200" cy="1905000"/>
          </a:xfrm>
          <a:solidFill>
            <a:srgbClr val="336600"/>
          </a:solidFill>
        </p:spPr>
        <p:txBody>
          <a:bodyPr anchor="ctr"/>
          <a:lstStyle/>
          <a:p>
            <a:pPr eaLnBrk="1" hangingPunct="1">
              <a:buFont typeface="Wingdings" pitchFamily="2" charset="2"/>
              <a:buNone/>
            </a:pPr>
            <a:r>
              <a:rPr lang="ar-JO" altLang="en-US" sz="4800" b="1" dirty="0">
                <a:latin typeface="Arial" pitchFamily="34" charset="0"/>
              </a:rPr>
              <a:t>القيادة في                   العهد القديم</a:t>
            </a:r>
            <a:endParaRPr lang="en-US" altLang="en-US" sz="4800" b="1" dirty="0">
              <a:latin typeface="Arial" pitchFamily="34" charset="0"/>
            </a:endParaRPr>
          </a:p>
        </p:txBody>
      </p:sp>
      <p:sp>
        <p:nvSpPr>
          <p:cNvPr id="2" name="Rectangle 1">
            <a:extLst>
              <a:ext uri="{FF2B5EF4-FFF2-40B4-BE49-F238E27FC236}">
                <a16:creationId xmlns:a16="http://schemas.microsoft.com/office/drawing/2014/main" id="{D58FB5B8-F40E-6E3F-A506-DE1438FAE375}"/>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a:ea typeface="+mn-ea"/>
                <a:cs typeface="Arial"/>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a:t>
            </a:r>
            <a:r>
              <a:rPr lang="ar-JO" sz="1600" b="1" kern="0" dirty="0">
                <a:solidFill>
                  <a:srgbClr val="FFFFFF"/>
                </a:solidFill>
                <a:effectLst>
                  <a:outerShdw blurRad="38100" dist="38100" dir="2700000" algn="tl">
                    <a:srgbClr val="000000"/>
                  </a:outerShdw>
                </a:effectLst>
                <a:latin typeface="Arial"/>
                <a:ea typeface="ＭＳ Ｐゴシック" charset="0"/>
                <a:cs typeface="Arial"/>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2"/>
          <p:cNvSpPr>
            <a:spLocks noGrp="1" noChangeArrowheads="1"/>
          </p:cNvSpPr>
          <p:nvPr>
            <p:ph type="body" idx="1"/>
          </p:nvPr>
        </p:nvSpPr>
        <p:spPr>
          <a:xfrm>
            <a:off x="457200" y="1600200"/>
            <a:ext cx="4259263" cy="4852988"/>
          </a:xfrm>
        </p:spPr>
        <p:txBody>
          <a:bodyPr/>
          <a:lstStyle/>
          <a:p>
            <a:pPr algn="r" rtl="1" eaLnBrk="1" hangingPunct="1"/>
            <a:r>
              <a:rPr lang="ar-JO" altLang="en-US" b="1" dirty="0">
                <a:latin typeface="Arial" panose="020B0604020202020204" pitchFamily="34" charset="0"/>
                <a:cs typeface="Arial" panose="020B0604020202020204" pitchFamily="34" charset="0"/>
              </a:rPr>
              <a:t>كان للكهنة وظائف علمانية</a:t>
            </a:r>
            <a:endParaRPr lang="en-US" altLang="en-US" b="1" dirty="0">
              <a:latin typeface="Arial" panose="020B0604020202020204" pitchFamily="34" charset="0"/>
              <a:cs typeface="Arial" panose="020B0604020202020204" pitchFamily="34" charset="0"/>
            </a:endParaRPr>
          </a:p>
          <a:p>
            <a:pPr algn="r" rtl="1" eaLnBrk="1" hangingPunct="1"/>
            <a:r>
              <a:rPr lang="ar-JO" altLang="en-US" b="1" dirty="0">
                <a:latin typeface="Arial" panose="020B0604020202020204" pitchFamily="34" charset="0"/>
                <a:cs typeface="Arial" panose="020B0604020202020204" pitchFamily="34" charset="0"/>
              </a:rPr>
              <a:t>يمكنهم الزواج وإنجاب الأطفال</a:t>
            </a:r>
            <a:endParaRPr lang="en-US" altLang="en-US" b="1" dirty="0">
              <a:latin typeface="Arial" panose="020B0604020202020204" pitchFamily="34" charset="0"/>
              <a:cs typeface="Arial" panose="020B0604020202020204" pitchFamily="34" charset="0"/>
            </a:endParaRPr>
          </a:p>
          <a:p>
            <a:pPr algn="r" rtl="1" eaLnBrk="1" hangingPunct="1"/>
            <a:r>
              <a:rPr lang="ar-JO" altLang="en-US" b="1" dirty="0">
                <a:latin typeface="Arial" panose="020B0604020202020204" pitchFamily="34" charset="0"/>
                <a:cs typeface="Arial" panose="020B0604020202020204" pitchFamily="34" charset="0"/>
              </a:rPr>
              <a:t>مدعوون لأداء الواجب كل شهر من أصل ثلاثة شهور</a:t>
            </a:r>
            <a:endParaRPr lang="en-US" altLang="en-US" b="1" dirty="0">
              <a:latin typeface="Arial" panose="020B0604020202020204" pitchFamily="34" charset="0"/>
              <a:cs typeface="Arial" panose="020B0604020202020204" pitchFamily="34" charset="0"/>
            </a:endParaRPr>
          </a:p>
          <a:p>
            <a:pPr algn="r" rtl="1" eaLnBrk="1" hangingPunct="1"/>
            <a:r>
              <a:rPr lang="ar-JO" altLang="en-US" b="1" dirty="0">
                <a:latin typeface="Arial" panose="020B0604020202020204" pitchFamily="34" charset="0"/>
                <a:cs typeface="Arial" panose="020B0604020202020204" pitchFamily="34" charset="0"/>
              </a:rPr>
              <a:t>يتم تنظيمهم في أربع مجموعات</a:t>
            </a:r>
            <a:endParaRPr lang="en-US" altLang="en-US" b="1" dirty="0">
              <a:latin typeface="Arial" panose="020B0604020202020204" pitchFamily="34" charset="0"/>
              <a:cs typeface="Arial" panose="020B0604020202020204" pitchFamily="34" charset="0"/>
            </a:endParaRPr>
          </a:p>
        </p:txBody>
      </p:sp>
      <p:pic>
        <p:nvPicPr>
          <p:cNvPr id="21094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13338" y="41275"/>
            <a:ext cx="3995737" cy="677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CB8A2063-DB1F-9889-7D4B-4EFA60058DD2}"/>
              </a:ext>
            </a:extLst>
          </p:cNvPr>
          <p:cNvGrpSpPr/>
          <p:nvPr/>
        </p:nvGrpSpPr>
        <p:grpSpPr>
          <a:xfrm>
            <a:off x="395288" y="260350"/>
            <a:ext cx="4679950" cy="1081088"/>
            <a:chOff x="395288" y="260350"/>
            <a:chExt cx="4679950" cy="1081088"/>
          </a:xfrm>
        </p:grpSpPr>
        <p:sp>
          <p:nvSpPr>
            <p:cNvPr id="4" name="AutoShape 4">
              <a:extLst>
                <a:ext uri="{FF2B5EF4-FFF2-40B4-BE49-F238E27FC236}">
                  <a16:creationId xmlns:a16="http://schemas.microsoft.com/office/drawing/2014/main" id="{9641FBEF-AA0F-861A-2820-E7BAC46197C3}"/>
                </a:ext>
              </a:extLst>
            </p:cNvPr>
            <p:cNvSpPr>
              <a:spLocks noChangeArrowheads="1"/>
            </p:cNvSpPr>
            <p:nvPr/>
          </p:nvSpPr>
          <p:spPr bwMode="auto">
            <a:xfrm>
              <a:off x="395288" y="260350"/>
              <a:ext cx="4679950" cy="1081088"/>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cs typeface="Arial" panose="020B0604020202020204" pitchFamily="34" charset="0"/>
              </a:endParaRPr>
            </a:p>
          </p:txBody>
        </p:sp>
        <p:sp>
          <p:nvSpPr>
            <p:cNvPr id="5" name="TextBox 4">
              <a:extLst>
                <a:ext uri="{FF2B5EF4-FFF2-40B4-BE49-F238E27FC236}">
                  <a16:creationId xmlns:a16="http://schemas.microsoft.com/office/drawing/2014/main" id="{5AF400BD-6AEE-AB7D-7923-4DCAE78A12BD}"/>
                </a:ext>
              </a:extLst>
            </p:cNvPr>
            <p:cNvSpPr txBox="1"/>
            <p:nvPr/>
          </p:nvSpPr>
          <p:spPr>
            <a:xfrm>
              <a:off x="539019" y="390524"/>
              <a:ext cx="4392487" cy="707886"/>
            </a:xfrm>
            <a:prstGeom prst="rect">
              <a:avLst/>
            </a:prstGeom>
            <a:noFill/>
          </p:spPr>
          <p:txBody>
            <a:bodyPr wrap="square" rtlCol="0">
              <a:spAutoFit/>
            </a:bodyPr>
            <a:lstStyle/>
            <a:p>
              <a:pPr algn="ctr"/>
              <a:r>
                <a:rPr lang="ar-JO" sz="4000" b="1" dirty="0"/>
                <a:t>التعيين والأنواع</a:t>
              </a:r>
              <a:endParaRPr lang="en-US" sz="4000" b="1" dirty="0"/>
            </a:p>
          </p:txBody>
        </p:sp>
      </p:gr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ChangeArrowheads="1"/>
          </p:cNvSpPr>
          <p:nvPr>
            <p:ph type="title"/>
          </p:nvPr>
        </p:nvSpPr>
        <p:spPr>
          <a:xfrm>
            <a:off x="609600" y="0"/>
            <a:ext cx="7772400" cy="1143000"/>
          </a:xfrm>
        </p:spPr>
        <p:txBody>
          <a:bodyPr/>
          <a:lstStyle/>
          <a:p>
            <a:r>
              <a:rPr lang="ar-JO" altLang="en-US" b="1" u="sng" dirty="0">
                <a:latin typeface="Arial" pitchFamily="34" charset="0"/>
                <a:cs typeface="Arial" pitchFamily="34" charset="0"/>
              </a:rPr>
              <a:t>مُمتَحَن (بلا لوم)</a:t>
            </a:r>
            <a:endParaRPr lang="en-US" altLang="en-US" b="1" u="sng" dirty="0">
              <a:latin typeface="Arial" pitchFamily="34" charset="0"/>
              <a:cs typeface="Arial" pitchFamily="34" charset="0"/>
            </a:endParaRPr>
          </a:p>
        </p:txBody>
      </p:sp>
      <p:sp>
        <p:nvSpPr>
          <p:cNvPr id="382978" name="Rectangle 3"/>
          <p:cNvSpPr>
            <a:spLocks noGrp="1" noChangeArrowheads="1"/>
          </p:cNvSpPr>
          <p:nvPr>
            <p:ph type="body" sz="half" idx="1"/>
          </p:nvPr>
        </p:nvSpPr>
        <p:spPr>
          <a:xfrm>
            <a:off x="304800" y="1371600"/>
            <a:ext cx="4953000" cy="4267200"/>
          </a:xfrm>
          <a:ln>
            <a:solidFill>
              <a:schemeClr val="accent2"/>
            </a:solidFill>
            <a:miter lim="800000"/>
            <a:headEnd/>
            <a:tailEnd/>
          </a:ln>
        </p:spPr>
        <p:txBody>
          <a:bodyPr/>
          <a:lstStyle/>
          <a:p>
            <a:pPr algn="r" rtl="1"/>
            <a:r>
              <a:rPr lang="ar-JO" altLang="en-US" b="1" dirty="0">
                <a:solidFill>
                  <a:srgbClr val="FF0000"/>
                </a:solidFill>
                <a:latin typeface="Arial" pitchFamily="34" charset="0"/>
                <a:cs typeface="Arial" pitchFamily="34" charset="0"/>
              </a:rPr>
              <a:t>شخص لا توجد ضده أي تهمة مشروعة للأفعال الخاطئة في الكلام والأفعال.</a:t>
            </a:r>
          </a:p>
          <a:p>
            <a:pPr algn="r" rtl="1"/>
            <a:r>
              <a:rPr lang="ar-JO" altLang="en-US" b="1" dirty="0">
                <a:solidFill>
                  <a:srgbClr val="FF0000"/>
                </a:solidFill>
                <a:latin typeface="Arial" pitchFamily="34" charset="0"/>
                <a:cs typeface="Arial" pitchFamily="34" charset="0"/>
              </a:rPr>
              <a:t>فوق الشبهات</a:t>
            </a:r>
            <a:endParaRPr lang="en-US" altLang="en-US" b="1" dirty="0">
              <a:solidFill>
                <a:srgbClr val="FF0000"/>
              </a:solidFill>
              <a:latin typeface="Arial" pitchFamily="34" charset="0"/>
              <a:cs typeface="Arial" pitchFamily="34" charset="0"/>
            </a:endParaRPr>
          </a:p>
          <a:p>
            <a:pPr algn="r" rtl="1"/>
            <a:r>
              <a:rPr lang="ar-JO" altLang="en-US" b="1" dirty="0">
                <a:solidFill>
                  <a:srgbClr val="FF0000"/>
                </a:solidFill>
                <a:latin typeface="Arial" pitchFamily="34" charset="0"/>
                <a:cs typeface="Arial" pitchFamily="34" charset="0"/>
              </a:rPr>
              <a:t>سمعة حسنة</a:t>
            </a:r>
            <a:endParaRPr lang="en-US" altLang="en-US" b="1" dirty="0">
              <a:latin typeface="Arial" pitchFamily="34" charset="0"/>
              <a:cs typeface="Arial" pitchFamily="34" charset="0"/>
            </a:endParaRPr>
          </a:p>
        </p:txBody>
      </p:sp>
      <p:pic>
        <p:nvPicPr>
          <p:cNvPr id="382979" name="Picture 4" descr="CLV50012"/>
          <p:cNvPicPr>
            <a:picLocks noGrp="1" noChangeAspect="1" noChangeArrowheads="1"/>
          </p:cNvPicPr>
          <p:nvPr>
            <p:ph type="clipArt" sz="half" idx="2"/>
          </p:nvPr>
        </p:nvPicPr>
        <p:blipFill>
          <a:blip r:embed="rId2" cstate="screen">
            <a:extLst>
              <a:ext uri="{28A0092B-C50C-407E-A947-70E740481C1C}">
                <a14:useLocalDpi xmlns:a14="http://schemas.microsoft.com/office/drawing/2010/main" val="0"/>
              </a:ext>
            </a:extLst>
          </a:blip>
          <a:srcRect/>
          <a:stretch>
            <a:fillRect/>
          </a:stretch>
        </p:blipFill>
        <p:spPr>
          <a:xfrm>
            <a:off x="5410200" y="1295400"/>
            <a:ext cx="3352800" cy="4419600"/>
          </a:xfr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2" descr="DGP003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447800"/>
            <a:ext cx="7924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4002" name="Rectangle 3"/>
          <p:cNvSpPr>
            <a:spLocks noChangeArrowheads="1"/>
          </p:cNvSpPr>
          <p:nvPr/>
        </p:nvSpPr>
        <p:spPr bwMode="auto">
          <a:xfrm rot="-65330">
            <a:off x="5257800" y="1447800"/>
            <a:ext cx="3276600" cy="1754188"/>
          </a:xfrm>
          <a:prstGeom prst="rect">
            <a:avLst/>
          </a:prstGeom>
          <a:solidFill>
            <a:srgbClr val="6A0400"/>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a:solidFill>
                <a:srgbClr val="FFFFFF"/>
              </a:solidFill>
              <a:cs typeface="Arial" pitchFamily="34" charset="0"/>
            </a:endParaRPr>
          </a:p>
        </p:txBody>
      </p:sp>
      <p:sp>
        <p:nvSpPr>
          <p:cNvPr id="384003" name="Text Box 4"/>
          <p:cNvSpPr txBox="1">
            <a:spLocks noChangeArrowheads="1"/>
          </p:cNvSpPr>
          <p:nvPr/>
        </p:nvSpPr>
        <p:spPr bwMode="auto">
          <a:xfrm>
            <a:off x="5486400" y="1905000"/>
            <a:ext cx="27580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ar-JO" altLang="en-US" sz="3600" b="1" dirty="0">
                <a:solidFill>
                  <a:srgbClr val="FFFFFF"/>
                </a:solidFill>
                <a:cs typeface="Arial" pitchFamily="34" charset="0"/>
              </a:rPr>
              <a:t>بلا لوم</a:t>
            </a:r>
            <a:endParaRPr lang="en-US" altLang="en-US" sz="4400" b="1" dirty="0">
              <a:solidFill>
                <a:srgbClr val="FFFFFF"/>
              </a:solidFill>
              <a:cs typeface="Arial" pitchFamily="34" charset="0"/>
            </a:endParaRPr>
          </a:p>
        </p:txBody>
      </p:sp>
      <p:pic>
        <p:nvPicPr>
          <p:cNvPr id="384004" name="Picture 5" descr="CJW001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81000"/>
            <a:ext cx="4495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2"/>
          <p:cNvSpPr>
            <a:spLocks noGrp="1" noChangeArrowheads="1"/>
          </p:cNvSpPr>
          <p:nvPr>
            <p:ph type="title"/>
          </p:nvPr>
        </p:nvSpPr>
        <p:spPr>
          <a:xfrm>
            <a:off x="0" y="228600"/>
            <a:ext cx="9144000" cy="1143000"/>
          </a:xfrm>
        </p:spPr>
        <p:txBody>
          <a:bodyPr/>
          <a:lstStyle/>
          <a:p>
            <a:r>
              <a:rPr lang="ar-JO" altLang="en-US" b="1" u="sng" dirty="0">
                <a:latin typeface="Arial" pitchFamily="34" charset="0"/>
                <a:cs typeface="Arial" pitchFamily="34" charset="0"/>
              </a:rPr>
              <a:t>ماذا عن زوجات الشمامسة؟</a:t>
            </a:r>
            <a:endParaRPr lang="en-US" altLang="en-US" b="1" u="sng" dirty="0">
              <a:latin typeface="Arial" pitchFamily="34" charset="0"/>
              <a:cs typeface="Arial" pitchFamily="34" charset="0"/>
            </a:endParaRPr>
          </a:p>
        </p:txBody>
      </p:sp>
      <p:pic>
        <p:nvPicPr>
          <p:cNvPr id="385026" name="Picture 3" descr="CJY000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447800"/>
            <a:ext cx="4876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p:cNvSpPr>
            <a:spLocks noGrp="1" noChangeArrowheads="1"/>
          </p:cNvSpPr>
          <p:nvPr>
            <p:ph type="title"/>
          </p:nvPr>
        </p:nvSpPr>
        <p:spPr>
          <a:xfrm>
            <a:off x="304800" y="0"/>
            <a:ext cx="8001000" cy="1143000"/>
          </a:xfrm>
        </p:spPr>
        <p:txBody>
          <a:bodyPr/>
          <a:lstStyle/>
          <a:p>
            <a:r>
              <a:rPr lang="ar-JO" altLang="en-US" b="1" u="sng" dirty="0">
                <a:latin typeface="Arial" pitchFamily="34" charset="0"/>
                <a:cs typeface="Arial" pitchFamily="34" charset="0"/>
              </a:rPr>
              <a:t>يجب أن تكون زوجة الشماس ...</a:t>
            </a:r>
            <a:endParaRPr lang="en-US" altLang="en-US" b="1" u="sng" dirty="0">
              <a:latin typeface="Arial" pitchFamily="34" charset="0"/>
              <a:cs typeface="Arial" pitchFamily="34" charset="0"/>
            </a:endParaRPr>
          </a:p>
        </p:txBody>
      </p:sp>
      <p:sp>
        <p:nvSpPr>
          <p:cNvPr id="386050" name="Rectangle 3"/>
          <p:cNvSpPr>
            <a:spLocks noGrp="1" noChangeArrowheads="1"/>
          </p:cNvSpPr>
          <p:nvPr>
            <p:ph type="body" sz="half" idx="1"/>
          </p:nvPr>
        </p:nvSpPr>
        <p:spPr>
          <a:xfrm>
            <a:off x="381000" y="1219200"/>
            <a:ext cx="4648200" cy="5334000"/>
          </a:xfrm>
          <a:ln>
            <a:solidFill>
              <a:schemeClr val="accent2"/>
            </a:solidFill>
            <a:miter lim="800000"/>
            <a:headEnd/>
            <a:tailEnd/>
          </a:ln>
        </p:spPr>
        <p:txBody>
          <a:bodyPr/>
          <a:lstStyle/>
          <a:p>
            <a:pPr algn="r" rtl="1">
              <a:lnSpc>
                <a:spcPct val="90000"/>
              </a:lnSpc>
            </a:pPr>
            <a:r>
              <a:rPr lang="ar-JO" altLang="en-US" b="1" dirty="0">
                <a:solidFill>
                  <a:srgbClr val="FF0000"/>
                </a:solidFill>
                <a:latin typeface="Arial" pitchFamily="34" charset="0"/>
                <a:cs typeface="Arial" pitchFamily="34" charset="0"/>
              </a:rPr>
              <a:t>ذوات وقار</a:t>
            </a:r>
            <a:endParaRPr lang="en-US" altLang="en-US" b="1" dirty="0">
              <a:solidFill>
                <a:srgbClr val="FF0000"/>
              </a:solidFill>
              <a:latin typeface="Arial" pitchFamily="34" charset="0"/>
              <a:cs typeface="Arial" pitchFamily="34" charset="0"/>
            </a:endParaRPr>
          </a:p>
          <a:p>
            <a:pPr algn="r" rtl="1">
              <a:lnSpc>
                <a:spcPct val="90000"/>
              </a:lnSpc>
            </a:pPr>
            <a:r>
              <a:rPr lang="ar-JO" altLang="en-US" b="1" dirty="0">
                <a:solidFill>
                  <a:srgbClr val="FF0000"/>
                </a:solidFill>
                <a:latin typeface="Arial" pitchFamily="34" charset="0"/>
                <a:cs typeface="Arial" pitchFamily="34" charset="0"/>
              </a:rPr>
              <a:t>غير ثالبات</a:t>
            </a:r>
            <a:endParaRPr lang="en-US" altLang="en-US" b="1" dirty="0">
              <a:solidFill>
                <a:srgbClr val="FF0000"/>
              </a:solidFill>
              <a:latin typeface="Arial" pitchFamily="34" charset="0"/>
              <a:cs typeface="Arial" pitchFamily="34" charset="0"/>
            </a:endParaRPr>
          </a:p>
          <a:p>
            <a:pPr algn="r" rtl="1">
              <a:lnSpc>
                <a:spcPct val="90000"/>
              </a:lnSpc>
            </a:pPr>
            <a:r>
              <a:rPr lang="ar-JO" altLang="en-US" b="1" dirty="0">
                <a:solidFill>
                  <a:srgbClr val="FF0000"/>
                </a:solidFill>
                <a:latin typeface="Arial" pitchFamily="34" charset="0"/>
                <a:cs typeface="Arial" pitchFamily="34" charset="0"/>
              </a:rPr>
              <a:t>صاحيات</a:t>
            </a:r>
            <a:endParaRPr lang="en-US" altLang="en-US" b="1" dirty="0">
              <a:solidFill>
                <a:srgbClr val="FF0000"/>
              </a:solidFill>
              <a:latin typeface="Arial" pitchFamily="34" charset="0"/>
              <a:cs typeface="Arial" pitchFamily="34" charset="0"/>
            </a:endParaRPr>
          </a:p>
          <a:p>
            <a:pPr algn="r" rtl="1">
              <a:lnSpc>
                <a:spcPct val="90000"/>
              </a:lnSpc>
            </a:pPr>
            <a:r>
              <a:rPr lang="ar-JO" altLang="en-US" b="1" dirty="0">
                <a:solidFill>
                  <a:srgbClr val="FF0000"/>
                </a:solidFill>
                <a:latin typeface="Arial" pitchFamily="34" charset="0"/>
                <a:cs typeface="Arial" pitchFamily="34" charset="0"/>
              </a:rPr>
              <a:t>أمينات</a:t>
            </a:r>
            <a:endParaRPr lang="en-US" altLang="en-US" b="1" dirty="0">
              <a:solidFill>
                <a:srgbClr val="FF0000"/>
              </a:solidFill>
              <a:latin typeface="Arial" pitchFamily="34" charset="0"/>
              <a:cs typeface="Arial" pitchFamily="34" charset="0"/>
            </a:endParaRPr>
          </a:p>
          <a:p>
            <a:pPr>
              <a:lnSpc>
                <a:spcPct val="90000"/>
              </a:lnSpc>
            </a:pPr>
            <a:endParaRPr lang="en-US" altLang="en-US" b="1" dirty="0">
              <a:solidFill>
                <a:srgbClr val="FF0000"/>
              </a:solidFill>
              <a:latin typeface="Arial" pitchFamily="34" charset="0"/>
              <a:cs typeface="Arial" pitchFamily="34" charset="0"/>
            </a:endParaRPr>
          </a:p>
          <a:p>
            <a:pPr algn="r" rtl="1">
              <a:lnSpc>
                <a:spcPct val="90000"/>
              </a:lnSpc>
            </a:pPr>
            <a:r>
              <a:rPr lang="ar-JO" altLang="en-US" b="1" dirty="0">
                <a:solidFill>
                  <a:srgbClr val="FF0000"/>
                </a:solidFill>
                <a:latin typeface="Arial" pitchFamily="34" charset="0"/>
                <a:cs typeface="Arial" pitchFamily="34" charset="0"/>
              </a:rPr>
              <a:t>هذه الصفات الأربع توازي تلك التي للشمامسة في الآية 8</a:t>
            </a:r>
            <a:endParaRPr lang="en-US" altLang="en-US" b="1" dirty="0">
              <a:solidFill>
                <a:srgbClr val="FF0000"/>
              </a:solidFill>
              <a:latin typeface="Arial" pitchFamily="34" charset="0"/>
              <a:cs typeface="Arial" pitchFamily="34" charset="0"/>
            </a:endParaRPr>
          </a:p>
        </p:txBody>
      </p:sp>
      <p:pic>
        <p:nvPicPr>
          <p:cNvPr id="386051" name="Picture 4" descr="CKQ00450"/>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207000" y="1295400"/>
            <a:ext cx="3708400" cy="4953000"/>
          </a:xfr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2"/>
          <p:cNvSpPr>
            <a:spLocks noGrp="1" noChangeArrowheads="1"/>
          </p:cNvSpPr>
          <p:nvPr>
            <p:ph type="title"/>
          </p:nvPr>
        </p:nvSpPr>
        <p:spPr>
          <a:xfrm>
            <a:off x="609600" y="381000"/>
            <a:ext cx="7772400" cy="1143000"/>
          </a:xfrm>
        </p:spPr>
        <p:txBody>
          <a:bodyPr/>
          <a:lstStyle/>
          <a:p>
            <a:r>
              <a:rPr lang="ar-JO" altLang="en-US" b="1" u="sng" dirty="0">
                <a:latin typeface="Arial" pitchFamily="34" charset="0"/>
                <a:cs typeface="Arial" pitchFamily="34" charset="0"/>
              </a:rPr>
              <a:t>... أن يكونوا ذوي وقار بالطريقة التي يعيشون بها</a:t>
            </a:r>
            <a:endParaRPr lang="en-US" altLang="en-US" b="1" u="sng" dirty="0">
              <a:latin typeface="Arial" pitchFamily="34" charset="0"/>
              <a:cs typeface="Arial" pitchFamily="34" charset="0"/>
            </a:endParaRPr>
          </a:p>
        </p:txBody>
      </p:sp>
      <p:sp>
        <p:nvSpPr>
          <p:cNvPr id="387074" name="Rectangle 3"/>
          <p:cNvSpPr>
            <a:spLocks noGrp="1" noChangeArrowheads="1"/>
          </p:cNvSpPr>
          <p:nvPr>
            <p:ph type="body" sz="half" idx="1"/>
          </p:nvPr>
        </p:nvSpPr>
        <p:spPr>
          <a:xfrm>
            <a:off x="457200" y="1981200"/>
            <a:ext cx="4191000" cy="4114800"/>
          </a:xfrm>
          <a:ln>
            <a:solidFill>
              <a:schemeClr val="accent2"/>
            </a:solidFill>
            <a:miter lim="800000"/>
            <a:headEnd/>
            <a:tailEnd/>
          </a:ln>
        </p:spPr>
        <p:txBody>
          <a:bodyPr/>
          <a:lstStyle/>
          <a:p>
            <a:pPr algn="r" rtl="1"/>
            <a:r>
              <a:rPr lang="ar-JO" altLang="en-US" b="1" dirty="0">
                <a:solidFill>
                  <a:srgbClr val="FF0000"/>
                </a:solidFill>
                <a:latin typeface="Arial" pitchFamily="34" charset="0"/>
                <a:cs typeface="Arial" pitchFamily="34" charset="0"/>
              </a:rPr>
              <a:t>السلوك الوقور والمناسب في كل مجالات الحياة للشخص الذي يدعي أنه يعبد الله</a:t>
            </a:r>
            <a:endParaRPr lang="en-US" altLang="en-US" b="1" dirty="0">
              <a:solidFill>
                <a:srgbClr val="FF0000"/>
              </a:solidFill>
              <a:latin typeface="Arial" pitchFamily="34" charset="0"/>
              <a:cs typeface="Arial" pitchFamily="34" charset="0"/>
            </a:endParaRPr>
          </a:p>
        </p:txBody>
      </p:sp>
      <p:pic>
        <p:nvPicPr>
          <p:cNvPr id="387075" name="Picture 4" descr="CTT50042"/>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876800" y="1905000"/>
            <a:ext cx="3821113" cy="4114800"/>
          </a:xfr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2"/>
          <p:cNvSpPr>
            <a:spLocks noGrp="1" noChangeArrowheads="1"/>
          </p:cNvSpPr>
          <p:nvPr>
            <p:ph type="title"/>
          </p:nvPr>
        </p:nvSpPr>
        <p:spPr>
          <a:xfrm>
            <a:off x="381000" y="0"/>
            <a:ext cx="8153400" cy="1143000"/>
          </a:xfrm>
        </p:spPr>
        <p:txBody>
          <a:bodyPr/>
          <a:lstStyle/>
          <a:p>
            <a:r>
              <a:rPr lang="ar-JO" altLang="en-US" b="1" u="sng" dirty="0">
                <a:latin typeface="Arial" pitchFamily="34" charset="0"/>
                <a:cs typeface="Arial" pitchFamily="34" charset="0"/>
              </a:rPr>
              <a:t>... لا ينبغي أن يكونوا مفترين</a:t>
            </a:r>
            <a:endParaRPr lang="en-US" altLang="en-US" b="1" u="sng" dirty="0">
              <a:latin typeface="Arial" pitchFamily="34" charset="0"/>
              <a:cs typeface="Arial" pitchFamily="34" charset="0"/>
            </a:endParaRPr>
          </a:p>
        </p:txBody>
      </p:sp>
      <p:sp>
        <p:nvSpPr>
          <p:cNvPr id="388098" name="Rectangle 3"/>
          <p:cNvSpPr>
            <a:spLocks noGrp="1" noChangeArrowheads="1"/>
          </p:cNvSpPr>
          <p:nvPr>
            <p:ph type="body" sz="half" idx="1"/>
          </p:nvPr>
        </p:nvSpPr>
        <p:spPr>
          <a:xfrm>
            <a:off x="76200" y="1295400"/>
            <a:ext cx="4800600" cy="4343400"/>
          </a:xfrm>
          <a:ln>
            <a:solidFill>
              <a:schemeClr val="accent2"/>
            </a:solidFill>
            <a:miter lim="800000"/>
            <a:headEnd/>
            <a:tailEnd/>
          </a:ln>
        </p:spPr>
        <p:txBody>
          <a:bodyPr/>
          <a:lstStyle/>
          <a:p>
            <a:pPr algn="r" rtl="1"/>
            <a:r>
              <a:rPr lang="ar-JO" altLang="en-US" b="1" dirty="0">
                <a:solidFill>
                  <a:srgbClr val="FF0000"/>
                </a:solidFill>
                <a:latin typeface="Arial" pitchFamily="34" charset="0"/>
                <a:cs typeface="Arial" pitchFamily="34" charset="0"/>
              </a:rPr>
              <a:t>الإفتراء - الإتهام الكاذب والغيبة</a:t>
            </a:r>
          </a:p>
          <a:p>
            <a:pPr algn="r" rtl="1"/>
            <a:r>
              <a:rPr lang="ar-JO" altLang="en-US" b="1" dirty="0">
                <a:solidFill>
                  <a:srgbClr val="FF0000"/>
                </a:solidFill>
                <a:latin typeface="Arial" pitchFamily="34" charset="0"/>
                <a:cs typeface="Arial" pitchFamily="34" charset="0"/>
              </a:rPr>
              <a:t>نميمة خبيثة - نشر قصص عن الآخرين سواء كانت صحيحة أو خاطئة</a:t>
            </a:r>
            <a:endParaRPr lang="en-US" altLang="en-US" b="1" dirty="0">
              <a:solidFill>
                <a:srgbClr val="FF0000"/>
              </a:solidFill>
              <a:latin typeface="Arial" pitchFamily="34" charset="0"/>
              <a:cs typeface="Arial" pitchFamily="34" charset="0"/>
            </a:endParaRPr>
          </a:p>
        </p:txBody>
      </p:sp>
      <p:pic>
        <p:nvPicPr>
          <p:cNvPr id="388099" name="Picture 4" descr="CKQ00058"/>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953000" y="1295400"/>
            <a:ext cx="4038600" cy="4572000"/>
          </a:xfr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2"/>
          <p:cNvSpPr>
            <a:spLocks noGrp="1" noChangeArrowheads="1"/>
          </p:cNvSpPr>
          <p:nvPr>
            <p:ph type="title"/>
          </p:nvPr>
        </p:nvSpPr>
        <p:spPr>
          <a:xfrm>
            <a:off x="685800" y="381000"/>
            <a:ext cx="7772400" cy="1143000"/>
          </a:xfrm>
        </p:spPr>
        <p:txBody>
          <a:bodyPr/>
          <a:lstStyle/>
          <a:p>
            <a:r>
              <a:rPr lang="ar-JO" altLang="en-US" b="1" u="sng" dirty="0">
                <a:latin typeface="Arial" pitchFamily="34" charset="0"/>
                <a:cs typeface="Arial" pitchFamily="34" charset="0"/>
              </a:rPr>
              <a:t>غير مولعين بالخمر الكثير</a:t>
            </a:r>
            <a:endParaRPr lang="en-US" altLang="en-US" b="1" u="sng" dirty="0">
              <a:latin typeface="Arial" pitchFamily="34" charset="0"/>
              <a:cs typeface="Arial" pitchFamily="34" charset="0"/>
            </a:endParaRPr>
          </a:p>
        </p:txBody>
      </p:sp>
      <p:sp>
        <p:nvSpPr>
          <p:cNvPr id="389122" name="Rectangle 3"/>
          <p:cNvSpPr>
            <a:spLocks noGrp="1" noChangeArrowheads="1"/>
          </p:cNvSpPr>
          <p:nvPr>
            <p:ph type="body" sz="half" idx="1"/>
          </p:nvPr>
        </p:nvSpPr>
        <p:spPr>
          <a:xfrm>
            <a:off x="251520" y="1828800"/>
            <a:ext cx="4625280" cy="4343400"/>
          </a:xfrm>
          <a:ln>
            <a:solidFill>
              <a:schemeClr val="accent2"/>
            </a:solidFill>
            <a:miter lim="800000"/>
            <a:headEnd/>
            <a:tailEnd/>
          </a:ln>
        </p:spPr>
        <p:txBody>
          <a:bodyPr/>
          <a:lstStyle/>
          <a:p>
            <a:pPr algn="r" rtl="1"/>
            <a:r>
              <a:rPr lang="ar-JO" altLang="en-US" b="1" dirty="0">
                <a:solidFill>
                  <a:srgbClr val="FF0000"/>
                </a:solidFill>
                <a:latin typeface="Arial" pitchFamily="34" charset="0"/>
                <a:cs typeface="Arial" pitchFamily="34" charset="0"/>
              </a:rPr>
              <a:t>مسيطر عليه، مخموراً، عبداً لِ</a:t>
            </a:r>
            <a:endParaRPr lang="en-US" altLang="en-US" b="1" dirty="0">
              <a:solidFill>
                <a:srgbClr val="FF0000"/>
              </a:solidFill>
              <a:latin typeface="Arial" pitchFamily="34" charset="0"/>
              <a:cs typeface="Arial" pitchFamily="34" charset="0"/>
            </a:endParaRPr>
          </a:p>
          <a:p>
            <a:pPr algn="r" rtl="1"/>
            <a:r>
              <a:rPr lang="ar-JO" altLang="en-US" b="1" dirty="0">
                <a:solidFill>
                  <a:srgbClr val="FF0000"/>
                </a:solidFill>
                <a:latin typeface="Arial" pitchFamily="34" charset="0"/>
                <a:cs typeface="Arial" pitchFamily="34" charset="0"/>
              </a:rPr>
              <a:t>كانت النساء تعيش في ثقافة وثنية حيث كان السكر عادياً</a:t>
            </a:r>
            <a:endParaRPr lang="en-US" altLang="en-US" b="1" dirty="0">
              <a:solidFill>
                <a:srgbClr val="FF0000"/>
              </a:solidFill>
              <a:latin typeface="Arial" pitchFamily="34" charset="0"/>
              <a:cs typeface="Arial" pitchFamily="34" charset="0"/>
            </a:endParaRPr>
          </a:p>
        </p:txBody>
      </p:sp>
      <p:pic>
        <p:nvPicPr>
          <p:cNvPr id="389123" name="Picture 4" descr="BAC00053"/>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105400" y="1981200"/>
            <a:ext cx="3657600" cy="3886200"/>
          </a:xfr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2"/>
          <p:cNvSpPr>
            <a:spLocks noGrp="1" noChangeArrowheads="1"/>
          </p:cNvSpPr>
          <p:nvPr>
            <p:ph type="title"/>
          </p:nvPr>
        </p:nvSpPr>
        <p:spPr>
          <a:xfrm>
            <a:off x="304800" y="0"/>
            <a:ext cx="8610600" cy="1143000"/>
          </a:xfrm>
        </p:spPr>
        <p:txBody>
          <a:bodyPr/>
          <a:lstStyle/>
          <a:p>
            <a:r>
              <a:rPr lang="ar-JO" altLang="en-US" b="1" u="sng" dirty="0">
                <a:latin typeface="Arial" pitchFamily="34" charset="0"/>
                <a:cs typeface="Arial" pitchFamily="34" charset="0"/>
              </a:rPr>
              <a:t>.... تعليم ما هو صالح</a:t>
            </a:r>
            <a:endParaRPr lang="en-US" altLang="en-US" b="1" u="sng" dirty="0">
              <a:latin typeface="Arial" pitchFamily="34" charset="0"/>
              <a:cs typeface="Arial" pitchFamily="34" charset="0"/>
            </a:endParaRPr>
          </a:p>
        </p:txBody>
      </p:sp>
      <p:sp>
        <p:nvSpPr>
          <p:cNvPr id="390146" name="Rectangle 3"/>
          <p:cNvSpPr>
            <a:spLocks noGrp="1" noChangeArrowheads="1"/>
          </p:cNvSpPr>
          <p:nvPr>
            <p:ph type="body" sz="half" idx="1"/>
          </p:nvPr>
        </p:nvSpPr>
        <p:spPr>
          <a:xfrm>
            <a:off x="304800" y="1447800"/>
            <a:ext cx="4419600" cy="4572000"/>
          </a:xfrm>
          <a:ln>
            <a:solidFill>
              <a:schemeClr val="accent2"/>
            </a:solidFill>
            <a:miter lim="800000"/>
            <a:headEnd/>
            <a:tailEnd/>
          </a:ln>
        </p:spPr>
        <p:txBody>
          <a:bodyPr/>
          <a:lstStyle/>
          <a:p>
            <a:pPr algn="r" rtl="1">
              <a:lnSpc>
                <a:spcPct val="90000"/>
              </a:lnSpc>
            </a:pPr>
            <a:r>
              <a:rPr lang="ar-JO" altLang="en-US" b="1" dirty="0">
                <a:solidFill>
                  <a:srgbClr val="FF0000"/>
                </a:solidFill>
                <a:latin typeface="Arial" pitchFamily="34" charset="0"/>
                <a:cs typeface="Arial" pitchFamily="34" charset="0"/>
              </a:rPr>
              <a:t>تعليم ما هو صالح</a:t>
            </a:r>
            <a:endParaRPr lang="en-US" altLang="en-US" b="1" dirty="0">
              <a:solidFill>
                <a:srgbClr val="FF0000"/>
              </a:solidFill>
              <a:latin typeface="Arial" pitchFamily="34" charset="0"/>
              <a:cs typeface="Arial" pitchFamily="34" charset="0"/>
            </a:endParaRPr>
          </a:p>
          <a:p>
            <a:pPr algn="r" rtl="1">
              <a:lnSpc>
                <a:spcPct val="90000"/>
              </a:lnSpc>
            </a:pPr>
            <a:r>
              <a:rPr lang="ar-JO" altLang="en-US" b="1" dirty="0">
                <a:solidFill>
                  <a:srgbClr val="FF0000"/>
                </a:solidFill>
                <a:latin typeface="Arial" pitchFamily="34" charset="0"/>
                <a:cs typeface="Arial" pitchFamily="34" charset="0"/>
              </a:rPr>
              <a:t>صالحة - جميلة وجذابة</a:t>
            </a:r>
            <a:endParaRPr lang="en-US" altLang="en-US" b="1" dirty="0">
              <a:solidFill>
                <a:srgbClr val="FF0000"/>
              </a:solidFill>
              <a:latin typeface="Arial" pitchFamily="34" charset="0"/>
              <a:cs typeface="Arial" pitchFamily="34" charset="0"/>
            </a:endParaRPr>
          </a:p>
          <a:p>
            <a:pPr algn="r" rtl="1">
              <a:lnSpc>
                <a:spcPct val="90000"/>
              </a:lnSpc>
            </a:pPr>
            <a:r>
              <a:rPr lang="ar-JO" altLang="en-US" b="1" dirty="0">
                <a:solidFill>
                  <a:srgbClr val="FF0000"/>
                </a:solidFill>
                <a:latin typeface="Arial" pitchFamily="34" charset="0"/>
                <a:cs typeface="Arial" pitchFamily="34" charset="0"/>
              </a:rPr>
              <a:t>صالحة أخلاقيًا بمعنى ما هو صحيح وعادل.</a:t>
            </a:r>
            <a:endParaRPr lang="en-US" altLang="en-US" b="1" dirty="0">
              <a:solidFill>
                <a:srgbClr val="FF0000"/>
              </a:solidFill>
              <a:latin typeface="Arial" pitchFamily="34" charset="0"/>
              <a:cs typeface="Arial" pitchFamily="34" charset="0"/>
            </a:endParaRPr>
          </a:p>
        </p:txBody>
      </p:sp>
      <p:pic>
        <p:nvPicPr>
          <p:cNvPr id="390147" name="Picture 4" descr="CKP01441"/>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800600" y="1524000"/>
            <a:ext cx="3810000" cy="4572000"/>
          </a:xfr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2"/>
          <p:cNvSpPr>
            <a:spLocks noGrp="1" noChangeArrowheads="1"/>
          </p:cNvSpPr>
          <p:nvPr>
            <p:ph type="title"/>
          </p:nvPr>
        </p:nvSpPr>
        <p:spPr>
          <a:xfrm>
            <a:off x="685800" y="0"/>
            <a:ext cx="7772400" cy="1143000"/>
          </a:xfrm>
        </p:spPr>
        <p:txBody>
          <a:bodyPr/>
          <a:lstStyle/>
          <a:p>
            <a:r>
              <a:rPr lang="ar-JO" altLang="en-US" b="1" u="sng" dirty="0">
                <a:latin typeface="Arial" pitchFamily="34" charset="0"/>
                <a:cs typeface="Arial" pitchFamily="34" charset="0"/>
              </a:rPr>
              <a:t>بعل امرأة واحدة</a:t>
            </a:r>
            <a:endParaRPr lang="en-US" altLang="en-US" b="1" u="sng" dirty="0">
              <a:latin typeface="Arial" pitchFamily="34" charset="0"/>
              <a:cs typeface="Arial" pitchFamily="34" charset="0"/>
            </a:endParaRPr>
          </a:p>
        </p:txBody>
      </p:sp>
      <p:sp>
        <p:nvSpPr>
          <p:cNvPr id="79875" name="Rectangle 3"/>
          <p:cNvSpPr>
            <a:spLocks noGrp="1" noChangeArrowheads="1"/>
          </p:cNvSpPr>
          <p:nvPr>
            <p:ph type="body" sz="half" idx="1"/>
          </p:nvPr>
        </p:nvSpPr>
        <p:spPr>
          <a:xfrm>
            <a:off x="304800" y="1295400"/>
            <a:ext cx="4800600" cy="4800600"/>
          </a:xfrm>
          <a:ln>
            <a:solidFill>
              <a:schemeClr val="accent2"/>
            </a:solidFill>
            <a:miter lim="800000"/>
            <a:headEnd/>
            <a:tailEnd/>
          </a:ln>
        </p:spPr>
        <p:txBody>
          <a:bodyPr/>
          <a:lstStyle/>
          <a:p>
            <a:pPr algn="r" rtl="1"/>
            <a:r>
              <a:rPr lang="ar-JO" altLang="ja-JP" b="1" dirty="0">
                <a:solidFill>
                  <a:srgbClr val="FF0000"/>
                </a:solidFill>
                <a:latin typeface="Arial" pitchFamily="34" charset="0"/>
                <a:cs typeface="Arial" pitchFamily="34" charset="0"/>
              </a:rPr>
              <a:t>حرفياً: امرأة واحدة للرجل</a:t>
            </a:r>
            <a:endParaRPr lang="en-US" altLang="ja-JP" b="1" dirty="0">
              <a:solidFill>
                <a:srgbClr val="FF0000"/>
              </a:solidFill>
              <a:latin typeface="Arial" pitchFamily="34" charset="0"/>
              <a:cs typeface="Arial" pitchFamily="34" charset="0"/>
            </a:endParaRPr>
          </a:p>
          <a:p>
            <a:pPr algn="r" rtl="1"/>
            <a:r>
              <a:rPr lang="ar-JO" altLang="en-US" b="1" dirty="0">
                <a:solidFill>
                  <a:srgbClr val="FF0000"/>
                </a:solidFill>
                <a:latin typeface="Arial" pitchFamily="34" charset="0"/>
                <a:cs typeface="Arial" pitchFamily="34" charset="0"/>
              </a:rPr>
              <a:t>الثقافة</a:t>
            </a:r>
            <a:r>
              <a:rPr lang="en-US" altLang="en-US" b="1" dirty="0">
                <a:solidFill>
                  <a:srgbClr val="FF0000"/>
                </a:solidFill>
                <a:latin typeface="Arial" pitchFamily="34" charset="0"/>
                <a:cs typeface="Arial" pitchFamily="34" charset="0"/>
              </a:rPr>
              <a:t>	</a:t>
            </a:r>
          </a:p>
          <a:p>
            <a:pPr marL="0" indent="0" algn="r" rtl="1">
              <a:buNone/>
            </a:pPr>
            <a:r>
              <a:rPr lang="en-US" altLang="en-US" b="1" dirty="0">
                <a:solidFill>
                  <a:srgbClr val="FF0000"/>
                </a:solidFill>
                <a:latin typeface="Arial" pitchFamily="34" charset="0"/>
                <a:cs typeface="Arial" pitchFamily="34" charset="0"/>
              </a:rPr>
              <a:t> - </a:t>
            </a:r>
            <a:r>
              <a:rPr lang="ar-JO" altLang="en-US" b="1" dirty="0">
                <a:solidFill>
                  <a:srgbClr val="FF0000"/>
                </a:solidFill>
                <a:latin typeface="Arial" pitchFamily="34" charset="0"/>
                <a:cs typeface="Arial" pitchFamily="34" charset="0"/>
              </a:rPr>
              <a:t>النجاسة الجنسية                </a:t>
            </a:r>
            <a:r>
              <a:rPr lang="en-US" altLang="en-US" b="1" dirty="0">
                <a:solidFill>
                  <a:srgbClr val="FF0000"/>
                </a:solidFill>
                <a:latin typeface="Arial" pitchFamily="34" charset="0"/>
                <a:cs typeface="Arial" pitchFamily="34" charset="0"/>
              </a:rPr>
              <a:t>  - </a:t>
            </a:r>
            <a:r>
              <a:rPr lang="ar-JO" altLang="en-US" b="1" dirty="0">
                <a:solidFill>
                  <a:srgbClr val="FF0000"/>
                </a:solidFill>
                <a:latin typeface="Arial" pitchFamily="34" charset="0"/>
                <a:cs typeface="Arial" pitchFamily="34" charset="0"/>
              </a:rPr>
              <a:t> الطلاق</a:t>
            </a:r>
            <a:endParaRPr lang="en-US" altLang="en-US" b="1" dirty="0">
              <a:solidFill>
                <a:srgbClr val="FF0000"/>
              </a:solidFill>
              <a:latin typeface="Arial" pitchFamily="34" charset="0"/>
              <a:cs typeface="Arial" pitchFamily="34" charset="0"/>
            </a:endParaRPr>
          </a:p>
          <a:p>
            <a:pPr algn="r" rtl="1"/>
            <a:r>
              <a:rPr lang="ar-JO" altLang="ja-JP" b="1" dirty="0">
                <a:solidFill>
                  <a:srgbClr val="FF0000"/>
                </a:solidFill>
                <a:latin typeface="Arial" pitchFamily="34" charset="0"/>
                <a:cs typeface="Arial" pitchFamily="34" charset="0"/>
              </a:rPr>
              <a:t>كان المؤمنون مدعوون للخروج</a:t>
            </a:r>
            <a:endParaRPr lang="en-US" altLang="ja-JP" b="1" dirty="0">
              <a:solidFill>
                <a:srgbClr val="FF0000"/>
              </a:solidFill>
              <a:latin typeface="Arial" pitchFamily="34" charset="0"/>
              <a:cs typeface="Arial" pitchFamily="34" charset="0"/>
            </a:endParaRPr>
          </a:p>
          <a:p>
            <a:pPr algn="r" rtl="1"/>
            <a:r>
              <a:rPr lang="ar-JO" altLang="en-US" b="1" dirty="0">
                <a:solidFill>
                  <a:srgbClr val="FF0000"/>
                </a:solidFill>
                <a:latin typeface="Arial" pitchFamily="34" charset="0"/>
                <a:cs typeface="Arial" pitchFamily="34" charset="0"/>
              </a:rPr>
              <a:t>السياق: الشخصية الأخلاقية</a:t>
            </a:r>
            <a:endParaRPr lang="en-US" altLang="en-US" b="1" dirty="0">
              <a:solidFill>
                <a:srgbClr val="FF0000"/>
              </a:solidFill>
              <a:latin typeface="Arial" pitchFamily="34" charset="0"/>
              <a:cs typeface="Arial" pitchFamily="34" charset="0"/>
            </a:endParaRPr>
          </a:p>
        </p:txBody>
      </p:sp>
      <p:pic>
        <p:nvPicPr>
          <p:cNvPr id="391171" name="Picture 4" descr="CIZ00003"/>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257800" y="1295400"/>
            <a:ext cx="3657600" cy="48006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anim calcmode="lin" valueType="num">
                                      <p:cBhvr additive="base">
                                        <p:cTn id="7" dur="500" fill="hold"/>
                                        <p:tgtEl>
                                          <p:spTgt spid="7987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98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9875">
                                            <p:txEl>
                                              <p:pRg st="1" end="1"/>
                                            </p:txEl>
                                          </p:spTgt>
                                        </p:tgtEl>
                                        <p:attrNameLst>
                                          <p:attrName>style.visibility</p:attrName>
                                        </p:attrNameLst>
                                      </p:cBhvr>
                                      <p:to>
                                        <p:strVal val="visible"/>
                                      </p:to>
                                    </p:set>
                                    <p:anim calcmode="lin" valueType="num">
                                      <p:cBhvr additive="base">
                                        <p:cTn id="13" dur="500" fill="hold"/>
                                        <p:tgtEl>
                                          <p:spTgt spid="7987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98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9875">
                                            <p:txEl>
                                              <p:pRg st="2" end="2"/>
                                            </p:txEl>
                                          </p:spTgt>
                                        </p:tgtEl>
                                        <p:attrNameLst>
                                          <p:attrName>style.visibility</p:attrName>
                                        </p:attrNameLst>
                                      </p:cBhvr>
                                      <p:to>
                                        <p:strVal val="visible"/>
                                      </p:to>
                                    </p:set>
                                    <p:anim calcmode="lin" valueType="num">
                                      <p:cBhvr additive="base">
                                        <p:cTn id="19" dur="500" fill="hold"/>
                                        <p:tgtEl>
                                          <p:spTgt spid="79875">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798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9875">
                                            <p:txEl>
                                              <p:pRg st="3" end="3"/>
                                            </p:txEl>
                                          </p:spTgt>
                                        </p:tgtEl>
                                        <p:attrNameLst>
                                          <p:attrName>style.visibility</p:attrName>
                                        </p:attrNameLst>
                                      </p:cBhvr>
                                      <p:to>
                                        <p:strVal val="visible"/>
                                      </p:to>
                                    </p:set>
                                    <p:anim calcmode="lin" valueType="num">
                                      <p:cBhvr additive="base">
                                        <p:cTn id="25" dur="500" fill="hold"/>
                                        <p:tgtEl>
                                          <p:spTgt spid="79875">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7987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79875">
                                            <p:txEl>
                                              <p:pRg st="4" end="4"/>
                                            </p:txEl>
                                          </p:spTgt>
                                        </p:tgtEl>
                                        <p:attrNameLst>
                                          <p:attrName>style.visibility</p:attrName>
                                        </p:attrNameLst>
                                      </p:cBhvr>
                                      <p:to>
                                        <p:strVal val="visible"/>
                                      </p:to>
                                    </p:set>
                                    <p:anim calcmode="lin" valueType="num">
                                      <p:cBhvr additive="base">
                                        <p:cTn id="31" dur="500" fill="hold"/>
                                        <p:tgtEl>
                                          <p:spTgt spid="79875">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7987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2" descr="CHARAC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914400"/>
            <a:ext cx="64008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2194" name="Title 4"/>
          <p:cNvSpPr>
            <a:spLocks noGrp="1"/>
          </p:cNvSpPr>
          <p:nvPr>
            <p:ph type="title" idx="4294967295"/>
          </p:nvPr>
        </p:nvSpPr>
        <p:spPr>
          <a:xfrm>
            <a:off x="609600" y="0"/>
            <a:ext cx="7772400" cy="838200"/>
          </a:xfrm>
        </p:spPr>
        <p:txBody>
          <a:bodyPr/>
          <a:lstStyle/>
          <a:p>
            <a:r>
              <a:rPr lang="ar-JO" altLang="en-US" dirty="0">
                <a:latin typeface="Arial" pitchFamily="34" charset="0"/>
                <a:cs typeface="Arial" pitchFamily="34" charset="0"/>
              </a:rPr>
              <a:t>أنظر إلى المرأة الصحيحة</a:t>
            </a:r>
            <a:endParaRPr lang="en-US" altLang="en-US" dirty="0">
              <a:latin typeface="Arial" pitchFamily="34" charset="0"/>
              <a:cs typeface="Arial"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2"/>
          <p:cNvSpPr>
            <a:spLocks noGrp="1" noChangeArrowheads="1"/>
          </p:cNvSpPr>
          <p:nvPr>
            <p:ph type="body" idx="1"/>
          </p:nvPr>
        </p:nvSpPr>
        <p:spPr>
          <a:xfrm>
            <a:off x="744538" y="1600200"/>
            <a:ext cx="5267325" cy="5068888"/>
          </a:xfrm>
        </p:spPr>
        <p:txBody>
          <a:bodyPr/>
          <a:lstStyle/>
          <a:p>
            <a:pPr algn="r" eaLnBrk="1" hangingPunct="1">
              <a:buFontTx/>
              <a:buNone/>
            </a:pPr>
            <a:r>
              <a:rPr lang="ar-JO" altLang="en-US" b="1" dirty="0">
                <a:latin typeface="Arial" panose="020B0604020202020204" pitchFamily="34" charset="0"/>
                <a:cs typeface="Arial" panose="020B0604020202020204" pitchFamily="34" charset="0"/>
              </a:rPr>
              <a:t>قبل خدمة المعبد:</a:t>
            </a:r>
            <a:endParaRPr lang="en-US" altLang="en-US" b="1" dirty="0">
              <a:latin typeface="Arial" panose="020B0604020202020204" pitchFamily="34" charset="0"/>
              <a:cs typeface="Arial" panose="020B0604020202020204" pitchFamily="34" charset="0"/>
            </a:endParaRPr>
          </a:p>
          <a:p>
            <a:pPr algn="r" rtl="1" eaLnBrk="1" hangingPunct="1"/>
            <a:r>
              <a:rPr lang="ar-JO" altLang="en-US" b="1" dirty="0">
                <a:latin typeface="Arial" panose="020B0604020202020204" pitchFamily="34" charset="0"/>
                <a:cs typeface="Arial" panose="020B0604020202020204" pitchFamily="34" charset="0"/>
              </a:rPr>
              <a:t>ضرورة الإغتسال</a:t>
            </a:r>
            <a:endParaRPr lang="en-US" altLang="en-US" b="1" dirty="0">
              <a:latin typeface="Arial" panose="020B0604020202020204" pitchFamily="34" charset="0"/>
              <a:cs typeface="Arial" panose="020B0604020202020204" pitchFamily="34" charset="0"/>
            </a:endParaRPr>
          </a:p>
          <a:p>
            <a:pPr algn="r" rtl="1" eaLnBrk="1" hangingPunct="1"/>
            <a:r>
              <a:rPr lang="ar-JO" altLang="en-US" b="1" dirty="0">
                <a:latin typeface="Arial" panose="020B0604020202020204" pitchFamily="34" charset="0"/>
                <a:cs typeface="Arial" panose="020B0604020202020204" pitchFamily="34" charset="0"/>
              </a:rPr>
              <a:t>ضرورة الحلاقة</a:t>
            </a:r>
            <a:endParaRPr lang="en-US" altLang="en-US" b="1" dirty="0">
              <a:latin typeface="Arial" panose="020B0604020202020204" pitchFamily="34" charset="0"/>
              <a:cs typeface="Arial" panose="020B0604020202020204" pitchFamily="34" charset="0"/>
            </a:endParaRPr>
          </a:p>
          <a:p>
            <a:pPr algn="r" rtl="1" eaLnBrk="1" hangingPunct="1"/>
            <a:r>
              <a:rPr lang="ar-JO" altLang="en-US" b="1" dirty="0">
                <a:latin typeface="Arial" panose="020B0604020202020204" pitchFamily="34" charset="0"/>
                <a:cs typeface="Arial" panose="020B0604020202020204" pitchFamily="34" charset="0"/>
              </a:rPr>
              <a:t>ضرورة الإمتناع عن النشاط الجنسي</a:t>
            </a:r>
            <a:endParaRPr lang="en-US" altLang="en-US" b="1" dirty="0">
              <a:latin typeface="Arial" panose="020B0604020202020204" pitchFamily="34" charset="0"/>
              <a:cs typeface="Arial" panose="020B0604020202020204" pitchFamily="34" charset="0"/>
            </a:endParaRPr>
          </a:p>
          <a:p>
            <a:pPr algn="r" rtl="1" eaLnBrk="1" hangingPunct="1"/>
            <a:r>
              <a:rPr lang="ar-JO" altLang="en-US" b="1" dirty="0">
                <a:latin typeface="Arial" panose="020B0604020202020204" pitchFamily="34" charset="0"/>
                <a:cs typeface="Arial" panose="020B0604020202020204" pitchFamily="34" charset="0"/>
              </a:rPr>
              <a:t>ضرورة تجنب أطعمة محددة (مثل السمك)</a:t>
            </a:r>
            <a:endParaRPr lang="en-US" altLang="en-US" b="1" dirty="0">
              <a:latin typeface="Arial" panose="020B0604020202020204" pitchFamily="34" charset="0"/>
              <a:cs typeface="Arial" panose="020B0604020202020204" pitchFamily="34" charset="0"/>
            </a:endParaRPr>
          </a:p>
          <a:p>
            <a:pPr algn="r" rtl="1" eaLnBrk="1" hangingPunct="1"/>
            <a:r>
              <a:rPr lang="ar-JO" altLang="en-US" b="1" dirty="0">
                <a:latin typeface="Arial" panose="020B0604020202020204" pitchFamily="34" charset="0"/>
                <a:cs typeface="Arial" panose="020B0604020202020204" pitchFamily="34" charset="0"/>
              </a:rPr>
              <a:t>ضرورة تجنب ارتداء الصوف أو الجلد</a:t>
            </a:r>
            <a:endParaRPr lang="en-US" altLang="en-US" b="1" dirty="0">
              <a:latin typeface="Arial" panose="020B0604020202020204" pitchFamily="34" charset="0"/>
              <a:cs typeface="Arial" panose="020B0604020202020204" pitchFamily="34" charset="0"/>
            </a:endParaRPr>
          </a:p>
        </p:txBody>
      </p:sp>
      <p:pic>
        <p:nvPicPr>
          <p:cNvPr id="21299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0"/>
            <a:ext cx="2700337"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0A8ED8D7-58CF-71E6-641F-7C47C8AFD3AC}"/>
              </a:ext>
            </a:extLst>
          </p:cNvPr>
          <p:cNvGrpSpPr/>
          <p:nvPr/>
        </p:nvGrpSpPr>
        <p:grpSpPr>
          <a:xfrm>
            <a:off x="395288" y="260350"/>
            <a:ext cx="4679950" cy="1081088"/>
            <a:chOff x="395288" y="260350"/>
            <a:chExt cx="4679950" cy="1081088"/>
          </a:xfrm>
        </p:grpSpPr>
        <p:sp>
          <p:nvSpPr>
            <p:cNvPr id="4" name="AutoShape 4">
              <a:extLst>
                <a:ext uri="{FF2B5EF4-FFF2-40B4-BE49-F238E27FC236}">
                  <a16:creationId xmlns:a16="http://schemas.microsoft.com/office/drawing/2014/main" id="{2405CF26-7B3F-D6E5-793B-10B172FCDEAC}"/>
                </a:ext>
              </a:extLst>
            </p:cNvPr>
            <p:cNvSpPr>
              <a:spLocks noChangeArrowheads="1"/>
            </p:cNvSpPr>
            <p:nvPr/>
          </p:nvSpPr>
          <p:spPr bwMode="auto">
            <a:xfrm>
              <a:off x="395288" y="260350"/>
              <a:ext cx="4679950" cy="1081088"/>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5" name="TextBox 4">
              <a:extLst>
                <a:ext uri="{FF2B5EF4-FFF2-40B4-BE49-F238E27FC236}">
                  <a16:creationId xmlns:a16="http://schemas.microsoft.com/office/drawing/2014/main" id="{B83FE8EB-A18D-1D0D-491C-D74CC5B8E16D}"/>
                </a:ext>
              </a:extLst>
            </p:cNvPr>
            <p:cNvSpPr txBox="1"/>
            <p:nvPr/>
          </p:nvSpPr>
          <p:spPr>
            <a:xfrm>
              <a:off x="539019" y="390524"/>
              <a:ext cx="4392487" cy="707886"/>
            </a:xfrm>
            <a:prstGeom prst="rect">
              <a:avLst/>
            </a:prstGeom>
            <a:noFill/>
          </p:spPr>
          <p:txBody>
            <a:bodyPr wrap="square" rtlCol="0">
              <a:spAutoFit/>
            </a:bodyPr>
            <a:lstStyle/>
            <a:p>
              <a:pPr algn="ctr"/>
              <a:r>
                <a:rPr lang="ar-JO" sz="4000" b="1" dirty="0"/>
                <a:t>قوانين التطهير</a:t>
              </a:r>
              <a:endParaRPr lang="en-US" sz="4000" b="1" dirty="0"/>
            </a:p>
          </p:txBody>
        </p:sp>
      </p:gr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2"/>
          <p:cNvSpPr>
            <a:spLocks noGrp="1" noChangeArrowheads="1"/>
          </p:cNvSpPr>
          <p:nvPr>
            <p:ph type="title"/>
          </p:nvPr>
        </p:nvSpPr>
        <p:spPr>
          <a:xfrm>
            <a:off x="685800" y="0"/>
            <a:ext cx="7772400" cy="1143000"/>
          </a:xfrm>
        </p:spPr>
        <p:txBody>
          <a:bodyPr/>
          <a:lstStyle/>
          <a:p>
            <a:r>
              <a:rPr lang="ar-JO" altLang="en-US" b="1" u="sng" dirty="0">
                <a:latin typeface="Arial" pitchFamily="34" charset="0"/>
                <a:cs typeface="Arial" pitchFamily="34" charset="0"/>
              </a:rPr>
              <a:t>أولاده</a:t>
            </a:r>
            <a:endParaRPr lang="en-US" altLang="en-US" b="1" u="sng" dirty="0">
              <a:latin typeface="Arial" pitchFamily="34" charset="0"/>
              <a:cs typeface="Arial" pitchFamily="34" charset="0"/>
            </a:endParaRPr>
          </a:p>
        </p:txBody>
      </p:sp>
      <p:sp>
        <p:nvSpPr>
          <p:cNvPr id="81923" name="Rectangle 3"/>
          <p:cNvSpPr>
            <a:spLocks noGrp="1" noChangeArrowheads="1"/>
          </p:cNvSpPr>
          <p:nvPr>
            <p:ph type="body" sz="half" idx="1"/>
          </p:nvPr>
        </p:nvSpPr>
        <p:spPr>
          <a:xfrm>
            <a:off x="228600" y="1371600"/>
            <a:ext cx="5105400" cy="4800600"/>
          </a:xfrm>
          <a:ln>
            <a:solidFill>
              <a:schemeClr val="accent2"/>
            </a:solidFill>
            <a:miter lim="800000"/>
            <a:headEnd/>
            <a:tailEnd/>
          </a:ln>
        </p:spPr>
        <p:txBody>
          <a:bodyPr/>
          <a:lstStyle/>
          <a:p>
            <a:pPr algn="r" rtl="1"/>
            <a:r>
              <a:rPr lang="ar-JO" altLang="en-US" b="1" dirty="0">
                <a:solidFill>
                  <a:srgbClr val="FF0000"/>
                </a:solidFill>
                <a:latin typeface="Arial" pitchFamily="34" charset="0"/>
                <a:cs typeface="Arial" pitchFamily="34" charset="0"/>
              </a:rPr>
              <a:t>الأولاد = الأولاد داخل البيت</a:t>
            </a:r>
            <a:endParaRPr lang="en-US" altLang="en-US" b="1" dirty="0">
              <a:solidFill>
                <a:srgbClr val="FF0000"/>
              </a:solidFill>
              <a:latin typeface="Arial" pitchFamily="34" charset="0"/>
              <a:cs typeface="Arial" pitchFamily="34" charset="0"/>
            </a:endParaRPr>
          </a:p>
          <a:p>
            <a:pPr algn="r" rtl="1"/>
            <a:r>
              <a:rPr lang="ar-JO" altLang="en-US" b="1" dirty="0">
                <a:solidFill>
                  <a:srgbClr val="FF0000"/>
                </a:solidFill>
                <a:latin typeface="Arial" pitchFamily="34" charset="0"/>
                <a:cs typeface="Arial" pitchFamily="34" charset="0"/>
              </a:rPr>
              <a:t>مؤمنون</a:t>
            </a:r>
            <a:r>
              <a:rPr lang="en-US" altLang="en-US" b="1" dirty="0">
                <a:solidFill>
                  <a:srgbClr val="FF0000"/>
                </a:solidFill>
                <a:latin typeface="Arial" pitchFamily="34" charset="0"/>
                <a:cs typeface="Arial" pitchFamily="34" charset="0"/>
              </a:rPr>
              <a:t> </a:t>
            </a:r>
          </a:p>
          <a:p>
            <a:pPr algn="r" rtl="1"/>
            <a:r>
              <a:rPr lang="ar-JO" altLang="en-US" b="1" dirty="0">
                <a:solidFill>
                  <a:srgbClr val="FF0000"/>
                </a:solidFill>
                <a:latin typeface="Arial" pitchFamily="34" charset="0"/>
                <a:cs typeface="Arial" pitchFamily="34" charset="0"/>
              </a:rPr>
              <a:t>تحت سلطانه</a:t>
            </a:r>
            <a:endParaRPr lang="en-US" altLang="ja-JP" b="1" dirty="0">
              <a:solidFill>
                <a:srgbClr val="FF0000"/>
              </a:solidFill>
              <a:latin typeface="Arial" pitchFamily="34" charset="0"/>
              <a:cs typeface="Arial" pitchFamily="34" charset="0"/>
            </a:endParaRPr>
          </a:p>
          <a:p>
            <a:pPr algn="r" rtl="1"/>
            <a:r>
              <a:rPr lang="ar-JO" altLang="en-US" b="1" dirty="0">
                <a:solidFill>
                  <a:srgbClr val="FF0000"/>
                </a:solidFill>
                <a:latin typeface="Arial" pitchFamily="34" charset="0"/>
                <a:cs typeface="Arial" pitchFamily="34" charset="0"/>
              </a:rPr>
              <a:t>1 تيموثاوس 3: 12 مدبرين أولادهم وبيوتهم حسناً (راجع الشيوخ في ع4)</a:t>
            </a:r>
            <a:endParaRPr lang="en-US" altLang="en-US" b="1" dirty="0">
              <a:solidFill>
                <a:srgbClr val="FF0000"/>
              </a:solidFill>
              <a:latin typeface="Arial" pitchFamily="34" charset="0"/>
              <a:cs typeface="Arial" pitchFamily="34" charset="0"/>
            </a:endParaRPr>
          </a:p>
        </p:txBody>
      </p:sp>
      <p:pic>
        <p:nvPicPr>
          <p:cNvPr id="393219" name="Picture 4" descr="CJE00007"/>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334000" y="1371600"/>
            <a:ext cx="3460750" cy="47244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81923">
                                            <p:txEl>
                                              <p:pRg st="0" end="0"/>
                                            </p:txEl>
                                          </p:spTgt>
                                        </p:tgtEl>
                                        <p:attrNameLst>
                                          <p:attrName>style.visibility</p:attrName>
                                        </p:attrNameLst>
                                      </p:cBhvr>
                                      <p:to>
                                        <p:strVal val="visible"/>
                                      </p:to>
                                    </p:set>
                                    <p:anim calcmode="lin" valueType="num">
                                      <p:cBhvr additive="base">
                                        <p:cTn id="7" dur="300" fill="hold"/>
                                        <p:tgtEl>
                                          <p:spTgt spid="81923">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8192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81923">
                                            <p:txEl>
                                              <p:pRg st="1" end="1"/>
                                            </p:txEl>
                                          </p:spTgt>
                                        </p:tgtEl>
                                        <p:attrNameLst>
                                          <p:attrName>style.visibility</p:attrName>
                                        </p:attrNameLst>
                                      </p:cBhvr>
                                      <p:to>
                                        <p:strVal val="visible"/>
                                      </p:to>
                                    </p:set>
                                    <p:anim calcmode="lin" valueType="num">
                                      <p:cBhvr additive="base">
                                        <p:cTn id="13" dur="300" fill="hold"/>
                                        <p:tgtEl>
                                          <p:spTgt spid="81923">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8192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81923">
                                            <p:txEl>
                                              <p:pRg st="2" end="2"/>
                                            </p:txEl>
                                          </p:spTgt>
                                        </p:tgtEl>
                                        <p:attrNameLst>
                                          <p:attrName>style.visibility</p:attrName>
                                        </p:attrNameLst>
                                      </p:cBhvr>
                                      <p:to>
                                        <p:strVal val="visible"/>
                                      </p:to>
                                    </p:set>
                                    <p:anim calcmode="lin" valueType="num">
                                      <p:cBhvr additive="base">
                                        <p:cTn id="19" dur="300" fill="hold"/>
                                        <p:tgtEl>
                                          <p:spTgt spid="81923">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8192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iterate type="wd">
                                    <p:tmPct val="100000"/>
                                  </p:iterate>
                                  <p:childTnLst>
                                    <p:set>
                                      <p:cBhvr>
                                        <p:cTn id="24" dur="1" fill="hold">
                                          <p:stCondLst>
                                            <p:cond delay="0"/>
                                          </p:stCondLst>
                                        </p:cTn>
                                        <p:tgtEl>
                                          <p:spTgt spid="81923">
                                            <p:txEl>
                                              <p:pRg st="3" end="3"/>
                                            </p:txEl>
                                          </p:spTgt>
                                        </p:tgtEl>
                                        <p:attrNameLst>
                                          <p:attrName>style.visibility</p:attrName>
                                        </p:attrNameLst>
                                      </p:cBhvr>
                                      <p:to>
                                        <p:strVal val="visible"/>
                                      </p:to>
                                    </p:set>
                                    <p:anim calcmode="lin" valueType="num">
                                      <p:cBhvr additive="base">
                                        <p:cTn id="25" dur="300" fill="hold"/>
                                        <p:tgtEl>
                                          <p:spTgt spid="81923">
                                            <p:txEl>
                                              <p:pRg st="3" end="3"/>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81923">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build="p"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1" name="Picture 2" descr="CBB001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81000"/>
            <a:ext cx="8001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Picture 3" descr="ADF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524000"/>
            <a:ext cx="259080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4243" name="Title 5"/>
          <p:cNvSpPr>
            <a:spLocks noGrp="1"/>
          </p:cNvSpPr>
          <p:nvPr>
            <p:ph type="title" idx="4294967295"/>
          </p:nvPr>
        </p:nvSpPr>
        <p:spPr>
          <a:xfrm>
            <a:off x="609600" y="0"/>
            <a:ext cx="7772400" cy="1143000"/>
          </a:xfrm>
        </p:spPr>
        <p:txBody>
          <a:bodyPr/>
          <a:lstStyle/>
          <a:p>
            <a:r>
              <a:rPr lang="ar-JO" altLang="en-US" dirty="0">
                <a:latin typeface="Arial" pitchFamily="34" charset="0"/>
                <a:cs typeface="Arial" pitchFamily="34" charset="0"/>
              </a:rPr>
              <a:t>الضفدع في المقلاة</a:t>
            </a:r>
            <a:endParaRPr lang="en-US" altLang="en-US"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dissolve">
                                      <p:cBhvr>
                                        <p:cTn id="7" dur="500"/>
                                        <p:tgtEl>
                                          <p:spTgt spid="880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2"/>
          <p:cNvSpPr>
            <a:spLocks noGrp="1" noChangeArrowheads="1"/>
          </p:cNvSpPr>
          <p:nvPr>
            <p:ph type="title"/>
          </p:nvPr>
        </p:nvSpPr>
        <p:spPr>
          <a:xfrm>
            <a:off x="609600" y="0"/>
            <a:ext cx="7772400" cy="1143000"/>
          </a:xfrm>
        </p:spPr>
        <p:txBody>
          <a:bodyPr/>
          <a:lstStyle/>
          <a:p>
            <a:r>
              <a:rPr lang="ar-JO" altLang="en-US" b="1" u="sng" dirty="0">
                <a:latin typeface="Arial" pitchFamily="34" charset="0"/>
                <a:cs typeface="Arial" pitchFamily="34" charset="0"/>
              </a:rPr>
              <a:t>مكافآت الشماس</a:t>
            </a:r>
            <a:endParaRPr lang="en-US" altLang="en-US" b="1" u="sng" dirty="0">
              <a:latin typeface="Arial" pitchFamily="34" charset="0"/>
              <a:cs typeface="Arial" pitchFamily="34" charset="0"/>
            </a:endParaRPr>
          </a:p>
        </p:txBody>
      </p:sp>
      <p:sp>
        <p:nvSpPr>
          <p:cNvPr id="93187" name="Rectangle 3"/>
          <p:cNvSpPr>
            <a:spLocks noGrp="1" noChangeArrowheads="1"/>
          </p:cNvSpPr>
          <p:nvPr>
            <p:ph type="body" sz="half" idx="1"/>
          </p:nvPr>
        </p:nvSpPr>
        <p:spPr>
          <a:xfrm>
            <a:off x="381000" y="1219200"/>
            <a:ext cx="4953000" cy="4724400"/>
          </a:xfrm>
          <a:ln>
            <a:solidFill>
              <a:schemeClr val="accent2"/>
            </a:solidFill>
            <a:miter lim="800000"/>
            <a:headEnd/>
            <a:tailEnd/>
          </a:ln>
        </p:spPr>
        <p:txBody>
          <a:bodyPr/>
          <a:lstStyle/>
          <a:p>
            <a:pPr algn="r" rtl="1"/>
            <a:r>
              <a:rPr lang="ar-JO" altLang="ja-JP" b="1" dirty="0">
                <a:solidFill>
                  <a:srgbClr val="FF0000"/>
                </a:solidFill>
                <a:latin typeface="Arial" pitchFamily="34" charset="0"/>
                <a:cs typeface="Arial" pitchFamily="34" charset="0"/>
              </a:rPr>
              <a:t>لأن الذين تشمسوا حسناً يقتنون لأنفسهم درجة حسنة وثقة كبيرة في الإيمان الذي بيسوع المسيح (ع 13)</a:t>
            </a:r>
            <a:endParaRPr lang="en-US" altLang="en-US" b="1" dirty="0">
              <a:solidFill>
                <a:srgbClr val="FF0000"/>
              </a:solidFill>
              <a:latin typeface="Arial" pitchFamily="34" charset="0"/>
              <a:cs typeface="Arial" pitchFamily="34" charset="0"/>
            </a:endParaRPr>
          </a:p>
        </p:txBody>
      </p:sp>
      <p:pic>
        <p:nvPicPr>
          <p:cNvPr id="395267" name="Picture 4" descr="CLV00016"/>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486400" y="1371600"/>
            <a:ext cx="3276600" cy="4724400"/>
          </a:xfrm>
        </p:spPr>
      </p:pic>
      <p:sp>
        <p:nvSpPr>
          <p:cNvPr id="395268" name="Text Box 5"/>
          <p:cNvSpPr txBox="1">
            <a:spLocks noChangeArrowheads="1"/>
          </p:cNvSpPr>
          <p:nvPr/>
        </p:nvSpPr>
        <p:spPr bwMode="auto">
          <a:xfrm>
            <a:off x="5486400" y="4038600"/>
            <a:ext cx="129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ar-JO" altLang="en-US" sz="3200" b="1" dirty="0">
                <a:solidFill>
                  <a:srgbClr val="FF0000"/>
                </a:solidFill>
                <a:cs typeface="Arial" pitchFamily="34" charset="0"/>
              </a:rPr>
              <a:t>الله</a:t>
            </a:r>
            <a:endParaRPr lang="en-US" altLang="en-US" sz="3200" b="1" dirty="0">
              <a:solidFill>
                <a:srgbClr val="FF0000"/>
              </a:solidFill>
              <a:cs typeface="Arial" pitchFamily="34" charset="0"/>
            </a:endParaRPr>
          </a:p>
        </p:txBody>
      </p:sp>
      <p:sp>
        <p:nvSpPr>
          <p:cNvPr id="395269" name="Text Box 6"/>
          <p:cNvSpPr txBox="1">
            <a:spLocks noChangeArrowheads="1"/>
          </p:cNvSpPr>
          <p:nvPr/>
        </p:nvSpPr>
        <p:spPr bwMode="auto">
          <a:xfrm>
            <a:off x="7620000" y="4038600"/>
            <a:ext cx="129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ar-JO" altLang="en-US" sz="3200" b="1" dirty="0">
                <a:solidFill>
                  <a:srgbClr val="000000"/>
                </a:solidFill>
                <a:cs typeface="Arial" pitchFamily="34" charset="0"/>
              </a:rPr>
              <a:t>البشر</a:t>
            </a:r>
            <a:endParaRPr lang="en-US" altLang="en-US" sz="3200" b="1" dirty="0">
              <a:solidFill>
                <a:srgbClr val="000000"/>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318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2" name="AutoShape 3"/>
          <p:cNvSpPr>
            <a:spLocks noChangeArrowheads="1"/>
          </p:cNvSpPr>
          <p:nvPr/>
        </p:nvSpPr>
        <p:spPr bwMode="auto">
          <a:xfrm rot="5400000">
            <a:off x="2781300" y="-1181100"/>
            <a:ext cx="3581400" cy="7924800"/>
          </a:xfrm>
          <a:custGeom>
            <a:avLst/>
            <a:gdLst>
              <a:gd name="T0" fmla="*/ 22 w 21600"/>
              <a:gd name="T1" fmla="*/ 133 h 21600"/>
              <a:gd name="T2" fmla="*/ 12 w 21600"/>
              <a:gd name="T3" fmla="*/ 267 h 21600"/>
              <a:gd name="T4" fmla="*/ 3 w 21600"/>
              <a:gd name="T5" fmla="*/ 133 h 21600"/>
              <a:gd name="T6" fmla="*/ 1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00"/>
          </a:solidFill>
          <a:ln w="9525">
            <a:solidFill>
              <a:schemeClr val="tx1"/>
            </a:solidFill>
            <a:miter lim="800000"/>
            <a:headEnd/>
            <a:tailEnd/>
          </a:ln>
        </p:spPr>
        <p:txBody>
          <a:bodyPr wrap="none" anchor="ctr"/>
          <a:lstStyle/>
          <a:p>
            <a:endParaRPr lang="en-GB">
              <a:cs typeface="Arial" panose="020B0604020202020204" pitchFamily="34" charset="0"/>
            </a:endParaRPr>
          </a:p>
        </p:txBody>
      </p:sp>
      <p:sp>
        <p:nvSpPr>
          <p:cNvPr id="396290" name="Text Box 5"/>
          <p:cNvSpPr txBox="1">
            <a:spLocks noChangeArrowheads="1"/>
          </p:cNvSpPr>
          <p:nvPr/>
        </p:nvSpPr>
        <p:spPr bwMode="auto">
          <a:xfrm>
            <a:off x="304800" y="4465638"/>
            <a:ext cx="5635352"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spcBef>
                <a:spcPct val="50000"/>
              </a:spcBef>
            </a:pPr>
            <a:r>
              <a:rPr lang="ar-JO" altLang="en-US" sz="1800" b="1" dirty="0">
                <a:solidFill>
                  <a:srgbClr val="000000"/>
                </a:solidFill>
                <a:cs typeface="Arial" panose="020B0604020202020204" pitchFamily="34" charset="0"/>
              </a:rPr>
              <a:t>تقديم:  غريس يو سوو هوا</a:t>
            </a:r>
          </a:p>
          <a:p>
            <a:pPr algn="r" eaLnBrk="1" hangingPunct="1">
              <a:spcBef>
                <a:spcPct val="50000"/>
              </a:spcBef>
            </a:pPr>
            <a:r>
              <a:rPr lang="ar-JO" altLang="en-US" sz="1800" b="1" dirty="0">
                <a:solidFill>
                  <a:srgbClr val="000000"/>
                </a:solidFill>
                <a:cs typeface="Arial" panose="020B0604020202020204" pitchFamily="34" charset="0"/>
              </a:rPr>
              <a:t>         ميلفين كوه</a:t>
            </a:r>
          </a:p>
          <a:p>
            <a:pPr algn="r" eaLnBrk="1" hangingPunct="1">
              <a:spcBef>
                <a:spcPct val="50000"/>
              </a:spcBef>
            </a:pPr>
            <a:r>
              <a:rPr lang="ar-JO" altLang="en-US" sz="1800" b="1" dirty="0">
                <a:solidFill>
                  <a:srgbClr val="000000"/>
                </a:solidFill>
                <a:cs typeface="Arial" panose="020B0604020202020204" pitchFamily="34" charset="0"/>
              </a:rPr>
              <a:t>         ليم لاي كوان</a:t>
            </a:r>
          </a:p>
          <a:p>
            <a:pPr algn="r" eaLnBrk="1" hangingPunct="1">
              <a:spcBef>
                <a:spcPct val="50000"/>
              </a:spcBef>
            </a:pPr>
            <a:r>
              <a:rPr lang="ar-JO" altLang="en-US" sz="1800" b="1" dirty="0">
                <a:solidFill>
                  <a:srgbClr val="000000"/>
                </a:solidFill>
                <a:cs typeface="Arial" panose="020B0604020202020204" pitchFamily="34" charset="0"/>
              </a:rPr>
              <a:t>         ونغ تشين هيو</a:t>
            </a:r>
          </a:p>
        </p:txBody>
      </p:sp>
      <p:sp>
        <p:nvSpPr>
          <p:cNvPr id="396291" name="Title 1"/>
          <p:cNvSpPr>
            <a:spLocks noGrp="1"/>
          </p:cNvSpPr>
          <p:nvPr>
            <p:ph type="title" idx="4294967295"/>
          </p:nvPr>
        </p:nvSpPr>
        <p:spPr/>
        <p:txBody>
          <a:bodyPr/>
          <a:lstStyle/>
          <a:p>
            <a:r>
              <a:rPr lang="ar-JO" altLang="en-US" dirty="0">
                <a:latin typeface="Arial" panose="020B0604020202020204" pitchFamily="34" charset="0"/>
                <a:cs typeface="Arial" panose="020B0604020202020204" pitchFamily="34" charset="0"/>
              </a:rPr>
              <a:t>أعضاء العرض التقديمي الأصليين للمجموعة</a:t>
            </a:r>
            <a:endParaRPr lang="en-US" altLang="en-US"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99596E65-6597-140B-376C-E3CD811C1AF3}"/>
              </a:ext>
            </a:extLst>
          </p:cNvPr>
          <p:cNvSpPr/>
          <p:nvPr/>
        </p:nvSpPr>
        <p:spPr>
          <a:xfrm>
            <a:off x="1475656" y="1772816"/>
            <a:ext cx="7058744" cy="194421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9600" b="1" dirty="0">
                <a:solidFill>
                  <a:schemeClr val="tx1"/>
                </a:solidFill>
                <a:latin typeface="Arial" panose="020B0604020202020204" pitchFamily="34" charset="0"/>
                <a:cs typeface="Arial" panose="020B0604020202020204" pitchFamily="34" charset="0"/>
              </a:rPr>
              <a:t>الكهنة</a:t>
            </a:r>
            <a:endParaRPr lang="en-US" sz="9600" b="1" dirty="0">
              <a:solidFill>
                <a:schemeClr val="tx1"/>
              </a:solidFill>
              <a:latin typeface="Arial" panose="020B0604020202020204" pitchFamily="34" charset="0"/>
              <a:cs typeface="Arial" panose="020B0604020202020204" pitchFamily="34"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8338" name="Title 1"/>
          <p:cNvSpPr>
            <a:spLocks noGrp="1"/>
          </p:cNvSpPr>
          <p:nvPr>
            <p:ph type="title"/>
          </p:nvPr>
        </p:nvSpPr>
        <p:spPr/>
        <p:txBody>
          <a:bodyPr/>
          <a:lstStyle/>
          <a:p>
            <a:r>
              <a:rPr lang="en-US" altLang="en-US"/>
              <a:t>Black</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panose="020B0604020202020204" pitchFamily="34" charset="0"/>
                <a:ea typeface="ＭＳ Ｐゴシック" charset="0"/>
                <a:cs typeface="Arial" panose="020B0604020202020204" pitchFamily="34" charset="0"/>
              </a:rPr>
              <a:t>خلفيات العهد القديم</a:t>
            </a:r>
            <a:r>
              <a:rPr lang="en-US" sz="2800" b="1" dirty="0">
                <a:solidFill>
                  <a:srgbClr val="FFFFFF"/>
                </a:solidFill>
                <a:latin typeface="Arial" panose="020B0604020202020204" pitchFamily="34" charset="0"/>
                <a:ea typeface="ＭＳ Ｐゴシック" charset="0"/>
                <a:cs typeface="Arial" panose="020B0604020202020204" pitchFamily="34" charset="0"/>
              </a:rPr>
              <a:t> at BibleStudyDownloads.org</a:t>
            </a:r>
            <a:endParaRPr lang="en-US" sz="105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000" b="1" dirty="0">
                <a:solidFill>
                  <a:srgbClr val="FFFFFF"/>
                </a:solidFill>
                <a:latin typeface="Arial" charset="0"/>
                <a:cs typeface="Arial" charset="0"/>
              </a:rPr>
              <a:t>أحصل على هذا العرض التقديمي مجاناً</a:t>
            </a:r>
            <a:endParaRPr lang="en-US" sz="14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7305144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6"/>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518150" y="0"/>
            <a:ext cx="3625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2" name="Rectangle 2"/>
          <p:cNvSpPr>
            <a:spLocks noGrp="1" noChangeArrowheads="1"/>
          </p:cNvSpPr>
          <p:nvPr>
            <p:ph type="body" idx="1"/>
          </p:nvPr>
        </p:nvSpPr>
        <p:spPr>
          <a:xfrm>
            <a:off x="395288" y="1484313"/>
            <a:ext cx="5267325" cy="5068887"/>
          </a:xfrm>
        </p:spPr>
        <p:txBody>
          <a:bodyPr/>
          <a:lstStyle/>
          <a:p>
            <a:pPr algn="r" rtl="1" eaLnBrk="1" hangingPunct="1"/>
            <a:r>
              <a:rPr lang="ar-JO" altLang="en-US" b="1" dirty="0">
                <a:latin typeface="Arial" panose="020B0604020202020204" pitchFamily="34" charset="0"/>
                <a:cs typeface="Arial" panose="020B0604020202020204" pitchFamily="34" charset="0"/>
              </a:rPr>
              <a:t>عدم التبشير</a:t>
            </a:r>
            <a:endParaRPr lang="en-US" altLang="en-US" b="1" dirty="0">
              <a:latin typeface="Arial" panose="020B0604020202020204" pitchFamily="34" charset="0"/>
              <a:cs typeface="Arial" panose="020B0604020202020204" pitchFamily="34" charset="0"/>
            </a:endParaRPr>
          </a:p>
          <a:p>
            <a:pPr algn="r" rtl="1" eaLnBrk="1" hangingPunct="1"/>
            <a:r>
              <a:rPr lang="ar-JO" altLang="en-US" b="1" dirty="0">
                <a:latin typeface="Arial" panose="020B0604020202020204" pitchFamily="34" charset="0"/>
                <a:cs typeface="Arial" panose="020B0604020202020204" pitchFamily="34" charset="0"/>
              </a:rPr>
              <a:t>عدم نشر تعاليم عن سمو الآلهة </a:t>
            </a:r>
            <a:endParaRPr lang="en-US" altLang="en-US" b="1" dirty="0">
              <a:latin typeface="Arial" panose="020B0604020202020204" pitchFamily="34" charset="0"/>
              <a:cs typeface="Arial" panose="020B0604020202020204" pitchFamily="34" charset="0"/>
            </a:endParaRPr>
          </a:p>
          <a:p>
            <a:pPr algn="r" rtl="1" eaLnBrk="1" hangingPunct="1"/>
            <a:r>
              <a:rPr lang="ar-JO" altLang="en-US" b="1" dirty="0">
                <a:latin typeface="Arial" panose="020B0604020202020204" pitchFamily="34" charset="0"/>
                <a:cs typeface="Arial" panose="020B0604020202020204" pitchFamily="34" charset="0"/>
              </a:rPr>
              <a:t>عدم الإشراف على خير الناس الروحي أو المعنوي</a:t>
            </a:r>
          </a:p>
          <a:p>
            <a:pPr algn="r" rtl="1" eaLnBrk="1" hangingPunct="1"/>
            <a:r>
              <a:rPr lang="ar-JO" altLang="en-US" b="1" dirty="0">
                <a:latin typeface="Arial" panose="020B0604020202020204" pitchFamily="34" charset="0"/>
                <a:cs typeface="Arial" panose="020B0604020202020204" pitchFamily="34" charset="0"/>
              </a:rPr>
              <a:t>عدم القيام بأعمال الإسترضاء أو التضحية من أجل مصلحة الناس</a:t>
            </a:r>
            <a:endParaRPr lang="en-US" altLang="en-US" b="1" dirty="0">
              <a:latin typeface="Arial" panose="020B0604020202020204" pitchFamily="34" charset="0"/>
              <a:cs typeface="Arial" panose="020B0604020202020204" pitchFamily="34" charset="0"/>
            </a:endParaRPr>
          </a:p>
        </p:txBody>
      </p:sp>
      <p:sp>
        <p:nvSpPr>
          <p:cNvPr id="2" name="AutoShape 4">
            <a:extLst>
              <a:ext uri="{FF2B5EF4-FFF2-40B4-BE49-F238E27FC236}">
                <a16:creationId xmlns:a16="http://schemas.microsoft.com/office/drawing/2014/main" id="{E19AD0B9-A6EE-5EF8-576A-C05340E17608}"/>
              </a:ext>
            </a:extLst>
          </p:cNvPr>
          <p:cNvSpPr>
            <a:spLocks noChangeArrowheads="1"/>
          </p:cNvSpPr>
          <p:nvPr/>
        </p:nvSpPr>
        <p:spPr bwMode="auto">
          <a:xfrm>
            <a:off x="395288" y="260350"/>
            <a:ext cx="4679950" cy="1081088"/>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3" name="TextBox 2">
            <a:extLst>
              <a:ext uri="{FF2B5EF4-FFF2-40B4-BE49-F238E27FC236}">
                <a16:creationId xmlns:a16="http://schemas.microsoft.com/office/drawing/2014/main" id="{7FBDD3AF-6AE2-E08C-C823-8C2697C59E4D}"/>
              </a:ext>
            </a:extLst>
          </p:cNvPr>
          <p:cNvSpPr txBox="1"/>
          <p:nvPr/>
        </p:nvSpPr>
        <p:spPr>
          <a:xfrm>
            <a:off x="539019" y="390524"/>
            <a:ext cx="4392487" cy="707886"/>
          </a:xfrm>
          <a:prstGeom prst="rect">
            <a:avLst/>
          </a:prstGeom>
          <a:noFill/>
        </p:spPr>
        <p:txBody>
          <a:bodyPr wrap="square" rtlCol="0">
            <a:spAutoFit/>
          </a:bodyPr>
          <a:lstStyle/>
          <a:p>
            <a:pPr algn="ctr"/>
            <a:r>
              <a:rPr lang="ar-JO" sz="4000" b="1" dirty="0"/>
              <a:t>الواجبات</a:t>
            </a:r>
            <a:endParaRPr lang="en-US" sz="4000"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2" descr="embalming-pharao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981075"/>
            <a:ext cx="7561263" cy="531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0" name="Text Box 3"/>
          <p:cNvSpPr txBox="1">
            <a:spLocks noChangeArrowheads="1"/>
          </p:cNvSpPr>
          <p:nvPr/>
        </p:nvSpPr>
        <p:spPr bwMode="auto">
          <a:xfrm>
            <a:off x="971550" y="476250"/>
            <a:ext cx="72723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ar-JO" altLang="en-US" sz="2800" dirty="0">
                <a:cs typeface="Arial" pitchFamily="34" charset="0"/>
              </a:rPr>
              <a:t>تحنيط الكهنة</a:t>
            </a:r>
            <a:endParaRPr lang="en-US" altLang="en-US" sz="2800" dirty="0">
              <a:cs typeface="Arial"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5175" y="0"/>
            <a:ext cx="456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39" name="Rectangle 2"/>
          <p:cNvSpPr>
            <a:spLocks noGrp="1" noChangeArrowheads="1"/>
          </p:cNvSpPr>
          <p:nvPr>
            <p:ph type="body" idx="1"/>
          </p:nvPr>
        </p:nvSpPr>
        <p:spPr>
          <a:xfrm>
            <a:off x="323850" y="1524000"/>
            <a:ext cx="3960813" cy="5218113"/>
          </a:xfrm>
        </p:spPr>
        <p:txBody>
          <a:bodyPr/>
          <a:lstStyle/>
          <a:p>
            <a:pPr algn="r" rtl="1" eaLnBrk="1" hangingPunct="1"/>
            <a:r>
              <a:rPr lang="ar-JO" altLang="en-US" b="1" dirty="0">
                <a:latin typeface="Arial" panose="020B0604020202020204" pitchFamily="34" charset="0"/>
                <a:cs typeface="Arial" panose="020B0604020202020204" pitchFamily="34" charset="0"/>
              </a:rPr>
              <a:t>تكريم وزيارة الآلهة يومياً</a:t>
            </a:r>
            <a:endParaRPr lang="en-US" altLang="en-US" b="1" dirty="0">
              <a:latin typeface="Arial" panose="020B0604020202020204" pitchFamily="34" charset="0"/>
              <a:cs typeface="Arial" panose="020B0604020202020204" pitchFamily="34" charset="0"/>
            </a:endParaRPr>
          </a:p>
          <a:p>
            <a:pPr algn="r" rtl="1" eaLnBrk="1" hangingPunct="1"/>
            <a:r>
              <a:rPr lang="ar-JO" altLang="en-US" b="1" dirty="0">
                <a:latin typeface="Arial" panose="020B0604020202020204" pitchFamily="34" charset="0"/>
                <a:cs typeface="Arial" panose="020B0604020202020204" pitchFamily="34" charset="0"/>
              </a:rPr>
              <a:t>المهرجانات وأيام الأعياد</a:t>
            </a:r>
            <a:endParaRPr lang="en-US" altLang="en-US" b="1" dirty="0">
              <a:latin typeface="Arial" panose="020B0604020202020204" pitchFamily="34" charset="0"/>
              <a:cs typeface="Arial" panose="020B0604020202020204" pitchFamily="34" charset="0"/>
            </a:endParaRPr>
          </a:p>
          <a:p>
            <a:pPr algn="r" rtl="1" eaLnBrk="1" hangingPunct="1"/>
            <a:r>
              <a:rPr lang="ar-JO" altLang="en-US" b="1" dirty="0">
                <a:latin typeface="Arial" panose="020B0604020202020204" pitchFamily="34" charset="0"/>
                <a:cs typeface="Arial" panose="020B0604020202020204" pitchFamily="34" charset="0"/>
              </a:rPr>
              <a:t>الواجبات غير الدينية</a:t>
            </a:r>
            <a:endParaRPr lang="en-US" altLang="en-US" b="1" dirty="0">
              <a:latin typeface="Arial" panose="020B0604020202020204" pitchFamily="34" charset="0"/>
              <a:cs typeface="Arial" panose="020B0604020202020204" pitchFamily="34" charset="0"/>
            </a:endParaRPr>
          </a:p>
        </p:txBody>
      </p:sp>
      <p:sp>
        <p:nvSpPr>
          <p:cNvPr id="2" name="AutoShape 4">
            <a:extLst>
              <a:ext uri="{FF2B5EF4-FFF2-40B4-BE49-F238E27FC236}">
                <a16:creationId xmlns:a16="http://schemas.microsoft.com/office/drawing/2014/main" id="{4AB82CA4-6CDC-BC6E-459E-2AD6C18E0553}"/>
              </a:ext>
            </a:extLst>
          </p:cNvPr>
          <p:cNvSpPr>
            <a:spLocks noChangeArrowheads="1"/>
          </p:cNvSpPr>
          <p:nvPr/>
        </p:nvSpPr>
        <p:spPr bwMode="auto">
          <a:xfrm>
            <a:off x="395288" y="260350"/>
            <a:ext cx="4679950" cy="1081088"/>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3" name="TextBox 2">
            <a:extLst>
              <a:ext uri="{FF2B5EF4-FFF2-40B4-BE49-F238E27FC236}">
                <a16:creationId xmlns:a16="http://schemas.microsoft.com/office/drawing/2014/main" id="{4FB5CE68-0485-1466-3180-F5C667C86019}"/>
              </a:ext>
            </a:extLst>
          </p:cNvPr>
          <p:cNvSpPr txBox="1"/>
          <p:nvPr/>
        </p:nvSpPr>
        <p:spPr>
          <a:xfrm>
            <a:off x="539019" y="390524"/>
            <a:ext cx="4392487" cy="707886"/>
          </a:xfrm>
          <a:prstGeom prst="rect">
            <a:avLst/>
          </a:prstGeom>
          <a:noFill/>
        </p:spPr>
        <p:txBody>
          <a:bodyPr wrap="square" rtlCol="0">
            <a:spAutoFit/>
          </a:bodyPr>
          <a:lstStyle/>
          <a:p>
            <a:pPr algn="ctr"/>
            <a:r>
              <a:rPr lang="ar-JO" sz="4000" b="1" dirty="0"/>
              <a:t>الواجبات</a:t>
            </a:r>
            <a:endParaRPr lang="en-US" sz="4000"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2" descr="frava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085975"/>
            <a:ext cx="6477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4">
            <a:extLst>
              <a:ext uri="{FF2B5EF4-FFF2-40B4-BE49-F238E27FC236}">
                <a16:creationId xmlns:a16="http://schemas.microsoft.com/office/drawing/2014/main" id="{230C29A4-3B5C-0B8D-4435-36CFA5A2E12F}"/>
              </a:ext>
            </a:extLst>
          </p:cNvPr>
          <p:cNvSpPr>
            <a:spLocks noChangeArrowheads="1"/>
          </p:cNvSpPr>
          <p:nvPr/>
        </p:nvSpPr>
        <p:spPr bwMode="auto">
          <a:xfrm>
            <a:off x="395288" y="260350"/>
            <a:ext cx="4679950" cy="1081088"/>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3" name="TextBox 2">
            <a:extLst>
              <a:ext uri="{FF2B5EF4-FFF2-40B4-BE49-F238E27FC236}">
                <a16:creationId xmlns:a16="http://schemas.microsoft.com/office/drawing/2014/main" id="{BC541417-9488-EEE8-B200-F29ADE1BEB1F}"/>
              </a:ext>
            </a:extLst>
          </p:cNvPr>
          <p:cNvSpPr txBox="1"/>
          <p:nvPr/>
        </p:nvSpPr>
        <p:spPr>
          <a:xfrm>
            <a:off x="539019" y="390524"/>
            <a:ext cx="4392487" cy="707886"/>
          </a:xfrm>
          <a:prstGeom prst="rect">
            <a:avLst/>
          </a:prstGeom>
          <a:noFill/>
        </p:spPr>
        <p:txBody>
          <a:bodyPr wrap="square" rtlCol="0">
            <a:spAutoFit/>
          </a:bodyPr>
          <a:lstStyle/>
          <a:p>
            <a:pPr algn="ctr"/>
            <a:r>
              <a:rPr lang="ar-JO" sz="4000" b="1" dirty="0"/>
              <a:t>الزرادشتية</a:t>
            </a:r>
            <a:endParaRPr lang="en-US" sz="4000" b="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2" descr="cove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590675"/>
            <a:ext cx="914400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8CEFA49-FBAF-187D-AC7A-FC3BB1C71408}"/>
              </a:ext>
            </a:extLst>
          </p:cNvPr>
          <p:cNvSpPr/>
          <p:nvPr/>
        </p:nvSpPr>
        <p:spPr>
          <a:xfrm>
            <a:off x="467544" y="332656"/>
            <a:ext cx="8208912" cy="125801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9600" b="1" dirty="0">
                <a:solidFill>
                  <a:srgbClr val="FF0000"/>
                </a:solidFill>
                <a:latin typeface="Arial" panose="020B0604020202020204" pitchFamily="34" charset="0"/>
                <a:cs typeface="Arial" panose="020B0604020202020204" pitchFamily="34" charset="0"/>
              </a:rPr>
              <a:t>سنغافورة</a:t>
            </a:r>
            <a:endParaRPr lang="en-US" sz="9600" b="1" dirty="0">
              <a:solidFill>
                <a:srgbClr val="FF0000"/>
              </a:solidFill>
              <a:latin typeface="Arial" panose="020B0604020202020204" pitchFamily="34" charset="0"/>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3" descr="fire temple"/>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1403350" y="-71438"/>
            <a:ext cx="7740650" cy="692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3" name="Rectangle 2"/>
          <p:cNvSpPr>
            <a:spLocks noChangeArrowheads="1"/>
          </p:cNvSpPr>
          <p:nvPr/>
        </p:nvSpPr>
        <p:spPr bwMode="auto">
          <a:xfrm>
            <a:off x="323850" y="400050"/>
            <a:ext cx="5472113" cy="1076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rtl="1" eaLnBrk="1" hangingPunct="1"/>
            <a:r>
              <a:rPr lang="en-US" altLang="en-US" sz="3200" b="1" dirty="0"/>
              <a:t>■ </a:t>
            </a:r>
            <a:r>
              <a:rPr lang="ar-JO" altLang="en-US" sz="3200" b="1" dirty="0"/>
              <a:t>الأثرفان (كهنة النار)</a:t>
            </a:r>
            <a:endParaRPr lang="en-US" altLang="en-US" sz="3200" b="1" dirty="0"/>
          </a:p>
          <a:p>
            <a:pPr algn="r" rtl="1" eaLnBrk="1" hangingPunct="1"/>
            <a:r>
              <a:rPr lang="en-US" altLang="en-US" sz="3200" b="1" dirty="0"/>
              <a:t>■ </a:t>
            </a:r>
            <a:r>
              <a:rPr lang="ar-JO" altLang="en-US" sz="3200" b="1" dirty="0"/>
              <a:t>المجوس</a:t>
            </a:r>
            <a:endParaRPr lang="en-US" altLang="en-US" sz="3200" b="1" dirty="0"/>
          </a:p>
        </p:txBody>
      </p:sp>
      <p:sp>
        <p:nvSpPr>
          <p:cNvPr id="3" name="TextBox 2">
            <a:extLst>
              <a:ext uri="{FF2B5EF4-FFF2-40B4-BE49-F238E27FC236}">
                <a16:creationId xmlns:a16="http://schemas.microsoft.com/office/drawing/2014/main" id="{C5B08828-D104-D0CC-6CD7-B27228D8487F}"/>
              </a:ext>
            </a:extLst>
          </p:cNvPr>
          <p:cNvSpPr txBox="1"/>
          <p:nvPr/>
        </p:nvSpPr>
        <p:spPr>
          <a:xfrm>
            <a:off x="-26505" y="5085184"/>
            <a:ext cx="6409400" cy="830997"/>
          </a:xfrm>
          <a:prstGeom prst="rect">
            <a:avLst/>
          </a:prstGeom>
          <a:solidFill>
            <a:schemeClr val="tx1"/>
          </a:solidFill>
        </p:spPr>
        <p:txBody>
          <a:bodyPr wrap="square" rtlCol="0" anchor="ctr">
            <a:spAutoFit/>
          </a:bodyPr>
          <a:lstStyle/>
          <a:p>
            <a:pPr algn="ctr"/>
            <a:r>
              <a:rPr lang="ar-JO" sz="4800" b="1" dirty="0">
                <a:solidFill>
                  <a:schemeClr val="bg1"/>
                </a:solidFill>
              </a:rPr>
              <a:t>التسلسل الهرمي الكهنوتي</a:t>
            </a:r>
            <a:endParaRPr lang="en-US" sz="4800" b="1" dirty="0">
              <a:solidFill>
                <a:schemeClr val="bg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9" name="Picture 6"/>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525" y="0"/>
            <a:ext cx="926465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0" name="Text Box 5"/>
          <p:cNvSpPr txBox="1">
            <a:spLocks noChangeArrowheads="1"/>
          </p:cNvSpPr>
          <p:nvPr/>
        </p:nvSpPr>
        <p:spPr bwMode="auto">
          <a:xfrm>
            <a:off x="323850" y="1976438"/>
            <a:ext cx="8856663" cy="4506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28650" indent="-62865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indent="0" algn="r" eaLnBrk="1" hangingPunct="1">
              <a:lnSpc>
                <a:spcPct val="130000"/>
              </a:lnSpc>
            </a:pPr>
            <a:r>
              <a:rPr lang="ar-JO" altLang="en-US" sz="3200" b="1" dirty="0">
                <a:cs typeface="Arial" panose="020B0604020202020204" pitchFamily="34" charset="0"/>
              </a:rPr>
              <a:t>1. مهنة مكتسبة وليست مهنة وراثية.</a:t>
            </a:r>
            <a:r>
              <a:rPr lang="en-US" altLang="en-US" sz="3200" b="1" dirty="0">
                <a:cs typeface="Arial" panose="020B0604020202020204" pitchFamily="34" charset="0"/>
              </a:rPr>
              <a:t> </a:t>
            </a:r>
          </a:p>
          <a:p>
            <a:pPr marL="0" indent="0" eaLnBrk="1" hangingPunct="1">
              <a:lnSpc>
                <a:spcPct val="130000"/>
              </a:lnSpc>
            </a:pPr>
            <a:endParaRPr lang="en-US" altLang="en-US" sz="3200" b="1" dirty="0">
              <a:cs typeface="Arial" panose="020B0604020202020204" pitchFamily="34" charset="0"/>
            </a:endParaRPr>
          </a:p>
          <a:p>
            <a:pPr marL="0" indent="0" eaLnBrk="1" hangingPunct="1">
              <a:lnSpc>
                <a:spcPct val="130000"/>
              </a:lnSpc>
            </a:pPr>
            <a:endParaRPr lang="en-US" altLang="en-US" sz="3200" b="1" dirty="0">
              <a:cs typeface="Arial" panose="020B0604020202020204" pitchFamily="34" charset="0"/>
            </a:endParaRPr>
          </a:p>
          <a:p>
            <a:pPr marL="0" indent="0" algn="r" eaLnBrk="1" hangingPunct="1">
              <a:lnSpc>
                <a:spcPct val="130000"/>
              </a:lnSpc>
            </a:pPr>
            <a:r>
              <a:rPr lang="ar-JO" altLang="en-US" sz="3200" b="1" dirty="0">
                <a:cs typeface="Arial" panose="020B0604020202020204" pitchFamily="34" charset="0"/>
              </a:rPr>
              <a:t>2. يمكن لكل من يطمح بها (شاب/كبير، ذكر/أنثى) أن يتدرب للكهنوت.</a:t>
            </a:r>
            <a:endParaRPr lang="en-US" altLang="en-US" sz="3200" b="1" dirty="0">
              <a:cs typeface="Arial" panose="020B0604020202020204" pitchFamily="34" charset="0"/>
            </a:endParaRPr>
          </a:p>
          <a:p>
            <a:pPr marL="0" indent="0" eaLnBrk="1" hangingPunct="1">
              <a:lnSpc>
                <a:spcPct val="130000"/>
              </a:lnSpc>
            </a:pPr>
            <a:endParaRPr lang="en-US" altLang="en-US" sz="3200" b="1" dirty="0">
              <a:cs typeface="Arial" panose="020B0604020202020204" pitchFamily="34" charset="0"/>
            </a:endParaRPr>
          </a:p>
          <a:p>
            <a:pPr marL="0" indent="0" algn="r" eaLnBrk="1" hangingPunct="1">
              <a:lnSpc>
                <a:spcPct val="130000"/>
              </a:lnSpc>
            </a:pPr>
            <a:r>
              <a:rPr lang="ar-JO" altLang="en-US" sz="3200" b="1" dirty="0">
                <a:cs typeface="Arial" panose="020B0604020202020204" pitchFamily="34" charset="0"/>
              </a:rPr>
              <a:t>3. التدريب الصارم مطلوب</a:t>
            </a:r>
            <a:endParaRPr lang="en-US" altLang="en-US" sz="3200" b="1" dirty="0">
              <a:cs typeface="Arial" panose="020B0604020202020204" pitchFamily="34" charset="0"/>
            </a:endParaRPr>
          </a:p>
        </p:txBody>
      </p:sp>
      <p:pic>
        <p:nvPicPr>
          <p:cNvPr id="22733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15888"/>
            <a:ext cx="302577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AFFC389-A638-D9D3-BC19-19AADBA0288B}"/>
              </a:ext>
            </a:extLst>
          </p:cNvPr>
          <p:cNvSpPr/>
          <p:nvPr/>
        </p:nvSpPr>
        <p:spPr>
          <a:xfrm>
            <a:off x="-9525" y="374623"/>
            <a:ext cx="5876925" cy="96614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3600" b="1" dirty="0">
                <a:solidFill>
                  <a:schemeClr val="tx1"/>
                </a:solidFill>
                <a:latin typeface="Arial" panose="020B0604020202020204" pitchFamily="34" charset="0"/>
                <a:cs typeface="Arial" panose="020B0604020202020204" pitchFamily="34" charset="0"/>
              </a:rPr>
              <a:t>المبادرة</a:t>
            </a:r>
            <a:endParaRPr lang="en-US" sz="3600" b="1" dirty="0">
              <a:solidFill>
                <a:schemeClr val="tx1"/>
              </a:solidFill>
              <a:latin typeface="Arial" panose="020B0604020202020204" pitchFamily="34" charset="0"/>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2"/>
          <p:cNvSpPr>
            <a:spLocks noChangeArrowheads="1"/>
          </p:cNvSpPr>
          <p:nvPr/>
        </p:nvSpPr>
        <p:spPr bwMode="auto">
          <a:xfrm>
            <a:off x="107950" y="1947099"/>
            <a:ext cx="532765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55600" indent="-3556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rtl="1" eaLnBrk="1" hangingPunct="1"/>
            <a:r>
              <a:rPr lang="en-US" altLang="en-US" sz="3200" b="1" dirty="0"/>
              <a:t>■ </a:t>
            </a:r>
            <a:r>
              <a:rPr lang="ar-JO" altLang="en-US" sz="3200" b="1" dirty="0"/>
              <a:t>يبدأ التدريب الكهنوتي في سن السابعة</a:t>
            </a:r>
            <a:endParaRPr lang="en-US" altLang="en-US" sz="3200" b="1" dirty="0"/>
          </a:p>
          <a:p>
            <a:pPr algn="r" rtl="1" eaLnBrk="1" hangingPunct="1"/>
            <a:r>
              <a:rPr lang="en-US" altLang="en-US" sz="3200" b="1" dirty="0"/>
              <a:t>■ </a:t>
            </a:r>
            <a:r>
              <a:rPr lang="ar-JO" altLang="en-US" sz="3200" b="1" dirty="0"/>
              <a:t>تعلم تلاوة الأفستا ونصوص أخرى من قداس الياسنا.</a:t>
            </a:r>
            <a:endParaRPr lang="en-US" altLang="en-US" sz="3200" b="1" dirty="0"/>
          </a:p>
        </p:txBody>
      </p:sp>
      <p:pic>
        <p:nvPicPr>
          <p:cNvPr id="229378" name="Picture 4" descr="fire_temple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580063" y="2003425"/>
            <a:ext cx="3563937"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79" name="Rectangle 5"/>
          <p:cNvSpPr>
            <a:spLocks noChangeArrowheads="1"/>
          </p:cNvSpPr>
          <p:nvPr/>
        </p:nvSpPr>
        <p:spPr bwMode="auto">
          <a:xfrm>
            <a:off x="107950" y="4012706"/>
            <a:ext cx="52562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355600" indent="-3556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rtl="1" eaLnBrk="1" hangingPunct="1"/>
            <a:r>
              <a:rPr lang="en-US" altLang="en-US" sz="3200" b="1" dirty="0"/>
              <a:t>■ </a:t>
            </a:r>
            <a:r>
              <a:rPr lang="ar-JO" altLang="en-US" sz="3200" b="1" dirty="0"/>
              <a:t>إطعام نار الأفستا في المعبد بشكل دائم بخشب الصندل أثناء تلاوة الأفستا من القلب.</a:t>
            </a:r>
            <a:endParaRPr lang="en-US" altLang="en-US" sz="3200" b="1" dirty="0"/>
          </a:p>
        </p:txBody>
      </p:sp>
      <p:sp>
        <p:nvSpPr>
          <p:cNvPr id="2" name="AutoShape 4">
            <a:extLst>
              <a:ext uri="{FF2B5EF4-FFF2-40B4-BE49-F238E27FC236}">
                <a16:creationId xmlns:a16="http://schemas.microsoft.com/office/drawing/2014/main" id="{4519CC5E-EAA1-716D-9BC9-B09089DABB54}"/>
              </a:ext>
            </a:extLst>
          </p:cNvPr>
          <p:cNvSpPr>
            <a:spLocks noChangeArrowheads="1"/>
          </p:cNvSpPr>
          <p:nvPr/>
        </p:nvSpPr>
        <p:spPr bwMode="auto">
          <a:xfrm>
            <a:off x="0" y="44450"/>
            <a:ext cx="4679950" cy="1081088"/>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3" name="TextBox 2">
            <a:extLst>
              <a:ext uri="{FF2B5EF4-FFF2-40B4-BE49-F238E27FC236}">
                <a16:creationId xmlns:a16="http://schemas.microsoft.com/office/drawing/2014/main" id="{1875F571-77CE-8152-A98A-FA9C9B75E9A8}"/>
              </a:ext>
            </a:extLst>
          </p:cNvPr>
          <p:cNvSpPr txBox="1"/>
          <p:nvPr/>
        </p:nvSpPr>
        <p:spPr>
          <a:xfrm>
            <a:off x="143731" y="174624"/>
            <a:ext cx="4392487" cy="707886"/>
          </a:xfrm>
          <a:prstGeom prst="rect">
            <a:avLst/>
          </a:prstGeom>
          <a:noFill/>
        </p:spPr>
        <p:txBody>
          <a:bodyPr wrap="square" rtlCol="0">
            <a:spAutoFit/>
          </a:bodyPr>
          <a:lstStyle/>
          <a:p>
            <a:pPr algn="ctr"/>
            <a:r>
              <a:rPr lang="ar-JO" sz="4000" b="1" dirty="0"/>
              <a:t>الواجبات الدينية</a:t>
            </a:r>
            <a:endParaRPr lang="en-US" sz="4000"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02630"/>
            <a:ext cx="8229600" cy="778098"/>
          </a:xfrm>
          <a:extLst>
            <a:ext uri="{FAA26D3D-D897-4be2-8F04-BA451C77F1D7}">
              <ma14:placeholderFlag xmlns:ma14="http://schemas.microsoft.com/office/mac/drawingml/2011/main" xmlns="" val="1"/>
            </a:ext>
          </a:extLst>
        </p:spPr>
        <p:txBody>
          <a:bodyPr/>
          <a:lstStyle/>
          <a:p>
            <a:pPr>
              <a:defRPr/>
            </a:pPr>
            <a:r>
              <a:rPr lang="ar-JO" sz="6600" kern="10" dirty="0">
                <a:ln w="9525" cap="flat" cmpd="sng" algn="ctr">
                  <a:solidFill>
                    <a:srgbClr val="000000"/>
                  </a:solidFill>
                  <a:prstDash val="solid"/>
                  <a:round/>
                </a:ln>
                <a:solidFill>
                  <a:srgbClr val="000000"/>
                </a:solidFill>
                <a:latin typeface="Arial" panose="020B0604020202020204" pitchFamily="34" charset="0"/>
                <a:ea typeface="Garamond"/>
                <a:cs typeface="Arial" panose="020B0604020202020204" pitchFamily="34" charset="0"/>
              </a:rPr>
              <a:t>مقدمة</a:t>
            </a:r>
            <a:endParaRPr lang="en-US" sz="8000" dirty="0">
              <a:latin typeface="Arial" panose="020B0604020202020204" pitchFamily="34" charset="0"/>
              <a:ea typeface="ＭＳ Ｐゴシック" charset="0"/>
              <a:cs typeface="Arial" panose="020B0604020202020204" pitchFamily="34" charset="0"/>
            </a:endParaRPr>
          </a:p>
        </p:txBody>
      </p:sp>
      <p:pic>
        <p:nvPicPr>
          <p:cNvPr id="194562" name="Picture 3" descr="2001120519245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09600" y="1219200"/>
            <a:ext cx="30480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3" name="Picture 4" descr="Archbishop of Dublin, Dr John Neill, centre with the Dean of Christ Church, Very Revd Desmond Harman, on his right, with four new priests who were ordained in the cathedral on Sunday 27 June. They are Revd Tim Irvine, Christ Church Cathedral Group, Revd Aisling Shine, Drumcondra &amp; North Strand; Revd Joyce Rankin, St Ann &amp; St Stephen's Group, and the Revd John Tanner, Taney Pari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1143000"/>
            <a:ext cx="4038600" cy="251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4" name="Picture 5" descr="LQ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733800"/>
            <a:ext cx="184308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5" name="Picture 6" descr="1117hl45tin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4114800"/>
            <a:ext cx="381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 Box 7"/>
          <p:cNvSpPr txBox="1">
            <a:spLocks noChangeArrowheads="1"/>
          </p:cNvSpPr>
          <p:nvPr/>
        </p:nvSpPr>
        <p:spPr bwMode="auto">
          <a:xfrm>
            <a:off x="914400" y="3048000"/>
            <a:ext cx="7696200" cy="9541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ar-JO" altLang="en-US" sz="2800" b="1" dirty="0">
                <a:cs typeface="Arial" panose="020B0604020202020204" pitchFamily="34" charset="0"/>
              </a:rPr>
              <a:t>الشخص المصرح له بأداء الشعائر المقدسة لدين ما           خاصة كوسيط بين البشر والله</a:t>
            </a:r>
            <a:endParaRPr lang="en-US" altLang="en-US" sz="2800" b="1" dirty="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3"/>
                                        </p:tgtEl>
                                        <p:attrNameLst>
                                          <p:attrName>style.visibility</p:attrName>
                                        </p:attrNameLst>
                                      </p:cBhvr>
                                      <p:to>
                                        <p:strVal val="visible"/>
                                      </p:to>
                                    </p:set>
                                    <p:animEffect transition="in" filter="dissolve">
                                      <p:cBhvr>
                                        <p:cTn id="7" dur="500"/>
                                        <p:tgtEl>
                                          <p:spTgt spid="4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2" descr="ceremony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9525"/>
            <a:ext cx="6342063"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6" name="Rectangle 3"/>
          <p:cNvSpPr>
            <a:spLocks noChangeArrowheads="1"/>
          </p:cNvSpPr>
          <p:nvPr/>
        </p:nvSpPr>
        <p:spPr bwMode="auto">
          <a:xfrm>
            <a:off x="4479925" y="3244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en-US" altLang="en-US" sz="1800"/>
          </a:p>
        </p:txBody>
      </p:sp>
      <p:sp>
        <p:nvSpPr>
          <p:cNvPr id="231427" name="Rectangle 4"/>
          <p:cNvSpPr>
            <a:spLocks noChangeArrowheads="1"/>
          </p:cNvSpPr>
          <p:nvPr/>
        </p:nvSpPr>
        <p:spPr bwMode="auto">
          <a:xfrm>
            <a:off x="323850" y="4751388"/>
            <a:ext cx="73914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r>
              <a:rPr lang="ar-JO" altLang="en-US" sz="3200" b="1" dirty="0">
                <a:cs typeface="Arial" panose="020B0604020202020204" pitchFamily="34" charset="0"/>
              </a:rPr>
              <a:t>إقامة المراسم</a:t>
            </a:r>
            <a:endParaRPr lang="en-US" altLang="en-US" sz="3200" b="1" dirty="0">
              <a:cs typeface="Arial" panose="020B0604020202020204" pitchFamily="34" charset="0"/>
            </a:endParaRPr>
          </a:p>
          <a:p>
            <a:pPr algn="r" rtl="1" eaLnBrk="1" hangingPunct="1"/>
            <a:r>
              <a:rPr lang="en-US" altLang="en-US" sz="3200" b="1" dirty="0">
                <a:cs typeface="Arial" panose="020B0604020202020204" pitchFamily="34" charset="0"/>
              </a:rPr>
              <a:t>■ </a:t>
            </a:r>
            <a:r>
              <a:rPr lang="ar-JO" altLang="en-US" sz="3200" b="1" dirty="0">
                <a:cs typeface="Arial" panose="020B0604020202020204" pitchFamily="34" charset="0"/>
              </a:rPr>
              <a:t>النافزوت(حفل التدشين الجديد</a:t>
            </a:r>
            <a:r>
              <a:rPr lang="en-US" altLang="en-US" sz="3200" b="1" dirty="0">
                <a:cs typeface="Arial" panose="020B0604020202020204" pitchFamily="34" charset="0"/>
              </a:rPr>
              <a:t>(</a:t>
            </a:r>
          </a:p>
          <a:p>
            <a:pPr algn="r" rtl="1" eaLnBrk="1" hangingPunct="1"/>
            <a:r>
              <a:rPr lang="en-US" altLang="en-US" sz="3200" b="1" dirty="0">
                <a:cs typeface="Arial" panose="020B0604020202020204" pitchFamily="34" charset="0"/>
              </a:rPr>
              <a:t>■ </a:t>
            </a:r>
            <a:r>
              <a:rPr lang="ar-JO" altLang="en-US" sz="3200" b="1" dirty="0">
                <a:cs typeface="Arial" panose="020B0604020202020204" pitchFamily="34" charset="0"/>
              </a:rPr>
              <a:t>الدفن</a:t>
            </a:r>
            <a:endParaRPr lang="en-US" altLang="en-US" sz="3200" b="1" dirty="0">
              <a:cs typeface="Arial" panose="020B0604020202020204" pitchFamily="34" charset="0"/>
            </a:endParaRPr>
          </a:p>
          <a:p>
            <a:pPr algn="r" rtl="1" eaLnBrk="1" hangingPunct="1"/>
            <a:r>
              <a:rPr lang="en-US" altLang="en-US" sz="3200" b="1" dirty="0">
                <a:cs typeface="Arial" panose="020B0604020202020204" pitchFamily="34" charset="0"/>
              </a:rPr>
              <a:t>■ </a:t>
            </a:r>
            <a:r>
              <a:rPr lang="ar-JO" altLang="en-US" sz="3200" b="1" dirty="0">
                <a:cs typeface="Arial" panose="020B0604020202020204" pitchFamily="34" charset="0"/>
              </a:rPr>
              <a:t>الذبائح</a:t>
            </a:r>
            <a:endParaRPr lang="en-US" altLang="en-US" sz="3200" b="1" dirty="0">
              <a:cs typeface="Arial" panose="020B0604020202020204" pitchFamily="34" charset="0"/>
            </a:endParaRPr>
          </a:p>
        </p:txBody>
      </p:sp>
      <p:pic>
        <p:nvPicPr>
          <p:cNvPr id="231428" name="Picture 6" descr="priest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787900" y="0"/>
            <a:ext cx="4356100" cy="475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WordArt 2"/>
          <p:cNvSpPr>
            <a:spLocks noChangeArrowheads="1" noChangeShapeType="1" noTextEdit="1"/>
          </p:cNvSpPr>
          <p:nvPr/>
        </p:nvSpPr>
        <p:spPr bwMode="auto">
          <a:xfrm>
            <a:off x="457200" y="0"/>
            <a:ext cx="4191000" cy="1600200"/>
          </a:xfrm>
          <a:prstGeom prst="rect">
            <a:avLst/>
          </a:prstGeom>
        </p:spPr>
        <p:txBody>
          <a:bodyPr wrap="none" fromWordArt="1">
            <a:prstTxWarp prst="textPlain">
              <a:avLst>
                <a:gd name="adj" fmla="val 50000"/>
              </a:avLst>
            </a:prstTxWarp>
          </a:bodyPr>
          <a:lstStyle/>
          <a:p>
            <a:pPr algn="ctr"/>
            <a:r>
              <a:rPr lang="en-GB" sz="3600" b="1" kern="10">
                <a:ln w="44450">
                  <a:solidFill>
                    <a:schemeClr val="tx2"/>
                  </a:solidFill>
                  <a:round/>
                  <a:headEnd/>
                  <a:tailEnd/>
                </a:ln>
                <a:solidFill>
                  <a:srgbClr val="333333"/>
                </a:solidFill>
                <a:latin typeface="Monotype Corsiva"/>
              </a:rPr>
              <a:t>Navzote</a:t>
            </a:r>
          </a:p>
        </p:txBody>
      </p:sp>
      <p:sp>
        <p:nvSpPr>
          <p:cNvPr id="233474" name="Rectangle 3"/>
          <p:cNvSpPr>
            <a:spLocks noChangeArrowheads="1"/>
          </p:cNvSpPr>
          <p:nvPr/>
        </p:nvSpPr>
        <p:spPr bwMode="auto">
          <a:xfrm>
            <a:off x="1295400" y="2209800"/>
            <a:ext cx="66421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b="1">
                <a:solidFill>
                  <a:srgbClr val="000000"/>
                </a:solidFill>
                <a:cs typeface="Times New Roman" pitchFamily="18" charset="0"/>
              </a:rPr>
              <a:t>1.Nahn</a:t>
            </a:r>
          </a:p>
          <a:p>
            <a:pPr eaLnBrk="1" hangingPunct="1"/>
            <a:r>
              <a:rPr lang="en-US" altLang="en-US" sz="3200" b="1">
                <a:solidFill>
                  <a:srgbClr val="000000"/>
                </a:solidFill>
                <a:cs typeface="Times New Roman" pitchFamily="18" charset="0"/>
              </a:rPr>
              <a:t>2.Prayers of Repentance </a:t>
            </a:r>
          </a:p>
          <a:p>
            <a:r>
              <a:rPr lang="en-US" altLang="en-US" sz="3200" b="1">
                <a:solidFill>
                  <a:srgbClr val="000000"/>
                </a:solidFill>
                <a:cs typeface="Times New Roman" pitchFamily="18" charset="0"/>
              </a:rPr>
              <a:t>3.Investiture of Sedreh and Kusti </a:t>
            </a:r>
          </a:p>
          <a:p>
            <a:r>
              <a:rPr lang="en-US" altLang="en-US" sz="3200" b="1">
                <a:solidFill>
                  <a:srgbClr val="000000"/>
                </a:solidFill>
                <a:cs typeface="Times New Roman" pitchFamily="18" charset="0"/>
              </a:rPr>
              <a:t>4.Blessings</a:t>
            </a:r>
            <a:endParaRPr lang="en-US" altLang="en-US" sz="3200" b="1">
              <a:cs typeface="Times New Roman" pitchFamily="18" charset="0"/>
            </a:endParaRPr>
          </a:p>
        </p:txBody>
      </p:sp>
      <p:sp>
        <p:nvSpPr>
          <p:cNvPr id="233475" name="Rectangle 4"/>
          <p:cNvSpPr>
            <a:spLocks noChangeArrowheads="1"/>
          </p:cNvSpPr>
          <p:nvPr/>
        </p:nvSpPr>
        <p:spPr bwMode="auto">
          <a:xfrm>
            <a:off x="2759075" y="3744913"/>
            <a:ext cx="38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200">
                <a:solidFill>
                  <a:srgbClr val="000000"/>
                </a:solidFill>
                <a:cs typeface="Times New Roman" pitchFamily="18" charset="0"/>
              </a:rPr>
              <a:t> </a:t>
            </a:r>
            <a:endParaRPr lang="en-US" altLang="en-US" sz="1100">
              <a:cs typeface="Times New Roman" pitchFamily="18" charset="0"/>
            </a:endParaRPr>
          </a:p>
          <a:p>
            <a:endParaRPr lang="en-US" altLang="en-US" sz="1800">
              <a:cs typeface="Times New Roman" pitchFamily="18" charset="0"/>
            </a:endParaRPr>
          </a:p>
        </p:txBody>
      </p:sp>
      <p:pic>
        <p:nvPicPr>
          <p:cNvPr id="233476" name="Picture 5" descr="Calcutta%202002%20Trip%2000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410200" y="4324350"/>
            <a:ext cx="37338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descr="Calcutta%202002%20Trip%20002"/>
          <p:cNvPicPr>
            <a:picLocks noChangeAspect="1" noChangeArrowheads="1"/>
          </p:cNvPicPr>
          <p:nvPr/>
        </p:nvPicPr>
        <p:blipFill>
          <a:blip r:embed="rId4">
            <a:lum bright="-24000" contrast="36000"/>
            <a:extLst>
              <a:ext uri="{28A0092B-C50C-407E-A947-70E740481C1C}">
                <a14:useLocalDpi xmlns:a14="http://schemas.microsoft.com/office/drawing/2010/main" val="0"/>
              </a:ext>
            </a:extLst>
          </a:blip>
          <a:srcRect/>
          <a:stretch>
            <a:fillRect/>
          </a:stretch>
        </p:blipFill>
        <p:spPr bwMode="auto">
          <a:xfrm>
            <a:off x="0" y="9525"/>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23558"/>
                                        </p:tgtEl>
                                      </p:cBhvr>
                                    </p:animEffect>
                                    <p:set>
                                      <p:cBhvr>
                                        <p:cTn id="7" dur="1" fill="hold">
                                          <p:stCondLst>
                                            <p:cond delay="499"/>
                                          </p:stCondLst>
                                        </p:cTn>
                                        <p:tgtEl>
                                          <p:spTgt spid="235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3"/>
          <p:cNvSpPr>
            <a:spLocks noChangeArrowheads="1"/>
          </p:cNvSpPr>
          <p:nvPr/>
        </p:nvSpPr>
        <p:spPr bwMode="auto">
          <a:xfrm>
            <a:off x="323850" y="1125538"/>
            <a:ext cx="88201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r>
              <a:rPr lang="ar-JO" altLang="en-US" sz="3600" b="1" dirty="0">
                <a:cs typeface="Arial" panose="020B0604020202020204" pitchFamily="34" charset="0"/>
              </a:rPr>
              <a:t>الإهتمام الكبير بالطهارة والنظافة:</a:t>
            </a:r>
          </a:p>
          <a:p>
            <a:pPr algn="r" rtl="1" eaLnBrk="1" hangingPunct="1"/>
            <a:r>
              <a:rPr lang="en-US" altLang="en-US" sz="3600" b="1" dirty="0">
                <a:cs typeface="Arial" panose="020B0604020202020204" pitchFamily="34" charset="0"/>
              </a:rPr>
              <a:t> → </a:t>
            </a:r>
            <a:r>
              <a:rPr lang="ar-JO" altLang="en-US" sz="3600" b="1" dirty="0">
                <a:cs typeface="Arial" panose="020B0604020202020204" pitchFamily="34" charset="0"/>
              </a:rPr>
              <a:t>الطعام، الملابس والإستحمام</a:t>
            </a:r>
            <a:endParaRPr lang="en-US" altLang="en-US" sz="3600" b="1" dirty="0">
              <a:cs typeface="Arial" panose="020B0604020202020204" pitchFamily="34" charset="0"/>
            </a:endParaRPr>
          </a:p>
          <a:p>
            <a:pPr algn="r" rtl="1" eaLnBrk="1" hangingPunct="1"/>
            <a:r>
              <a:rPr lang="en-US" altLang="en-US" sz="3600" b="1" dirty="0">
                <a:cs typeface="Arial" panose="020B0604020202020204" pitchFamily="34" charset="0"/>
              </a:rPr>
              <a:t> → </a:t>
            </a:r>
            <a:r>
              <a:rPr lang="ar-JO" altLang="en-US" sz="3600" b="1" dirty="0">
                <a:cs typeface="Arial" panose="020B0604020202020204" pitchFamily="34" charset="0"/>
              </a:rPr>
              <a:t>شرب بول الثور المقدس</a:t>
            </a:r>
            <a:endParaRPr lang="en-US" altLang="ja-JP" sz="3600" b="1" dirty="0">
              <a:cs typeface="Arial" panose="020B0604020202020204" pitchFamily="34" charset="0"/>
            </a:endParaRPr>
          </a:p>
          <a:p>
            <a:pPr algn="r" rtl="1" eaLnBrk="1" hangingPunct="1"/>
            <a:r>
              <a:rPr lang="en-US" altLang="en-US" sz="3600" b="1" dirty="0">
                <a:cs typeface="Arial" panose="020B0604020202020204" pitchFamily="34" charset="0"/>
              </a:rPr>
              <a:t>→ </a:t>
            </a:r>
            <a:r>
              <a:rPr lang="ar-JO" altLang="en-US" sz="3600" b="1" dirty="0">
                <a:cs typeface="Arial" panose="020B0604020202020204" pitchFamily="34" charset="0"/>
              </a:rPr>
              <a:t> لا حيوانات نجسة</a:t>
            </a:r>
            <a:endParaRPr lang="en-US" altLang="en-US" sz="3600" b="1" dirty="0">
              <a:cs typeface="Arial" panose="020B0604020202020204" pitchFamily="34" charset="0"/>
            </a:endParaRPr>
          </a:p>
        </p:txBody>
      </p:sp>
      <p:pic>
        <p:nvPicPr>
          <p:cNvPr id="23552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3390900"/>
            <a:ext cx="63500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utoShape 4">
            <a:extLst>
              <a:ext uri="{FF2B5EF4-FFF2-40B4-BE49-F238E27FC236}">
                <a16:creationId xmlns:a16="http://schemas.microsoft.com/office/drawing/2014/main" id="{AAD5DA35-A97D-4C1D-BEC6-01017AC5922F}"/>
              </a:ext>
            </a:extLst>
          </p:cNvPr>
          <p:cNvSpPr>
            <a:spLocks noChangeArrowheads="1"/>
          </p:cNvSpPr>
          <p:nvPr/>
        </p:nvSpPr>
        <p:spPr bwMode="auto">
          <a:xfrm>
            <a:off x="0" y="44450"/>
            <a:ext cx="4679950" cy="1081088"/>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4" name="TextBox 3">
            <a:extLst>
              <a:ext uri="{FF2B5EF4-FFF2-40B4-BE49-F238E27FC236}">
                <a16:creationId xmlns:a16="http://schemas.microsoft.com/office/drawing/2014/main" id="{9A78455A-F343-F592-C41F-C56516DBE38E}"/>
              </a:ext>
            </a:extLst>
          </p:cNvPr>
          <p:cNvSpPr txBox="1"/>
          <p:nvPr/>
        </p:nvSpPr>
        <p:spPr>
          <a:xfrm>
            <a:off x="143731" y="174624"/>
            <a:ext cx="4392487" cy="707886"/>
          </a:xfrm>
          <a:prstGeom prst="rect">
            <a:avLst/>
          </a:prstGeom>
          <a:noFill/>
        </p:spPr>
        <p:txBody>
          <a:bodyPr wrap="square" rtlCol="0">
            <a:spAutoFit/>
          </a:bodyPr>
          <a:lstStyle/>
          <a:p>
            <a:pPr algn="ctr"/>
            <a:r>
              <a:rPr lang="ar-JO" sz="4000" b="1" dirty="0"/>
              <a:t>القوانين</a:t>
            </a:r>
            <a:endParaRPr lang="en-US" sz="4000" b="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2"/>
          <p:cNvSpPr>
            <a:spLocks noChangeArrowheads="1"/>
          </p:cNvSpPr>
          <p:nvPr/>
        </p:nvSpPr>
        <p:spPr bwMode="auto">
          <a:xfrm>
            <a:off x="323850" y="260350"/>
            <a:ext cx="863441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0850" indent="-45085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rtl="1" eaLnBrk="1" hangingPunct="1"/>
            <a:r>
              <a:rPr lang="en-US" altLang="en-US" sz="2800" b="1" dirty="0">
                <a:cs typeface="Arial" panose="020B0604020202020204" pitchFamily="34" charset="0"/>
              </a:rPr>
              <a:t> → </a:t>
            </a:r>
            <a:r>
              <a:rPr lang="ar-JO" altLang="en-US" sz="2800" b="1" dirty="0">
                <a:cs typeface="Arial" panose="020B0604020202020204" pitchFamily="34" charset="0"/>
              </a:rPr>
              <a:t>لبس السدرة البيضاء يدل على الطهارة</a:t>
            </a:r>
            <a:endParaRPr lang="en-US" altLang="en-US" sz="2800" b="1" dirty="0">
              <a:cs typeface="Arial" panose="020B0604020202020204" pitchFamily="34" charset="0"/>
            </a:endParaRPr>
          </a:p>
          <a:p>
            <a:pPr algn="r" rtl="1" eaLnBrk="1" hangingPunct="1"/>
            <a:r>
              <a:rPr lang="en-US" altLang="en-US" sz="2800" b="1" dirty="0">
                <a:cs typeface="Arial" panose="020B0604020202020204" pitchFamily="34" charset="0"/>
              </a:rPr>
              <a:t> → </a:t>
            </a:r>
            <a:r>
              <a:rPr lang="ar-JO" altLang="en-US" sz="2800" b="1" dirty="0">
                <a:cs typeface="Arial" panose="020B0604020202020204" pitchFamily="34" charset="0"/>
              </a:rPr>
              <a:t>الكوستي مصنوع من صوف الحمل لتذكيرنا باحترام مملكة الحيوان</a:t>
            </a:r>
          </a:p>
          <a:p>
            <a:pPr algn="r" rtl="1" eaLnBrk="1" hangingPunct="1"/>
            <a:r>
              <a:rPr lang="en-US" altLang="en-US" sz="2800" b="1" dirty="0">
                <a:cs typeface="Arial" panose="020B0604020202020204" pitchFamily="34" charset="0"/>
              </a:rPr>
              <a:t> → </a:t>
            </a:r>
            <a:r>
              <a:rPr lang="ar-JO" altLang="en-US" sz="2800" b="1" dirty="0">
                <a:cs typeface="Arial" panose="020B0604020202020204" pitchFamily="34" charset="0"/>
              </a:rPr>
              <a:t>كالحاجز الذي يحميهم بسبب الطاقة الروحية الموجودة فيهم</a:t>
            </a:r>
          </a:p>
          <a:p>
            <a:pPr algn="r" rtl="1" eaLnBrk="1" hangingPunct="1"/>
            <a:r>
              <a:rPr lang="en-US" altLang="en-US" sz="2800" b="1" dirty="0">
                <a:cs typeface="Arial" panose="020B0604020202020204" pitchFamily="34" charset="0"/>
              </a:rPr>
              <a:t>→ </a:t>
            </a:r>
            <a:r>
              <a:rPr lang="ar-JO" altLang="en-US" sz="2800" b="1" dirty="0">
                <a:cs typeface="Arial" panose="020B0604020202020204" pitchFamily="34" charset="0"/>
              </a:rPr>
              <a:t> أثناء إشعال بالنار يجب على المرء أن يرتدي حجابًا لمنع البصاق من تلويث النار.</a:t>
            </a:r>
            <a:endParaRPr lang="en-US" altLang="en-US" sz="2800" b="1" dirty="0">
              <a:cs typeface="Arial" panose="020B0604020202020204" pitchFamily="34" charset="0"/>
            </a:endParaRPr>
          </a:p>
        </p:txBody>
      </p:sp>
      <p:pic>
        <p:nvPicPr>
          <p:cNvPr id="237570" name="Picture 3" descr="Rayan%20Doing%20Kusti"/>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12775" y="3441700"/>
            <a:ext cx="4572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1" name="Picture 4" descr="jashan cover to protect sacred fire from their spitt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4088" y="3419475"/>
            <a:ext cx="5672137"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2"/>
          <p:cNvSpPr>
            <a:spLocks noChangeArrowheads="1"/>
          </p:cNvSpPr>
          <p:nvPr/>
        </p:nvSpPr>
        <p:spPr bwMode="auto">
          <a:xfrm>
            <a:off x="533400" y="762000"/>
            <a:ext cx="8077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rtl="1" eaLnBrk="1" hangingPunct="1"/>
            <a:r>
              <a:rPr lang="en-US" altLang="en-US" sz="2800" b="1" dirty="0">
                <a:cs typeface="Arial" panose="020B0604020202020204" pitchFamily="34" charset="0"/>
              </a:rPr>
              <a:t>→ </a:t>
            </a:r>
            <a:r>
              <a:rPr lang="ar-JO" altLang="en-US" sz="2800" b="1" dirty="0">
                <a:cs typeface="Arial" panose="020B0604020202020204" pitchFamily="34" charset="0"/>
              </a:rPr>
              <a:t> الزواج واجب لما للزواج من شأن كبير في الدين</a:t>
            </a:r>
          </a:p>
          <a:p>
            <a:pPr algn="r" rtl="1" eaLnBrk="1" hangingPunct="1"/>
            <a:r>
              <a:rPr lang="en-US" altLang="en-US" sz="2800" b="1" dirty="0">
                <a:cs typeface="Arial" panose="020B0604020202020204" pitchFamily="34" charset="0"/>
              </a:rPr>
              <a:t> → </a:t>
            </a:r>
            <a:r>
              <a:rPr lang="ar-JO" altLang="en-US" sz="2800" b="1" dirty="0">
                <a:cs typeface="Arial" panose="020B0604020202020204" pitchFamily="34" charset="0"/>
              </a:rPr>
              <a:t>يجب الإبتعاد قدر الإمكان عن الموتى</a:t>
            </a:r>
            <a:endParaRPr lang="en-US" altLang="en-US" sz="2800" b="1" dirty="0">
              <a:cs typeface="Arial" panose="020B0604020202020204" pitchFamily="34" charset="0"/>
            </a:endParaRPr>
          </a:p>
        </p:txBody>
      </p:sp>
      <p:pic>
        <p:nvPicPr>
          <p:cNvPr id="239618" name="Picture 4" descr="respects to holy f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13100"/>
            <a:ext cx="552450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19" name="Picture 3" descr="z gir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3113" y="2349500"/>
            <a:ext cx="4560887"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3" descr="firetemple3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76400"/>
            <a:ext cx="4191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67" name="Picture 4" descr="firetem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81000"/>
            <a:ext cx="37338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68" name="Picture 5" descr="fire_temple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3048000"/>
            <a:ext cx="344328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utoShape 4">
            <a:extLst>
              <a:ext uri="{FF2B5EF4-FFF2-40B4-BE49-F238E27FC236}">
                <a16:creationId xmlns:a16="http://schemas.microsoft.com/office/drawing/2014/main" id="{323D51A6-6AB2-8587-5E94-0B70AC8A6770}"/>
              </a:ext>
            </a:extLst>
          </p:cNvPr>
          <p:cNvSpPr>
            <a:spLocks noChangeArrowheads="1"/>
          </p:cNvSpPr>
          <p:nvPr/>
        </p:nvSpPr>
        <p:spPr bwMode="auto">
          <a:xfrm>
            <a:off x="395288" y="260350"/>
            <a:ext cx="4679950" cy="1081088"/>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4" name="TextBox 3">
            <a:extLst>
              <a:ext uri="{FF2B5EF4-FFF2-40B4-BE49-F238E27FC236}">
                <a16:creationId xmlns:a16="http://schemas.microsoft.com/office/drawing/2014/main" id="{01CA0AF3-A724-B840-7BEA-1823E2CDBE6D}"/>
              </a:ext>
            </a:extLst>
          </p:cNvPr>
          <p:cNvSpPr txBox="1"/>
          <p:nvPr/>
        </p:nvSpPr>
        <p:spPr>
          <a:xfrm>
            <a:off x="539019" y="390524"/>
            <a:ext cx="4392487" cy="707886"/>
          </a:xfrm>
          <a:prstGeom prst="rect">
            <a:avLst/>
          </a:prstGeom>
          <a:noFill/>
        </p:spPr>
        <p:txBody>
          <a:bodyPr wrap="square" rtlCol="0">
            <a:spAutoFit/>
          </a:bodyPr>
          <a:lstStyle/>
          <a:p>
            <a:pPr algn="ctr"/>
            <a:r>
              <a:rPr lang="ar-JO" sz="4000" b="1" dirty="0"/>
              <a:t>السكنى</a:t>
            </a:r>
            <a:endParaRPr lang="en-US" sz="4000" b="1"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solidFill>
            <a:srgbClr val="000000"/>
          </a:solidFill>
        </p:spPr>
        <p:txBody>
          <a:bodyPr/>
          <a:lstStyle/>
          <a:p>
            <a:pPr eaLnBrk="1" hangingPunct="1"/>
            <a:r>
              <a:rPr lang="ar-JO" altLang="en-US" dirty="0">
                <a:effectLst>
                  <a:outerShdw blurRad="38100" dist="38100" dir="2700000" algn="tl">
                    <a:srgbClr val="FFFFFF"/>
                  </a:outerShdw>
                </a:effectLst>
                <a:latin typeface="Arial" pitchFamily="34" charset="0"/>
              </a:rPr>
              <a:t>الكهنوت اللاوي</a:t>
            </a:r>
            <a:endParaRPr lang="en-US" altLang="en-US" dirty="0">
              <a:effectLst>
                <a:outerShdw blurRad="38100" dist="38100" dir="2700000" algn="tl">
                  <a:srgbClr val="FFFFFF"/>
                </a:outerShdw>
              </a:effectLst>
              <a:latin typeface="Arial" pitchFamily="34" charset="0"/>
            </a:endParaRPr>
          </a:p>
        </p:txBody>
      </p:sp>
      <p:sp>
        <p:nvSpPr>
          <p:cNvPr id="54275" name="Rectangle 3"/>
          <p:cNvSpPr>
            <a:spLocks noGrp="1" noChangeArrowheads="1"/>
          </p:cNvSpPr>
          <p:nvPr>
            <p:ph type="body" sz="half" idx="1"/>
          </p:nvPr>
        </p:nvSpPr>
        <p:spPr>
          <a:xfrm>
            <a:off x="457200" y="1600200"/>
            <a:ext cx="3771900" cy="4530725"/>
          </a:xfrm>
        </p:spPr>
        <p:txBody>
          <a:bodyPr/>
          <a:lstStyle/>
          <a:p>
            <a:pPr algn="r" rtl="1" eaLnBrk="1" hangingPunct="1"/>
            <a:r>
              <a:rPr lang="ar-JO" altLang="en-US" sz="3600" b="1" dirty="0">
                <a:latin typeface="Arial" pitchFamily="34" charset="0"/>
              </a:rPr>
              <a:t>الطبيعة</a:t>
            </a:r>
            <a:endParaRPr lang="en-US" altLang="en-US" sz="3600" b="1" dirty="0">
              <a:latin typeface="Arial" pitchFamily="34" charset="0"/>
            </a:endParaRPr>
          </a:p>
          <a:p>
            <a:pPr algn="r" rtl="1" eaLnBrk="1" hangingPunct="1"/>
            <a:r>
              <a:rPr lang="ar-JO" altLang="en-US" sz="3600" b="1" dirty="0">
                <a:latin typeface="Arial" pitchFamily="34" charset="0"/>
              </a:rPr>
              <a:t>المتطلبات</a:t>
            </a:r>
            <a:endParaRPr lang="en-US" altLang="en-US" sz="3600" b="1" dirty="0">
              <a:latin typeface="Arial" pitchFamily="34" charset="0"/>
            </a:endParaRPr>
          </a:p>
          <a:p>
            <a:pPr algn="r" rtl="1" eaLnBrk="1" hangingPunct="1"/>
            <a:r>
              <a:rPr lang="ar-JO" altLang="en-US" sz="3600" b="1" dirty="0">
                <a:latin typeface="Arial" pitchFamily="34" charset="0"/>
              </a:rPr>
              <a:t>التفرد</a:t>
            </a:r>
            <a:endParaRPr lang="en-US" altLang="en-US" sz="3600" b="1" dirty="0">
              <a:latin typeface="Arial" pitchFamily="34" charset="0"/>
            </a:endParaRPr>
          </a:p>
        </p:txBody>
      </p:sp>
      <p:pic>
        <p:nvPicPr>
          <p:cNvPr id="243715" name="Picture 4" descr="307011">
            <a:hlinkClick r:id="rId3"/>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229100" y="1647825"/>
            <a:ext cx="4762500" cy="261937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54275">
                                            <p:txEl>
                                              <p:pRg st="1" end="1"/>
                                            </p:txEl>
                                          </p:spTgt>
                                        </p:tgtEl>
                                        <p:attrNameLst>
                                          <p:attrName>style.visibility</p:attrName>
                                        </p:attrNameLst>
                                      </p:cBhvr>
                                      <p:to>
                                        <p:strVal val="visible"/>
                                      </p:to>
                                    </p:set>
                                    <p:animEffect transition="in" filter="strips(downLeft)">
                                      <p:cBhvr>
                                        <p:cTn id="7" dur="500"/>
                                        <p:tgtEl>
                                          <p:spTgt spid="5427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54275">
                                            <p:txEl>
                                              <p:pRg st="0" end="0"/>
                                            </p:txEl>
                                          </p:spTgt>
                                        </p:tgtEl>
                                        <p:attrNameLst>
                                          <p:attrName>style.visibility</p:attrName>
                                        </p:attrNameLst>
                                      </p:cBhvr>
                                      <p:to>
                                        <p:strVal val="visible"/>
                                      </p:to>
                                    </p:set>
                                    <p:animEffect transition="in" filter="strips(downLeft)">
                                      <p:cBhvr>
                                        <p:cTn id="12" dur="500"/>
                                        <p:tgtEl>
                                          <p:spTgt spid="5427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54275">
                                            <p:txEl>
                                              <p:pRg st="2" end="2"/>
                                            </p:txEl>
                                          </p:spTgt>
                                        </p:tgtEl>
                                        <p:attrNameLst>
                                          <p:attrName>style.visibility</p:attrName>
                                        </p:attrNameLst>
                                      </p:cBhvr>
                                      <p:to>
                                        <p:strVal val="visible"/>
                                      </p:to>
                                    </p:set>
                                    <p:animEffect transition="in" filter="strips(downLeft)">
                                      <p:cBhvr>
                                        <p:cTn id="17" dur="500"/>
                                        <p:tgtEl>
                                          <p:spTgt spid="542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2" descr="Temple Alta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73025"/>
            <a:ext cx="9144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3"/>
          <p:cNvSpPr>
            <a:spLocks noGrp="1" noChangeArrowheads="1"/>
          </p:cNvSpPr>
          <p:nvPr>
            <p:ph type="title"/>
          </p:nvPr>
        </p:nvSpPr>
        <p:spPr>
          <a:xfrm>
            <a:off x="2819400" y="0"/>
            <a:ext cx="6172200" cy="1295400"/>
          </a:xfrm>
          <a:solidFill>
            <a:schemeClr val="bg2"/>
          </a:solidFill>
        </p:spPr>
        <p:txBody>
          <a:bodyPr/>
          <a:lstStyle/>
          <a:p>
            <a:pPr eaLnBrk="1" hangingPunct="1"/>
            <a:r>
              <a:rPr lang="ar-JO" altLang="en-US" sz="4000" b="1" dirty="0">
                <a:solidFill>
                  <a:srgbClr val="FFFFFF"/>
                </a:solidFill>
                <a:latin typeface="Arial" pitchFamily="34" charset="0"/>
              </a:rPr>
              <a:t>الطبيعة:</a:t>
            </a:r>
            <a:br>
              <a:rPr lang="en-US" altLang="en-US" sz="4000" b="1" dirty="0">
                <a:solidFill>
                  <a:srgbClr val="FFFFFF"/>
                </a:solidFill>
                <a:latin typeface="Arial" pitchFamily="34" charset="0"/>
              </a:rPr>
            </a:br>
            <a:r>
              <a:rPr lang="ar-JO" altLang="en-US" sz="4000" b="1" dirty="0">
                <a:solidFill>
                  <a:srgbClr val="FFFFFF"/>
                </a:solidFill>
                <a:latin typeface="Arial" pitchFamily="34" charset="0"/>
              </a:rPr>
              <a:t>من هم الكهنة؟</a:t>
            </a:r>
            <a:endParaRPr lang="en-US" altLang="en-US" sz="4000" b="1" dirty="0">
              <a:solidFill>
                <a:srgbClr val="FFFFFF"/>
              </a:solidFill>
              <a:latin typeface="Arial" pitchFamily="34" charset="0"/>
            </a:endParaRPr>
          </a:p>
        </p:txBody>
      </p:sp>
      <p:sp>
        <p:nvSpPr>
          <p:cNvPr id="56325" name="Text Box 5"/>
          <p:cNvSpPr txBox="1">
            <a:spLocks noChangeArrowheads="1"/>
          </p:cNvSpPr>
          <p:nvPr/>
        </p:nvSpPr>
        <p:spPr bwMode="auto">
          <a:xfrm>
            <a:off x="3733800" y="1568450"/>
            <a:ext cx="4267200" cy="523220"/>
          </a:xfrm>
          <a:prstGeom prst="rect">
            <a:avLst/>
          </a:prstGeom>
          <a:solidFill>
            <a:schemeClr val="bg2"/>
          </a:solidFill>
          <a:ln w="9525">
            <a:noFill/>
            <a:miter lim="800000"/>
            <a:headEnd/>
            <a:tailEnd/>
          </a:ln>
          <a:effectLst/>
        </p:spPr>
        <p:txBody>
          <a:bodyPr>
            <a:spAutoFit/>
          </a:bodyPr>
          <a:lstStyle>
            <a:lvl1pPr marL="290513" indent="-290513"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rtl="1">
              <a:buFontTx/>
              <a:buChar char="•"/>
            </a:pPr>
            <a:r>
              <a:rPr lang="ar-JO" altLang="en-US" sz="2800" b="1" dirty="0">
                <a:solidFill>
                  <a:srgbClr val="FFFFFF"/>
                </a:solidFill>
                <a:effectLst>
                  <a:outerShdw blurRad="38100" dist="38100" dir="2700000" algn="tl">
                    <a:srgbClr val="000000"/>
                  </a:outerShdw>
                </a:effectLst>
                <a:cs typeface="Arial" pitchFamily="34" charset="0"/>
              </a:rPr>
              <a:t>رجال يقدمون الله لشعبه</a:t>
            </a:r>
            <a:endParaRPr lang="en-US" altLang="en-US" sz="2800" b="1" dirty="0">
              <a:solidFill>
                <a:srgbClr val="FFFFFF"/>
              </a:solidFill>
              <a:effectLst>
                <a:outerShdw blurRad="38100" dist="38100" dir="2700000" algn="tl">
                  <a:srgbClr val="000000"/>
                </a:outerShdw>
              </a:effectLst>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6325"/>
                                        </p:tgtEl>
                                        <p:attrNameLst>
                                          <p:attrName>style.visibility</p:attrName>
                                        </p:attrNameLst>
                                      </p:cBhvr>
                                      <p:to>
                                        <p:strVal val="visible"/>
                                      </p:to>
                                    </p:set>
                                    <p:animEffect transition="in" filter="checkerboard(across)">
                                      <p:cBhvr>
                                        <p:cTn id="7" dur="500"/>
                                        <p:tgtEl>
                                          <p:spTgt spid="5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10"/>
          <p:cNvSpPr>
            <a:spLocks noChangeArrowheads="1"/>
          </p:cNvSpPr>
          <p:nvPr/>
        </p:nvSpPr>
        <p:spPr bwMode="auto">
          <a:xfrm>
            <a:off x="0" y="0"/>
            <a:ext cx="9144000" cy="6858000"/>
          </a:xfrm>
          <a:prstGeom prst="rect">
            <a:avLst/>
          </a:prstGeom>
          <a:gradFill rotWithShape="1">
            <a:gsLst>
              <a:gs pos="0">
                <a:srgbClr val="FF0000"/>
              </a:gs>
              <a:gs pos="100000">
                <a:srgbClr val="2C0000"/>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481282" name="Rectangle 1026"/>
          <p:cNvSpPr>
            <a:spLocks noGrp="1" noChangeArrowheads="1"/>
          </p:cNvSpPr>
          <p:nvPr>
            <p:ph type="title"/>
          </p:nvPr>
        </p:nvSpPr>
        <p:spPr>
          <a:xfrm>
            <a:off x="381000" y="838200"/>
            <a:ext cx="5486400" cy="762000"/>
          </a:xfrm>
          <a:solidFill>
            <a:srgbClr val="000000"/>
          </a:solidFill>
        </p:spPr>
        <p:txBody>
          <a:bodyPr/>
          <a:lstStyle/>
          <a:p>
            <a:pPr eaLnBrk="1" hangingPunct="1">
              <a:defRPr/>
            </a:pPr>
            <a:r>
              <a:rPr kumimoji="1" lang="ar-JO" sz="3600" b="1" dirty="0">
                <a:latin typeface="Arial" panose="020B0604020202020204" pitchFamily="34" charset="0"/>
                <a:ea typeface="ＭＳ Ｐゴシック" charset="0"/>
                <a:cs typeface="Arial" panose="020B0604020202020204" pitchFamily="34" charset="0"/>
              </a:rPr>
              <a:t>من كان الكهنة ؟</a:t>
            </a:r>
            <a:endParaRPr kumimoji="1" lang="en-US" sz="3600" b="1" dirty="0">
              <a:latin typeface="Arial" panose="020B0604020202020204" pitchFamily="34" charset="0"/>
              <a:ea typeface="ＭＳ Ｐゴシック" charset="0"/>
              <a:cs typeface="Arial" panose="020B0604020202020204" pitchFamily="34" charset="0"/>
            </a:endParaRPr>
          </a:p>
        </p:txBody>
      </p:sp>
      <p:sp>
        <p:nvSpPr>
          <p:cNvPr id="481284" name="Line 1028"/>
          <p:cNvSpPr>
            <a:spLocks noChangeShapeType="1"/>
          </p:cNvSpPr>
          <p:nvPr/>
        </p:nvSpPr>
        <p:spPr bwMode="auto">
          <a:xfrm>
            <a:off x="6292850" y="1168400"/>
            <a:ext cx="1588" cy="366713"/>
          </a:xfrm>
          <a:prstGeom prst="line">
            <a:avLst/>
          </a:prstGeom>
          <a:noFill/>
          <a:ln w="57150">
            <a:solidFill>
              <a:schemeClr val="tx1"/>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481285" name="Line 1029"/>
          <p:cNvSpPr>
            <a:spLocks noChangeShapeType="1"/>
          </p:cNvSpPr>
          <p:nvPr/>
        </p:nvSpPr>
        <p:spPr bwMode="auto">
          <a:xfrm>
            <a:off x="6292850" y="2235200"/>
            <a:ext cx="1588" cy="366713"/>
          </a:xfrm>
          <a:prstGeom prst="line">
            <a:avLst/>
          </a:prstGeom>
          <a:noFill/>
          <a:ln w="57150">
            <a:solidFill>
              <a:schemeClr val="tx1"/>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481286" name="Line 1030"/>
          <p:cNvSpPr>
            <a:spLocks noChangeShapeType="1"/>
          </p:cNvSpPr>
          <p:nvPr/>
        </p:nvSpPr>
        <p:spPr bwMode="auto">
          <a:xfrm>
            <a:off x="6292850" y="3351213"/>
            <a:ext cx="1588" cy="365125"/>
          </a:xfrm>
          <a:prstGeom prst="line">
            <a:avLst/>
          </a:prstGeom>
          <a:noFill/>
          <a:ln w="57150">
            <a:solidFill>
              <a:schemeClr val="tx1"/>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grpSp>
        <p:nvGrpSpPr>
          <p:cNvPr id="2" name="Group 1031"/>
          <p:cNvGrpSpPr>
            <a:grpSpLocks/>
          </p:cNvGrpSpPr>
          <p:nvPr/>
        </p:nvGrpSpPr>
        <p:grpSpPr bwMode="auto">
          <a:xfrm>
            <a:off x="5724525" y="4470400"/>
            <a:ext cx="1295400" cy="280988"/>
            <a:chOff x="3312" y="2766"/>
            <a:chExt cx="816" cy="177"/>
          </a:xfrm>
        </p:grpSpPr>
        <p:sp>
          <p:nvSpPr>
            <p:cNvPr id="311318" name="Line 1032"/>
            <p:cNvSpPr>
              <a:spLocks noChangeShapeType="1"/>
            </p:cNvSpPr>
            <p:nvPr/>
          </p:nvSpPr>
          <p:spPr bwMode="auto">
            <a:xfrm flipH="1">
              <a:off x="3312" y="2766"/>
              <a:ext cx="406" cy="177"/>
            </a:xfrm>
            <a:prstGeom prst="line">
              <a:avLst/>
            </a:prstGeom>
            <a:noFill/>
            <a:ln w="57150">
              <a:solidFill>
                <a:schemeClr val="tx1"/>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311319" name="Line 1033"/>
            <p:cNvSpPr>
              <a:spLocks noChangeShapeType="1"/>
            </p:cNvSpPr>
            <p:nvPr/>
          </p:nvSpPr>
          <p:spPr bwMode="auto">
            <a:xfrm>
              <a:off x="3724" y="2769"/>
              <a:ext cx="404" cy="174"/>
            </a:xfrm>
            <a:prstGeom prst="line">
              <a:avLst/>
            </a:prstGeom>
            <a:noFill/>
            <a:ln w="57150">
              <a:solidFill>
                <a:schemeClr val="tx1"/>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grpSp>
      <p:sp>
        <p:nvSpPr>
          <p:cNvPr id="481290" name="Line 1034"/>
          <p:cNvSpPr>
            <a:spLocks noChangeShapeType="1"/>
          </p:cNvSpPr>
          <p:nvPr/>
        </p:nvSpPr>
        <p:spPr bwMode="auto">
          <a:xfrm>
            <a:off x="5083175" y="5594350"/>
            <a:ext cx="1588" cy="366713"/>
          </a:xfrm>
          <a:prstGeom prst="line">
            <a:avLst/>
          </a:prstGeom>
          <a:noFill/>
          <a:ln w="57150">
            <a:solidFill>
              <a:schemeClr val="tx1"/>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481291" name="Rectangle 1035"/>
          <p:cNvSpPr>
            <a:spLocks noChangeArrowheads="1"/>
          </p:cNvSpPr>
          <p:nvPr/>
        </p:nvSpPr>
        <p:spPr bwMode="auto">
          <a:xfrm>
            <a:off x="5422900" y="621040"/>
            <a:ext cx="192087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إبراهيم</a:t>
            </a:r>
            <a:endParaRPr kumimoji="0" lang="en-US" altLang="zh-CN" sz="2800" b="0"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481292" name="Rectangle 1036"/>
          <p:cNvSpPr>
            <a:spLocks noChangeArrowheads="1"/>
          </p:cNvSpPr>
          <p:nvPr/>
        </p:nvSpPr>
        <p:spPr bwMode="auto">
          <a:xfrm>
            <a:off x="5751513" y="1687840"/>
            <a:ext cx="98777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إسحق </a:t>
            </a:r>
            <a:endParaRPr kumimoji="0" lang="en-US" altLang="zh-CN" sz="2800" b="0"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481293" name="Rectangle 1037"/>
          <p:cNvSpPr>
            <a:spLocks noChangeArrowheads="1"/>
          </p:cNvSpPr>
          <p:nvPr/>
        </p:nvSpPr>
        <p:spPr bwMode="auto">
          <a:xfrm>
            <a:off x="5422900" y="2754640"/>
            <a:ext cx="131638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يعقوب    </a:t>
            </a:r>
            <a:endParaRPr kumimoji="0" lang="en-US" altLang="zh-CN" sz="2800" b="0"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481294" name="Rectangle 1038"/>
          <p:cNvSpPr>
            <a:spLocks noChangeArrowheads="1"/>
          </p:cNvSpPr>
          <p:nvPr/>
        </p:nvSpPr>
        <p:spPr bwMode="auto">
          <a:xfrm>
            <a:off x="4240213" y="3733334"/>
            <a:ext cx="391966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رأوبين – لاوي – يهوذا .... الخ</a:t>
            </a:r>
            <a:endParaRPr kumimoji="0" lang="en-US" altLang="zh-CN" sz="2800" b="0"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481295" name="Rectangle 1039"/>
          <p:cNvSpPr>
            <a:spLocks noChangeArrowheads="1"/>
          </p:cNvSpPr>
          <p:nvPr/>
        </p:nvSpPr>
        <p:spPr bwMode="auto">
          <a:xfrm>
            <a:off x="3912015" y="4921577"/>
            <a:ext cx="234391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400300" algn="ctr"/>
                <a:tab pos="3771900" algn="ctr"/>
              </a:tabLst>
              <a:defRPr/>
            </a:pPr>
            <a:r>
              <a:rPr kumimoji="0" lang="ar-JO" altLang="zh-CN" sz="28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كل الأسباط الأخرى</a:t>
            </a:r>
            <a:endParaRPr kumimoji="0" lang="en-US" altLang="zh-CN" sz="2800" b="0"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481296" name="Rectangle 1040"/>
          <p:cNvSpPr>
            <a:spLocks noChangeArrowheads="1"/>
          </p:cNvSpPr>
          <p:nvPr/>
        </p:nvSpPr>
        <p:spPr bwMode="auto">
          <a:xfrm>
            <a:off x="4256088" y="5880100"/>
            <a:ext cx="1655762"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400300" algn="ctr"/>
                <a:tab pos="3771900" algn="ctr"/>
              </a:tabLst>
              <a:defRPr/>
            </a:pPr>
            <a:r>
              <a:rPr kumimoji="0" lang="ar-JO" altLang="zh-CN" sz="28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اللاويين</a:t>
            </a:r>
            <a:endParaRPr kumimoji="0" lang="en-US" altLang="zh-CN" sz="2800" b="0"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481297" name="Line 1041"/>
          <p:cNvSpPr>
            <a:spLocks noChangeShapeType="1"/>
          </p:cNvSpPr>
          <p:nvPr/>
        </p:nvSpPr>
        <p:spPr bwMode="auto">
          <a:xfrm>
            <a:off x="7343775" y="5562600"/>
            <a:ext cx="1588" cy="366713"/>
          </a:xfrm>
          <a:prstGeom prst="line">
            <a:avLst/>
          </a:prstGeom>
          <a:noFill/>
          <a:ln w="57150">
            <a:solidFill>
              <a:schemeClr val="tx1"/>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pic>
        <p:nvPicPr>
          <p:cNvPr id="311311" name="Picture 1042" descr="jew">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0" y="3962400"/>
            <a:ext cx="2011363" cy="2895600"/>
          </a:xfrm>
        </p:spPr>
      </p:pic>
      <p:sp>
        <p:nvSpPr>
          <p:cNvPr id="481299" name="Text Box 1043"/>
          <p:cNvSpPr txBox="1">
            <a:spLocks noChangeArrowheads="1"/>
          </p:cNvSpPr>
          <p:nvPr/>
        </p:nvSpPr>
        <p:spPr bwMode="auto">
          <a:xfrm>
            <a:off x="8285569" y="76200"/>
            <a:ext cx="704039" cy="461665"/>
          </a:xfrm>
          <a:prstGeom prst="rect">
            <a:avLst/>
          </a:prstGeom>
          <a:noFill/>
          <a:ln w="9525">
            <a:noFill/>
            <a:miter lim="800000"/>
            <a:headEnd/>
            <a:tailEnd/>
          </a:ln>
          <a:effectLst/>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179</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81300" name="Text Box 1044"/>
          <p:cNvSpPr txBox="1">
            <a:spLocks noChangeArrowheads="1"/>
          </p:cNvSpPr>
          <p:nvPr/>
        </p:nvSpPr>
        <p:spPr bwMode="auto">
          <a:xfrm>
            <a:off x="381000" y="301625"/>
            <a:ext cx="2319338" cy="615950"/>
          </a:xfrm>
          <a:prstGeom prst="rect">
            <a:avLst/>
          </a:prstGeom>
          <a:solidFill>
            <a:srgbClr val="000000"/>
          </a:solid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ar-JO" sz="4000" b="1" i="0" u="none" strike="noStrike" kern="1200" cap="none" spc="0" normalizeH="0" baseline="0" noProof="0" dirty="0">
                <a:ln>
                  <a:noFill/>
                </a:ln>
                <a:solidFill>
                  <a:srgbClr val="DBBD71"/>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الطبيعة</a:t>
            </a:r>
            <a:endParaRPr kumimoji="1" lang="en-US" sz="4000" b="1" i="0" u="none" strike="noStrike" kern="1200" cap="none" spc="0" normalizeH="0" baseline="0" noProof="0" dirty="0">
              <a:ln>
                <a:noFill/>
              </a:ln>
              <a:solidFill>
                <a:srgbClr val="DBBD71"/>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81301" name="Rectangle 1045"/>
          <p:cNvSpPr>
            <a:spLocks noChangeArrowheads="1"/>
          </p:cNvSpPr>
          <p:nvPr/>
        </p:nvSpPr>
        <p:spPr bwMode="auto">
          <a:xfrm>
            <a:off x="533400" y="1658938"/>
            <a:ext cx="4038600" cy="20574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1"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الرجال الذين يقدمون الله لشعبه</a:t>
            </a:r>
            <a:endParaRPr kumimoji="1"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1"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نسل لاوي من خلال هارون</a:t>
            </a:r>
            <a:endParaRPr kumimoji="1"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endParaRPr>
          </a:p>
        </p:txBody>
      </p:sp>
      <p:sp>
        <p:nvSpPr>
          <p:cNvPr id="22" name="Rectangle 1040"/>
          <p:cNvSpPr>
            <a:spLocks noChangeArrowheads="1"/>
          </p:cNvSpPr>
          <p:nvPr/>
        </p:nvSpPr>
        <p:spPr bwMode="auto">
          <a:xfrm>
            <a:off x="6443663" y="5880100"/>
            <a:ext cx="1800225"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400300" algn="ctr"/>
                <a:tab pos="3771900" algn="ctr"/>
              </a:tabLst>
              <a:defRPr/>
            </a:pPr>
            <a:r>
              <a:rPr kumimoji="0" lang="ar-JO" altLang="zh-CN" sz="28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الكهنة</a:t>
            </a:r>
            <a:endParaRPr kumimoji="0" lang="en-US" altLang="zh-CN" sz="2800" b="0"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24" name="Rectangle 1040"/>
          <p:cNvSpPr>
            <a:spLocks noChangeArrowheads="1"/>
          </p:cNvSpPr>
          <p:nvPr/>
        </p:nvSpPr>
        <p:spPr bwMode="auto">
          <a:xfrm>
            <a:off x="6443663" y="4921250"/>
            <a:ext cx="18002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400300" algn="ctr"/>
                <a:tab pos="3771900" algn="ctr"/>
              </a:tabLst>
              <a:defRPr/>
            </a:pPr>
            <a:r>
              <a:rPr kumimoji="0" lang="ar-JO" altLang="zh-CN" sz="28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هارون</a:t>
            </a:r>
            <a:endParaRPr kumimoji="0" lang="en-US" altLang="zh-CN" sz="2800" b="0"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25" name="Text Box 1044"/>
          <p:cNvSpPr txBox="1">
            <a:spLocks noChangeArrowheads="1"/>
          </p:cNvSpPr>
          <p:nvPr/>
        </p:nvSpPr>
        <p:spPr bwMode="auto">
          <a:xfrm>
            <a:off x="1258888" y="6092825"/>
            <a:ext cx="2319337" cy="615950"/>
          </a:xfrm>
          <a:prstGeom prst="rect">
            <a:avLst/>
          </a:prstGeom>
          <a:solidFill>
            <a:srgbClr val="000000"/>
          </a:solid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ar-JO" sz="4000" b="1" i="0" u="none" strike="noStrike" kern="1200" cap="none" spc="0" normalizeH="0" baseline="0" noProof="0" dirty="0">
                <a:ln>
                  <a:noFill/>
                </a:ln>
                <a:solidFill>
                  <a:srgbClr val="DBBD71"/>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لا 21</a:t>
            </a:r>
            <a:endParaRPr kumimoji="1" lang="en-US" sz="4000" b="1" i="0" u="none" strike="noStrike" kern="1200" cap="none" spc="0" normalizeH="0" baseline="0" noProof="0" dirty="0">
              <a:ln>
                <a:noFill/>
              </a:ln>
              <a:solidFill>
                <a:srgbClr val="DBBD71"/>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36316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81291"/>
                                        </p:tgtEl>
                                        <p:attrNameLst>
                                          <p:attrName>style.visibility</p:attrName>
                                        </p:attrNameLst>
                                      </p:cBhvr>
                                      <p:to>
                                        <p:strVal val="visible"/>
                                      </p:to>
                                    </p:set>
                                    <p:animEffect transition="in" filter="wipe(up)">
                                      <p:cBhvr>
                                        <p:cTn id="7" dur="500"/>
                                        <p:tgtEl>
                                          <p:spTgt spid="4812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81284"/>
                                        </p:tgtEl>
                                        <p:attrNameLst>
                                          <p:attrName>style.visibility</p:attrName>
                                        </p:attrNameLst>
                                      </p:cBhvr>
                                      <p:to>
                                        <p:strVal val="visible"/>
                                      </p:to>
                                    </p:set>
                                    <p:animEffect transition="in" filter="wipe(up)">
                                      <p:cBhvr>
                                        <p:cTn id="12" dur="500"/>
                                        <p:tgtEl>
                                          <p:spTgt spid="481284"/>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481292"/>
                                        </p:tgtEl>
                                        <p:attrNameLst>
                                          <p:attrName>style.visibility</p:attrName>
                                        </p:attrNameLst>
                                      </p:cBhvr>
                                      <p:to>
                                        <p:strVal val="visible"/>
                                      </p:to>
                                    </p:set>
                                    <p:animEffect transition="in" filter="wipe(up)">
                                      <p:cBhvr>
                                        <p:cTn id="15" dur="500"/>
                                        <p:tgtEl>
                                          <p:spTgt spid="48129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81285"/>
                                        </p:tgtEl>
                                        <p:attrNameLst>
                                          <p:attrName>style.visibility</p:attrName>
                                        </p:attrNameLst>
                                      </p:cBhvr>
                                      <p:to>
                                        <p:strVal val="visible"/>
                                      </p:to>
                                    </p:set>
                                    <p:animEffect transition="in" filter="wipe(up)">
                                      <p:cBhvr>
                                        <p:cTn id="20" dur="500"/>
                                        <p:tgtEl>
                                          <p:spTgt spid="481285"/>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481293"/>
                                        </p:tgtEl>
                                        <p:attrNameLst>
                                          <p:attrName>style.visibility</p:attrName>
                                        </p:attrNameLst>
                                      </p:cBhvr>
                                      <p:to>
                                        <p:strVal val="visible"/>
                                      </p:to>
                                    </p:set>
                                    <p:animEffect transition="in" filter="wipe(up)">
                                      <p:cBhvr>
                                        <p:cTn id="23" dur="500"/>
                                        <p:tgtEl>
                                          <p:spTgt spid="48129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481286"/>
                                        </p:tgtEl>
                                        <p:attrNameLst>
                                          <p:attrName>style.visibility</p:attrName>
                                        </p:attrNameLst>
                                      </p:cBhvr>
                                      <p:to>
                                        <p:strVal val="visible"/>
                                      </p:to>
                                    </p:set>
                                    <p:animEffect transition="in" filter="wipe(up)">
                                      <p:cBhvr>
                                        <p:cTn id="28" dur="500"/>
                                        <p:tgtEl>
                                          <p:spTgt spid="481286"/>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481294"/>
                                        </p:tgtEl>
                                        <p:attrNameLst>
                                          <p:attrName>style.visibility</p:attrName>
                                        </p:attrNameLst>
                                      </p:cBhvr>
                                      <p:to>
                                        <p:strVal val="visible"/>
                                      </p:to>
                                    </p:set>
                                    <p:animEffect transition="in" filter="wipe(up)">
                                      <p:cBhvr>
                                        <p:cTn id="31" dur="500"/>
                                        <p:tgtEl>
                                          <p:spTgt spid="48129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1"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up)">
                                      <p:cBhvr>
                                        <p:cTn id="36" dur="500"/>
                                        <p:tgtEl>
                                          <p:spTgt spid="2"/>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481295"/>
                                        </p:tgtEl>
                                        <p:attrNameLst>
                                          <p:attrName>style.visibility</p:attrName>
                                        </p:attrNameLst>
                                      </p:cBhvr>
                                      <p:to>
                                        <p:strVal val="visible"/>
                                      </p:to>
                                    </p:set>
                                    <p:animEffect transition="in" filter="wipe(up)">
                                      <p:cBhvr>
                                        <p:cTn id="39" dur="500"/>
                                        <p:tgtEl>
                                          <p:spTgt spid="48129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481290"/>
                                        </p:tgtEl>
                                        <p:attrNameLst>
                                          <p:attrName>style.visibility</p:attrName>
                                        </p:attrNameLst>
                                      </p:cBhvr>
                                      <p:to>
                                        <p:strVal val="visible"/>
                                      </p:to>
                                    </p:set>
                                    <p:animEffect transition="in" filter="wipe(up)">
                                      <p:cBhvr>
                                        <p:cTn id="44" dur="500"/>
                                        <p:tgtEl>
                                          <p:spTgt spid="481290"/>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481296"/>
                                        </p:tgtEl>
                                        <p:attrNameLst>
                                          <p:attrName>style.visibility</p:attrName>
                                        </p:attrNameLst>
                                      </p:cBhvr>
                                      <p:to>
                                        <p:strVal val="visible"/>
                                      </p:to>
                                    </p:set>
                                    <p:animEffect transition="in" filter="wipe(up)">
                                      <p:cBhvr>
                                        <p:cTn id="47" dur="500"/>
                                        <p:tgtEl>
                                          <p:spTgt spid="481296"/>
                                        </p:tgtEl>
                                      </p:cBhvr>
                                    </p:animEffect>
                                  </p:childTnLst>
                                </p:cTn>
                              </p:par>
                            </p:childTnLst>
                          </p:cTn>
                        </p:par>
                      </p:childTnLst>
                    </p:cTn>
                  </p:par>
                  <p:par>
                    <p:cTn id="48" fill="hold">
                      <p:stCondLst>
                        <p:cond delay="indefinite"/>
                      </p:stCondLst>
                      <p:childTnLst>
                        <p:par>
                          <p:cTn id="49" fill="hold">
                            <p:stCondLst>
                              <p:cond delay="0"/>
                            </p:stCondLst>
                            <p:childTnLst>
                              <p:par>
                                <p:cTn id="50" presetID="37" presetClass="entr" presetSubtype="0" fill="hold" nodeType="clickEffect">
                                  <p:stCondLst>
                                    <p:cond delay="0"/>
                                  </p:stCondLst>
                                  <p:childTnLst>
                                    <p:set>
                                      <p:cBhvr>
                                        <p:cTn id="51" dur="1" fill="hold">
                                          <p:stCondLst>
                                            <p:cond delay="0"/>
                                          </p:stCondLst>
                                        </p:cTn>
                                        <p:tgtEl>
                                          <p:spTgt spid="481301">
                                            <p:txEl>
                                              <p:pRg st="1" end="1"/>
                                            </p:txEl>
                                          </p:spTgt>
                                        </p:tgtEl>
                                        <p:attrNameLst>
                                          <p:attrName>style.visibility</p:attrName>
                                        </p:attrNameLst>
                                      </p:cBhvr>
                                      <p:to>
                                        <p:strVal val="visible"/>
                                      </p:to>
                                    </p:set>
                                    <p:animEffect transition="in" filter="fade">
                                      <p:cBhvr>
                                        <p:cTn id="52" dur="1000"/>
                                        <p:tgtEl>
                                          <p:spTgt spid="481301">
                                            <p:txEl>
                                              <p:pRg st="1" end="1"/>
                                            </p:txEl>
                                          </p:spTgt>
                                        </p:tgtEl>
                                      </p:cBhvr>
                                    </p:animEffect>
                                    <p:anim calcmode="lin" valueType="num">
                                      <p:cBhvr>
                                        <p:cTn id="53" dur="1000" fill="hold"/>
                                        <p:tgtEl>
                                          <p:spTgt spid="481301">
                                            <p:txEl>
                                              <p:pRg st="1" end="1"/>
                                            </p:txEl>
                                          </p:spTgt>
                                        </p:tgtEl>
                                        <p:attrNameLst>
                                          <p:attrName>ppt_x</p:attrName>
                                        </p:attrNameLst>
                                      </p:cBhvr>
                                      <p:tavLst>
                                        <p:tav tm="0">
                                          <p:val>
                                            <p:strVal val="#ppt_x"/>
                                          </p:val>
                                        </p:tav>
                                        <p:tav tm="100000">
                                          <p:val>
                                            <p:strVal val="#ppt_x"/>
                                          </p:val>
                                        </p:tav>
                                      </p:tavLst>
                                    </p:anim>
                                    <p:anim calcmode="lin" valueType="num">
                                      <p:cBhvr>
                                        <p:cTn id="54" dur="900" decel="100000" fill="hold"/>
                                        <p:tgtEl>
                                          <p:spTgt spid="481301">
                                            <p:txEl>
                                              <p:pRg st="1" end="1"/>
                                            </p:txEl>
                                          </p:spTgt>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481301">
                                            <p:txEl>
                                              <p:pRg st="1" end="1"/>
                                            </p:txEl>
                                          </p:spTgt>
                                        </p:tgtEl>
                                        <p:attrNameLst>
                                          <p:attrName>ppt_y</p:attrName>
                                        </p:attrNameLst>
                                      </p:cBhvr>
                                      <p:tavLst>
                                        <p:tav tm="0">
                                          <p:val>
                                            <p:strVal val="#ppt_y-.03"/>
                                          </p:val>
                                        </p:tav>
                                        <p:tav tm="100000">
                                          <p:val>
                                            <p:strVal val="#ppt_y"/>
                                          </p:val>
                                        </p:tav>
                                      </p:tavLst>
                                    </p:anim>
                                  </p:childTnLst>
                                </p:cTn>
                              </p:par>
                              <p:par>
                                <p:cTn id="56" presetID="22" presetClass="entr" presetSubtype="1" fill="hold" grpId="0" nodeType="withEffect">
                                  <p:stCondLst>
                                    <p:cond delay="0"/>
                                  </p:stCondLst>
                                  <p:childTnLst>
                                    <p:set>
                                      <p:cBhvr>
                                        <p:cTn id="57" dur="1" fill="hold">
                                          <p:stCondLst>
                                            <p:cond delay="0"/>
                                          </p:stCondLst>
                                        </p:cTn>
                                        <p:tgtEl>
                                          <p:spTgt spid="481297"/>
                                        </p:tgtEl>
                                        <p:attrNameLst>
                                          <p:attrName>style.visibility</p:attrName>
                                        </p:attrNameLst>
                                      </p:cBhvr>
                                      <p:to>
                                        <p:strVal val="visible"/>
                                      </p:to>
                                    </p:set>
                                    <p:animEffect transition="in" filter="wipe(up)">
                                      <p:cBhvr>
                                        <p:cTn id="58" dur="500"/>
                                        <p:tgtEl>
                                          <p:spTgt spid="481297"/>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up)">
                                      <p:cBhvr>
                                        <p:cTn id="61" dur="500"/>
                                        <p:tgtEl>
                                          <p:spTgt spid="22"/>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wipe(up)">
                                      <p:cBhvr>
                                        <p:cTn id="6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4" grpId="0" animBg="1"/>
      <p:bldP spid="481285" grpId="0" animBg="1"/>
      <p:bldP spid="481286" grpId="0" animBg="1"/>
      <p:bldP spid="481290" grpId="0" animBg="1"/>
      <p:bldP spid="481291" grpId="0"/>
      <p:bldP spid="481292" grpId="0"/>
      <p:bldP spid="481293" grpId="0"/>
      <p:bldP spid="481294" grpId="0"/>
      <p:bldP spid="481295" grpId="0"/>
      <p:bldP spid="481296" grpId="0"/>
      <p:bldP spid="481297" grpId="0" animBg="1"/>
      <p:bldP spid="22" grpId="0"/>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75000"/>
              </a:schemeClr>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69314" name="Rectangle 47"/>
          <p:cNvSpPr>
            <a:spLocks noGrp="1" noChangeArrowheads="1"/>
          </p:cNvSpPr>
          <p:nvPr>
            <p:ph type="ctrTitle"/>
          </p:nvPr>
        </p:nvSpPr>
        <p:spPr>
          <a:xfrm>
            <a:off x="1371600" y="0"/>
            <a:ext cx="3429000" cy="1143000"/>
          </a:xfrm>
        </p:spPr>
        <p:txBody>
          <a:bodyPr/>
          <a:lstStyle/>
          <a:p>
            <a:pPr eaLnBrk="1" hangingPunct="1"/>
            <a:r>
              <a:rPr kumimoji="1" lang="en-US" sz="2800" b="1" dirty="0">
                <a:latin typeface="Arial" panose="020B0604020202020204" pitchFamily="34" charset="0"/>
                <a:ea typeface="ＭＳ Ｐゴシック" charset="0"/>
                <a:cs typeface="Arial" panose="020B0604020202020204" pitchFamily="34" charset="0"/>
              </a:rPr>
              <a:t>Levi</a:t>
            </a:r>
            <a:r>
              <a:rPr kumimoji="1" lang="uk-UA" altLang="ja-JP" sz="2800" b="1" dirty="0">
                <a:latin typeface="Arial" panose="020B0604020202020204" pitchFamily="34" charset="0"/>
                <a:ea typeface="ＭＳ Ｐゴシック" charset="0"/>
                <a:cs typeface="Arial" panose="020B0604020202020204" pitchFamily="34" charset="0"/>
              </a:rPr>
              <a:t>'</a:t>
            </a:r>
            <a:r>
              <a:rPr kumimoji="1" lang="en-US" sz="2800" b="1" dirty="0">
                <a:latin typeface="Arial" panose="020B0604020202020204" pitchFamily="34" charset="0"/>
                <a:ea typeface="ＭＳ Ｐゴシック" charset="0"/>
                <a:cs typeface="Arial" panose="020B0604020202020204" pitchFamily="34" charset="0"/>
              </a:rPr>
              <a:t>s Family Tree</a:t>
            </a:r>
          </a:p>
        </p:txBody>
      </p:sp>
      <p:grpSp>
        <p:nvGrpSpPr>
          <p:cNvPr id="269315" name="Group 2"/>
          <p:cNvGrpSpPr>
            <a:grpSpLocks/>
          </p:cNvGrpSpPr>
          <p:nvPr/>
        </p:nvGrpSpPr>
        <p:grpSpPr bwMode="auto">
          <a:xfrm>
            <a:off x="533400" y="152400"/>
            <a:ext cx="4953000" cy="838200"/>
            <a:chOff x="528" y="0"/>
            <a:chExt cx="3360" cy="624"/>
          </a:xfrm>
        </p:grpSpPr>
        <p:sp>
          <p:nvSpPr>
            <p:cNvPr id="269361" name="AutoShape 3"/>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269362" name="WordArt 4"/>
            <p:cNvSpPr>
              <a:spLocks noChangeArrowheads="1" noChangeShapeType="1" noTextEdit="1"/>
            </p:cNvSpPr>
            <p:nvPr/>
          </p:nvSpPr>
          <p:spPr bwMode="auto">
            <a:xfrm>
              <a:off x="1116" y="192"/>
              <a:ext cx="2052" cy="36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0" cap="none" spc="0" normalizeH="0" baseline="0" noProof="0" dirty="0">
                  <a:ln>
                    <a:noFill/>
                  </a:ln>
                  <a:solidFill>
                    <a:srgbClr val="000000"/>
                  </a:solidFill>
                  <a:effectLst>
                    <a:outerShdw blurRad="63500" dist="38099" dir="2700000" algn="ctr" rotWithShape="0">
                      <a:srgbClr val="C0C0C0">
                        <a:alpha val="79999"/>
                      </a:srgbClr>
                    </a:outerShdw>
                  </a:effectLst>
                  <a:uLnTx/>
                  <a:uFillTx/>
                  <a:latin typeface="Arial" panose="020B0604020202020204" pitchFamily="34" charset="0"/>
                  <a:ea typeface="Franklin Gothic Medium"/>
                  <a:cs typeface="Arial" panose="020B0604020202020204" pitchFamily="34" charset="0"/>
                </a:rPr>
                <a:t>شجرة عائلة لاوي</a:t>
              </a:r>
              <a:endParaRPr kumimoji="0" lang="en-US" sz="3600" b="1" i="0" u="none" strike="noStrike" kern="10" cap="none" spc="0" normalizeH="0" baseline="0" noProof="0" dirty="0">
                <a:ln>
                  <a:noFill/>
                </a:ln>
                <a:solidFill>
                  <a:srgbClr val="000000"/>
                </a:solidFill>
                <a:effectLst>
                  <a:outerShdw blurRad="63500" dist="38099" dir="2700000" algn="ctr" rotWithShape="0">
                    <a:srgbClr val="C0C0C0">
                      <a:alpha val="79999"/>
                    </a:srgbClr>
                  </a:outerShdw>
                </a:effectLst>
                <a:uLnTx/>
                <a:uFillTx/>
                <a:latin typeface="Franklin Gothic Medium"/>
                <a:ea typeface="Franklin Gothic Medium"/>
                <a:cs typeface="Franklin Gothic Medium"/>
              </a:endParaRPr>
            </a:p>
          </p:txBody>
        </p:sp>
      </p:grpSp>
      <p:sp>
        <p:nvSpPr>
          <p:cNvPr id="269316" name="AutoShape 5"/>
          <p:cNvSpPr>
            <a:spLocks noChangeArrowheads="1"/>
          </p:cNvSpPr>
          <p:nvPr/>
        </p:nvSpPr>
        <p:spPr bwMode="auto">
          <a:xfrm>
            <a:off x="2971800" y="1219200"/>
            <a:ext cx="914400" cy="609600"/>
          </a:xfrm>
          <a:prstGeom prst="flowChartAlternateProcess">
            <a:avLst/>
          </a:prstGeom>
          <a:solidFill>
            <a:schemeClr val="bg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rPr>
              <a:t>لاوي</a:t>
            </a:r>
            <a:endParaRPr kumimoji="0" lang="en-US" sz="18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269317" name="AutoShape 6"/>
          <p:cNvSpPr>
            <a:spLocks noChangeArrowheads="1"/>
          </p:cNvSpPr>
          <p:nvPr/>
        </p:nvSpPr>
        <p:spPr bwMode="auto">
          <a:xfrm>
            <a:off x="1371600" y="2286000"/>
            <a:ext cx="1066800" cy="609600"/>
          </a:xfrm>
          <a:prstGeom prst="flowChartAlternateProcess">
            <a:avLst/>
          </a:prstGeom>
          <a:solidFill>
            <a:srgbClr val="CCFFCC"/>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rPr>
              <a:t>جرشون</a:t>
            </a:r>
            <a:r>
              <a:rPr kumimoji="0" lang="en-US" sz="18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rPr>
              <a:t> </a:t>
            </a:r>
          </a:p>
        </p:txBody>
      </p:sp>
      <p:sp>
        <p:nvSpPr>
          <p:cNvPr id="269318" name="AutoShape 7"/>
          <p:cNvSpPr>
            <a:spLocks noChangeArrowheads="1"/>
          </p:cNvSpPr>
          <p:nvPr/>
        </p:nvSpPr>
        <p:spPr bwMode="auto">
          <a:xfrm>
            <a:off x="2895600" y="2286000"/>
            <a:ext cx="990600" cy="609600"/>
          </a:xfrm>
          <a:prstGeom prst="flowChartAlternateProcess">
            <a:avLst/>
          </a:prstGeom>
          <a:solidFill>
            <a:srgbClr val="CCFFCC"/>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rPr>
              <a:t>قهات</a:t>
            </a:r>
            <a:r>
              <a:rPr kumimoji="0" lang="en-US" sz="18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rPr>
              <a:t> </a:t>
            </a:r>
          </a:p>
        </p:txBody>
      </p:sp>
      <p:sp>
        <p:nvSpPr>
          <p:cNvPr id="269319" name="AutoShape 8"/>
          <p:cNvSpPr>
            <a:spLocks noChangeArrowheads="1"/>
          </p:cNvSpPr>
          <p:nvPr/>
        </p:nvSpPr>
        <p:spPr bwMode="auto">
          <a:xfrm>
            <a:off x="4419600" y="2286000"/>
            <a:ext cx="914400" cy="609600"/>
          </a:xfrm>
          <a:prstGeom prst="flowChartAlternateProcess">
            <a:avLst/>
          </a:prstGeom>
          <a:solidFill>
            <a:srgbClr val="CCFFCC"/>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rPr>
              <a:t>مراري</a:t>
            </a:r>
            <a:r>
              <a:rPr kumimoji="0" lang="en-US" sz="18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rPr>
              <a:t> </a:t>
            </a:r>
          </a:p>
        </p:txBody>
      </p:sp>
      <p:sp>
        <p:nvSpPr>
          <p:cNvPr id="269320" name="AutoShape 9"/>
          <p:cNvSpPr>
            <a:spLocks noChangeArrowheads="1"/>
          </p:cNvSpPr>
          <p:nvPr/>
        </p:nvSpPr>
        <p:spPr bwMode="auto">
          <a:xfrm>
            <a:off x="1752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rPr>
              <a:t>مريم</a:t>
            </a:r>
            <a:r>
              <a:rPr kumimoji="0" lang="en-US" sz="18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rPr>
              <a:t> </a:t>
            </a:r>
          </a:p>
        </p:txBody>
      </p:sp>
      <p:sp>
        <p:nvSpPr>
          <p:cNvPr id="269321" name="AutoShape 10"/>
          <p:cNvSpPr>
            <a:spLocks noChangeArrowheads="1"/>
          </p:cNvSpPr>
          <p:nvPr/>
        </p:nvSpPr>
        <p:spPr bwMode="auto">
          <a:xfrm>
            <a:off x="4038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rPr>
              <a:t>موسى</a:t>
            </a:r>
            <a:r>
              <a:rPr kumimoji="0" lang="en-US" sz="18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rPr>
              <a:t> </a:t>
            </a:r>
          </a:p>
        </p:txBody>
      </p:sp>
      <p:sp>
        <p:nvSpPr>
          <p:cNvPr id="691211" name="AutoShape 11"/>
          <p:cNvSpPr>
            <a:spLocks noChangeArrowheads="1"/>
          </p:cNvSpPr>
          <p:nvPr/>
        </p:nvSpPr>
        <p:spPr bwMode="auto">
          <a:xfrm>
            <a:off x="2895600" y="44196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هرون</a:t>
            </a: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 </a:t>
            </a:r>
          </a:p>
        </p:txBody>
      </p:sp>
      <p:sp>
        <p:nvSpPr>
          <p:cNvPr id="269323" name="AutoShape 12"/>
          <p:cNvSpPr>
            <a:spLocks noChangeArrowheads="1"/>
          </p:cNvSpPr>
          <p:nvPr/>
        </p:nvSpPr>
        <p:spPr bwMode="auto">
          <a:xfrm>
            <a:off x="2895600" y="3352800"/>
            <a:ext cx="990600" cy="609600"/>
          </a:xfrm>
          <a:prstGeom prst="flowChartAlternateProcess">
            <a:avLst/>
          </a:prstGeom>
          <a:solidFill>
            <a:schemeClr val="bg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rPr>
              <a:t>عمرام</a:t>
            </a:r>
            <a:r>
              <a:rPr kumimoji="0" lang="en-US" sz="18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rPr>
              <a:t> </a:t>
            </a:r>
          </a:p>
        </p:txBody>
      </p:sp>
      <p:sp>
        <p:nvSpPr>
          <p:cNvPr id="269324" name="AutoShape 13"/>
          <p:cNvSpPr>
            <a:spLocks noChangeArrowheads="1"/>
          </p:cNvSpPr>
          <p:nvPr/>
        </p:nvSpPr>
        <p:spPr bwMode="auto">
          <a:xfrm>
            <a:off x="11430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rPr>
              <a:t>ناداب</a:t>
            </a:r>
            <a:r>
              <a:rPr kumimoji="0" lang="en-US" sz="18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rPr>
              <a:t> </a:t>
            </a:r>
          </a:p>
        </p:txBody>
      </p:sp>
      <p:sp>
        <p:nvSpPr>
          <p:cNvPr id="269325" name="AutoShape 14"/>
          <p:cNvSpPr>
            <a:spLocks noChangeArrowheads="1"/>
          </p:cNvSpPr>
          <p:nvPr/>
        </p:nvSpPr>
        <p:spPr bwMode="auto">
          <a:xfrm>
            <a:off x="23622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rPr>
              <a:t>أبيهو</a:t>
            </a:r>
            <a:r>
              <a:rPr kumimoji="0" lang="en-US" sz="18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rPr>
              <a:t> </a:t>
            </a:r>
          </a:p>
        </p:txBody>
      </p:sp>
      <p:sp>
        <p:nvSpPr>
          <p:cNvPr id="691215" name="AutoShape 15"/>
          <p:cNvSpPr>
            <a:spLocks noChangeArrowheads="1"/>
          </p:cNvSpPr>
          <p:nvPr/>
        </p:nvSpPr>
        <p:spPr bwMode="auto">
          <a:xfrm>
            <a:off x="3505200" y="54102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العازار</a:t>
            </a: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 </a:t>
            </a:r>
          </a:p>
        </p:txBody>
      </p:sp>
      <p:sp>
        <p:nvSpPr>
          <p:cNvPr id="269327" name="AutoShape 16"/>
          <p:cNvSpPr>
            <a:spLocks noChangeArrowheads="1"/>
          </p:cNvSpPr>
          <p:nvPr/>
        </p:nvSpPr>
        <p:spPr bwMode="auto">
          <a:xfrm>
            <a:off x="46482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rPr>
              <a:t>إيثامار</a:t>
            </a:r>
            <a:r>
              <a:rPr kumimoji="0" lang="en-US" sz="18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rPr>
              <a:t> </a:t>
            </a:r>
          </a:p>
        </p:txBody>
      </p:sp>
      <p:sp>
        <p:nvSpPr>
          <p:cNvPr id="269328" name="Line 17"/>
          <p:cNvSpPr>
            <a:spLocks noChangeShapeType="1"/>
          </p:cNvSpPr>
          <p:nvPr/>
        </p:nvSpPr>
        <p:spPr bwMode="auto">
          <a:xfrm>
            <a:off x="3429000" y="1828800"/>
            <a:ext cx="0" cy="457200"/>
          </a:xfrm>
          <a:prstGeom prst="line">
            <a:avLst/>
          </a:prstGeom>
          <a:noFill/>
          <a:ln w="9525">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269329" name="Line 18"/>
          <p:cNvSpPr>
            <a:spLocks noChangeShapeType="1"/>
          </p:cNvSpPr>
          <p:nvPr/>
        </p:nvSpPr>
        <p:spPr bwMode="auto">
          <a:xfrm flipV="1">
            <a:off x="1828800" y="20574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269330" name="Line 19"/>
          <p:cNvSpPr>
            <a:spLocks noChangeShapeType="1"/>
          </p:cNvSpPr>
          <p:nvPr/>
        </p:nvSpPr>
        <p:spPr bwMode="auto">
          <a:xfrm>
            <a:off x="1828800" y="2057400"/>
            <a:ext cx="2971800" cy="0"/>
          </a:xfrm>
          <a:prstGeom prst="line">
            <a:avLst/>
          </a:prstGeom>
          <a:noFill/>
          <a:ln w="9525">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269331" name="Line 20"/>
          <p:cNvSpPr>
            <a:spLocks noChangeShapeType="1"/>
          </p:cNvSpPr>
          <p:nvPr/>
        </p:nvSpPr>
        <p:spPr bwMode="auto">
          <a:xfrm>
            <a:off x="4800600" y="20574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cxnSp>
        <p:nvCxnSpPr>
          <p:cNvPr id="269332" name="AutoShape 21"/>
          <p:cNvCxnSpPr>
            <a:cxnSpLocks noChangeShapeType="1"/>
          </p:cNvCxnSpPr>
          <p:nvPr/>
        </p:nvCxnSpPr>
        <p:spPr bwMode="auto">
          <a:xfrm>
            <a:off x="1066800" y="5334000"/>
            <a:ext cx="1143000" cy="838200"/>
          </a:xfrm>
          <a:prstGeom prst="straightConnector1">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269333" name="AutoShape 22"/>
          <p:cNvCxnSpPr>
            <a:cxnSpLocks noChangeShapeType="1"/>
          </p:cNvCxnSpPr>
          <p:nvPr/>
        </p:nvCxnSpPr>
        <p:spPr bwMode="auto">
          <a:xfrm>
            <a:off x="2286000" y="5257800"/>
            <a:ext cx="1143000" cy="838200"/>
          </a:xfrm>
          <a:prstGeom prst="straightConnector1">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269334" name="AutoShape 23"/>
          <p:cNvCxnSpPr>
            <a:cxnSpLocks noChangeShapeType="1"/>
          </p:cNvCxnSpPr>
          <p:nvPr/>
        </p:nvCxnSpPr>
        <p:spPr bwMode="auto">
          <a:xfrm flipH="1">
            <a:off x="990600" y="5334000"/>
            <a:ext cx="1143000" cy="838200"/>
          </a:xfrm>
          <a:prstGeom prst="straightConnector1">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269335" name="AutoShape 24"/>
          <p:cNvCxnSpPr>
            <a:cxnSpLocks noChangeShapeType="1"/>
          </p:cNvCxnSpPr>
          <p:nvPr/>
        </p:nvCxnSpPr>
        <p:spPr bwMode="auto">
          <a:xfrm flipH="1">
            <a:off x="2286000" y="5257800"/>
            <a:ext cx="1143000" cy="838200"/>
          </a:xfrm>
          <a:prstGeom prst="straightConnector1">
            <a:avLst/>
          </a:prstGeom>
          <a:noFill/>
          <a:ln w="9525">
            <a:solidFill>
              <a:schemeClr val="tx1"/>
            </a:solidFill>
            <a:round/>
            <a:headEnd/>
            <a:tailEnd/>
          </a:ln>
          <a:extLst>
            <a:ext uri="{909E8E84-426E-40dd-AFC4-6F175D3DCCD1}">
              <a14:hiddenFill xmlns="" xmlns:a14="http://schemas.microsoft.com/office/drawing/2010/main">
                <a:noFill/>
              </a14:hiddenFill>
            </a:ext>
          </a:extLst>
        </p:spPr>
      </p:cxnSp>
      <p:sp>
        <p:nvSpPr>
          <p:cNvPr id="269336" name="Line 25"/>
          <p:cNvSpPr>
            <a:spLocks noChangeShapeType="1"/>
          </p:cNvSpPr>
          <p:nvPr/>
        </p:nvSpPr>
        <p:spPr bwMode="auto">
          <a:xfrm>
            <a:off x="3429000" y="2895600"/>
            <a:ext cx="0" cy="4572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269337" name="Line 26"/>
          <p:cNvSpPr>
            <a:spLocks noChangeShapeType="1"/>
          </p:cNvSpPr>
          <p:nvPr/>
        </p:nvSpPr>
        <p:spPr bwMode="auto">
          <a:xfrm>
            <a:off x="3429000" y="3962400"/>
            <a:ext cx="0" cy="4572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269338" name="Line 27"/>
          <p:cNvSpPr>
            <a:spLocks noChangeShapeType="1"/>
          </p:cNvSpPr>
          <p:nvPr/>
        </p:nvSpPr>
        <p:spPr bwMode="auto">
          <a:xfrm flipV="1">
            <a:off x="2209800" y="41910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269339" name="Line 28"/>
          <p:cNvSpPr>
            <a:spLocks noChangeShapeType="1"/>
          </p:cNvSpPr>
          <p:nvPr/>
        </p:nvSpPr>
        <p:spPr bwMode="auto">
          <a:xfrm>
            <a:off x="2209800" y="4191000"/>
            <a:ext cx="2362200" cy="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269340" name="Line 29"/>
          <p:cNvSpPr>
            <a:spLocks noChangeShapeType="1"/>
          </p:cNvSpPr>
          <p:nvPr/>
        </p:nvSpPr>
        <p:spPr bwMode="auto">
          <a:xfrm>
            <a:off x="4572000" y="41910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269341" name="Line 30"/>
          <p:cNvSpPr>
            <a:spLocks noChangeShapeType="1"/>
          </p:cNvSpPr>
          <p:nvPr/>
        </p:nvSpPr>
        <p:spPr bwMode="auto">
          <a:xfrm flipV="1">
            <a:off x="1600200" y="51816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269342" name="Line 31"/>
          <p:cNvSpPr>
            <a:spLocks noChangeShapeType="1"/>
          </p:cNvSpPr>
          <p:nvPr/>
        </p:nvSpPr>
        <p:spPr bwMode="auto">
          <a:xfrm>
            <a:off x="1600200" y="5181600"/>
            <a:ext cx="3505200" cy="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269343" name="Line 32"/>
          <p:cNvSpPr>
            <a:spLocks noChangeShapeType="1"/>
          </p:cNvSpPr>
          <p:nvPr/>
        </p:nvSpPr>
        <p:spPr bwMode="auto">
          <a:xfrm>
            <a:off x="5105400" y="51816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269344" name="Line 33"/>
          <p:cNvSpPr>
            <a:spLocks noChangeShapeType="1"/>
          </p:cNvSpPr>
          <p:nvPr/>
        </p:nvSpPr>
        <p:spPr bwMode="auto">
          <a:xfrm>
            <a:off x="2819400" y="51816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269345" name="Line 34"/>
          <p:cNvSpPr>
            <a:spLocks noChangeShapeType="1"/>
          </p:cNvSpPr>
          <p:nvPr/>
        </p:nvSpPr>
        <p:spPr bwMode="auto">
          <a:xfrm>
            <a:off x="3962400" y="51816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269346" name="Line 35"/>
          <p:cNvSpPr>
            <a:spLocks noChangeShapeType="1"/>
          </p:cNvSpPr>
          <p:nvPr/>
        </p:nvSpPr>
        <p:spPr bwMode="auto">
          <a:xfrm>
            <a:off x="3429000" y="5029200"/>
            <a:ext cx="0" cy="1524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269347" name="Rectangle 36"/>
          <p:cNvSpPr>
            <a:spLocks noChangeArrowheads="1"/>
          </p:cNvSpPr>
          <p:nvPr/>
        </p:nvSpPr>
        <p:spPr bwMode="auto">
          <a:xfrm>
            <a:off x="6324600" y="2209800"/>
            <a:ext cx="2286000" cy="3048000"/>
          </a:xfrm>
          <a:prstGeom prst="rect">
            <a:avLst/>
          </a:prstGeom>
          <a:solidFill>
            <a:srgbClr val="FFFFFF"/>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269348" name="AutoShape 37"/>
          <p:cNvSpPr>
            <a:spLocks noChangeArrowheads="1"/>
          </p:cNvSpPr>
          <p:nvPr/>
        </p:nvSpPr>
        <p:spPr bwMode="auto">
          <a:xfrm>
            <a:off x="6553200" y="2667000"/>
            <a:ext cx="533400" cy="304800"/>
          </a:xfrm>
          <a:prstGeom prst="flowChartAlternateProcess">
            <a:avLst/>
          </a:prstGeom>
          <a:solidFill>
            <a:srgbClr val="CCFFCC"/>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269349" name="AutoShape 38"/>
          <p:cNvSpPr>
            <a:spLocks noChangeArrowheads="1"/>
          </p:cNvSpPr>
          <p:nvPr/>
        </p:nvSpPr>
        <p:spPr bwMode="auto">
          <a:xfrm>
            <a:off x="6553200" y="3352800"/>
            <a:ext cx="533400" cy="304800"/>
          </a:xfrm>
          <a:prstGeom prst="flowChartAlternateProcess">
            <a:avLst/>
          </a:prstGeom>
          <a:solidFill>
            <a:srgbClr val="FFFF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269350" name="AutoShape 39"/>
          <p:cNvSpPr>
            <a:spLocks noChangeArrowheads="1"/>
          </p:cNvSpPr>
          <p:nvPr/>
        </p:nvSpPr>
        <p:spPr bwMode="auto">
          <a:xfrm>
            <a:off x="6553200" y="4038600"/>
            <a:ext cx="533400" cy="304800"/>
          </a:xfrm>
          <a:prstGeom prst="flowChartAlternateProcess">
            <a:avLst/>
          </a:prstGeom>
          <a:solidFill>
            <a:srgbClr val="CC33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269351" name="Text Box 40"/>
          <p:cNvSpPr txBox="1">
            <a:spLocks noChangeArrowheads="1"/>
          </p:cNvSpPr>
          <p:nvPr/>
        </p:nvSpPr>
        <p:spPr bwMode="auto">
          <a:xfrm>
            <a:off x="7316788" y="2667000"/>
            <a:ext cx="63831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اللاويين</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9352" name="Text Box 41"/>
          <p:cNvSpPr txBox="1">
            <a:spLocks noChangeArrowheads="1"/>
          </p:cNvSpPr>
          <p:nvPr/>
        </p:nvSpPr>
        <p:spPr bwMode="auto">
          <a:xfrm>
            <a:off x="7310438" y="3352800"/>
            <a:ext cx="53251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الكهنة</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9353" name="Text Box 42"/>
          <p:cNvSpPr txBox="1">
            <a:spLocks noChangeArrowheads="1"/>
          </p:cNvSpPr>
          <p:nvPr/>
        </p:nvSpPr>
        <p:spPr bwMode="auto">
          <a:xfrm>
            <a:off x="7315200" y="4038600"/>
            <a:ext cx="91723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رئيس الكهنة</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9354" name="Text Box 43"/>
          <p:cNvSpPr txBox="1">
            <a:spLocks noChangeArrowheads="1"/>
          </p:cNvSpPr>
          <p:nvPr/>
        </p:nvSpPr>
        <p:spPr bwMode="auto">
          <a:xfrm>
            <a:off x="7189319" y="4572000"/>
            <a:ext cx="111440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قدما ناراً غريبة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فأماتهما الله</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9355" name="AutoShape 44"/>
          <p:cNvSpPr>
            <a:spLocks noChangeArrowheads="1"/>
          </p:cNvSpPr>
          <p:nvPr/>
        </p:nvSpPr>
        <p:spPr bwMode="auto">
          <a:xfrm>
            <a:off x="6553200" y="4648200"/>
            <a:ext cx="533400" cy="304800"/>
          </a:xfrm>
          <a:prstGeom prst="flowChartAlternateProcess">
            <a:avLst/>
          </a:prstGeom>
          <a:solidFill>
            <a:srgbClr val="FFFF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269356" name="Line 45"/>
          <p:cNvSpPr>
            <a:spLocks noChangeShapeType="1"/>
          </p:cNvSpPr>
          <p:nvPr/>
        </p:nvSpPr>
        <p:spPr bwMode="auto">
          <a:xfrm>
            <a:off x="6477000" y="4572000"/>
            <a:ext cx="685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269357" name="Line 46"/>
          <p:cNvSpPr>
            <a:spLocks noChangeShapeType="1"/>
          </p:cNvSpPr>
          <p:nvPr/>
        </p:nvSpPr>
        <p:spPr bwMode="auto">
          <a:xfrm flipH="1">
            <a:off x="6477000" y="4572000"/>
            <a:ext cx="685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269358" name="TextBox 47"/>
          <p:cNvSpPr txBox="1">
            <a:spLocks noChangeArrowheads="1"/>
          </p:cNvSpPr>
          <p:nvPr/>
        </p:nvSpPr>
        <p:spPr bwMode="auto">
          <a:xfrm>
            <a:off x="8241074" y="6477000"/>
            <a:ext cx="75052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Manna</a:t>
            </a:r>
          </a:p>
        </p:txBody>
      </p:sp>
      <p:sp>
        <p:nvSpPr>
          <p:cNvPr id="269359" name="TextBox 1"/>
          <p:cNvSpPr txBox="1">
            <a:spLocks noChangeArrowheads="1"/>
          </p:cNvSpPr>
          <p:nvPr/>
        </p:nvSpPr>
        <p:spPr bwMode="auto">
          <a:xfrm>
            <a:off x="6654752" y="6453188"/>
            <a:ext cx="227017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مقتبس من خرائط الكتاب المقدس مانا</a:t>
            </a:r>
            <a:endParaRPr kumimoji="0" lang="en-US"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9360" name="Text Box 41"/>
          <p:cNvSpPr txBox="1">
            <a:spLocks noChangeArrowheads="1"/>
          </p:cNvSpPr>
          <p:nvPr/>
        </p:nvSpPr>
        <p:spPr bwMode="auto">
          <a:xfrm>
            <a:off x="8374063" y="128588"/>
            <a:ext cx="612775"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125</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202</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3067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WordArt 2"/>
          <p:cNvSpPr>
            <a:spLocks noChangeArrowheads="1" noChangeShapeType="1" noTextEdit="1"/>
          </p:cNvSpPr>
          <p:nvPr/>
        </p:nvSpPr>
        <p:spPr bwMode="auto">
          <a:xfrm>
            <a:off x="1219200" y="304800"/>
            <a:ext cx="6610350" cy="647700"/>
          </a:xfrm>
          <a:prstGeom prst="rect">
            <a:avLst/>
          </a:prstGeom>
        </p:spPr>
        <p:txBody>
          <a:bodyPr wrap="none" fromWordArt="1">
            <a:prstTxWarp prst="textPlain">
              <a:avLst>
                <a:gd name="adj" fmla="val 50000"/>
              </a:avLst>
            </a:prstTxWarp>
          </a:bodyPr>
          <a:lstStyle/>
          <a:p>
            <a:pPr algn="ctr"/>
            <a:endParaRPr lang="en-GB" sz="3600" kern="10">
              <a:ln w="9525">
                <a:solidFill>
                  <a:srgbClr val="000000"/>
                </a:solidFill>
                <a:round/>
                <a:headEnd/>
                <a:tailEnd/>
              </a:ln>
              <a:solidFill>
                <a:srgbClr val="000000"/>
              </a:solidFill>
              <a:latin typeface="Arial Black"/>
            </a:endParaRPr>
          </a:p>
        </p:txBody>
      </p:sp>
      <p:sp>
        <p:nvSpPr>
          <p:cNvPr id="196610" name="AutoShape 3"/>
          <p:cNvSpPr>
            <a:spLocks noChangeArrowheads="1"/>
          </p:cNvSpPr>
          <p:nvPr/>
        </p:nvSpPr>
        <p:spPr bwMode="auto">
          <a:xfrm>
            <a:off x="152400" y="990600"/>
            <a:ext cx="8839200" cy="5562600"/>
          </a:xfrm>
          <a:prstGeom prst="verticalScroll">
            <a:avLst>
              <a:gd name="adj" fmla="val 4968"/>
            </a:avLst>
          </a:prstGeom>
          <a:solidFill>
            <a:schemeClr val="bg1"/>
          </a:solidFill>
          <a:ln w="9525">
            <a:solidFill>
              <a:schemeClr val="tx1"/>
            </a:solidFill>
            <a:round/>
            <a:headEnd/>
            <a:tailEnd/>
          </a:ln>
        </p:spPr>
        <p:txBody>
          <a:bodyPr vert="eaVert"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cs typeface="Arial" panose="020B0604020202020204" pitchFamily="34" charset="0"/>
            </a:endParaRPr>
          </a:p>
        </p:txBody>
      </p:sp>
      <p:sp>
        <p:nvSpPr>
          <p:cNvPr id="196611" name="Text Box 4"/>
          <p:cNvSpPr txBox="1">
            <a:spLocks noChangeArrowheads="1"/>
          </p:cNvSpPr>
          <p:nvPr/>
        </p:nvSpPr>
        <p:spPr bwMode="auto">
          <a:xfrm>
            <a:off x="755576" y="1600200"/>
            <a:ext cx="7778824" cy="493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endParaRPr lang="en-US" altLang="en-US" sz="1800" b="1" dirty="0">
              <a:cs typeface="Arial" panose="020B0604020202020204" pitchFamily="34" charset="0"/>
            </a:endParaRPr>
          </a:p>
          <a:p>
            <a:pPr algn="r" eaLnBrk="1" hangingPunct="1">
              <a:spcBef>
                <a:spcPct val="50000"/>
              </a:spcBef>
            </a:pPr>
            <a:r>
              <a:rPr lang="ar-JO" altLang="en-US" sz="1800" b="1" dirty="0">
                <a:cs typeface="Arial" panose="020B0604020202020204" pitchFamily="34" charset="0"/>
              </a:rPr>
              <a:t>6 ص: الإستيقاظ والصلاة</a:t>
            </a:r>
            <a:endParaRPr lang="en-US" altLang="en-US" sz="1800" b="1" dirty="0">
              <a:cs typeface="Arial" panose="020B0604020202020204" pitchFamily="34" charset="0"/>
            </a:endParaRPr>
          </a:p>
          <a:p>
            <a:pPr algn="r" eaLnBrk="1" hangingPunct="1">
              <a:spcBef>
                <a:spcPct val="50000"/>
              </a:spcBef>
            </a:pPr>
            <a:r>
              <a:rPr lang="ar-JO" altLang="en-US" sz="1800" b="1" dirty="0">
                <a:cs typeface="Arial" panose="020B0604020202020204" pitchFamily="34" charset="0"/>
              </a:rPr>
              <a:t>7 ص: الإستحمام الأول يليه الواجبات الصباحية (الغسيل والتنظيف)</a:t>
            </a:r>
          </a:p>
          <a:p>
            <a:pPr algn="r" eaLnBrk="1" hangingPunct="1">
              <a:spcBef>
                <a:spcPct val="50000"/>
              </a:spcBef>
            </a:pPr>
            <a:r>
              <a:rPr lang="ar-JO" altLang="en-US" sz="1800" b="1" dirty="0">
                <a:cs typeface="Arial" panose="020B0604020202020204" pitchFamily="34" charset="0"/>
              </a:rPr>
              <a:t>8 ص: الإفطار (الصنوف الأدنى لإطعام الآلهة وتحميمهم)</a:t>
            </a:r>
            <a:endParaRPr lang="en-US" altLang="en-US" sz="1800" b="1" dirty="0">
              <a:cs typeface="Arial" panose="020B0604020202020204" pitchFamily="34" charset="0"/>
            </a:endParaRPr>
          </a:p>
          <a:p>
            <a:pPr algn="r" eaLnBrk="1" hangingPunct="1">
              <a:spcBef>
                <a:spcPct val="50000"/>
              </a:spcBef>
            </a:pPr>
            <a:r>
              <a:rPr lang="ar-JO" altLang="en-US" sz="1800" b="1" dirty="0">
                <a:cs typeface="Arial" panose="020B0604020202020204" pitchFamily="34" charset="0"/>
              </a:rPr>
              <a:t>9 ص: تعليم ومقابلة الناس أو أي أمور أخرى يجب عملها</a:t>
            </a:r>
            <a:endParaRPr lang="en-US" altLang="en-US" sz="1800" b="1" dirty="0">
              <a:cs typeface="Arial" panose="020B0604020202020204" pitchFamily="34" charset="0"/>
            </a:endParaRPr>
          </a:p>
          <a:p>
            <a:pPr algn="r" eaLnBrk="1" hangingPunct="1">
              <a:spcBef>
                <a:spcPct val="50000"/>
              </a:spcBef>
            </a:pPr>
            <a:r>
              <a:rPr lang="ar-JO" altLang="en-US" sz="1800" b="1" dirty="0">
                <a:cs typeface="Arial" panose="020B0604020202020204" pitchFamily="34" charset="0"/>
              </a:rPr>
              <a:t>11 ص: الإستحمام الثاني والصلوات</a:t>
            </a:r>
            <a:endParaRPr lang="en-US" altLang="en-US" sz="1800" b="1" dirty="0">
              <a:cs typeface="Arial" panose="020B0604020202020204" pitchFamily="34" charset="0"/>
            </a:endParaRPr>
          </a:p>
          <a:p>
            <a:pPr algn="r" eaLnBrk="1" hangingPunct="1">
              <a:spcBef>
                <a:spcPct val="50000"/>
              </a:spcBef>
            </a:pPr>
            <a:r>
              <a:rPr lang="ar-JO" altLang="en-US" sz="1800" b="1" dirty="0">
                <a:cs typeface="Arial" panose="020B0604020202020204" pitchFamily="34" charset="0"/>
              </a:rPr>
              <a:t>12 م: الغداء متبوعاً بالراحة وإطعام الآلهة</a:t>
            </a:r>
            <a:endParaRPr lang="en-US" altLang="en-US" sz="1800" b="1" dirty="0">
              <a:cs typeface="Arial" panose="020B0604020202020204" pitchFamily="34" charset="0"/>
            </a:endParaRPr>
          </a:p>
          <a:p>
            <a:pPr algn="r" eaLnBrk="1" hangingPunct="1">
              <a:spcBef>
                <a:spcPct val="50000"/>
              </a:spcBef>
            </a:pPr>
            <a:r>
              <a:rPr lang="ar-JO" altLang="en-US" sz="1800" b="1" dirty="0">
                <a:cs typeface="Arial" panose="020B0604020202020204" pitchFamily="34" charset="0"/>
              </a:rPr>
              <a:t>1 م: واجبات أخرى (جنائز، صلوات، نصائح)</a:t>
            </a:r>
            <a:endParaRPr lang="en-US" altLang="en-US" sz="1800" b="1" dirty="0">
              <a:cs typeface="Arial" panose="020B0604020202020204" pitchFamily="34" charset="0"/>
            </a:endParaRPr>
          </a:p>
          <a:p>
            <a:pPr algn="r" eaLnBrk="1" hangingPunct="1">
              <a:spcBef>
                <a:spcPct val="50000"/>
              </a:spcBef>
            </a:pPr>
            <a:r>
              <a:rPr lang="ar-JO" altLang="en-US" sz="1800" b="1" dirty="0">
                <a:cs typeface="Arial" panose="020B0604020202020204" pitchFamily="34" charset="0"/>
              </a:rPr>
              <a:t>3 م: الإستحمام الثالث بالإضافة غلى الغسيل ووضع ملابس الآلهة</a:t>
            </a:r>
            <a:endParaRPr lang="en-US" altLang="en-US" sz="1800" b="1" dirty="0">
              <a:cs typeface="Arial" panose="020B0604020202020204" pitchFamily="34" charset="0"/>
            </a:endParaRPr>
          </a:p>
          <a:p>
            <a:pPr algn="r" eaLnBrk="1" hangingPunct="1">
              <a:spcBef>
                <a:spcPct val="50000"/>
              </a:spcBef>
            </a:pPr>
            <a:r>
              <a:rPr lang="ar-JO" altLang="en-US" sz="1800" b="1" dirty="0">
                <a:cs typeface="Arial" panose="020B0604020202020204" pitchFamily="34" charset="0"/>
              </a:rPr>
              <a:t>4 م: الشعائر الكهنوتية (الذبائح)</a:t>
            </a:r>
            <a:endParaRPr lang="en-US" altLang="en-US" sz="1800" b="1" dirty="0">
              <a:cs typeface="Arial" panose="020B0604020202020204" pitchFamily="34" charset="0"/>
            </a:endParaRPr>
          </a:p>
          <a:p>
            <a:pPr algn="r" eaLnBrk="1" hangingPunct="1">
              <a:spcBef>
                <a:spcPct val="50000"/>
              </a:spcBef>
            </a:pPr>
            <a:r>
              <a:rPr lang="ar-JO" altLang="en-US" sz="1800" b="1" dirty="0">
                <a:cs typeface="Arial" panose="020B0604020202020204" pitchFamily="34" charset="0"/>
              </a:rPr>
              <a:t>6 م: العشاء والمزيد من التأمل (إطعام الآلهة)</a:t>
            </a:r>
            <a:endParaRPr lang="en-US" altLang="en-US" sz="1800" b="1" dirty="0">
              <a:cs typeface="Arial" panose="020B0604020202020204" pitchFamily="34" charset="0"/>
            </a:endParaRPr>
          </a:p>
          <a:p>
            <a:pPr algn="r" eaLnBrk="1" hangingPunct="1">
              <a:spcBef>
                <a:spcPct val="50000"/>
              </a:spcBef>
            </a:pPr>
            <a:r>
              <a:rPr lang="ar-JO" altLang="en-US" sz="1800" b="1" dirty="0">
                <a:cs typeface="Arial" panose="020B0604020202020204" pitchFamily="34" charset="0"/>
              </a:rPr>
              <a:t>7 م: إغلاق وتنظيف المعبد</a:t>
            </a:r>
            <a:endParaRPr lang="en-US" altLang="en-US" sz="1800" b="1" dirty="0">
              <a:cs typeface="Arial" panose="020B0604020202020204" pitchFamily="34" charset="0"/>
            </a:endParaRPr>
          </a:p>
        </p:txBody>
      </p:sp>
      <p:sp>
        <p:nvSpPr>
          <p:cNvPr id="2" name="Title 1"/>
          <p:cNvSpPr>
            <a:spLocks noGrp="1"/>
          </p:cNvSpPr>
          <p:nvPr>
            <p:ph type="title" idx="4294967295"/>
          </p:nvPr>
        </p:nvSpPr>
        <p:spPr>
          <a:xfrm>
            <a:off x="457200" y="44624"/>
            <a:ext cx="5626968" cy="1143000"/>
          </a:xfrm>
          <a:extLst>
            <a:ext uri="{FAA26D3D-D897-4be2-8F04-BA451C77F1D7}">
              <ma14:placeholderFlag xmlns:ma14="http://schemas.microsoft.com/office/mac/drawingml/2011/main" xmlns="" val="1"/>
            </a:ext>
          </a:extLst>
        </p:spPr>
        <p:txBody>
          <a:bodyPr/>
          <a:lstStyle/>
          <a:p>
            <a:pPr>
              <a:defRPr/>
            </a:pPr>
            <a:r>
              <a:rPr lang="ar-JO" sz="3600" kern="10" dirty="0">
                <a:ln w="9525" cap="flat" cmpd="sng" algn="ctr">
                  <a:solidFill>
                    <a:srgbClr val="000000"/>
                  </a:solidFill>
                  <a:prstDash val="solid"/>
                  <a:round/>
                </a:ln>
                <a:solidFill>
                  <a:srgbClr val="000000"/>
                </a:solidFill>
                <a:latin typeface="Arial" panose="020B0604020202020204" pitchFamily="34" charset="0"/>
                <a:ea typeface="Arial Black"/>
                <a:cs typeface="Arial" panose="020B0604020202020204" pitchFamily="34" charset="0"/>
              </a:rPr>
              <a:t>برنامج يوم كاهن هندوسي</a:t>
            </a:r>
            <a:endParaRPr lang="en-US" dirty="0">
              <a:latin typeface="Arial" panose="020B0604020202020204" pitchFamily="34" charset="0"/>
              <a:ea typeface="ＭＳ Ｐゴシック" charset="0"/>
              <a:cs typeface="Arial" panose="020B0604020202020204" pitchFamily="34" charset="0"/>
            </a:endParaRPr>
          </a:p>
        </p:txBody>
      </p:sp>
      <p:pic>
        <p:nvPicPr>
          <p:cNvPr id="19661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3300" y="0"/>
            <a:ext cx="3097213"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21013" y="1588"/>
            <a:ext cx="6122987"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6" name="Rectangle 2"/>
          <p:cNvSpPr>
            <a:spLocks noGrp="1" noChangeArrowheads="1"/>
          </p:cNvSpPr>
          <p:nvPr>
            <p:ph type="body" idx="1"/>
          </p:nvPr>
        </p:nvSpPr>
        <p:spPr>
          <a:xfrm>
            <a:off x="0" y="836613"/>
            <a:ext cx="3059113" cy="6121400"/>
          </a:xfrm>
        </p:spPr>
        <p:txBody>
          <a:bodyPr/>
          <a:lstStyle/>
          <a:p>
            <a:pPr algn="r" rtl="1" eaLnBrk="1" hangingPunct="1"/>
            <a:r>
              <a:rPr lang="ar-JO" altLang="en-US" b="1" dirty="0">
                <a:latin typeface="Arial" panose="020B0604020202020204" pitchFamily="34" charset="0"/>
                <a:cs typeface="Arial" panose="020B0604020202020204" pitchFamily="34" charset="0"/>
              </a:rPr>
              <a:t>الإمتيازات</a:t>
            </a:r>
            <a:endParaRPr lang="en-US" altLang="en-US" b="1" dirty="0">
              <a:latin typeface="Arial" panose="020B0604020202020204" pitchFamily="34" charset="0"/>
              <a:cs typeface="Arial" panose="020B0604020202020204" pitchFamily="34" charset="0"/>
            </a:endParaRPr>
          </a:p>
          <a:p>
            <a:pPr lvl="1" algn="r" rtl="1" eaLnBrk="1" hangingPunct="1"/>
            <a:r>
              <a:rPr lang="ar-JO" altLang="en-US" b="1" dirty="0">
                <a:latin typeface="Arial" panose="020B0604020202020204" pitchFamily="34" charset="0"/>
                <a:cs typeface="Arial" panose="020B0604020202020204" pitchFamily="34" charset="0"/>
              </a:rPr>
              <a:t>لا يرثون الأرض</a:t>
            </a:r>
            <a:endParaRPr lang="en-US" altLang="en-US" b="1" dirty="0">
              <a:latin typeface="Arial" panose="020B0604020202020204" pitchFamily="34" charset="0"/>
              <a:cs typeface="Arial" panose="020B0604020202020204" pitchFamily="34" charset="0"/>
            </a:endParaRPr>
          </a:p>
          <a:p>
            <a:pPr lvl="1" algn="r" rtl="1" eaLnBrk="1" hangingPunct="1"/>
            <a:r>
              <a:rPr lang="ar-JO" altLang="en-US" b="1" dirty="0">
                <a:latin typeface="Arial" panose="020B0604020202020204" pitchFamily="34" charset="0"/>
                <a:cs typeface="Arial" panose="020B0604020202020204" pitchFamily="34" charset="0"/>
              </a:rPr>
              <a:t>يسكنون في 48 مدينة (6 مدن أخرى للجوء)</a:t>
            </a:r>
            <a:endParaRPr lang="en-US" altLang="en-US" b="1" dirty="0">
              <a:latin typeface="Arial" panose="020B0604020202020204" pitchFamily="34" charset="0"/>
              <a:cs typeface="Arial" panose="020B0604020202020204" pitchFamily="34" charset="0"/>
            </a:endParaRPr>
          </a:p>
          <a:p>
            <a:pPr lvl="1" algn="r" rtl="1" eaLnBrk="1" hangingPunct="1"/>
            <a:r>
              <a:rPr lang="ar-JO" altLang="en-US" b="1" dirty="0">
                <a:latin typeface="Arial" panose="020B0604020202020204" pitchFamily="34" charset="0"/>
                <a:cs typeface="Arial" panose="020B0604020202020204" pitchFamily="34" charset="0"/>
              </a:rPr>
              <a:t>يأخذون العشور</a:t>
            </a:r>
            <a:endParaRPr lang="en-US" altLang="en-US" b="1" dirty="0">
              <a:latin typeface="Arial" panose="020B0604020202020204" pitchFamily="34" charset="0"/>
              <a:cs typeface="Arial" panose="020B0604020202020204" pitchFamily="34" charset="0"/>
            </a:endParaRPr>
          </a:p>
          <a:p>
            <a:pPr lvl="1" algn="r" rtl="1" eaLnBrk="1" hangingPunct="1"/>
            <a:r>
              <a:rPr lang="ar-JO" altLang="en-US" b="1" dirty="0">
                <a:latin typeface="Arial" panose="020B0604020202020204" pitchFamily="34" charset="0"/>
                <a:cs typeface="Arial" panose="020B0604020202020204" pitchFamily="34" charset="0"/>
              </a:rPr>
              <a:t>في بعض الأحيان يتلقون غنائم المعارك</a:t>
            </a:r>
            <a:endParaRPr lang="en-US" altLang="en-US"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669D930-6E0A-C3DF-B183-CF88E6225E10}"/>
              </a:ext>
            </a:extLst>
          </p:cNvPr>
          <p:cNvSpPr txBox="1"/>
          <p:nvPr/>
        </p:nvSpPr>
        <p:spPr>
          <a:xfrm>
            <a:off x="0" y="-1"/>
            <a:ext cx="3021013" cy="707886"/>
          </a:xfrm>
          <a:prstGeom prst="rect">
            <a:avLst/>
          </a:prstGeom>
          <a:solidFill>
            <a:schemeClr val="tx1"/>
          </a:solidFill>
        </p:spPr>
        <p:txBody>
          <a:bodyPr wrap="square" rtlCol="0">
            <a:spAutoFit/>
          </a:bodyPr>
          <a:lstStyle/>
          <a:p>
            <a:pPr algn="ctr"/>
            <a:r>
              <a:rPr lang="ar-SA" sz="4000" b="1" dirty="0">
                <a:solidFill>
                  <a:schemeClr val="bg1"/>
                </a:solidFill>
              </a:rPr>
              <a:t>اللاويين</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p:cNvSpPr>
            <a:spLocks noGrp="1" noChangeArrowheads="1"/>
          </p:cNvSpPr>
          <p:nvPr>
            <p:ph type="body" idx="1"/>
          </p:nvPr>
        </p:nvSpPr>
        <p:spPr>
          <a:xfrm>
            <a:off x="457200" y="1916113"/>
            <a:ext cx="4546600" cy="4210050"/>
          </a:xfrm>
        </p:spPr>
        <p:txBody>
          <a:bodyPr/>
          <a:lstStyle/>
          <a:p>
            <a:pPr algn="r" rtl="1" eaLnBrk="1" hangingPunct="1"/>
            <a:r>
              <a:rPr lang="ar-JO" altLang="en-US" sz="3600" b="1" dirty="0">
                <a:latin typeface="Arial" panose="020B0604020202020204" pitchFamily="34" charset="0"/>
                <a:cs typeface="Arial" panose="020B0604020202020204" pitchFamily="34" charset="0"/>
              </a:rPr>
              <a:t>عمر الخدمة</a:t>
            </a:r>
            <a:endParaRPr lang="en-US" altLang="en-US" sz="3600" b="1" dirty="0">
              <a:latin typeface="Arial" panose="020B0604020202020204" pitchFamily="34" charset="0"/>
              <a:cs typeface="Arial" panose="020B0604020202020204" pitchFamily="34" charset="0"/>
            </a:endParaRPr>
          </a:p>
          <a:p>
            <a:pPr lvl="1" algn="r" rtl="1" eaLnBrk="1" hangingPunct="1"/>
            <a:r>
              <a:rPr lang="ar-JO" altLang="en-US" sz="3200" b="1" dirty="0">
                <a:latin typeface="Arial" panose="020B0604020202020204" pitchFamily="34" charset="0"/>
                <a:cs typeface="Arial" panose="020B0604020202020204" pitchFamily="34" charset="0"/>
              </a:rPr>
              <a:t>25 - 50</a:t>
            </a:r>
            <a:endParaRPr lang="en-US" altLang="en-US" sz="3200" b="1" dirty="0">
              <a:latin typeface="Arial" panose="020B0604020202020204" pitchFamily="34" charset="0"/>
              <a:cs typeface="Arial" panose="020B0604020202020204" pitchFamily="34" charset="0"/>
            </a:endParaRPr>
          </a:p>
          <a:p>
            <a:pPr lvl="1" algn="r" rtl="1" eaLnBrk="1" hangingPunct="1"/>
            <a:r>
              <a:rPr lang="ar-JO" altLang="en-US" sz="3200" b="1" dirty="0">
                <a:latin typeface="Arial" panose="020B0604020202020204" pitchFamily="34" charset="0"/>
                <a:cs typeface="Arial" panose="020B0604020202020204" pitchFamily="34" charset="0"/>
              </a:rPr>
              <a:t> بعد سن 50 سنة</a:t>
            </a:r>
            <a:br>
              <a:rPr lang="en-US" altLang="en-US" sz="3200" b="1" dirty="0">
                <a:latin typeface="Arial" panose="020B0604020202020204" pitchFamily="34" charset="0"/>
                <a:cs typeface="Arial" panose="020B0604020202020204" pitchFamily="34" charset="0"/>
              </a:rPr>
            </a:br>
            <a:r>
              <a:rPr lang="ar-JO" altLang="en-US" sz="2400" b="1" dirty="0">
                <a:latin typeface="Arial" panose="020B0604020202020204" pitchFamily="34" charset="0"/>
                <a:cs typeface="Arial" panose="020B0604020202020204" pitchFamily="34" charset="0"/>
              </a:rPr>
              <a:t>نصف متقاعد، يخدم في مهمات محدودة</a:t>
            </a:r>
            <a:endParaRPr lang="en-US" altLang="en-US" sz="2400" b="1" dirty="0">
              <a:latin typeface="Arial" panose="020B0604020202020204" pitchFamily="34" charset="0"/>
              <a:cs typeface="Arial" panose="020B0604020202020204" pitchFamily="34" charset="0"/>
            </a:endParaRPr>
          </a:p>
          <a:p>
            <a:pPr lvl="1" algn="r" rtl="1" eaLnBrk="1" hangingPunct="1"/>
            <a:r>
              <a:rPr lang="ar-JO" altLang="en-US" sz="3200" b="1" dirty="0">
                <a:latin typeface="Arial" panose="020B0604020202020204" pitchFamily="34" charset="0"/>
                <a:cs typeface="Arial" panose="020B0604020202020204" pitchFamily="34" charset="0"/>
              </a:rPr>
              <a:t>20 - 50</a:t>
            </a:r>
            <a:endParaRPr lang="en-US" altLang="en-US" sz="3200" b="1" dirty="0">
              <a:latin typeface="Arial" panose="020B0604020202020204" pitchFamily="34" charset="0"/>
              <a:cs typeface="Arial" panose="020B0604020202020204" pitchFamily="34" charset="0"/>
            </a:endParaRPr>
          </a:p>
          <a:p>
            <a:pPr lvl="2" algn="r" rtl="1" eaLnBrk="1" hangingPunct="1"/>
            <a:r>
              <a:rPr lang="ar-JO" altLang="en-US" sz="2800" b="1" dirty="0">
                <a:latin typeface="Arial" panose="020B0604020202020204" pitchFamily="34" charset="0"/>
                <a:cs typeface="Arial" panose="020B0604020202020204" pitchFamily="34" charset="0"/>
              </a:rPr>
              <a:t>بعد أن أنشأ داود الموقع الدائم للتابوت</a:t>
            </a:r>
            <a:endParaRPr lang="en-US" altLang="en-US" sz="2800" b="1" dirty="0">
              <a:latin typeface="Arial" panose="020B0604020202020204" pitchFamily="34" charset="0"/>
              <a:cs typeface="Arial" panose="020B0604020202020204" pitchFamily="34" charset="0"/>
            </a:endParaRPr>
          </a:p>
        </p:txBody>
      </p:sp>
      <p:pic>
        <p:nvPicPr>
          <p:cNvPr id="25395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22225"/>
            <a:ext cx="4129088"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503A4D93-5956-C3E1-8EC1-5205F9EBCF86}"/>
              </a:ext>
            </a:extLst>
          </p:cNvPr>
          <p:cNvSpPr txBox="1">
            <a:spLocks noChangeArrowheads="1"/>
          </p:cNvSpPr>
          <p:nvPr/>
        </p:nvSpPr>
        <p:spPr bwMode="auto">
          <a:xfrm>
            <a:off x="0" y="836613"/>
            <a:ext cx="3021013" cy="86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lgn="ctr" eaLnBrk="1" hangingPunct="1">
              <a:buNone/>
            </a:pPr>
            <a:r>
              <a:rPr lang="ar-JO" altLang="en-US" b="1" kern="0" dirty="0">
                <a:latin typeface="Arial" panose="020B0604020202020204" pitchFamily="34" charset="0"/>
                <a:cs typeface="Arial" panose="020B0604020202020204" pitchFamily="34" charset="0"/>
              </a:rPr>
              <a:t>التعيين</a:t>
            </a:r>
            <a:endParaRPr lang="en-US" altLang="en-US" b="1" kern="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E8323E8-4DF9-D9AE-3EEE-E77CF3FF2480}"/>
              </a:ext>
            </a:extLst>
          </p:cNvPr>
          <p:cNvSpPr txBox="1"/>
          <p:nvPr/>
        </p:nvSpPr>
        <p:spPr>
          <a:xfrm>
            <a:off x="0" y="-1"/>
            <a:ext cx="3021013" cy="707886"/>
          </a:xfrm>
          <a:prstGeom prst="rect">
            <a:avLst/>
          </a:prstGeom>
          <a:solidFill>
            <a:schemeClr val="tx1"/>
          </a:solidFill>
        </p:spPr>
        <p:txBody>
          <a:bodyPr wrap="square" rtlCol="0">
            <a:spAutoFit/>
          </a:bodyPr>
          <a:lstStyle/>
          <a:p>
            <a:pPr algn="ctr"/>
            <a:r>
              <a:rPr lang="ar-SA" sz="4000" b="1" dirty="0">
                <a:solidFill>
                  <a:schemeClr val="bg1"/>
                </a:solidFill>
              </a:rPr>
              <a:t>اللاويين</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46250"/>
            <a:ext cx="9150350"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Rectangle 2"/>
          <p:cNvSpPr>
            <a:spLocks noGrp="1" noChangeArrowheads="1"/>
          </p:cNvSpPr>
          <p:nvPr>
            <p:ph type="body" idx="1"/>
          </p:nvPr>
        </p:nvSpPr>
        <p:spPr>
          <a:xfrm>
            <a:off x="457200" y="692696"/>
            <a:ext cx="8229600" cy="1800200"/>
          </a:xfrm>
          <a:extLst>
            <a:ext uri="{FAA26D3D-D897-4be2-8F04-BA451C77F1D7}">
              <ma14:placeholderFlag xmlns:ma14="http://schemas.microsoft.com/office/mac/drawingml/2011/main" xmlns="" val="1"/>
            </a:ext>
          </a:extLst>
        </p:spPr>
        <p:txBody>
          <a:bodyPr/>
          <a:lstStyle/>
          <a:p>
            <a:pPr algn="r" rtl="1" eaLnBrk="1" hangingPunct="1">
              <a:defRPr/>
            </a:pPr>
            <a:r>
              <a:rPr lang="ar-JO" b="1" dirty="0">
                <a:latin typeface="Arial" panose="020B0604020202020204" pitchFamily="34" charset="0"/>
                <a:ea typeface="ＭＳ Ｐゴシック" charset="0"/>
                <a:cs typeface="Arial" panose="020B0604020202020204" pitchFamily="34" charset="0"/>
              </a:rPr>
              <a:t>الواجبات</a:t>
            </a:r>
            <a:endParaRPr lang="en-US" b="1" dirty="0">
              <a:latin typeface="Arial" panose="020B0604020202020204" pitchFamily="34" charset="0"/>
              <a:ea typeface="ＭＳ Ｐゴシック" charset="0"/>
              <a:cs typeface="Arial" panose="020B0604020202020204" pitchFamily="34" charset="0"/>
            </a:endParaRPr>
          </a:p>
          <a:p>
            <a:pPr lvl="1" algn="r" rtl="1" eaLnBrk="1" hangingPunct="1">
              <a:defRPr/>
            </a:pPr>
            <a:r>
              <a:rPr lang="ar-JO" b="1" dirty="0">
                <a:latin typeface="Arial" panose="020B0604020202020204" pitchFamily="34" charset="0"/>
                <a:ea typeface="ＭＳ Ｐゴシック" charset="0"/>
                <a:cs typeface="Arial" panose="020B0604020202020204" pitchFamily="34" charset="0"/>
              </a:rPr>
              <a:t>الإنفصال عن بقية بني إسرائيل</a:t>
            </a:r>
            <a:endParaRPr lang="en-US" b="1" dirty="0">
              <a:latin typeface="Arial" panose="020B0604020202020204" pitchFamily="34" charset="0"/>
              <a:ea typeface="ＭＳ Ｐゴシック" charset="0"/>
              <a:cs typeface="Arial" panose="020B0604020202020204" pitchFamily="34" charset="0"/>
            </a:endParaRPr>
          </a:p>
          <a:p>
            <a:pPr lvl="1" algn="r" rtl="1" eaLnBrk="1" hangingPunct="1">
              <a:defRPr/>
            </a:pPr>
            <a:r>
              <a:rPr lang="ar-JO" b="1" dirty="0">
                <a:solidFill>
                  <a:srgbClr val="FFFFFF"/>
                </a:solidFill>
                <a:effectLst>
                  <a:glow rad="241300">
                    <a:schemeClr val="tx1">
                      <a:alpha val="91000"/>
                    </a:schemeClr>
                  </a:glow>
                </a:effectLst>
                <a:latin typeface="Arial" panose="020B0604020202020204" pitchFamily="34" charset="0"/>
                <a:ea typeface="ＭＳ Ｐゴシック" charset="0"/>
                <a:cs typeface="Arial" panose="020B0604020202020204" pitchFamily="34" charset="0"/>
              </a:rPr>
              <a:t>الموت عند محاولة الخدمة ككهنة</a:t>
            </a:r>
            <a:endParaRPr lang="en-US" b="1" dirty="0">
              <a:latin typeface="Arial" panose="020B0604020202020204" pitchFamily="34" charset="0"/>
              <a:ea typeface="ＭＳ Ｐゴシック" charset="0"/>
              <a:cs typeface="Arial" panose="020B0604020202020204" pitchFamily="34" charset="0"/>
            </a:endParaRPr>
          </a:p>
          <a:p>
            <a:pPr lvl="2" eaLnBrk="1" hangingPunct="1">
              <a:defRPr/>
            </a:pPr>
            <a:endParaRPr lang="en-US" b="1" dirty="0">
              <a:latin typeface="Arial" panose="020B0604020202020204" pitchFamily="34" charset="0"/>
              <a:ea typeface="ＭＳ Ｐゴシック" charset="0"/>
              <a:cs typeface="Arial" panose="020B0604020202020204" pitchFamily="34" charset="0"/>
            </a:endParaRPr>
          </a:p>
        </p:txBody>
      </p:sp>
      <p:sp>
        <p:nvSpPr>
          <p:cNvPr id="2" name="TextBox 1">
            <a:extLst>
              <a:ext uri="{FF2B5EF4-FFF2-40B4-BE49-F238E27FC236}">
                <a16:creationId xmlns:a16="http://schemas.microsoft.com/office/drawing/2014/main" id="{DD2B75BA-5FF8-8AC7-7E68-3F308E652D63}"/>
              </a:ext>
            </a:extLst>
          </p:cNvPr>
          <p:cNvSpPr txBox="1"/>
          <p:nvPr/>
        </p:nvSpPr>
        <p:spPr>
          <a:xfrm>
            <a:off x="0" y="-1"/>
            <a:ext cx="3021013" cy="707886"/>
          </a:xfrm>
          <a:prstGeom prst="rect">
            <a:avLst/>
          </a:prstGeom>
          <a:solidFill>
            <a:schemeClr val="tx1"/>
          </a:solidFill>
        </p:spPr>
        <p:txBody>
          <a:bodyPr wrap="square" rtlCol="0">
            <a:spAutoFit/>
          </a:bodyPr>
          <a:lstStyle/>
          <a:p>
            <a:pPr algn="ctr"/>
            <a:r>
              <a:rPr lang="ar-SA" sz="4000" b="1" dirty="0">
                <a:solidFill>
                  <a:schemeClr val="bg1"/>
                </a:solidFill>
              </a:rPr>
              <a:t>اللاويين</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2"/>
          <p:cNvSpPr>
            <a:spLocks noGrp="1" noChangeArrowheads="1"/>
          </p:cNvSpPr>
          <p:nvPr>
            <p:ph type="body" idx="1"/>
          </p:nvPr>
        </p:nvSpPr>
        <p:spPr>
          <a:xfrm>
            <a:off x="323850" y="1412875"/>
            <a:ext cx="3816350" cy="2303463"/>
          </a:xfrm>
        </p:spPr>
        <p:txBody>
          <a:bodyPr/>
          <a:lstStyle/>
          <a:p>
            <a:pPr algn="r" rtl="1" eaLnBrk="1" hangingPunct="1">
              <a:lnSpc>
                <a:spcPct val="90000"/>
              </a:lnSpc>
            </a:pPr>
            <a:r>
              <a:rPr lang="ar-JO" altLang="en-US" sz="2800" b="1" dirty="0">
                <a:latin typeface="Arial" panose="020B0604020202020204" pitchFamily="34" charset="0"/>
                <a:cs typeface="Arial" panose="020B0604020202020204" pitchFamily="34" charset="0"/>
              </a:rPr>
              <a:t>الخدمة في خيمة الإجتماع</a:t>
            </a:r>
            <a:endParaRPr lang="en-US" altLang="en-US" sz="2400" b="1" dirty="0">
              <a:latin typeface="Arial" panose="020B0604020202020204" pitchFamily="34" charset="0"/>
              <a:cs typeface="Arial" panose="020B0604020202020204" pitchFamily="34" charset="0"/>
            </a:endParaRPr>
          </a:p>
          <a:p>
            <a:pPr lvl="1" algn="r" rtl="1" eaLnBrk="1" hangingPunct="1">
              <a:lnSpc>
                <a:spcPct val="90000"/>
              </a:lnSpc>
            </a:pPr>
            <a:r>
              <a:rPr lang="ar-JO" altLang="en-US" sz="2400" b="1" dirty="0">
                <a:latin typeface="Arial" panose="020B0604020202020204" pitchFamily="34" charset="0"/>
                <a:cs typeface="Arial" panose="020B0604020202020204" pitchFamily="34" charset="0"/>
              </a:rPr>
              <a:t>يحمل أبناء قهات أثاث خيمة الإجتماع</a:t>
            </a:r>
            <a:endParaRPr lang="en-US" altLang="en-US" sz="2400" b="1" dirty="0">
              <a:latin typeface="Arial" panose="020B0604020202020204" pitchFamily="34" charset="0"/>
              <a:cs typeface="Arial" panose="020B0604020202020204" pitchFamily="34" charset="0"/>
            </a:endParaRPr>
          </a:p>
        </p:txBody>
      </p:sp>
      <p:pic>
        <p:nvPicPr>
          <p:cNvPr id="25805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3175"/>
            <a:ext cx="50022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2" name="Rectangle 2"/>
          <p:cNvSpPr txBox="1">
            <a:spLocks noChangeArrowheads="1"/>
          </p:cNvSpPr>
          <p:nvPr/>
        </p:nvSpPr>
        <p:spPr bwMode="auto">
          <a:xfrm>
            <a:off x="250825" y="4149725"/>
            <a:ext cx="86868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lvl="1" algn="r" rtl="1" eaLnBrk="1" hangingPunct="1">
              <a:lnSpc>
                <a:spcPct val="90000"/>
              </a:lnSpc>
              <a:spcBef>
                <a:spcPct val="20000"/>
              </a:spcBef>
              <a:buFontTx/>
              <a:buChar char="–"/>
            </a:pPr>
            <a:r>
              <a:rPr lang="ar-JO" altLang="en-US" b="1" dirty="0">
                <a:cs typeface="Arial" panose="020B0604020202020204" pitchFamily="34" charset="0"/>
              </a:rPr>
              <a:t>يحمل أبناء جرشون الأغطية وباب الخيمة وباب القدس </a:t>
            </a:r>
            <a:endParaRPr lang="en-US" altLang="en-US" b="1" dirty="0">
              <a:cs typeface="Arial" panose="020B0604020202020204" pitchFamily="34" charset="0"/>
            </a:endParaRPr>
          </a:p>
          <a:p>
            <a:pPr lvl="3" eaLnBrk="1" hangingPunct="1">
              <a:lnSpc>
                <a:spcPct val="90000"/>
              </a:lnSpc>
              <a:spcBef>
                <a:spcPct val="20000"/>
              </a:spcBef>
              <a:buFontTx/>
              <a:buChar char="–"/>
            </a:pPr>
            <a:endParaRPr lang="en-US" altLang="en-US" sz="1800" b="1" dirty="0">
              <a:cs typeface="Arial" panose="020B0604020202020204" pitchFamily="34" charset="0"/>
            </a:endParaRPr>
          </a:p>
          <a:p>
            <a:pPr lvl="1" algn="r" rtl="1" eaLnBrk="1" hangingPunct="1">
              <a:lnSpc>
                <a:spcPct val="90000"/>
              </a:lnSpc>
              <a:spcBef>
                <a:spcPct val="20000"/>
              </a:spcBef>
              <a:buFontTx/>
              <a:buChar char="–"/>
            </a:pPr>
            <a:r>
              <a:rPr lang="ar-JO" altLang="en-US" b="1" dirty="0">
                <a:cs typeface="Arial" panose="020B0604020202020204" pitchFamily="34" charset="0"/>
              </a:rPr>
              <a:t>يحمل بنو مراري ألواح القدس والعوارض وأعمدة السور</a:t>
            </a:r>
            <a:endParaRPr lang="en-US" altLang="en-US" b="1" dirty="0">
              <a:cs typeface="Arial" panose="020B0604020202020204" pitchFamily="34" charset="0"/>
            </a:endParaRPr>
          </a:p>
        </p:txBody>
      </p:sp>
      <p:sp>
        <p:nvSpPr>
          <p:cNvPr id="2" name="TextBox 1">
            <a:extLst>
              <a:ext uri="{FF2B5EF4-FFF2-40B4-BE49-F238E27FC236}">
                <a16:creationId xmlns:a16="http://schemas.microsoft.com/office/drawing/2014/main" id="{5847C0FB-05B3-C0EE-09B5-38605DD2D9B1}"/>
              </a:ext>
            </a:extLst>
          </p:cNvPr>
          <p:cNvSpPr txBox="1"/>
          <p:nvPr/>
        </p:nvSpPr>
        <p:spPr>
          <a:xfrm>
            <a:off x="0" y="-1"/>
            <a:ext cx="3021013" cy="707886"/>
          </a:xfrm>
          <a:prstGeom prst="rect">
            <a:avLst/>
          </a:prstGeom>
          <a:solidFill>
            <a:schemeClr val="tx1"/>
          </a:solidFill>
        </p:spPr>
        <p:txBody>
          <a:bodyPr wrap="square" rtlCol="0">
            <a:spAutoFit/>
          </a:bodyPr>
          <a:lstStyle/>
          <a:p>
            <a:pPr algn="ctr"/>
            <a:r>
              <a:rPr lang="ar-SA" sz="4000" b="1" dirty="0">
                <a:solidFill>
                  <a:schemeClr val="bg1"/>
                </a:solidFill>
              </a:rPr>
              <a:t>اللاويين</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body" idx="1"/>
          </p:nvPr>
        </p:nvSpPr>
        <p:spPr>
          <a:xfrm>
            <a:off x="323850" y="1052513"/>
            <a:ext cx="8686800" cy="1871662"/>
          </a:xfrm>
        </p:spPr>
        <p:txBody>
          <a:bodyPr/>
          <a:lstStyle/>
          <a:p>
            <a:pPr marL="0" indent="0" algn="r" eaLnBrk="1" hangingPunct="1">
              <a:lnSpc>
                <a:spcPct val="90000"/>
              </a:lnSpc>
              <a:buFontTx/>
              <a:buNone/>
            </a:pPr>
            <a:r>
              <a:rPr lang="ar-JO" altLang="en-US" sz="2800" b="1" dirty="0">
                <a:latin typeface="Arial" panose="020B0604020202020204" pitchFamily="34" charset="0"/>
                <a:cs typeface="Arial" panose="020B0604020202020204" pitchFamily="34" charset="0"/>
              </a:rPr>
              <a:t>خلال حكم داود:</a:t>
            </a:r>
            <a:endParaRPr lang="en-US" altLang="en-US" sz="2400" b="1" dirty="0">
              <a:latin typeface="Arial" panose="020B0604020202020204" pitchFamily="34" charset="0"/>
              <a:cs typeface="Arial" panose="020B0604020202020204" pitchFamily="34" charset="0"/>
            </a:endParaRPr>
          </a:p>
          <a:p>
            <a:pPr lvl="1" algn="r" rtl="1" eaLnBrk="1" hangingPunct="1">
              <a:lnSpc>
                <a:spcPct val="90000"/>
              </a:lnSpc>
            </a:pPr>
            <a:r>
              <a:rPr lang="ar-JO" altLang="en-US" sz="2400" b="1" dirty="0">
                <a:latin typeface="Arial" panose="020B0604020202020204" pitchFamily="34" charset="0"/>
                <a:cs typeface="Arial" panose="020B0604020202020204" pitchFamily="34" charset="0"/>
              </a:rPr>
              <a:t>الموسيقيون/المغنون</a:t>
            </a:r>
            <a:endParaRPr lang="en-US" altLang="en-US" sz="2400" b="1" dirty="0">
              <a:latin typeface="Arial" panose="020B0604020202020204" pitchFamily="34" charset="0"/>
              <a:cs typeface="Arial" panose="020B0604020202020204" pitchFamily="34" charset="0"/>
            </a:endParaRPr>
          </a:p>
          <a:p>
            <a:pPr lvl="1" algn="r" rtl="1" eaLnBrk="1" hangingPunct="1">
              <a:lnSpc>
                <a:spcPct val="90000"/>
              </a:lnSpc>
            </a:pPr>
            <a:r>
              <a:rPr lang="ar-JO" altLang="en-US" sz="2400" b="1" dirty="0">
                <a:latin typeface="Arial" panose="020B0604020202020204" pitchFamily="34" charset="0"/>
                <a:cs typeface="Arial" panose="020B0604020202020204" pitchFamily="34" charset="0"/>
              </a:rPr>
              <a:t>حراس الأبواب، الخدمة في هيكل الرب</a:t>
            </a:r>
            <a:endParaRPr lang="en-US" altLang="en-US" sz="2400" b="1" dirty="0">
              <a:latin typeface="Arial" panose="020B0604020202020204" pitchFamily="34" charset="0"/>
              <a:cs typeface="Arial" panose="020B0604020202020204" pitchFamily="34" charset="0"/>
            </a:endParaRPr>
          </a:p>
          <a:p>
            <a:pPr lvl="1" algn="r" rtl="1" eaLnBrk="1" hangingPunct="1">
              <a:lnSpc>
                <a:spcPct val="90000"/>
              </a:lnSpc>
            </a:pPr>
            <a:r>
              <a:rPr lang="ar-JO" altLang="en-US" sz="2400" b="1" dirty="0">
                <a:latin typeface="Arial" panose="020B0604020202020204" pitchFamily="34" charset="0"/>
                <a:cs typeface="Arial" panose="020B0604020202020204" pitchFamily="34" charset="0"/>
              </a:rPr>
              <a:t>أمناء الخزانة وغيرهم من المسؤولين</a:t>
            </a:r>
            <a:endParaRPr lang="en-US" altLang="en-US" sz="2400" b="1" dirty="0">
              <a:latin typeface="Arial" panose="020B0604020202020204" pitchFamily="34" charset="0"/>
              <a:cs typeface="Arial" panose="020B0604020202020204" pitchFamily="34" charset="0"/>
            </a:endParaRPr>
          </a:p>
        </p:txBody>
      </p:sp>
      <p:pic>
        <p:nvPicPr>
          <p:cNvPr id="26009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2768600"/>
            <a:ext cx="54864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6813C9F-6A60-2ECA-382B-E05B010BA43D}"/>
              </a:ext>
            </a:extLst>
          </p:cNvPr>
          <p:cNvSpPr txBox="1"/>
          <p:nvPr/>
        </p:nvSpPr>
        <p:spPr>
          <a:xfrm>
            <a:off x="0" y="-1"/>
            <a:ext cx="3021013" cy="707886"/>
          </a:xfrm>
          <a:prstGeom prst="rect">
            <a:avLst/>
          </a:prstGeom>
          <a:solidFill>
            <a:schemeClr val="tx1"/>
          </a:solidFill>
        </p:spPr>
        <p:txBody>
          <a:bodyPr wrap="square" rtlCol="0">
            <a:spAutoFit/>
          </a:bodyPr>
          <a:lstStyle/>
          <a:p>
            <a:pPr algn="ctr"/>
            <a:r>
              <a:rPr lang="ar-SA" sz="4000" b="1" dirty="0">
                <a:solidFill>
                  <a:schemeClr val="bg1"/>
                </a:solidFill>
              </a:rPr>
              <a:t>اللاويين</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3794">
                                            <p:txEl>
                                              <p:pRg st="0" end="0"/>
                                            </p:txEl>
                                          </p:spTgt>
                                        </p:tgtEl>
                                        <p:attrNameLst>
                                          <p:attrName>style.visibility</p:attrName>
                                        </p:attrNameLst>
                                      </p:cBhvr>
                                      <p:to>
                                        <p:strVal val="visible"/>
                                      </p:to>
                                    </p:set>
                                    <p:animEffect transition="in" filter="dissolve">
                                      <p:cBhvr>
                                        <p:cTn id="7" dur="500"/>
                                        <p:tgtEl>
                                          <p:spTgt spid="3379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3794">
                                            <p:txEl>
                                              <p:pRg st="1" end="1"/>
                                            </p:txEl>
                                          </p:spTgt>
                                        </p:tgtEl>
                                        <p:attrNameLst>
                                          <p:attrName>style.visibility</p:attrName>
                                        </p:attrNameLst>
                                      </p:cBhvr>
                                      <p:to>
                                        <p:strVal val="visible"/>
                                      </p:to>
                                    </p:set>
                                    <p:animEffect transition="in" filter="dissolve">
                                      <p:cBhvr>
                                        <p:cTn id="10" dur="500"/>
                                        <p:tgtEl>
                                          <p:spTgt spid="33794">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3794">
                                            <p:txEl>
                                              <p:pRg st="2" end="2"/>
                                            </p:txEl>
                                          </p:spTgt>
                                        </p:tgtEl>
                                        <p:attrNameLst>
                                          <p:attrName>style.visibility</p:attrName>
                                        </p:attrNameLst>
                                      </p:cBhvr>
                                      <p:to>
                                        <p:strVal val="visible"/>
                                      </p:to>
                                    </p:set>
                                    <p:animEffect transition="in" filter="dissolve">
                                      <p:cBhvr>
                                        <p:cTn id="13" dur="500"/>
                                        <p:tgtEl>
                                          <p:spTgt spid="33794">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3794">
                                            <p:txEl>
                                              <p:pRg st="3" end="3"/>
                                            </p:txEl>
                                          </p:spTgt>
                                        </p:tgtEl>
                                        <p:attrNameLst>
                                          <p:attrName>style.visibility</p:attrName>
                                        </p:attrNameLst>
                                      </p:cBhvr>
                                      <p:to>
                                        <p:strVal val="visible"/>
                                      </p:to>
                                    </p:set>
                                    <p:animEffect transition="in" filter="dissolve">
                                      <p:cBhvr>
                                        <p:cTn id="16" dur="500"/>
                                        <p:tgtEl>
                                          <p:spTgt spid="3379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3" descr="torah"/>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75463" y="0"/>
            <a:ext cx="1914525"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47" name="Rectangle 2"/>
          <p:cNvSpPr>
            <a:spLocks noGrp="1" noChangeArrowheads="1"/>
          </p:cNvSpPr>
          <p:nvPr>
            <p:ph type="body" idx="1"/>
          </p:nvPr>
        </p:nvSpPr>
        <p:spPr>
          <a:xfrm>
            <a:off x="179512" y="1916832"/>
            <a:ext cx="8686800" cy="4525963"/>
          </a:xfrm>
        </p:spPr>
        <p:txBody>
          <a:bodyPr/>
          <a:lstStyle/>
          <a:p>
            <a:pPr marL="0" indent="0" eaLnBrk="1" hangingPunct="1">
              <a:buNone/>
            </a:pPr>
            <a:endParaRPr lang="en-US" altLang="en-US" sz="3600" b="1" dirty="0">
              <a:latin typeface="Arial" panose="020B0604020202020204" pitchFamily="34" charset="0"/>
              <a:cs typeface="Arial" panose="020B0604020202020204" pitchFamily="34" charset="0"/>
            </a:endParaRPr>
          </a:p>
          <a:p>
            <a:pPr algn="r" rtl="1" eaLnBrk="1" hangingPunct="1"/>
            <a:r>
              <a:rPr lang="ar-JO" altLang="en-US" sz="3600" b="1" dirty="0">
                <a:latin typeface="Arial" panose="020B0604020202020204" pitchFamily="34" charset="0"/>
                <a:cs typeface="Arial" panose="020B0604020202020204" pitchFamily="34" charset="0"/>
              </a:rPr>
              <a:t>المقدمة / الخلفية</a:t>
            </a:r>
            <a:endParaRPr lang="en-US" altLang="en-US" sz="3200" b="1" dirty="0">
              <a:latin typeface="Arial" panose="020B0604020202020204" pitchFamily="34" charset="0"/>
              <a:cs typeface="Arial" panose="020B0604020202020204" pitchFamily="34" charset="0"/>
            </a:endParaRPr>
          </a:p>
          <a:p>
            <a:pPr lvl="1" algn="r" rtl="1" eaLnBrk="1" hangingPunct="1"/>
            <a:r>
              <a:rPr lang="ar-JO" altLang="en-US" sz="3200" b="1" dirty="0">
                <a:latin typeface="Arial" panose="020B0604020202020204" pitchFamily="34" charset="0"/>
                <a:cs typeface="Arial" panose="020B0604020202020204" pitchFamily="34" charset="0"/>
              </a:rPr>
              <a:t>من أيام ما بين امتلاك أرض كنعان وتأسيس الملكية</a:t>
            </a:r>
            <a:endParaRPr lang="en-US" altLang="en-US" sz="3200" b="1" dirty="0">
              <a:latin typeface="Arial" panose="020B0604020202020204" pitchFamily="34" charset="0"/>
              <a:cs typeface="Arial" panose="020B0604020202020204" pitchFamily="34" charset="0"/>
            </a:endParaRPr>
          </a:p>
          <a:p>
            <a:pPr lvl="1" algn="r" rtl="1" eaLnBrk="1" hangingPunct="1"/>
            <a:r>
              <a:rPr lang="ar-JO" altLang="en-US" sz="3200" b="1" dirty="0">
                <a:latin typeface="Arial" panose="020B0604020202020204" pitchFamily="34" charset="0"/>
                <a:cs typeface="Arial" panose="020B0604020202020204" pitchFamily="34" charset="0"/>
              </a:rPr>
              <a:t>التراخي العام في العبادة</a:t>
            </a:r>
            <a:endParaRPr lang="en-US" altLang="en-US" sz="3200" b="1" dirty="0">
              <a:latin typeface="Arial" panose="020B0604020202020204" pitchFamily="34" charset="0"/>
              <a:cs typeface="Arial" panose="020B0604020202020204" pitchFamily="34" charset="0"/>
            </a:endParaRPr>
          </a:p>
          <a:p>
            <a:pPr lvl="3" algn="r" rtl="1" eaLnBrk="1" hangingPunct="1"/>
            <a:r>
              <a:rPr lang="en-US" altLang="en-US" sz="2400" b="1" dirty="0">
                <a:latin typeface="Arial" panose="020B0604020202020204" pitchFamily="34" charset="0"/>
                <a:cs typeface="Arial" panose="020B0604020202020204" pitchFamily="34" charset="0"/>
              </a:rPr>
              <a:t> </a:t>
            </a:r>
            <a:r>
              <a:rPr lang="ar-JO" altLang="en-US" sz="2400" b="1" dirty="0">
                <a:latin typeface="Arial" panose="020B0604020202020204" pitchFamily="34" charset="0"/>
                <a:cs typeface="Arial" panose="020B0604020202020204" pitchFamily="34" charset="0"/>
              </a:rPr>
              <a:t>مثل صموئيل كان من أفرايم</a:t>
            </a:r>
          </a:p>
          <a:p>
            <a:pPr lvl="3" algn="r" rtl="1" eaLnBrk="1" hangingPunct="1"/>
            <a:r>
              <a:rPr lang="ar-JO" altLang="en-US" sz="2400" b="1" dirty="0">
                <a:latin typeface="Arial" panose="020B0604020202020204" pitchFamily="34" charset="0"/>
                <a:cs typeface="Arial" panose="020B0604020202020204" pitchFamily="34" charset="0"/>
              </a:rPr>
              <a:t>كاهن ميخا (قضاة 17، 18)</a:t>
            </a:r>
            <a:endParaRPr lang="en-US" altLang="en-US" sz="2400" b="1" dirty="0">
              <a:latin typeface="Arial" panose="020B0604020202020204" pitchFamily="34" charset="0"/>
              <a:cs typeface="Arial" panose="020B0604020202020204" pitchFamily="34" charset="0"/>
            </a:endParaRPr>
          </a:p>
          <a:p>
            <a:pPr lvl="4" eaLnBrk="1" hangingPunct="1">
              <a:buFontTx/>
              <a:buNone/>
            </a:pPr>
            <a:r>
              <a:rPr lang="en-US" altLang="en-US" sz="2400" b="1" dirty="0">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184D095-884B-CE98-C624-E5F6244730B2}"/>
              </a:ext>
            </a:extLst>
          </p:cNvPr>
          <p:cNvSpPr txBox="1"/>
          <p:nvPr/>
        </p:nvSpPr>
        <p:spPr>
          <a:xfrm>
            <a:off x="0" y="-1"/>
            <a:ext cx="3021013" cy="707886"/>
          </a:xfrm>
          <a:prstGeom prst="rect">
            <a:avLst/>
          </a:prstGeom>
          <a:solidFill>
            <a:schemeClr val="tx1"/>
          </a:solidFill>
        </p:spPr>
        <p:txBody>
          <a:bodyPr wrap="square" rtlCol="0">
            <a:spAutoFit/>
          </a:bodyPr>
          <a:lstStyle/>
          <a:p>
            <a:pPr algn="ctr"/>
            <a:r>
              <a:rPr lang="ar-SA" sz="4000" b="1" dirty="0">
                <a:solidFill>
                  <a:schemeClr val="bg1"/>
                </a:solidFill>
              </a:rPr>
              <a:t>الكهنة</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10"/>
          <p:cNvSpPr>
            <a:spLocks noChangeArrowheads="1"/>
          </p:cNvSpPr>
          <p:nvPr/>
        </p:nvSpPr>
        <p:spPr bwMode="auto">
          <a:xfrm>
            <a:off x="0" y="0"/>
            <a:ext cx="9144000" cy="6858000"/>
          </a:xfrm>
          <a:prstGeom prst="rect">
            <a:avLst/>
          </a:prstGeom>
          <a:gradFill rotWithShape="1">
            <a:gsLst>
              <a:gs pos="0">
                <a:srgbClr val="FF0000"/>
              </a:gs>
              <a:gs pos="100000">
                <a:srgbClr val="2C0000"/>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482306" name="Rectangle 1026"/>
          <p:cNvSpPr>
            <a:spLocks noGrp="1" noChangeArrowheads="1"/>
          </p:cNvSpPr>
          <p:nvPr>
            <p:ph type="title"/>
          </p:nvPr>
        </p:nvSpPr>
        <p:spPr>
          <a:xfrm>
            <a:off x="442913" y="152400"/>
            <a:ext cx="8229600" cy="865188"/>
          </a:xfrm>
          <a:solidFill>
            <a:srgbClr val="000000"/>
          </a:solidFill>
        </p:spPr>
        <p:txBody>
          <a:bodyPr/>
          <a:lstStyle/>
          <a:p>
            <a:pPr eaLnBrk="1" hangingPunct="1">
              <a:defRPr/>
            </a:pPr>
            <a:r>
              <a:rPr kumimoji="1" lang="ar-JO" sz="4000" b="1" dirty="0">
                <a:latin typeface="Arial" panose="020B0604020202020204" pitchFamily="34" charset="0"/>
                <a:ea typeface="ＭＳ Ｐゴシック" charset="0"/>
                <a:cs typeface="Arial" panose="020B0604020202020204" pitchFamily="34" charset="0"/>
              </a:rPr>
              <a:t>متطلبات سفر اللاويين ٢١:</a:t>
            </a:r>
            <a:endParaRPr kumimoji="1" lang="en-US" sz="4000" b="1" dirty="0">
              <a:latin typeface="Arial" panose="020B0604020202020204" pitchFamily="34" charset="0"/>
              <a:ea typeface="ＭＳ Ｐゴシック" charset="0"/>
              <a:cs typeface="Arial" panose="020B0604020202020204" pitchFamily="34" charset="0"/>
            </a:endParaRPr>
          </a:p>
        </p:txBody>
      </p:sp>
      <p:pic>
        <p:nvPicPr>
          <p:cNvPr id="313347" name="Picture 1028" descr="pius-sm">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2819400" y="4784725"/>
            <a:ext cx="3429000" cy="1920875"/>
          </a:xfrm>
        </p:spPr>
      </p:pic>
      <p:sp>
        <p:nvSpPr>
          <p:cNvPr id="482309" name="Text Box 1029"/>
          <p:cNvSpPr txBox="1">
            <a:spLocks noChangeArrowheads="1"/>
          </p:cNvSpPr>
          <p:nvPr/>
        </p:nvSpPr>
        <p:spPr bwMode="auto">
          <a:xfrm>
            <a:off x="8410981" y="44450"/>
            <a:ext cx="704039" cy="461665"/>
          </a:xfrm>
          <a:prstGeom prst="rect">
            <a:avLst/>
          </a:prstGeom>
          <a:solidFill>
            <a:srgbClr val="000000"/>
          </a:solidFill>
          <a:ln w="9525">
            <a:noFill/>
            <a:miter lim="800000"/>
            <a:headEnd/>
            <a:tailEnd/>
          </a:ln>
          <a:effectLst/>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179</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82310" name="Rectangle 1030"/>
          <p:cNvSpPr>
            <a:spLocks noChangeArrowheads="1"/>
          </p:cNvSpPr>
          <p:nvPr/>
        </p:nvSpPr>
        <p:spPr bwMode="auto">
          <a:xfrm>
            <a:off x="395288" y="1752600"/>
            <a:ext cx="8748712" cy="29718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طاهر </a:t>
            </a:r>
            <a:r>
              <a:rPr kumimoji="1" lang="ar-JO" sz="2800" b="1" dirty="0">
                <a:solidFill>
                  <a:srgbClr val="FFFFFF"/>
                </a:solidFill>
                <a:effectLst>
                  <a:outerShdw blurRad="38100" dist="38100" dir="2700000" algn="tl">
                    <a:srgbClr val="000000"/>
                  </a:outerShdw>
                </a:effectLst>
                <a:ea typeface="ＭＳ Ｐゴシック" charset="0"/>
                <a:cs typeface="Arial" panose="020B0604020202020204" pitchFamily="34" charset="0"/>
              </a:rPr>
              <a:t>طقسياً</a:t>
            </a:r>
            <a:r>
              <a:rPr kumimoji="1"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 (1-4)</a:t>
            </a:r>
          </a:p>
          <a:p>
            <a:pPr marL="342900" marR="0" lvl="0" indent="-342900"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لا يحلقون شعر الرؤوس واللحى ولا يجرحون أجسادهم (5)</a:t>
            </a:r>
          </a:p>
          <a:p>
            <a:pPr marL="342900" marR="0" lvl="0" indent="-342900"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يحظر عليهم الزواج من مطلقة (7)</a:t>
            </a:r>
          </a:p>
          <a:p>
            <a:pPr marL="342900" marR="0" lvl="0" indent="-342900"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يحظر عليهم الزواج من زانية (7، 14)</a:t>
            </a:r>
          </a:p>
          <a:p>
            <a:pPr marL="342900" marR="0" lvl="0" indent="-342900"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غير مصاب بعاهة جسدية (17- 21)</a:t>
            </a:r>
            <a:endParaRPr kumimoji="1"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endParaRPr>
          </a:p>
        </p:txBody>
      </p:sp>
      <p:sp>
        <p:nvSpPr>
          <p:cNvPr id="482312" name="Text Box 1032"/>
          <p:cNvSpPr txBox="1">
            <a:spLocks noChangeArrowheads="1"/>
          </p:cNvSpPr>
          <p:nvPr/>
        </p:nvSpPr>
        <p:spPr bwMode="auto">
          <a:xfrm>
            <a:off x="442913" y="987425"/>
            <a:ext cx="8232775" cy="615950"/>
          </a:xfrm>
          <a:prstGeom prst="rect">
            <a:avLst/>
          </a:prstGeom>
          <a:solidFill>
            <a:srgbClr val="000000"/>
          </a:solid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ar-JO" sz="4000" b="1" i="0" u="none" strike="noStrike" kern="1200" cap="none" spc="0" normalizeH="0" baseline="0" noProof="0" dirty="0">
                <a:ln>
                  <a:noFill/>
                </a:ln>
                <a:solidFill>
                  <a:srgbClr val="DBBD71"/>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ماذا يتطلب لكي تكون كاهنًا؟</a:t>
            </a:r>
            <a:endParaRPr kumimoji="1" lang="en-US" sz="4000" b="1" i="0" u="none" strike="noStrike" kern="1200" cap="none" spc="0" normalizeH="0" baseline="0" noProof="0" dirty="0">
              <a:ln>
                <a:noFill/>
              </a:ln>
              <a:solidFill>
                <a:srgbClr val="DBBD71"/>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09803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82310">
                                            <p:txEl>
                                              <p:pRg st="0" end="0"/>
                                            </p:txEl>
                                          </p:spTgt>
                                        </p:tgtEl>
                                        <p:attrNameLst>
                                          <p:attrName>style.visibility</p:attrName>
                                        </p:attrNameLst>
                                      </p:cBhvr>
                                      <p:to>
                                        <p:strVal val="visible"/>
                                      </p:to>
                                    </p:set>
                                    <p:animEffect transition="in" filter="checkerboard(across)">
                                      <p:cBhvr>
                                        <p:cTn id="7" dur="500"/>
                                        <p:tgtEl>
                                          <p:spTgt spid="4823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82310">
                                            <p:txEl>
                                              <p:pRg st="1" end="1"/>
                                            </p:txEl>
                                          </p:spTgt>
                                        </p:tgtEl>
                                        <p:attrNameLst>
                                          <p:attrName>style.visibility</p:attrName>
                                        </p:attrNameLst>
                                      </p:cBhvr>
                                      <p:to>
                                        <p:strVal val="visible"/>
                                      </p:to>
                                    </p:set>
                                    <p:animEffect transition="in" filter="checkerboard(across)">
                                      <p:cBhvr>
                                        <p:cTn id="12" dur="500"/>
                                        <p:tgtEl>
                                          <p:spTgt spid="4823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82310">
                                            <p:txEl>
                                              <p:pRg st="2" end="2"/>
                                            </p:txEl>
                                          </p:spTgt>
                                        </p:tgtEl>
                                        <p:attrNameLst>
                                          <p:attrName>style.visibility</p:attrName>
                                        </p:attrNameLst>
                                      </p:cBhvr>
                                      <p:to>
                                        <p:strVal val="visible"/>
                                      </p:to>
                                    </p:set>
                                    <p:animEffect transition="in" filter="checkerboard(across)">
                                      <p:cBhvr>
                                        <p:cTn id="17" dur="500"/>
                                        <p:tgtEl>
                                          <p:spTgt spid="4823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82310">
                                            <p:txEl>
                                              <p:pRg st="3" end="3"/>
                                            </p:txEl>
                                          </p:spTgt>
                                        </p:tgtEl>
                                        <p:attrNameLst>
                                          <p:attrName>style.visibility</p:attrName>
                                        </p:attrNameLst>
                                      </p:cBhvr>
                                      <p:to>
                                        <p:strVal val="visible"/>
                                      </p:to>
                                    </p:set>
                                    <p:animEffect transition="in" filter="checkerboard(across)">
                                      <p:cBhvr>
                                        <p:cTn id="22" dur="500"/>
                                        <p:tgtEl>
                                          <p:spTgt spid="4823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482310">
                                            <p:txEl>
                                              <p:pRg st="4" end="4"/>
                                            </p:txEl>
                                          </p:spTgt>
                                        </p:tgtEl>
                                        <p:attrNameLst>
                                          <p:attrName>style.visibility</p:attrName>
                                        </p:attrNameLst>
                                      </p:cBhvr>
                                      <p:to>
                                        <p:strVal val="visible"/>
                                      </p:to>
                                    </p:set>
                                    <p:animEffect transition="in" filter="checkerboard(across)">
                                      <p:cBhvr>
                                        <p:cTn id="27" dur="500"/>
                                        <p:tgtEl>
                                          <p:spTgt spid="4823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310"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7601" name="Picture 3" descr="Living Jesus Syllab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8527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5300" name="Rectangle 4"/>
          <p:cNvSpPr>
            <a:spLocks noGrp="1" noChangeArrowheads="1"/>
          </p:cNvSpPr>
          <p:nvPr>
            <p:ph type="title"/>
          </p:nvPr>
        </p:nvSpPr>
        <p:spPr>
          <a:xfrm>
            <a:off x="1219200" y="152400"/>
            <a:ext cx="6553200" cy="762000"/>
          </a:xfrm>
          <a:solidFill>
            <a:srgbClr val="EFE409"/>
          </a:solidFill>
        </p:spPr>
        <p:txBody>
          <a:bodyPr/>
          <a:lstStyle/>
          <a:p>
            <a:pPr eaLnBrk="1" hangingPunct="1">
              <a:defRPr/>
            </a:pPr>
            <a:r>
              <a:rPr kumimoji="1" lang="ar-JO" sz="3600" b="1" dirty="0">
                <a:solidFill>
                  <a:schemeClr val="bg2"/>
                </a:solidFill>
                <a:latin typeface="Arial" panose="020B0604020202020204" pitchFamily="34" charset="0"/>
                <a:cs typeface="Arial" panose="020B0604020202020204" pitchFamily="34" charset="0"/>
              </a:rPr>
              <a:t>ملابس رئيس الكهنة</a:t>
            </a:r>
            <a:endParaRPr kumimoji="1" lang="en-US" sz="3600" dirty="0">
              <a:solidFill>
                <a:schemeClr val="bg2"/>
              </a:solidFill>
              <a:latin typeface="Arial" panose="020B0604020202020204" pitchFamily="34" charset="0"/>
              <a:cs typeface="Arial" panose="020B0604020202020204" pitchFamily="34" charset="0"/>
            </a:endParaRPr>
          </a:p>
        </p:txBody>
      </p:sp>
      <p:pic>
        <p:nvPicPr>
          <p:cNvPr id="695301" name="Picture 5" descr="Living Jesus Syllabu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68144" y="4038600"/>
            <a:ext cx="26670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5302" name="Text Box 6"/>
          <p:cNvSpPr txBox="1">
            <a:spLocks noChangeArrowheads="1"/>
          </p:cNvSpPr>
          <p:nvPr/>
        </p:nvSpPr>
        <p:spPr bwMode="auto">
          <a:xfrm>
            <a:off x="3048000" y="6146800"/>
            <a:ext cx="1399742" cy="52322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خروج 28</a:t>
            </a:r>
            <a:endParaRPr kumimoji="0" lang="en-US" sz="28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695303" name="Oval 7"/>
          <p:cNvSpPr>
            <a:spLocks noChangeArrowheads="1"/>
          </p:cNvSpPr>
          <p:nvPr/>
        </p:nvSpPr>
        <p:spPr bwMode="auto">
          <a:xfrm>
            <a:off x="3276600" y="4114800"/>
            <a:ext cx="1066800" cy="685800"/>
          </a:xfrm>
          <a:prstGeom prst="ellipse">
            <a:avLst/>
          </a:prstGeom>
          <a:solidFill>
            <a:schemeClr val="tx1"/>
          </a:solidFill>
          <a:ln w="9525">
            <a:solidFill>
              <a:srgbClr val="0604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ea typeface="ＭＳ Ｐゴシック" charset="0"/>
              <a:cs typeface="Arial" panose="020B0604020202020204" pitchFamily="34" charset="0"/>
            </a:endParaRPr>
          </a:p>
        </p:txBody>
      </p:sp>
      <p:sp>
        <p:nvSpPr>
          <p:cNvPr id="695304" name="Oval 8"/>
          <p:cNvSpPr>
            <a:spLocks noChangeArrowheads="1"/>
          </p:cNvSpPr>
          <p:nvPr/>
        </p:nvSpPr>
        <p:spPr bwMode="auto">
          <a:xfrm>
            <a:off x="4572000" y="4114800"/>
            <a:ext cx="1066800" cy="685800"/>
          </a:xfrm>
          <a:prstGeom prst="ellipse">
            <a:avLst/>
          </a:prstGeom>
          <a:solidFill>
            <a:srgbClr val="0604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ea typeface="ＭＳ Ｐゴシック" charset="0"/>
              <a:cs typeface="Arial" panose="020B0604020202020204" pitchFamily="34" charset="0"/>
            </a:endParaRPr>
          </a:p>
        </p:txBody>
      </p:sp>
      <p:sp>
        <p:nvSpPr>
          <p:cNvPr id="695305" name="Text Box 9"/>
          <p:cNvSpPr txBox="1">
            <a:spLocks noChangeArrowheads="1"/>
          </p:cNvSpPr>
          <p:nvPr/>
        </p:nvSpPr>
        <p:spPr bwMode="auto">
          <a:xfrm>
            <a:off x="8195809" y="76200"/>
            <a:ext cx="881973" cy="461665"/>
          </a:xfrm>
          <a:prstGeom prst="rect">
            <a:avLst/>
          </a:prstGeom>
          <a:noFill/>
          <a:ln w="9525">
            <a:noFill/>
            <a:miter lim="800000"/>
            <a:headEnd/>
            <a:tailEnd/>
          </a:ln>
          <a:effec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119ج</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95306" name="Line 10"/>
          <p:cNvSpPr>
            <a:spLocks noChangeShapeType="1"/>
          </p:cNvSpPr>
          <p:nvPr/>
        </p:nvSpPr>
        <p:spPr bwMode="auto">
          <a:xfrm flipH="1">
            <a:off x="2209800" y="1295400"/>
            <a:ext cx="685800" cy="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ea typeface="ＭＳ Ｐゴシック" charset="0"/>
              <a:cs typeface="Arial" panose="020B0604020202020204" pitchFamily="34" charset="0"/>
            </a:endParaRPr>
          </a:p>
        </p:txBody>
      </p:sp>
      <p:sp>
        <p:nvSpPr>
          <p:cNvPr id="695307" name="Line 11"/>
          <p:cNvSpPr>
            <a:spLocks noChangeShapeType="1"/>
          </p:cNvSpPr>
          <p:nvPr/>
        </p:nvSpPr>
        <p:spPr bwMode="auto">
          <a:xfrm flipH="1">
            <a:off x="2438400" y="1676400"/>
            <a:ext cx="457200" cy="6096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ea typeface="ＭＳ Ｐゴシック" charset="0"/>
              <a:cs typeface="Arial" panose="020B0604020202020204" pitchFamily="34" charset="0"/>
            </a:endParaRPr>
          </a:p>
        </p:txBody>
      </p:sp>
      <p:sp>
        <p:nvSpPr>
          <p:cNvPr id="695308" name="Line 12"/>
          <p:cNvSpPr>
            <a:spLocks noChangeShapeType="1"/>
          </p:cNvSpPr>
          <p:nvPr/>
        </p:nvSpPr>
        <p:spPr bwMode="auto">
          <a:xfrm flipH="1">
            <a:off x="2286000" y="2057400"/>
            <a:ext cx="609600" cy="21336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ea typeface="ＭＳ Ｐゴシック" charset="0"/>
              <a:cs typeface="Arial" panose="020B0604020202020204" pitchFamily="34" charset="0"/>
            </a:endParaRPr>
          </a:p>
        </p:txBody>
      </p:sp>
      <p:sp>
        <p:nvSpPr>
          <p:cNvPr id="695309" name="Line 13"/>
          <p:cNvSpPr>
            <a:spLocks noChangeShapeType="1"/>
          </p:cNvSpPr>
          <p:nvPr/>
        </p:nvSpPr>
        <p:spPr bwMode="auto">
          <a:xfrm flipH="1" flipV="1">
            <a:off x="1828800" y="2438400"/>
            <a:ext cx="1066800" cy="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ea typeface="ＭＳ Ｐゴシック" charset="0"/>
              <a:cs typeface="Arial" panose="020B0604020202020204" pitchFamily="34" charset="0"/>
            </a:endParaRPr>
          </a:p>
        </p:txBody>
      </p:sp>
      <p:sp>
        <p:nvSpPr>
          <p:cNvPr id="695310" name="Line 14"/>
          <p:cNvSpPr>
            <a:spLocks noChangeShapeType="1"/>
          </p:cNvSpPr>
          <p:nvPr/>
        </p:nvSpPr>
        <p:spPr bwMode="auto">
          <a:xfrm flipH="1">
            <a:off x="2209800" y="2743200"/>
            <a:ext cx="685800" cy="1524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ea typeface="ＭＳ Ｐゴシック" charset="0"/>
              <a:cs typeface="Arial" panose="020B0604020202020204" pitchFamily="34" charset="0"/>
            </a:endParaRPr>
          </a:p>
        </p:txBody>
      </p:sp>
      <p:sp>
        <p:nvSpPr>
          <p:cNvPr id="695311" name="Line 15"/>
          <p:cNvSpPr>
            <a:spLocks noChangeShapeType="1"/>
          </p:cNvSpPr>
          <p:nvPr/>
        </p:nvSpPr>
        <p:spPr bwMode="auto">
          <a:xfrm flipH="1">
            <a:off x="1600200" y="3124200"/>
            <a:ext cx="1295400" cy="3810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ea typeface="ＭＳ Ｐゴシック" charset="0"/>
              <a:cs typeface="Arial" panose="020B0604020202020204" pitchFamily="34" charset="0"/>
            </a:endParaRPr>
          </a:p>
        </p:txBody>
      </p:sp>
      <p:sp>
        <p:nvSpPr>
          <p:cNvPr id="695312" name="Line 16"/>
          <p:cNvSpPr>
            <a:spLocks noChangeShapeType="1"/>
          </p:cNvSpPr>
          <p:nvPr/>
        </p:nvSpPr>
        <p:spPr bwMode="auto">
          <a:xfrm flipH="1" flipV="1">
            <a:off x="1905000" y="2971800"/>
            <a:ext cx="990600" cy="5334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ea typeface="ＭＳ Ｐゴシック" charset="0"/>
              <a:cs typeface="Arial" panose="020B0604020202020204" pitchFamily="34" charset="0"/>
            </a:endParaRPr>
          </a:p>
        </p:txBody>
      </p:sp>
      <p:sp>
        <p:nvSpPr>
          <p:cNvPr id="695313" name="Line 17"/>
          <p:cNvSpPr>
            <a:spLocks noChangeShapeType="1"/>
          </p:cNvSpPr>
          <p:nvPr/>
        </p:nvSpPr>
        <p:spPr bwMode="auto">
          <a:xfrm flipH="1" flipV="1">
            <a:off x="1600200" y="3124200"/>
            <a:ext cx="1295400" cy="7620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ea typeface="ＭＳ Ｐゴシック" charset="0"/>
              <a:cs typeface="Arial" panose="020B0604020202020204" pitchFamily="34" charset="0"/>
            </a:endParaRPr>
          </a:p>
        </p:txBody>
      </p:sp>
      <p:sp>
        <p:nvSpPr>
          <p:cNvPr id="695314" name="Line 18"/>
          <p:cNvSpPr>
            <a:spLocks noChangeShapeType="1"/>
          </p:cNvSpPr>
          <p:nvPr/>
        </p:nvSpPr>
        <p:spPr bwMode="auto">
          <a:xfrm>
            <a:off x="6172200" y="3505200"/>
            <a:ext cx="1143000" cy="7620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ea typeface="ＭＳ Ｐゴシック" charset="0"/>
              <a:cs typeface="Arial" panose="020B0604020202020204" pitchFamily="34" charset="0"/>
            </a:endParaRPr>
          </a:p>
        </p:txBody>
      </p:sp>
      <p:sp>
        <p:nvSpPr>
          <p:cNvPr id="695315" name="Rectangle 19"/>
          <p:cNvSpPr>
            <a:spLocks noChangeArrowheads="1"/>
          </p:cNvSpPr>
          <p:nvPr/>
        </p:nvSpPr>
        <p:spPr bwMode="auto">
          <a:xfrm>
            <a:off x="2895600" y="1066800"/>
            <a:ext cx="4556720" cy="3733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1" lang="ar-JO" sz="2000" b="1" i="0" u="none" strike="noStrike" kern="1200" cap="none" spc="0" normalizeH="0" baseline="0" noProof="0" dirty="0">
                <a:ln>
                  <a:noFill/>
                </a:ln>
                <a:solidFill>
                  <a:srgbClr val="FFFFFF"/>
                </a:solidFill>
                <a:effectLst>
                  <a:glow rad="101600">
                    <a:srgbClr val="000000">
                      <a:alpha val="75000"/>
                    </a:srgbClr>
                  </a:glow>
                </a:effectLst>
                <a:uLnTx/>
                <a:uFillTx/>
                <a:ea typeface="ＭＳ Ｐゴシック" charset="0"/>
                <a:cs typeface="Arial" panose="020B0604020202020204" pitchFamily="34" charset="0"/>
              </a:rPr>
              <a:t>العمامة (لوحة من الذهب على الجبهة)</a:t>
            </a:r>
            <a:endParaRPr kumimoji="1" lang="en-US" sz="2000" b="1" i="0" u="none" strike="noStrike" kern="1200" cap="none" spc="0" normalizeH="0" baseline="0" noProof="0" dirty="0">
              <a:ln>
                <a:noFill/>
              </a:ln>
              <a:solidFill>
                <a:srgbClr val="FFFFFF"/>
              </a:solidFill>
              <a:effectLst>
                <a:glow rad="101600">
                  <a:srgbClr val="000000">
                    <a:alpha val="75000"/>
                  </a:srgbClr>
                </a:glow>
              </a:effectLst>
              <a:uLnTx/>
              <a:uFillTx/>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1" lang="ar-JO" sz="2000" b="1" i="0" u="none" strike="noStrike" kern="1200" cap="none" spc="0" normalizeH="0" baseline="0" noProof="0" dirty="0">
                <a:ln>
                  <a:noFill/>
                </a:ln>
                <a:solidFill>
                  <a:srgbClr val="FFFFFF"/>
                </a:solidFill>
                <a:effectLst>
                  <a:glow rad="101600">
                    <a:srgbClr val="000000">
                      <a:alpha val="75000"/>
                    </a:srgbClr>
                  </a:glow>
                </a:effectLst>
                <a:uLnTx/>
                <a:uFillTx/>
                <a:ea typeface="ＭＳ Ｐゴシック" charset="0"/>
                <a:cs typeface="Arial" panose="020B0604020202020204" pitchFamily="34" charset="0"/>
              </a:rPr>
              <a:t>القميص المخرّم (قميص أبيض من الكتان الناعم)</a:t>
            </a:r>
            <a:endParaRPr kumimoji="1" lang="en-US" sz="2000" b="1" i="0" u="none" strike="noStrike" kern="1200" cap="none" spc="0" normalizeH="0" baseline="0" noProof="0" dirty="0">
              <a:ln>
                <a:noFill/>
              </a:ln>
              <a:solidFill>
                <a:srgbClr val="FFFFFF"/>
              </a:solidFill>
              <a:effectLst>
                <a:glow rad="101600">
                  <a:srgbClr val="000000">
                    <a:alpha val="75000"/>
                  </a:srgbClr>
                </a:glow>
              </a:effectLst>
              <a:uLnTx/>
              <a:uFillTx/>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1" lang="ar-JO" sz="2000" b="1" i="0" u="none" strike="noStrike" kern="1200" cap="none" spc="0" normalizeH="0" baseline="0" noProof="0" dirty="0">
                <a:ln>
                  <a:noFill/>
                </a:ln>
                <a:solidFill>
                  <a:srgbClr val="FFFFFF"/>
                </a:solidFill>
                <a:effectLst>
                  <a:glow rad="101600">
                    <a:srgbClr val="000000">
                      <a:alpha val="75000"/>
                    </a:srgbClr>
                  </a:glow>
                </a:effectLst>
                <a:uLnTx/>
                <a:uFillTx/>
                <a:ea typeface="ＭＳ Ｐゴシック" charset="0"/>
                <a:cs typeface="Arial" panose="020B0604020202020204" pitchFamily="34" charset="0"/>
              </a:rPr>
              <a:t>الرداء الداخلي (كتان من الخصر إلى الفخذ)</a:t>
            </a:r>
            <a:endParaRPr kumimoji="1" lang="en-US" sz="2000" b="1" i="0" u="none" strike="noStrike" kern="1200" cap="none" spc="0" normalizeH="0" baseline="0" noProof="0" dirty="0">
              <a:ln>
                <a:noFill/>
              </a:ln>
              <a:solidFill>
                <a:srgbClr val="FFFFFF"/>
              </a:solidFill>
              <a:effectLst>
                <a:glow rad="101600">
                  <a:srgbClr val="000000">
                    <a:alpha val="75000"/>
                  </a:srgbClr>
                </a:glow>
              </a:effectLst>
              <a:uLnTx/>
              <a:uFillTx/>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1" lang="ar-JO" sz="2000" b="1" i="0" u="none" strike="noStrike" kern="1200" cap="none" spc="0" normalizeH="0" baseline="0" noProof="0" dirty="0">
                <a:ln>
                  <a:noFill/>
                </a:ln>
                <a:solidFill>
                  <a:srgbClr val="FFFFFF"/>
                </a:solidFill>
                <a:effectLst>
                  <a:glow rad="101600">
                    <a:srgbClr val="000000">
                      <a:alpha val="75000"/>
                    </a:srgbClr>
                  </a:glow>
                </a:effectLst>
                <a:uLnTx/>
                <a:uFillTx/>
                <a:ea typeface="ＭＳ Ｐゴシック" charset="0"/>
                <a:cs typeface="Arial" panose="020B0604020202020204" pitchFamily="34" charset="0"/>
              </a:rPr>
              <a:t>الجبّة (زرقاء مع أجراس ورمانات)</a:t>
            </a:r>
            <a:endParaRPr kumimoji="1" lang="en-US" sz="2000" b="1" i="0" u="none" strike="noStrike" kern="1200" cap="none" spc="0" normalizeH="0" baseline="0" noProof="0" dirty="0">
              <a:ln>
                <a:noFill/>
              </a:ln>
              <a:solidFill>
                <a:srgbClr val="FFFFFF"/>
              </a:solidFill>
              <a:effectLst>
                <a:glow rad="101600">
                  <a:srgbClr val="000000">
                    <a:alpha val="75000"/>
                  </a:srgbClr>
                </a:glow>
              </a:effectLst>
              <a:uLnTx/>
              <a:uFillTx/>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1" lang="ar-JO" sz="2000" b="1" i="0" u="none" strike="noStrike" kern="1200" cap="none" spc="0" normalizeH="0" baseline="0" noProof="0" dirty="0">
                <a:ln>
                  <a:noFill/>
                </a:ln>
                <a:solidFill>
                  <a:srgbClr val="FFFFFF"/>
                </a:solidFill>
                <a:effectLst>
                  <a:glow rad="101600">
                    <a:srgbClr val="000000">
                      <a:alpha val="75000"/>
                    </a:srgbClr>
                  </a:glow>
                </a:effectLst>
                <a:uLnTx/>
                <a:uFillTx/>
                <a:ea typeface="ＭＳ Ｐゴシック" charset="0"/>
                <a:cs typeface="Arial" panose="020B0604020202020204" pitchFamily="34" charset="0"/>
              </a:rPr>
              <a:t>الأفود (ذهبي، أزرق، وبنفسجي مع حجري جزع)</a:t>
            </a:r>
            <a:endParaRPr kumimoji="1" lang="en-US" sz="1600" b="1" i="0" u="none" strike="noStrike" kern="1200" cap="none" spc="0" normalizeH="0" baseline="0" noProof="0" dirty="0">
              <a:ln>
                <a:noFill/>
              </a:ln>
              <a:solidFill>
                <a:srgbClr val="FFFFFF"/>
              </a:solidFill>
              <a:effectLst>
                <a:glow rad="101600">
                  <a:srgbClr val="000000">
                    <a:alpha val="75000"/>
                  </a:srgbClr>
                </a:glow>
              </a:effectLst>
              <a:uLnTx/>
              <a:uFillTx/>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1" lang="ar-JO" sz="2000" b="1" i="0" u="none" strike="noStrike" kern="1200" cap="none" spc="0" normalizeH="0" baseline="0" noProof="0" dirty="0">
                <a:ln>
                  <a:noFill/>
                </a:ln>
                <a:solidFill>
                  <a:srgbClr val="FFFFFF"/>
                </a:solidFill>
                <a:effectLst>
                  <a:glow rad="101600">
                    <a:srgbClr val="000000">
                      <a:alpha val="75000"/>
                    </a:srgbClr>
                  </a:glow>
                </a:effectLst>
                <a:uLnTx/>
                <a:uFillTx/>
                <a:ea typeface="ＭＳ Ｐゴシック" charset="0"/>
                <a:cs typeface="Arial" panose="020B0604020202020204" pitchFamily="34" charset="0"/>
              </a:rPr>
              <a:t>الحزام (حزام لتثبيت الملابس معًا)</a:t>
            </a:r>
            <a:endParaRPr kumimoji="1" lang="en-US" sz="2000" b="1" i="0" u="none" strike="noStrike" kern="1200" cap="none" spc="0" normalizeH="0" baseline="0" noProof="0" dirty="0">
              <a:ln>
                <a:noFill/>
              </a:ln>
              <a:solidFill>
                <a:srgbClr val="FFFFFF"/>
              </a:solidFill>
              <a:effectLst>
                <a:glow rad="101600">
                  <a:srgbClr val="000000">
                    <a:alpha val="75000"/>
                  </a:srgbClr>
                </a:glow>
              </a:effectLst>
              <a:uLnTx/>
              <a:uFillTx/>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1" lang="ar-JO" sz="2000" b="1" i="0" u="none" strike="noStrike" kern="1200" cap="none" spc="0" normalizeH="0" baseline="0" noProof="0" dirty="0">
                <a:ln>
                  <a:noFill/>
                </a:ln>
                <a:solidFill>
                  <a:srgbClr val="FFFFFF"/>
                </a:solidFill>
                <a:effectLst>
                  <a:glow rad="101600">
                    <a:srgbClr val="000000">
                      <a:alpha val="75000"/>
                    </a:srgbClr>
                  </a:glow>
                </a:effectLst>
                <a:uLnTx/>
                <a:uFillTx/>
                <a:ea typeface="ＭＳ Ｐゴシック" charset="0"/>
                <a:cs typeface="Arial" panose="020B0604020202020204" pitchFamily="34" charset="0"/>
              </a:rPr>
              <a:t>صدرة القضاء (قطعة على الصدر)</a:t>
            </a:r>
            <a:endParaRPr kumimoji="1" lang="en-US" sz="2000" b="1" i="0" u="none" strike="noStrike" kern="1200" cap="none" spc="0" normalizeH="0" baseline="0" noProof="0" dirty="0">
              <a:ln>
                <a:noFill/>
              </a:ln>
              <a:solidFill>
                <a:srgbClr val="FFFFFF"/>
              </a:solidFill>
              <a:effectLst>
                <a:glow rad="101600">
                  <a:srgbClr val="000000">
                    <a:alpha val="75000"/>
                  </a:srgbClr>
                </a:glow>
              </a:effectLst>
              <a:uLnTx/>
              <a:uFillTx/>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1" lang="ar-JO" sz="2000" b="1" i="0" u="none" strike="noStrike" kern="1200" cap="none" spc="0" normalizeH="0" baseline="0" noProof="0" dirty="0">
                <a:ln>
                  <a:noFill/>
                </a:ln>
                <a:solidFill>
                  <a:srgbClr val="FFFFFF"/>
                </a:solidFill>
                <a:effectLst>
                  <a:glow rad="101600">
                    <a:srgbClr val="000000">
                      <a:alpha val="75000"/>
                    </a:srgbClr>
                  </a:glow>
                </a:effectLst>
                <a:uLnTx/>
                <a:uFillTx/>
                <a:ea typeface="ＭＳ Ｐゴシック" charset="0"/>
                <a:cs typeface="Arial" panose="020B0604020202020204" pitchFamily="34" charset="0"/>
              </a:rPr>
              <a:t>الأوريم والتُمّيم</a:t>
            </a:r>
            <a:endParaRPr kumimoji="1" lang="en-US" sz="2000" b="1" i="0" u="none" strike="noStrike" kern="1200" cap="none" spc="0" normalizeH="0" baseline="0" noProof="0" dirty="0">
              <a:ln>
                <a:noFill/>
              </a:ln>
              <a:solidFill>
                <a:srgbClr val="FFFFFF"/>
              </a:solidFill>
              <a:effectLst>
                <a:glow rad="101600">
                  <a:srgbClr val="000000">
                    <a:alpha val="75000"/>
                  </a:srgbClr>
                </a:glow>
              </a:effectLst>
              <a:uLnTx/>
              <a:uFillTx/>
              <a:ea typeface="ＭＳ Ｐゴシック" charset="0"/>
              <a:cs typeface="Arial" panose="020B0604020202020204" pitchFamily="34" charset="0"/>
            </a:endParaRPr>
          </a:p>
        </p:txBody>
      </p:sp>
    </p:spTree>
    <p:extLst>
      <p:ext uri="{BB962C8B-B14F-4D97-AF65-F5344CB8AC3E}">
        <p14:creationId xmlns:p14="http://schemas.microsoft.com/office/powerpoint/2010/main" val="6121328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95306"/>
                                        </p:tgtEl>
                                        <p:attrNameLst>
                                          <p:attrName>style.visibility</p:attrName>
                                        </p:attrNameLst>
                                      </p:cBhvr>
                                      <p:to>
                                        <p:strVal val="visible"/>
                                      </p:to>
                                    </p:set>
                                    <p:animEffect transition="in" filter="wipe(right)">
                                      <p:cBhvr>
                                        <p:cTn id="7" dur="500"/>
                                        <p:tgtEl>
                                          <p:spTgt spid="695306"/>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695307"/>
                                        </p:tgtEl>
                                        <p:attrNameLst>
                                          <p:attrName>style.visibility</p:attrName>
                                        </p:attrNameLst>
                                      </p:cBhvr>
                                      <p:to>
                                        <p:strVal val="visible"/>
                                      </p:to>
                                    </p:set>
                                    <p:animEffect transition="in" filter="wipe(right)">
                                      <p:cBhvr>
                                        <p:cTn id="11" dur="500"/>
                                        <p:tgtEl>
                                          <p:spTgt spid="695307"/>
                                        </p:tgtEl>
                                      </p:cBhvr>
                                    </p:animEffect>
                                  </p:childTnLst>
                                </p:cTn>
                              </p:par>
                            </p:childTnLst>
                          </p:cTn>
                        </p:par>
                        <p:par>
                          <p:cTn id="12" fill="hold" nodeType="afterGroup">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695308"/>
                                        </p:tgtEl>
                                        <p:attrNameLst>
                                          <p:attrName>style.visibility</p:attrName>
                                        </p:attrNameLst>
                                      </p:cBhvr>
                                      <p:to>
                                        <p:strVal val="visible"/>
                                      </p:to>
                                    </p:set>
                                    <p:animEffect transition="in" filter="wipe(right)">
                                      <p:cBhvr>
                                        <p:cTn id="15" dur="500"/>
                                        <p:tgtEl>
                                          <p:spTgt spid="695308"/>
                                        </p:tgtEl>
                                      </p:cBhvr>
                                    </p:animEffect>
                                  </p:childTnLst>
                                </p:cTn>
                              </p:par>
                            </p:childTnLst>
                          </p:cTn>
                        </p:par>
                        <p:par>
                          <p:cTn id="16" fill="hold" nodeType="afterGroup">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695309"/>
                                        </p:tgtEl>
                                        <p:attrNameLst>
                                          <p:attrName>style.visibility</p:attrName>
                                        </p:attrNameLst>
                                      </p:cBhvr>
                                      <p:to>
                                        <p:strVal val="visible"/>
                                      </p:to>
                                    </p:set>
                                    <p:animEffect transition="in" filter="wipe(right)">
                                      <p:cBhvr>
                                        <p:cTn id="19" dur="500"/>
                                        <p:tgtEl>
                                          <p:spTgt spid="695309"/>
                                        </p:tgtEl>
                                      </p:cBhvr>
                                    </p:animEffect>
                                  </p:childTnLst>
                                </p:cTn>
                              </p:par>
                            </p:childTnLst>
                          </p:cTn>
                        </p:par>
                        <p:par>
                          <p:cTn id="20" fill="hold" nodeType="afterGroup">
                            <p:stCondLst>
                              <p:cond delay="2000"/>
                            </p:stCondLst>
                            <p:childTnLst>
                              <p:par>
                                <p:cTn id="21" presetID="22" presetClass="entr" presetSubtype="2" fill="hold" grpId="0" nodeType="afterEffect">
                                  <p:stCondLst>
                                    <p:cond delay="0"/>
                                  </p:stCondLst>
                                  <p:childTnLst>
                                    <p:set>
                                      <p:cBhvr>
                                        <p:cTn id="22" dur="1" fill="hold">
                                          <p:stCondLst>
                                            <p:cond delay="0"/>
                                          </p:stCondLst>
                                        </p:cTn>
                                        <p:tgtEl>
                                          <p:spTgt spid="695310"/>
                                        </p:tgtEl>
                                        <p:attrNameLst>
                                          <p:attrName>style.visibility</p:attrName>
                                        </p:attrNameLst>
                                      </p:cBhvr>
                                      <p:to>
                                        <p:strVal val="visible"/>
                                      </p:to>
                                    </p:set>
                                    <p:animEffect transition="in" filter="wipe(right)">
                                      <p:cBhvr>
                                        <p:cTn id="23" dur="500"/>
                                        <p:tgtEl>
                                          <p:spTgt spid="695310"/>
                                        </p:tgtEl>
                                      </p:cBhvr>
                                    </p:animEffect>
                                  </p:childTnLst>
                                </p:cTn>
                              </p:par>
                            </p:childTnLst>
                          </p:cTn>
                        </p:par>
                        <p:par>
                          <p:cTn id="24" fill="hold" nodeType="afterGroup">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695311"/>
                                        </p:tgtEl>
                                        <p:attrNameLst>
                                          <p:attrName>style.visibility</p:attrName>
                                        </p:attrNameLst>
                                      </p:cBhvr>
                                      <p:to>
                                        <p:strVal val="visible"/>
                                      </p:to>
                                    </p:set>
                                    <p:animEffect transition="in" filter="wipe(right)">
                                      <p:cBhvr>
                                        <p:cTn id="27" dur="500"/>
                                        <p:tgtEl>
                                          <p:spTgt spid="695311"/>
                                        </p:tgtEl>
                                      </p:cBhvr>
                                    </p:animEffect>
                                  </p:childTnLst>
                                </p:cTn>
                              </p:par>
                            </p:childTnLst>
                          </p:cTn>
                        </p:par>
                        <p:par>
                          <p:cTn id="28" fill="hold" nodeType="afterGroup">
                            <p:stCondLst>
                              <p:cond delay="3000"/>
                            </p:stCondLst>
                            <p:childTnLst>
                              <p:par>
                                <p:cTn id="29" presetID="22" presetClass="entr" presetSubtype="2" fill="hold" grpId="0" nodeType="afterEffect">
                                  <p:stCondLst>
                                    <p:cond delay="0"/>
                                  </p:stCondLst>
                                  <p:childTnLst>
                                    <p:set>
                                      <p:cBhvr>
                                        <p:cTn id="30" dur="1" fill="hold">
                                          <p:stCondLst>
                                            <p:cond delay="0"/>
                                          </p:stCondLst>
                                        </p:cTn>
                                        <p:tgtEl>
                                          <p:spTgt spid="695312"/>
                                        </p:tgtEl>
                                        <p:attrNameLst>
                                          <p:attrName>style.visibility</p:attrName>
                                        </p:attrNameLst>
                                      </p:cBhvr>
                                      <p:to>
                                        <p:strVal val="visible"/>
                                      </p:to>
                                    </p:set>
                                    <p:animEffect transition="in" filter="wipe(right)">
                                      <p:cBhvr>
                                        <p:cTn id="31" dur="500"/>
                                        <p:tgtEl>
                                          <p:spTgt spid="695312"/>
                                        </p:tgtEl>
                                      </p:cBhvr>
                                    </p:animEffect>
                                  </p:childTnLst>
                                </p:cTn>
                              </p:par>
                            </p:childTnLst>
                          </p:cTn>
                        </p:par>
                        <p:par>
                          <p:cTn id="32" fill="hold" nodeType="afterGroup">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695314"/>
                                        </p:tgtEl>
                                        <p:attrNameLst>
                                          <p:attrName>style.visibility</p:attrName>
                                        </p:attrNameLst>
                                      </p:cBhvr>
                                      <p:to>
                                        <p:strVal val="visible"/>
                                      </p:to>
                                    </p:set>
                                    <p:animEffect transition="in" filter="wipe(left)">
                                      <p:cBhvr>
                                        <p:cTn id="35" dur="500"/>
                                        <p:tgtEl>
                                          <p:spTgt spid="695314"/>
                                        </p:tgtEl>
                                      </p:cBhvr>
                                    </p:animEffect>
                                  </p:childTnLst>
                                </p:cTn>
                              </p:par>
                            </p:childTnLst>
                          </p:cTn>
                        </p:par>
                        <p:par>
                          <p:cTn id="36" fill="hold" nodeType="afterGroup">
                            <p:stCondLst>
                              <p:cond delay="4000"/>
                            </p:stCondLst>
                            <p:childTnLst>
                              <p:par>
                                <p:cTn id="37" presetID="25" presetClass="entr" presetSubtype="0" fill="hold" nodeType="afterEffect">
                                  <p:stCondLst>
                                    <p:cond delay="0"/>
                                  </p:stCondLst>
                                  <p:childTnLst>
                                    <p:set>
                                      <p:cBhvr>
                                        <p:cTn id="38" dur="1" fill="hold">
                                          <p:stCondLst>
                                            <p:cond delay="0"/>
                                          </p:stCondLst>
                                        </p:cTn>
                                        <p:tgtEl>
                                          <p:spTgt spid="695301"/>
                                        </p:tgtEl>
                                        <p:attrNameLst>
                                          <p:attrName>style.visibility</p:attrName>
                                        </p:attrNameLst>
                                      </p:cBhvr>
                                      <p:to>
                                        <p:strVal val="visible"/>
                                      </p:to>
                                    </p:set>
                                    <p:anim calcmode="lin" valueType="num">
                                      <p:cBhvr>
                                        <p:cTn id="39" dur="500" decel="50000" fill="hold">
                                          <p:stCondLst>
                                            <p:cond delay="0"/>
                                          </p:stCondLst>
                                        </p:cTn>
                                        <p:tgtEl>
                                          <p:spTgt spid="695301"/>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695301"/>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695301"/>
                                        </p:tgtEl>
                                        <p:attrNameLst>
                                          <p:attrName>ppt_w</p:attrName>
                                        </p:attrNameLst>
                                      </p:cBhvr>
                                      <p:tavLst>
                                        <p:tav tm="0">
                                          <p:val>
                                            <p:strVal val="#ppt_w*.05"/>
                                          </p:val>
                                        </p:tav>
                                        <p:tav tm="100000">
                                          <p:val>
                                            <p:strVal val="#ppt_w"/>
                                          </p:val>
                                        </p:tav>
                                      </p:tavLst>
                                    </p:anim>
                                    <p:anim calcmode="lin" valueType="num">
                                      <p:cBhvr>
                                        <p:cTn id="42" dur="1000" fill="hold"/>
                                        <p:tgtEl>
                                          <p:spTgt spid="695301"/>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695301"/>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695301"/>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695301"/>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69530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35" presetClass="entr" presetSubtype="0" fill="hold" grpId="0" nodeType="clickEffect">
                                  <p:stCondLst>
                                    <p:cond delay="0"/>
                                  </p:stCondLst>
                                  <p:childTnLst>
                                    <p:set>
                                      <p:cBhvr>
                                        <p:cTn id="50" dur="1" fill="hold">
                                          <p:stCondLst>
                                            <p:cond delay="0"/>
                                          </p:stCondLst>
                                        </p:cTn>
                                        <p:tgtEl>
                                          <p:spTgt spid="695303"/>
                                        </p:tgtEl>
                                        <p:attrNameLst>
                                          <p:attrName>style.visibility</p:attrName>
                                        </p:attrNameLst>
                                      </p:cBhvr>
                                      <p:to>
                                        <p:strVal val="visible"/>
                                      </p:to>
                                    </p:set>
                                    <p:animEffect transition="in" filter="fade">
                                      <p:cBhvr>
                                        <p:cTn id="51" dur="2000"/>
                                        <p:tgtEl>
                                          <p:spTgt spid="695303"/>
                                        </p:tgtEl>
                                      </p:cBhvr>
                                    </p:animEffect>
                                    <p:anim calcmode="lin" valueType="num">
                                      <p:cBhvr>
                                        <p:cTn id="52" dur="2000" fill="hold"/>
                                        <p:tgtEl>
                                          <p:spTgt spid="695303"/>
                                        </p:tgtEl>
                                        <p:attrNameLst>
                                          <p:attrName>style.rotation</p:attrName>
                                        </p:attrNameLst>
                                      </p:cBhvr>
                                      <p:tavLst>
                                        <p:tav tm="0">
                                          <p:val>
                                            <p:fltVal val="720"/>
                                          </p:val>
                                        </p:tav>
                                        <p:tav tm="100000">
                                          <p:val>
                                            <p:fltVal val="0"/>
                                          </p:val>
                                        </p:tav>
                                      </p:tavLst>
                                    </p:anim>
                                    <p:anim calcmode="lin" valueType="num">
                                      <p:cBhvr>
                                        <p:cTn id="53" dur="2000" fill="hold"/>
                                        <p:tgtEl>
                                          <p:spTgt spid="695303"/>
                                        </p:tgtEl>
                                        <p:attrNameLst>
                                          <p:attrName>ppt_h</p:attrName>
                                        </p:attrNameLst>
                                      </p:cBhvr>
                                      <p:tavLst>
                                        <p:tav tm="0">
                                          <p:val>
                                            <p:fltVal val="0"/>
                                          </p:val>
                                        </p:tav>
                                        <p:tav tm="100000">
                                          <p:val>
                                            <p:strVal val="#ppt_h"/>
                                          </p:val>
                                        </p:tav>
                                      </p:tavLst>
                                    </p:anim>
                                    <p:anim calcmode="lin" valueType="num">
                                      <p:cBhvr>
                                        <p:cTn id="54" dur="2000" fill="hold"/>
                                        <p:tgtEl>
                                          <p:spTgt spid="695303"/>
                                        </p:tgtEl>
                                        <p:attrNameLst>
                                          <p:attrName>ppt_w</p:attrName>
                                        </p:attrNameLst>
                                      </p:cBhvr>
                                      <p:tavLst>
                                        <p:tav tm="0">
                                          <p:val>
                                            <p:fltVal val="0"/>
                                          </p:val>
                                        </p:tav>
                                        <p:tav tm="100000">
                                          <p:val>
                                            <p:strVal val="#ppt_w"/>
                                          </p:val>
                                        </p:tav>
                                      </p:tavLst>
                                    </p:anim>
                                  </p:childTnLst>
                                </p:cTn>
                              </p:par>
                              <p:par>
                                <p:cTn id="55" presetID="35" presetClass="entr" presetSubtype="0" fill="hold" grpId="0" nodeType="withEffect">
                                  <p:stCondLst>
                                    <p:cond delay="0"/>
                                  </p:stCondLst>
                                  <p:childTnLst>
                                    <p:set>
                                      <p:cBhvr>
                                        <p:cTn id="56" dur="1" fill="hold">
                                          <p:stCondLst>
                                            <p:cond delay="0"/>
                                          </p:stCondLst>
                                        </p:cTn>
                                        <p:tgtEl>
                                          <p:spTgt spid="695304"/>
                                        </p:tgtEl>
                                        <p:attrNameLst>
                                          <p:attrName>style.visibility</p:attrName>
                                        </p:attrNameLst>
                                      </p:cBhvr>
                                      <p:to>
                                        <p:strVal val="visible"/>
                                      </p:to>
                                    </p:set>
                                    <p:animEffect transition="in" filter="fade">
                                      <p:cBhvr>
                                        <p:cTn id="57" dur="2000"/>
                                        <p:tgtEl>
                                          <p:spTgt spid="695304"/>
                                        </p:tgtEl>
                                      </p:cBhvr>
                                    </p:animEffect>
                                    <p:anim calcmode="lin" valueType="num">
                                      <p:cBhvr>
                                        <p:cTn id="58" dur="2000" fill="hold"/>
                                        <p:tgtEl>
                                          <p:spTgt spid="695304"/>
                                        </p:tgtEl>
                                        <p:attrNameLst>
                                          <p:attrName>style.rotation</p:attrName>
                                        </p:attrNameLst>
                                      </p:cBhvr>
                                      <p:tavLst>
                                        <p:tav tm="0">
                                          <p:val>
                                            <p:fltVal val="720"/>
                                          </p:val>
                                        </p:tav>
                                        <p:tav tm="100000">
                                          <p:val>
                                            <p:fltVal val="0"/>
                                          </p:val>
                                        </p:tav>
                                      </p:tavLst>
                                    </p:anim>
                                    <p:anim calcmode="lin" valueType="num">
                                      <p:cBhvr>
                                        <p:cTn id="59" dur="2000" fill="hold"/>
                                        <p:tgtEl>
                                          <p:spTgt spid="695304"/>
                                        </p:tgtEl>
                                        <p:attrNameLst>
                                          <p:attrName>ppt_h</p:attrName>
                                        </p:attrNameLst>
                                      </p:cBhvr>
                                      <p:tavLst>
                                        <p:tav tm="0">
                                          <p:val>
                                            <p:fltVal val="0"/>
                                          </p:val>
                                        </p:tav>
                                        <p:tav tm="100000">
                                          <p:val>
                                            <p:strVal val="#ppt_h"/>
                                          </p:val>
                                        </p:tav>
                                      </p:tavLst>
                                    </p:anim>
                                    <p:anim calcmode="lin" valueType="num">
                                      <p:cBhvr>
                                        <p:cTn id="60" dur="2000" fill="hold"/>
                                        <p:tgtEl>
                                          <p:spTgt spid="695304"/>
                                        </p:tgtEl>
                                        <p:attrNameLst>
                                          <p:attrName>ppt_w</p:attrName>
                                        </p:attrNameLst>
                                      </p:cBhvr>
                                      <p:tavLst>
                                        <p:tav tm="0">
                                          <p:val>
                                            <p:fltVal val="0"/>
                                          </p:val>
                                        </p:tav>
                                        <p:tav tm="100000">
                                          <p:val>
                                            <p:strVal val="#ppt_w"/>
                                          </p:val>
                                        </p:tav>
                                      </p:tavLst>
                                    </p:anim>
                                  </p:childTnLst>
                                </p:cTn>
                              </p:par>
                              <p:par>
                                <p:cTn id="61" presetID="22" presetClass="entr" presetSubtype="2" fill="hold" grpId="0" nodeType="withEffect">
                                  <p:stCondLst>
                                    <p:cond delay="0"/>
                                  </p:stCondLst>
                                  <p:childTnLst>
                                    <p:set>
                                      <p:cBhvr>
                                        <p:cTn id="62" dur="1" fill="hold">
                                          <p:stCondLst>
                                            <p:cond delay="0"/>
                                          </p:stCondLst>
                                        </p:cTn>
                                        <p:tgtEl>
                                          <p:spTgt spid="695313"/>
                                        </p:tgtEl>
                                        <p:attrNameLst>
                                          <p:attrName>style.visibility</p:attrName>
                                        </p:attrNameLst>
                                      </p:cBhvr>
                                      <p:to>
                                        <p:strVal val="visible"/>
                                      </p:to>
                                    </p:set>
                                    <p:animEffect transition="in" filter="wipe(right)">
                                      <p:cBhvr>
                                        <p:cTn id="63" dur="500"/>
                                        <p:tgtEl>
                                          <p:spTgt spid="695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5303" grpId="0" animBg="1"/>
      <p:bldP spid="695304" grpId="0" animBg="1"/>
      <p:bldP spid="695306" grpId="0" animBg="1"/>
      <p:bldP spid="695307" grpId="0" animBg="1"/>
      <p:bldP spid="695308" grpId="0" animBg="1"/>
      <p:bldP spid="695309" grpId="0" animBg="1"/>
      <p:bldP spid="695310" grpId="0" animBg="1"/>
      <p:bldP spid="695311" grpId="0" animBg="1"/>
      <p:bldP spid="695312" grpId="0" animBg="1"/>
      <p:bldP spid="695313" grpId="0" animBg="1"/>
      <p:bldP spid="6953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10"/>
          <p:cNvSpPr>
            <a:spLocks noChangeArrowheads="1"/>
          </p:cNvSpPr>
          <p:nvPr/>
        </p:nvSpPr>
        <p:spPr bwMode="auto">
          <a:xfrm>
            <a:off x="0" y="0"/>
            <a:ext cx="9144000" cy="6858000"/>
          </a:xfrm>
          <a:prstGeom prst="rect">
            <a:avLst/>
          </a:prstGeom>
          <a:gradFill rotWithShape="1">
            <a:gsLst>
              <a:gs pos="0">
                <a:srgbClr val="FF0000"/>
              </a:gs>
              <a:gs pos="100000">
                <a:srgbClr val="2C0000"/>
              </a:gs>
            </a:gsLst>
            <a:lin ang="5400000" scaled="1"/>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pic>
        <p:nvPicPr>
          <p:cNvPr id="252930" name="Picture 9" descr="high prie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48225" y="0"/>
            <a:ext cx="43719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931" name="Rectangle 8"/>
          <p:cNvSpPr>
            <a:spLocks noGrp="1" noChangeArrowheads="1"/>
          </p:cNvSpPr>
          <p:nvPr>
            <p:ph type="title"/>
          </p:nvPr>
        </p:nvSpPr>
        <p:spPr>
          <a:xfrm>
            <a:off x="0" y="0"/>
            <a:ext cx="6248400" cy="1600200"/>
          </a:xfrm>
          <a:solidFill>
            <a:srgbClr val="000000"/>
          </a:solidFill>
        </p:spPr>
        <p:txBody>
          <a:bodyPr/>
          <a:lstStyle/>
          <a:p>
            <a:pPr eaLnBrk="1" hangingPunct="1"/>
            <a:r>
              <a:rPr kumimoji="1" lang="ar-JO" sz="4000" b="1" dirty="0">
                <a:solidFill>
                  <a:srgbClr val="FFFFFF"/>
                </a:solidFill>
                <a:effectLst/>
                <a:latin typeface="Arial" panose="020B0604020202020204" pitchFamily="34" charset="0"/>
                <a:ea typeface="ＭＳ Ｐゴシック" charset="0"/>
                <a:cs typeface="Arial" panose="020B0604020202020204" pitchFamily="34" charset="0"/>
              </a:rPr>
              <a:t>رسامة هارون وأبنائه</a:t>
            </a:r>
            <a:br>
              <a:rPr kumimoji="1" lang="ar-JO" sz="4000" b="1" dirty="0">
                <a:solidFill>
                  <a:srgbClr val="FFFFFF"/>
                </a:solidFill>
                <a:effectLst/>
                <a:latin typeface="Arial" panose="020B0604020202020204" pitchFamily="34" charset="0"/>
                <a:ea typeface="ＭＳ Ｐゴシック" charset="0"/>
                <a:cs typeface="Arial" panose="020B0604020202020204" pitchFamily="34" charset="0"/>
              </a:rPr>
            </a:br>
            <a:r>
              <a:rPr kumimoji="1" lang="ar-JO" sz="4000" b="1" dirty="0">
                <a:solidFill>
                  <a:srgbClr val="FFFFFF"/>
                </a:solidFill>
                <a:effectLst/>
                <a:latin typeface="Arial" panose="020B0604020202020204" pitchFamily="34" charset="0"/>
                <a:ea typeface="ＭＳ Ｐゴシック" charset="0"/>
                <a:cs typeface="Arial" panose="020B0604020202020204" pitchFamily="34" charset="0"/>
              </a:rPr>
              <a:t>كهنة</a:t>
            </a:r>
            <a:endParaRPr kumimoji="1" lang="en-US" sz="4000" b="1"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66571" name="Rectangle 11"/>
          <p:cNvSpPr>
            <a:spLocks noChangeArrowheads="1"/>
          </p:cNvSpPr>
          <p:nvPr/>
        </p:nvSpPr>
        <p:spPr bwMode="auto">
          <a:xfrm>
            <a:off x="117475" y="6096000"/>
            <a:ext cx="3733800" cy="7620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i="1"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لاوِيّين 8 - 10</a:t>
            </a:r>
            <a:endParaRPr kumimoji="0" lang="en-US" sz="3600" b="1" i="1"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endParaRPr>
          </a:p>
        </p:txBody>
      </p:sp>
    </p:spTree>
    <p:extLst>
      <p:ext uri="{BB962C8B-B14F-4D97-AF65-F5344CB8AC3E}">
        <p14:creationId xmlns:p14="http://schemas.microsoft.com/office/powerpoint/2010/main" val="19119693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7026" name="Rectangle 10"/>
          <p:cNvSpPr>
            <a:spLocks noChangeArrowheads="1"/>
          </p:cNvSpPr>
          <p:nvPr/>
        </p:nvSpPr>
        <p:spPr bwMode="auto">
          <a:xfrm>
            <a:off x="0" y="0"/>
            <a:ext cx="9144000" cy="6858000"/>
          </a:xfrm>
          <a:prstGeom prst="rect">
            <a:avLst/>
          </a:prstGeom>
          <a:gradFill rotWithShape="1">
            <a:gsLst>
              <a:gs pos="0">
                <a:srgbClr val="FF0000"/>
              </a:gs>
              <a:gs pos="100000">
                <a:srgbClr val="2C0000"/>
              </a:gs>
            </a:gsLst>
            <a:lin ang="5400000" scaled="1"/>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257027" name="Rectangle 2"/>
          <p:cNvSpPr>
            <a:spLocks noGrp="1" noChangeArrowheads="1"/>
          </p:cNvSpPr>
          <p:nvPr>
            <p:ph type="title"/>
          </p:nvPr>
        </p:nvSpPr>
        <p:spPr>
          <a:xfrm>
            <a:off x="152400" y="152400"/>
            <a:ext cx="7772400" cy="685800"/>
          </a:xfrm>
          <a:solidFill>
            <a:srgbClr val="000000"/>
          </a:solidFill>
        </p:spPr>
        <p:txBody>
          <a:bodyPr/>
          <a:lstStyle/>
          <a:p>
            <a:r>
              <a:rPr lang="ar-JO" altLang="zh-CN" sz="3600" b="1" dirty="0">
                <a:solidFill>
                  <a:srgbClr val="FFFFFF"/>
                </a:solidFill>
                <a:latin typeface="Arial" panose="020B0604020202020204" pitchFamily="34" charset="0"/>
                <a:ea typeface="ＭＳ Ｐゴシック" charset="0"/>
                <a:cs typeface="Arial" panose="020B0604020202020204" pitchFamily="34" charset="0"/>
              </a:rPr>
              <a:t>تباين اللاويين والكهنة</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57028" name="Text Box 4"/>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CBCBCB"/>
                </a:solidFill>
                <a:effectLst/>
                <a:uLnTx/>
                <a:uFillTx/>
                <a:latin typeface="Arial" panose="020B0604020202020204" pitchFamily="34" charset="0"/>
                <a:cs typeface="Arial" panose="020B0604020202020204" pitchFamily="34" charset="0"/>
              </a:rPr>
              <a:t>132</a:t>
            </a:r>
            <a:endParaRPr kumimoji="0" lang="en-US" sz="2400" b="1" i="0" u="none" strike="noStrike" kern="1200" cap="none" spc="0" normalizeH="0" baseline="0" noProof="0" dirty="0">
              <a:ln>
                <a:noFill/>
              </a:ln>
              <a:solidFill>
                <a:srgbClr val="CBCBCB"/>
              </a:solidFill>
              <a:effectLst/>
              <a:uLnTx/>
              <a:uFillTx/>
              <a:latin typeface="Arial" panose="020B0604020202020204" pitchFamily="34" charset="0"/>
              <a:cs typeface="Arial" panose="020B0604020202020204" pitchFamily="34" charset="0"/>
            </a:endParaRPr>
          </a:p>
        </p:txBody>
      </p:sp>
      <p:grpSp>
        <p:nvGrpSpPr>
          <p:cNvPr id="257029" name="Group 30"/>
          <p:cNvGrpSpPr>
            <a:grpSpLocks/>
          </p:cNvGrpSpPr>
          <p:nvPr/>
        </p:nvGrpSpPr>
        <p:grpSpPr bwMode="auto">
          <a:xfrm>
            <a:off x="0" y="914400"/>
            <a:ext cx="9144000" cy="5943600"/>
            <a:chOff x="0" y="576"/>
            <a:chExt cx="5568" cy="3744"/>
          </a:xfrm>
        </p:grpSpPr>
        <p:sp>
          <p:nvSpPr>
            <p:cNvPr id="257030" name="Rectangle 8"/>
            <p:cNvSpPr>
              <a:spLocks noChangeArrowheads="1"/>
            </p:cNvSpPr>
            <p:nvPr/>
          </p:nvSpPr>
          <p:spPr bwMode="auto">
            <a:xfrm>
              <a:off x="45" y="1005"/>
              <a:ext cx="1165" cy="544"/>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ea typeface="SimSun" charset="0"/>
                  <a:cs typeface="Arial" panose="020B0604020202020204" pitchFamily="34" charset="0"/>
                </a:rPr>
                <a:t> </a:t>
              </a:r>
              <a:r>
                <a:rPr kumimoji="0" lang="ar-JO" altLang="zh-CN" sz="2400" b="1" i="0" u="none" strike="noStrike" kern="1200" cap="none" spc="0" normalizeH="0" baseline="0" noProof="0" dirty="0">
                  <a:ln>
                    <a:noFill/>
                  </a:ln>
                  <a:solidFill>
                    <a:srgbClr val="FFFFFF"/>
                  </a:solidFill>
                  <a:effectLst/>
                  <a:uLnTx/>
                  <a:uFillTx/>
                  <a:ea typeface="SimSun" charset="0"/>
                  <a:cs typeface="Arial" panose="020B0604020202020204" pitchFamily="34" charset="0"/>
                </a:rPr>
                <a:t>من سلالة...</a:t>
              </a:r>
              <a:endParaRPr kumimoji="0" lang="en-US" altLang="zh-CN" sz="2400" b="0" i="0" u="none" strike="noStrike" kern="1200" cap="none" spc="0" normalizeH="0" baseline="0" noProof="0" dirty="0">
                <a:ln>
                  <a:noFill/>
                </a:ln>
                <a:solidFill>
                  <a:srgbClr val="FFFFFF"/>
                </a:solidFill>
                <a:effectLst/>
                <a:uLnTx/>
                <a:uFillTx/>
                <a:ea typeface="SimSun" charset="0"/>
                <a:cs typeface="Arial" panose="020B0604020202020204" pitchFamily="34" charset="0"/>
              </a:endParaRPr>
            </a:p>
          </p:txBody>
        </p:sp>
        <p:sp>
          <p:nvSpPr>
            <p:cNvPr id="257031" name="Rectangle 9"/>
            <p:cNvSpPr>
              <a:spLocks noChangeArrowheads="1"/>
            </p:cNvSpPr>
            <p:nvPr/>
          </p:nvSpPr>
          <p:spPr bwMode="auto">
            <a:xfrm>
              <a:off x="1210" y="1005"/>
              <a:ext cx="2289" cy="544"/>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ea typeface="SimSun" charset="0"/>
                  <a:cs typeface="Arial" panose="020B0604020202020204" pitchFamily="34" charset="0"/>
                </a:rPr>
                <a:t> </a:t>
              </a:r>
              <a:r>
                <a:rPr kumimoji="0" lang="ar-JO" altLang="zh-CN" sz="2000" b="0" i="0" u="none" strike="noStrike" kern="1200" cap="none" spc="0" normalizeH="0" baseline="0" noProof="0" dirty="0">
                  <a:ln>
                    <a:noFill/>
                  </a:ln>
                  <a:solidFill>
                    <a:srgbClr val="FFFFFF"/>
                  </a:solidFill>
                  <a:effectLst/>
                  <a:uLnTx/>
                  <a:uFillTx/>
                  <a:ea typeface="SimSun" charset="0"/>
                  <a:cs typeface="Arial" panose="020B0604020202020204" pitchFamily="34" charset="0"/>
                </a:rPr>
                <a:t>لاوي</a:t>
              </a:r>
              <a:endParaRPr kumimoji="0" lang="en-US" altLang="zh-CN" sz="2000" b="0" i="0" u="none" strike="noStrike" kern="1200" cap="none" spc="0" normalizeH="0" baseline="0" noProof="0" dirty="0">
                <a:ln>
                  <a:noFill/>
                </a:ln>
                <a:solidFill>
                  <a:srgbClr val="FFFFFF"/>
                </a:solidFill>
                <a:effectLst/>
                <a:uLnTx/>
                <a:uFillTx/>
                <a:ea typeface="SimSun" charset="0"/>
                <a:cs typeface="Arial" panose="020B0604020202020204" pitchFamily="34" charset="0"/>
              </a:endParaRPr>
            </a:p>
          </p:txBody>
        </p:sp>
        <p:sp>
          <p:nvSpPr>
            <p:cNvPr id="257032" name="Rectangle 10"/>
            <p:cNvSpPr>
              <a:spLocks noChangeArrowheads="1"/>
            </p:cNvSpPr>
            <p:nvPr/>
          </p:nvSpPr>
          <p:spPr bwMode="auto">
            <a:xfrm>
              <a:off x="3499" y="1005"/>
              <a:ext cx="2035" cy="544"/>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ea typeface="SimSun" charset="0"/>
                  <a:cs typeface="Arial" panose="020B0604020202020204" pitchFamily="34" charset="0"/>
                </a:rPr>
                <a:t> </a:t>
              </a:r>
              <a:r>
                <a:rPr kumimoji="0" lang="ar-JO" altLang="zh-CN" sz="2000" b="0" i="0" u="none" strike="noStrike" kern="1200" cap="none" spc="0" normalizeH="0" baseline="0" noProof="0" dirty="0">
                  <a:ln>
                    <a:noFill/>
                  </a:ln>
                  <a:solidFill>
                    <a:srgbClr val="FFFFFF"/>
                  </a:solidFill>
                  <a:effectLst/>
                  <a:uLnTx/>
                  <a:uFillTx/>
                  <a:ea typeface="SimSun" charset="0"/>
                  <a:cs typeface="Arial" panose="020B0604020202020204" pitchFamily="34" charset="0"/>
                </a:rPr>
                <a:t>هرون (أيضًا من نسل لاوي)</a:t>
              </a:r>
              <a:endParaRPr kumimoji="0" lang="en-US" altLang="zh-CN" sz="2000" b="0" i="0" u="none" strike="noStrike" kern="1200" cap="none" spc="0" normalizeH="0" baseline="0" noProof="0" dirty="0">
                <a:ln>
                  <a:noFill/>
                </a:ln>
                <a:solidFill>
                  <a:srgbClr val="FFFFFF"/>
                </a:solidFill>
                <a:effectLst/>
                <a:uLnTx/>
                <a:uFillTx/>
                <a:ea typeface="SimSun" charset="0"/>
                <a:cs typeface="Arial" panose="020B0604020202020204" pitchFamily="34" charset="0"/>
              </a:endParaRPr>
            </a:p>
          </p:txBody>
        </p:sp>
        <p:sp>
          <p:nvSpPr>
            <p:cNvPr id="257033" name="Rectangle 11"/>
            <p:cNvSpPr>
              <a:spLocks noChangeArrowheads="1"/>
            </p:cNvSpPr>
            <p:nvPr/>
          </p:nvSpPr>
          <p:spPr bwMode="auto">
            <a:xfrm>
              <a:off x="45" y="1549"/>
              <a:ext cx="1165" cy="545"/>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ea typeface="SimSun" charset="0"/>
                  <a:cs typeface="Arial" panose="020B0604020202020204" pitchFamily="34" charset="0"/>
                </a:rPr>
                <a:t>السكّان</a:t>
              </a:r>
              <a:endParaRPr kumimoji="0" lang="en-US" altLang="zh-CN" sz="2400" b="0" i="0" u="none" strike="noStrike" kern="1200" cap="none" spc="0" normalizeH="0" baseline="0" noProof="0" dirty="0">
                <a:ln>
                  <a:noFill/>
                </a:ln>
                <a:solidFill>
                  <a:srgbClr val="FFFFFF"/>
                </a:solidFill>
                <a:effectLst/>
                <a:uLnTx/>
                <a:uFillTx/>
                <a:ea typeface="SimSun" charset="0"/>
                <a:cs typeface="Arial" panose="020B0604020202020204" pitchFamily="34" charset="0"/>
              </a:endParaRPr>
            </a:p>
          </p:txBody>
        </p:sp>
        <p:sp>
          <p:nvSpPr>
            <p:cNvPr id="257034" name="Rectangle 12"/>
            <p:cNvSpPr>
              <a:spLocks noChangeArrowheads="1"/>
            </p:cNvSpPr>
            <p:nvPr/>
          </p:nvSpPr>
          <p:spPr bwMode="auto">
            <a:xfrm>
              <a:off x="1210" y="1549"/>
              <a:ext cx="2289" cy="545"/>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0" i="0" u="none" strike="noStrike" kern="1200" cap="none" spc="0" normalizeH="0" baseline="0" noProof="0" dirty="0">
                  <a:ln>
                    <a:noFill/>
                  </a:ln>
                  <a:solidFill>
                    <a:srgbClr val="FFFFFF"/>
                  </a:solidFill>
                  <a:effectLst/>
                  <a:uLnTx/>
                  <a:uFillTx/>
                  <a:ea typeface="SimSun" charset="0"/>
                  <a:cs typeface="Arial" panose="020B0604020202020204" pitchFamily="34" charset="0"/>
                </a:rPr>
                <a:t>كثير (المجموعة الأكبر)</a:t>
              </a:r>
              <a:endParaRPr kumimoji="0" lang="en-US" altLang="zh-CN" sz="2000" b="0" i="0" u="none" strike="noStrike" kern="1200" cap="none" spc="0" normalizeH="0" baseline="0" noProof="0" dirty="0">
                <a:ln>
                  <a:noFill/>
                </a:ln>
                <a:solidFill>
                  <a:srgbClr val="FFFFFF"/>
                </a:solidFill>
                <a:effectLst/>
                <a:uLnTx/>
                <a:uFillTx/>
                <a:ea typeface="SimSun" charset="0"/>
                <a:cs typeface="Arial" panose="020B0604020202020204" pitchFamily="34" charset="0"/>
              </a:endParaRPr>
            </a:p>
          </p:txBody>
        </p:sp>
        <p:sp>
          <p:nvSpPr>
            <p:cNvPr id="257035" name="Rectangle 13"/>
            <p:cNvSpPr>
              <a:spLocks noChangeArrowheads="1"/>
            </p:cNvSpPr>
            <p:nvPr/>
          </p:nvSpPr>
          <p:spPr bwMode="auto">
            <a:xfrm>
              <a:off x="3499" y="1549"/>
              <a:ext cx="2035" cy="545"/>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0" i="0" u="none" strike="noStrike" kern="1200" cap="none" spc="0" normalizeH="0" baseline="0" noProof="0" dirty="0">
                  <a:ln>
                    <a:noFill/>
                  </a:ln>
                  <a:solidFill>
                    <a:srgbClr val="FFFFFF"/>
                  </a:solidFill>
                  <a:effectLst/>
                  <a:uLnTx/>
                  <a:uFillTx/>
                  <a:ea typeface="SimSun" charset="0"/>
                  <a:cs typeface="Arial" panose="020B0604020202020204" pitchFamily="34" charset="0"/>
                </a:rPr>
                <a:t>قليل (مجموعة فرعية من اللاويين،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0" i="0" u="none" strike="noStrike" kern="1200" cap="none" spc="0" normalizeH="0" baseline="0" noProof="0" dirty="0">
                  <a:ln>
                    <a:noFill/>
                  </a:ln>
                  <a:solidFill>
                    <a:srgbClr val="FFFFFF"/>
                  </a:solidFill>
                  <a:effectLst/>
                  <a:uLnTx/>
                  <a:uFillTx/>
                  <a:ea typeface="SimSun" charset="0"/>
                  <a:cs typeface="Arial" panose="020B0604020202020204" pitchFamily="34" charset="0"/>
                </a:rPr>
                <a:t>يش 21: 4)</a:t>
              </a:r>
              <a:endParaRPr kumimoji="0" lang="en-US" altLang="zh-CN" sz="2000" b="0" i="0" u="none" strike="noStrike" kern="1200" cap="none" spc="0" normalizeH="0" baseline="0" noProof="0" dirty="0">
                <a:ln>
                  <a:noFill/>
                </a:ln>
                <a:solidFill>
                  <a:srgbClr val="FFFFFF"/>
                </a:solidFill>
                <a:effectLst/>
                <a:uLnTx/>
                <a:uFillTx/>
                <a:ea typeface="SimSun" charset="0"/>
                <a:cs typeface="Arial" panose="020B0604020202020204" pitchFamily="34" charset="0"/>
              </a:endParaRPr>
            </a:p>
          </p:txBody>
        </p:sp>
        <p:sp>
          <p:nvSpPr>
            <p:cNvPr id="257036" name="Rectangle 14"/>
            <p:cNvSpPr>
              <a:spLocks noChangeArrowheads="1"/>
            </p:cNvSpPr>
            <p:nvPr/>
          </p:nvSpPr>
          <p:spPr bwMode="auto">
            <a:xfrm>
              <a:off x="45" y="2094"/>
              <a:ext cx="1165" cy="103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ea typeface="SimSun" charset="0"/>
                  <a:cs typeface="Arial" panose="020B0604020202020204" pitchFamily="34" charset="0"/>
                </a:rPr>
                <a:t>الوظيفة</a:t>
              </a:r>
              <a:endParaRPr kumimoji="0" lang="en-US" altLang="zh-CN" sz="2400" b="0" i="0" u="none" strike="noStrike" kern="1200" cap="none" spc="0" normalizeH="0" baseline="0" noProof="0" dirty="0">
                <a:ln>
                  <a:noFill/>
                </a:ln>
                <a:solidFill>
                  <a:srgbClr val="FFFFFF"/>
                </a:solidFill>
                <a:effectLst/>
                <a:uLnTx/>
                <a:uFillTx/>
                <a:ea typeface="SimSun" charset="0"/>
                <a:cs typeface="Arial" panose="020B0604020202020204" pitchFamily="34" charset="0"/>
              </a:endParaRPr>
            </a:p>
          </p:txBody>
        </p:sp>
        <p:sp>
          <p:nvSpPr>
            <p:cNvPr id="257037" name="Rectangle 15"/>
            <p:cNvSpPr>
              <a:spLocks noChangeArrowheads="1"/>
            </p:cNvSpPr>
            <p:nvPr/>
          </p:nvSpPr>
          <p:spPr bwMode="auto">
            <a:xfrm>
              <a:off x="1210" y="2094"/>
              <a:ext cx="2289" cy="103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0" i="0" u="none" strike="noStrike" kern="1200" cap="none" spc="0" normalizeH="0" baseline="0" noProof="0" dirty="0">
                  <a:ln>
                    <a:noFill/>
                  </a:ln>
                  <a:solidFill>
                    <a:srgbClr val="FFFFFF"/>
                  </a:solidFill>
                  <a:effectLst/>
                  <a:uLnTx/>
                  <a:uFillTx/>
                  <a:ea typeface="SimSun" charset="0"/>
                  <a:cs typeface="Arial" panose="020B0604020202020204" pitchFamily="34" charset="0"/>
                </a:rPr>
                <a:t>كهنة مساعدون وإشراف على أنشطة دينية مسموح بها خارج المكان المقدس: التعليم، الترنيم، قيادة العبادة، المسؤولين، الإدارة، والقضاء وحراس الباب</a:t>
              </a:r>
              <a:endParaRPr kumimoji="0" lang="en-US" altLang="zh-CN" sz="2000" b="0" i="0" u="none" strike="noStrike" kern="1200" cap="none" spc="0" normalizeH="0" baseline="0" noProof="0" dirty="0">
                <a:ln>
                  <a:noFill/>
                </a:ln>
                <a:solidFill>
                  <a:srgbClr val="FFFFFF"/>
                </a:solidFill>
                <a:effectLst/>
                <a:uLnTx/>
                <a:uFillTx/>
                <a:ea typeface="SimSun" charset="0"/>
                <a:cs typeface="Arial" panose="020B0604020202020204" pitchFamily="34" charset="0"/>
              </a:endParaRPr>
            </a:p>
          </p:txBody>
        </p:sp>
        <p:sp>
          <p:nvSpPr>
            <p:cNvPr id="257038" name="Rectangle 16"/>
            <p:cNvSpPr>
              <a:spLocks noChangeArrowheads="1"/>
            </p:cNvSpPr>
            <p:nvPr/>
          </p:nvSpPr>
          <p:spPr bwMode="auto">
            <a:xfrm>
              <a:off x="3499" y="2094"/>
              <a:ext cx="2035" cy="103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0" i="0" u="none" strike="noStrike" kern="1200" cap="none" spc="0" normalizeH="0" baseline="0" noProof="0" dirty="0">
                  <a:ln>
                    <a:noFill/>
                  </a:ln>
                  <a:solidFill>
                    <a:srgbClr val="FFFFFF"/>
                  </a:solidFill>
                  <a:effectLst/>
                  <a:uLnTx/>
                  <a:uFillTx/>
                  <a:ea typeface="SimSun" charset="0"/>
                  <a:cs typeface="Arial" panose="020B0604020202020204" pitchFamily="34" charset="0"/>
                </a:rPr>
                <a:t>وسطاء بين الله وإسرائيل</a:t>
              </a:r>
              <a:endParaRPr kumimoji="0" lang="en-US" altLang="zh-CN" sz="2000" b="0" i="0" u="none" strike="noStrike" kern="1200" cap="none" spc="0" normalizeH="0" baseline="0" noProof="0" dirty="0">
                <a:ln>
                  <a:noFill/>
                </a:ln>
                <a:solidFill>
                  <a:srgbClr val="FFFFFF"/>
                </a:solidFill>
                <a:effectLst/>
                <a:uLnTx/>
                <a:uFillTx/>
                <a:ea typeface="SimSun" charset="0"/>
                <a:cs typeface="Arial" panose="020B0604020202020204" pitchFamily="34" charset="0"/>
              </a:endParaRPr>
            </a:p>
          </p:txBody>
        </p:sp>
        <p:sp>
          <p:nvSpPr>
            <p:cNvPr id="257039" name="Rectangle 17"/>
            <p:cNvSpPr>
              <a:spLocks noChangeArrowheads="1"/>
            </p:cNvSpPr>
            <p:nvPr/>
          </p:nvSpPr>
          <p:spPr bwMode="auto">
            <a:xfrm>
              <a:off x="45" y="3132"/>
              <a:ext cx="1165" cy="545"/>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FFFFFF"/>
                  </a:solidFill>
                  <a:effectLst/>
                  <a:uLnTx/>
                  <a:uFillTx/>
                  <a:ea typeface="SimSun" charset="0"/>
                  <a:cs typeface="Arial" panose="020B0604020202020204" pitchFamily="34" charset="0"/>
                </a:rPr>
                <a:t>وظيفتهم في تقديم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FFFFFF"/>
                  </a:solidFill>
                  <a:effectLst/>
                  <a:uLnTx/>
                  <a:uFillTx/>
                  <a:ea typeface="SimSun" charset="0"/>
                  <a:cs typeface="Arial" panose="020B0604020202020204" pitchFamily="34" charset="0"/>
                </a:rPr>
                <a:t>القربان</a:t>
              </a:r>
              <a:endParaRPr kumimoji="0" lang="en-US" altLang="zh-CN" sz="2000" b="0" i="0" u="none" strike="noStrike" kern="1200" cap="none" spc="0" normalizeH="0" baseline="0" noProof="0" dirty="0">
                <a:ln>
                  <a:noFill/>
                </a:ln>
                <a:solidFill>
                  <a:srgbClr val="FFFFFF"/>
                </a:solidFill>
                <a:effectLst/>
                <a:uLnTx/>
                <a:uFillTx/>
                <a:ea typeface="SimSun" charset="0"/>
                <a:cs typeface="Arial" panose="020B0604020202020204" pitchFamily="34" charset="0"/>
              </a:endParaRPr>
            </a:p>
          </p:txBody>
        </p:sp>
        <p:sp>
          <p:nvSpPr>
            <p:cNvPr id="257040" name="Rectangle 18"/>
            <p:cNvSpPr>
              <a:spLocks noChangeArrowheads="1"/>
            </p:cNvSpPr>
            <p:nvPr/>
          </p:nvSpPr>
          <p:spPr bwMode="auto">
            <a:xfrm>
              <a:off x="1210" y="3132"/>
              <a:ext cx="2289" cy="545"/>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0" i="0" u="none" strike="noStrike" kern="1200" cap="none" spc="0" normalizeH="0" baseline="0" noProof="0" dirty="0">
                  <a:ln>
                    <a:noFill/>
                  </a:ln>
                  <a:solidFill>
                    <a:srgbClr val="FFFFFF"/>
                  </a:solidFill>
                  <a:effectLst/>
                  <a:uLnTx/>
                  <a:uFillTx/>
                  <a:ea typeface="SimSun" charset="0"/>
                  <a:cs typeface="Arial" panose="020B0604020202020204" pitchFamily="34" charset="0"/>
                </a:rPr>
                <a:t>لم يقدموا ذبائح مع أنهم قدموا بخورًا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0" i="0" u="none" strike="noStrike" kern="1200" cap="none" spc="0" normalizeH="0" baseline="0" noProof="0" dirty="0">
                  <a:ln>
                    <a:noFill/>
                  </a:ln>
                  <a:solidFill>
                    <a:srgbClr val="FFFFFF"/>
                  </a:solidFill>
                  <a:effectLst/>
                  <a:uLnTx/>
                  <a:uFillTx/>
                  <a:ea typeface="SimSun" charset="0"/>
                  <a:cs typeface="Arial" panose="020B0604020202020204" pitchFamily="34" charset="0"/>
                </a:rPr>
                <a:t>(تث 33: 10 ب)</a:t>
              </a:r>
              <a:endParaRPr kumimoji="0" lang="en-US" altLang="zh-CN" sz="2000" b="0" i="0" u="none" strike="noStrike" kern="1200" cap="none" spc="0" normalizeH="0" baseline="0" noProof="0" dirty="0">
                <a:ln>
                  <a:noFill/>
                </a:ln>
                <a:solidFill>
                  <a:srgbClr val="FFFFFF"/>
                </a:solidFill>
                <a:effectLst/>
                <a:uLnTx/>
                <a:uFillTx/>
                <a:ea typeface="SimSun" charset="0"/>
                <a:cs typeface="Arial" panose="020B0604020202020204" pitchFamily="34" charset="0"/>
              </a:endParaRPr>
            </a:p>
          </p:txBody>
        </p:sp>
        <p:sp>
          <p:nvSpPr>
            <p:cNvPr id="257041" name="Rectangle 19"/>
            <p:cNvSpPr>
              <a:spLocks noChangeArrowheads="1"/>
            </p:cNvSpPr>
            <p:nvPr/>
          </p:nvSpPr>
          <p:spPr bwMode="auto">
            <a:xfrm>
              <a:off x="3499" y="3132"/>
              <a:ext cx="2035" cy="545"/>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0" i="0" u="none" strike="noStrike" kern="1200" cap="none" spc="0" normalizeH="0" baseline="0" noProof="0" dirty="0">
                  <a:ln>
                    <a:noFill/>
                  </a:ln>
                  <a:solidFill>
                    <a:srgbClr val="FFFFFF"/>
                  </a:solidFill>
                  <a:effectLst/>
                  <a:uLnTx/>
                  <a:uFillTx/>
                  <a:ea typeface="SimSun" charset="0"/>
                  <a:cs typeface="Arial" panose="020B0604020202020204" pitchFamily="34" charset="0"/>
                </a:rPr>
                <a:t>يقدمون محرقات (تث 33: 10 ب)</a:t>
              </a:r>
              <a:endParaRPr kumimoji="0" lang="en-US" altLang="zh-CN" sz="2000" b="0" i="0" u="none" strike="noStrike" kern="1200" cap="none" spc="0" normalizeH="0" baseline="0" noProof="0" dirty="0">
                <a:ln>
                  <a:noFill/>
                </a:ln>
                <a:solidFill>
                  <a:srgbClr val="FFFFFF"/>
                </a:solidFill>
                <a:effectLst/>
                <a:uLnTx/>
                <a:uFillTx/>
                <a:ea typeface="SimSun" charset="0"/>
                <a:cs typeface="Arial" panose="020B0604020202020204" pitchFamily="34" charset="0"/>
              </a:endParaRPr>
            </a:p>
          </p:txBody>
        </p:sp>
        <p:sp>
          <p:nvSpPr>
            <p:cNvPr id="257042" name="Rectangle 20"/>
            <p:cNvSpPr>
              <a:spLocks noChangeArrowheads="1"/>
            </p:cNvSpPr>
            <p:nvPr/>
          </p:nvSpPr>
          <p:spPr bwMode="auto">
            <a:xfrm>
              <a:off x="45" y="3677"/>
              <a:ext cx="1165" cy="64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ea typeface="SimSun" charset="0"/>
                  <a:cs typeface="Arial" panose="020B0604020202020204" pitchFamily="34" charset="0"/>
                </a:rPr>
                <a:t>موقع المسكن</a:t>
              </a:r>
              <a:endParaRPr kumimoji="0" lang="en-US" altLang="zh-CN" sz="2400" b="0" i="0" u="none" strike="noStrike" kern="1200" cap="none" spc="0" normalizeH="0" baseline="0" noProof="0" dirty="0">
                <a:ln>
                  <a:noFill/>
                </a:ln>
                <a:solidFill>
                  <a:srgbClr val="FFFFFF"/>
                </a:solidFill>
                <a:effectLst/>
                <a:uLnTx/>
                <a:uFillTx/>
                <a:ea typeface="SimSun" charset="0"/>
                <a:cs typeface="Arial" panose="020B0604020202020204" pitchFamily="34" charset="0"/>
              </a:endParaRPr>
            </a:p>
          </p:txBody>
        </p:sp>
        <p:sp>
          <p:nvSpPr>
            <p:cNvPr id="257043" name="Rectangle 21"/>
            <p:cNvSpPr>
              <a:spLocks noChangeArrowheads="1"/>
            </p:cNvSpPr>
            <p:nvPr/>
          </p:nvSpPr>
          <p:spPr bwMode="auto">
            <a:xfrm>
              <a:off x="1210" y="3677"/>
              <a:ext cx="2289" cy="64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0" i="0" u="none" strike="noStrike" kern="1200" cap="none" spc="0" normalizeH="0" baseline="0" noProof="0" dirty="0">
                  <a:ln>
                    <a:noFill/>
                  </a:ln>
                  <a:solidFill>
                    <a:srgbClr val="FFFFFF"/>
                  </a:solidFill>
                  <a:effectLst/>
                  <a:uLnTx/>
                  <a:uFillTx/>
                  <a:ea typeface="SimSun" charset="0"/>
                  <a:cs typeface="Arial" panose="020B0604020202020204" pitchFamily="34" charset="0"/>
                </a:rPr>
                <a:t>شاسعة – عبر 35 مدينة بين الأسباط في الأجزاء الوسطى، والشمالية، والشرقية من إسرائيل (يش 21: 5- 7)</a:t>
              </a:r>
              <a:endParaRPr kumimoji="0" lang="en-US" altLang="zh-CN" sz="2000" b="0" i="0" u="none" strike="noStrike" kern="1200" cap="none" spc="0" normalizeH="0" baseline="0" noProof="0" dirty="0">
                <a:ln>
                  <a:noFill/>
                </a:ln>
                <a:solidFill>
                  <a:srgbClr val="FFFFFF"/>
                </a:solidFill>
                <a:effectLst/>
                <a:uLnTx/>
                <a:uFillTx/>
                <a:ea typeface="SimSun" charset="0"/>
                <a:cs typeface="Arial" panose="020B0604020202020204" pitchFamily="34" charset="0"/>
              </a:endParaRPr>
            </a:p>
          </p:txBody>
        </p:sp>
        <p:sp>
          <p:nvSpPr>
            <p:cNvPr id="257044" name="Rectangle 22"/>
            <p:cNvSpPr>
              <a:spLocks noChangeArrowheads="1"/>
            </p:cNvSpPr>
            <p:nvPr/>
          </p:nvSpPr>
          <p:spPr bwMode="auto">
            <a:xfrm>
              <a:off x="3499" y="3677"/>
              <a:ext cx="2035" cy="64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0" i="0" u="none" strike="noStrike" kern="1200" cap="none" spc="0" normalizeH="0" baseline="0" noProof="0" dirty="0">
                  <a:ln>
                    <a:noFill/>
                  </a:ln>
                  <a:solidFill>
                    <a:srgbClr val="FFFFFF"/>
                  </a:solidFill>
                  <a:effectLst/>
                  <a:uLnTx/>
                  <a:uFillTx/>
                  <a:ea typeface="SimSun" charset="0"/>
                  <a:cs typeface="Arial" panose="020B0604020202020204" pitchFamily="34" charset="0"/>
                </a:rPr>
                <a:t>مقتصرة على 13 مدينة في يهوذا، وشمعون، وبنيامين القريبة من الهيكل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0" i="0" u="none" strike="noStrike" kern="1200" cap="none" spc="0" normalizeH="0" baseline="0" noProof="0" dirty="0">
                  <a:ln>
                    <a:noFill/>
                  </a:ln>
                  <a:solidFill>
                    <a:srgbClr val="FFFFFF"/>
                  </a:solidFill>
                  <a:effectLst/>
                  <a:uLnTx/>
                  <a:uFillTx/>
                  <a:ea typeface="SimSun" charset="0"/>
                  <a:cs typeface="Arial" panose="020B0604020202020204" pitchFamily="34" charset="0"/>
                </a:rPr>
                <a:t>(يش 21: 4، 9- 13)</a:t>
              </a:r>
              <a:endParaRPr kumimoji="0" lang="en-US" altLang="zh-CN" sz="2000" b="0" i="0" u="none" strike="noStrike" kern="1200" cap="none" spc="0" normalizeH="0" baseline="0" noProof="0" dirty="0">
                <a:ln>
                  <a:noFill/>
                </a:ln>
                <a:solidFill>
                  <a:srgbClr val="FFFFFF"/>
                </a:solidFill>
                <a:effectLst/>
                <a:uLnTx/>
                <a:uFillTx/>
                <a:ea typeface="SimSun" charset="0"/>
                <a:cs typeface="Arial" panose="020B0604020202020204" pitchFamily="34" charset="0"/>
              </a:endParaRPr>
            </a:p>
          </p:txBody>
        </p:sp>
        <p:grpSp>
          <p:nvGrpSpPr>
            <p:cNvPr id="257045" name="Group 24"/>
            <p:cNvGrpSpPr>
              <a:grpSpLocks/>
            </p:cNvGrpSpPr>
            <p:nvPr/>
          </p:nvGrpSpPr>
          <p:grpSpPr bwMode="auto">
            <a:xfrm>
              <a:off x="0" y="576"/>
              <a:ext cx="1255" cy="429"/>
              <a:chOff x="0" y="0"/>
              <a:chExt cx="888" cy="499"/>
            </a:xfrm>
          </p:grpSpPr>
          <p:sp>
            <p:nvSpPr>
              <p:cNvPr id="257052" name="Rectangle 5"/>
              <p:cNvSpPr>
                <a:spLocks noChangeArrowheads="1"/>
              </p:cNvSpPr>
              <p:nvPr/>
            </p:nvSpPr>
            <p:spPr bwMode="auto">
              <a:xfrm>
                <a:off x="32" y="0"/>
                <a:ext cx="824" cy="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FFFFFF"/>
                    </a:solidFill>
                    <a:effectLst/>
                    <a:uLnTx/>
                    <a:uFillTx/>
                    <a:ea typeface="SimSun"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000" b="0" i="0" u="none" strike="noStrike" kern="1200" cap="none" spc="0" normalizeH="0" baseline="0" noProof="0">
                  <a:ln>
                    <a:noFill/>
                  </a:ln>
                  <a:solidFill>
                    <a:srgbClr val="FFFFFF"/>
                  </a:solidFill>
                  <a:effectLst/>
                  <a:uLnTx/>
                  <a:uFillTx/>
                  <a:ea typeface="SimSun" charset="0"/>
                  <a:cs typeface="Arial" panose="020B0604020202020204" pitchFamily="34" charset="0"/>
                </a:endParaRPr>
              </a:p>
            </p:txBody>
          </p:sp>
          <p:sp>
            <p:nvSpPr>
              <p:cNvPr id="257053" name="Rectangle 23"/>
              <p:cNvSpPr>
                <a:spLocks noChangeArrowheads="1"/>
              </p:cNvSpPr>
              <p:nvPr/>
            </p:nvSpPr>
            <p:spPr bwMode="auto">
              <a:xfrm>
                <a:off x="0" y="0"/>
                <a:ext cx="888" cy="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grpSp>
        <p:grpSp>
          <p:nvGrpSpPr>
            <p:cNvPr id="257046" name="Group 26"/>
            <p:cNvGrpSpPr>
              <a:grpSpLocks/>
            </p:cNvGrpSpPr>
            <p:nvPr/>
          </p:nvGrpSpPr>
          <p:grpSpPr bwMode="auto">
            <a:xfrm>
              <a:off x="1172" y="576"/>
              <a:ext cx="2380" cy="429"/>
              <a:chOff x="888" y="0"/>
              <a:chExt cx="1684" cy="499"/>
            </a:xfrm>
          </p:grpSpPr>
          <p:sp>
            <p:nvSpPr>
              <p:cNvPr id="18438" name="Rectangle 6"/>
              <p:cNvSpPr>
                <a:spLocks noChangeArrowheads="1"/>
              </p:cNvSpPr>
              <p:nvPr/>
            </p:nvSpPr>
            <p:spPr bwMode="auto">
              <a:xfrm>
                <a:off x="920" y="0"/>
                <a:ext cx="1620" cy="499"/>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400" b="1" i="0" u="none" strike="noStrike" kern="1200" cap="none" spc="0" normalizeH="0" baseline="0" noProof="0" dirty="0">
                    <a:ln>
                      <a:noFill/>
                    </a:ln>
                    <a:solidFill>
                      <a:srgbClr val="FFFFFF"/>
                    </a:solidFill>
                    <a:effectLst/>
                    <a:uLnTx/>
                    <a:uFillTx/>
                    <a:ea typeface="SimSun" charset="0"/>
                    <a:cs typeface="Arial" panose="020B0604020202020204" pitchFamily="34" charset="0"/>
                  </a:rPr>
                  <a:t>لاويين</a:t>
                </a:r>
                <a:endParaRPr kumimoji="0" lang="en-US" altLang="zh-CN" sz="4400" b="0" i="0" u="none" strike="noStrike" kern="1200" cap="none" spc="0" normalizeH="0" baseline="0" noProof="0" dirty="0">
                  <a:ln>
                    <a:noFill/>
                  </a:ln>
                  <a:solidFill>
                    <a:srgbClr val="FFFFFF"/>
                  </a:solidFill>
                  <a:effectLst/>
                  <a:uLnTx/>
                  <a:uFillTx/>
                  <a:ea typeface="SimSun" charset="0"/>
                  <a:cs typeface="Arial" panose="020B0604020202020204" pitchFamily="34" charset="0"/>
                </a:endParaRPr>
              </a:p>
            </p:txBody>
          </p:sp>
          <p:sp>
            <p:nvSpPr>
              <p:cNvPr id="257051" name="Rectangle 25"/>
              <p:cNvSpPr>
                <a:spLocks noChangeArrowheads="1"/>
              </p:cNvSpPr>
              <p:nvPr/>
            </p:nvSpPr>
            <p:spPr bwMode="auto">
              <a:xfrm>
                <a:off x="888" y="0"/>
                <a:ext cx="1684" cy="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grpSp>
        <p:grpSp>
          <p:nvGrpSpPr>
            <p:cNvPr id="257047" name="Group 28"/>
            <p:cNvGrpSpPr>
              <a:grpSpLocks/>
            </p:cNvGrpSpPr>
            <p:nvPr/>
          </p:nvGrpSpPr>
          <p:grpSpPr bwMode="auto">
            <a:xfrm>
              <a:off x="3443" y="576"/>
              <a:ext cx="2125" cy="429"/>
              <a:chOff x="2572" y="0"/>
              <a:chExt cx="1504" cy="499"/>
            </a:xfrm>
          </p:grpSpPr>
          <p:sp>
            <p:nvSpPr>
              <p:cNvPr id="18439" name="Rectangle 7"/>
              <p:cNvSpPr>
                <a:spLocks noChangeArrowheads="1"/>
              </p:cNvSpPr>
              <p:nvPr/>
            </p:nvSpPr>
            <p:spPr bwMode="auto">
              <a:xfrm>
                <a:off x="2604" y="0"/>
                <a:ext cx="1439" cy="499"/>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400" b="1" i="0" u="none" strike="noStrike" kern="1200" cap="none" spc="0" normalizeH="0" baseline="0" noProof="0" dirty="0">
                    <a:ln>
                      <a:noFill/>
                    </a:ln>
                    <a:solidFill>
                      <a:srgbClr val="FFFFFF"/>
                    </a:solidFill>
                    <a:effectLst/>
                    <a:uLnTx/>
                    <a:uFillTx/>
                    <a:ea typeface="SimSun" charset="0"/>
                    <a:cs typeface="Arial" panose="020B0604020202020204" pitchFamily="34" charset="0"/>
                  </a:rPr>
                  <a:t>كهنة</a:t>
                </a:r>
                <a:endParaRPr kumimoji="0" lang="en-US" altLang="zh-CN" sz="4400" b="0" i="0" u="none" strike="noStrike" kern="1200" cap="none" spc="0" normalizeH="0" baseline="0" noProof="0" dirty="0">
                  <a:ln>
                    <a:noFill/>
                  </a:ln>
                  <a:solidFill>
                    <a:srgbClr val="FFFFFF"/>
                  </a:solidFill>
                  <a:effectLst/>
                  <a:uLnTx/>
                  <a:uFillTx/>
                  <a:ea typeface="SimSun" charset="0"/>
                  <a:cs typeface="Arial" panose="020B0604020202020204" pitchFamily="34" charset="0"/>
                </a:endParaRPr>
              </a:p>
            </p:txBody>
          </p:sp>
          <p:sp>
            <p:nvSpPr>
              <p:cNvPr id="257049" name="Rectangle 27"/>
              <p:cNvSpPr>
                <a:spLocks noChangeArrowheads="1"/>
              </p:cNvSpPr>
              <p:nvPr/>
            </p:nvSpPr>
            <p:spPr bwMode="auto">
              <a:xfrm>
                <a:off x="2572" y="0"/>
                <a:ext cx="1504" cy="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grpSp>
      </p:grpSp>
    </p:spTree>
    <p:extLst>
      <p:ext uri="{BB962C8B-B14F-4D97-AF65-F5344CB8AC3E}">
        <p14:creationId xmlns:p14="http://schemas.microsoft.com/office/powerpoint/2010/main" val="2822214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AutoShape 3"/>
          <p:cNvSpPr>
            <a:spLocks noChangeArrowheads="1"/>
          </p:cNvSpPr>
          <p:nvPr/>
        </p:nvSpPr>
        <p:spPr bwMode="auto">
          <a:xfrm>
            <a:off x="120650" y="260350"/>
            <a:ext cx="8794750" cy="5835650"/>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pic>
        <p:nvPicPr>
          <p:cNvPr id="198658" name="Picture 2"/>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74713" y="998538"/>
            <a:ext cx="7304087" cy="436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3858C9D-5154-DD1D-B074-A140AC84B566}"/>
              </a:ext>
            </a:extLst>
          </p:cNvPr>
          <p:cNvSpPr/>
          <p:nvPr/>
        </p:nvSpPr>
        <p:spPr>
          <a:xfrm>
            <a:off x="874712" y="1498600"/>
            <a:ext cx="7304087" cy="31545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9600" b="1" dirty="0">
                <a:solidFill>
                  <a:schemeClr val="bg1"/>
                </a:solidFill>
                <a:latin typeface="Arial" panose="020B0604020202020204" pitchFamily="34" charset="0"/>
                <a:cs typeface="Arial" panose="020B0604020202020204" pitchFamily="34" charset="0"/>
              </a:rPr>
              <a:t>المصريين</a:t>
            </a:r>
            <a:endParaRPr lang="en-US" sz="9600" b="1"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jewish high priest">
            <a:extLst>
              <a:ext uri="{FF2B5EF4-FFF2-40B4-BE49-F238E27FC236}">
                <a16:creationId xmlns:a16="http://schemas.microsoft.com/office/drawing/2014/main" id="{02AB9FA1-785F-554C-AD89-3D60FC28B2F6}"/>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 y="0"/>
            <a:ext cx="9252521" cy="6957392"/>
          </a:xfrm>
          <a:prstGeom prst="rect">
            <a:avLst/>
          </a:prstGeom>
          <a:noFill/>
          <a:extLst>
            <a:ext uri="{909E8E84-426E-40DD-AFC4-6F175D3DCCD1}">
              <a14:hiddenFill xmlns:a14="http://schemas.microsoft.com/office/drawing/2010/main">
                <a:solidFill>
                  <a:srgbClr val="FFFFFF"/>
                </a:solidFill>
              </a14:hiddenFill>
            </a:ext>
          </a:extLst>
        </p:spPr>
      </p:pic>
      <p:sp>
        <p:nvSpPr>
          <p:cNvPr id="483330" name="Rectangle 1026"/>
          <p:cNvSpPr>
            <a:spLocks noGrp="1" noChangeArrowheads="1"/>
          </p:cNvSpPr>
          <p:nvPr>
            <p:ph type="title"/>
          </p:nvPr>
        </p:nvSpPr>
        <p:spPr>
          <a:xfrm>
            <a:off x="539750" y="-4763"/>
            <a:ext cx="8229600" cy="1143001"/>
          </a:xfrm>
          <a:noFill/>
        </p:spPr>
        <p:txBody>
          <a:bodyPr/>
          <a:lstStyle/>
          <a:p>
            <a:pPr algn="r" eaLnBrk="1" hangingPunct="1">
              <a:defRPr/>
            </a:pPr>
            <a:r>
              <a:rPr kumimoji="1" lang="ar-JO" sz="4000" b="1" dirty="0">
                <a:solidFill>
                  <a:schemeClr val="tx1"/>
                </a:solidFill>
                <a:latin typeface="Arial" panose="020B0604020202020204" pitchFamily="34" charset="0"/>
                <a:ea typeface="ＭＳ Ｐゴシック" charset="0"/>
                <a:cs typeface="Arial" panose="020B0604020202020204" pitchFamily="34" charset="0"/>
              </a:rPr>
              <a:t>التفرد:</a:t>
            </a:r>
            <a:endParaRPr kumimoji="1" lang="en-US" sz="40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483333" name="Text Box 1029"/>
          <p:cNvSpPr txBox="1">
            <a:spLocks noChangeArrowheads="1"/>
          </p:cNvSpPr>
          <p:nvPr/>
        </p:nvSpPr>
        <p:spPr bwMode="auto">
          <a:xfrm>
            <a:off x="176617" y="105072"/>
            <a:ext cx="704039" cy="461665"/>
          </a:xfrm>
          <a:prstGeom prst="rect">
            <a:avLst/>
          </a:prstGeom>
          <a:noFill/>
          <a:ln w="9525">
            <a:noFill/>
            <a:miter lim="800000"/>
            <a:headEnd/>
            <a:tailEnd/>
          </a:ln>
          <a:effectLst/>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179</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83334" name="Rectangle 1030"/>
          <p:cNvSpPr>
            <a:spLocks noChangeArrowheads="1"/>
          </p:cNvSpPr>
          <p:nvPr/>
        </p:nvSpPr>
        <p:spPr bwMode="auto">
          <a:xfrm>
            <a:off x="3505200" y="2502867"/>
            <a:ext cx="5638800" cy="4530725"/>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محددو النسب</a:t>
            </a:r>
            <a:endParaRPr kumimoji="1"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معيّنون من الله</a:t>
            </a:r>
            <a:endParaRPr kumimoji="1"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تدفع أجورهم من قبل المتعبدين</a:t>
            </a:r>
            <a:endParaRPr kumimoji="1"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ليس لهم نصيب مع الأسباط</a:t>
            </a:r>
            <a:endParaRPr kumimoji="1"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معايير عالية</a:t>
            </a:r>
            <a:endParaRPr kumimoji="1"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يخدمون أسبوعين كلّ سنة</a:t>
            </a:r>
            <a:endParaRPr kumimoji="1"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endParaRPr>
          </a:p>
        </p:txBody>
      </p:sp>
      <p:sp>
        <p:nvSpPr>
          <p:cNvPr id="483336" name="Text Box 1032"/>
          <p:cNvSpPr txBox="1">
            <a:spLocks noChangeArrowheads="1"/>
          </p:cNvSpPr>
          <p:nvPr/>
        </p:nvSpPr>
        <p:spPr bwMode="auto">
          <a:xfrm>
            <a:off x="4195234" y="1005813"/>
            <a:ext cx="5113867" cy="1231106"/>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ar-JO" sz="4000" b="1" i="0" u="none" strike="noStrike" kern="1200" cap="none" spc="0" normalizeH="0" baseline="0" noProof="0" dirty="0">
                <a:ln>
                  <a:noFill/>
                </a:ln>
                <a:solidFill>
                  <a:schemeClr val="tx1"/>
                </a:solidFill>
                <a:effectLst>
                  <a:outerShdw blurRad="38100" dist="38100" dir="2700000" algn="tl">
                    <a:srgbClr val="000000"/>
                  </a:outerShdw>
                </a:effectLst>
                <a:uLnTx/>
                <a:uFillTx/>
                <a:latin typeface="Arial" panose="020B0604020202020204" pitchFamily="34" charset="0"/>
                <a:cs typeface="Arial" panose="020B0604020202020204" pitchFamily="34" charset="0"/>
              </a:rPr>
              <a:t>كيف اختلف كهنة إسرائيل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1" lang="ar-JO" sz="4000" b="1" i="0" u="none" strike="noStrike" kern="1200" cap="none" spc="0" normalizeH="0" baseline="0" noProof="0" dirty="0">
                <a:ln>
                  <a:noFill/>
                </a:ln>
                <a:solidFill>
                  <a:schemeClr val="tx1"/>
                </a:solidFill>
                <a:effectLst>
                  <a:outerShdw blurRad="38100" dist="38100" dir="2700000" algn="tl">
                    <a:srgbClr val="000000"/>
                  </a:outerShdw>
                </a:effectLst>
                <a:uLnTx/>
                <a:uFillTx/>
                <a:latin typeface="Arial" panose="020B0604020202020204" pitchFamily="34" charset="0"/>
                <a:cs typeface="Arial" panose="020B0604020202020204" pitchFamily="34" charset="0"/>
              </a:rPr>
              <a:t>عن كهنوت الوثنيين؟</a:t>
            </a:r>
            <a:endParaRPr kumimoji="1" lang="en-US" sz="4000" b="1" i="0" u="none" strike="noStrike" kern="1200" cap="none" spc="0" normalizeH="0" baseline="0" noProof="0" dirty="0">
              <a:ln>
                <a:noFill/>
              </a:ln>
              <a:solidFill>
                <a:schemeClr val="tx1"/>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8415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483334">
                                            <p:txEl>
                                              <p:pRg st="0" end="0"/>
                                            </p:txEl>
                                          </p:spTgt>
                                        </p:tgtEl>
                                        <p:attrNameLst>
                                          <p:attrName>style.visibility</p:attrName>
                                        </p:attrNameLst>
                                      </p:cBhvr>
                                      <p:to>
                                        <p:strVal val="visible"/>
                                      </p:to>
                                    </p:set>
                                    <p:anim to="" calcmode="lin" valueType="num">
                                      <p:cBhvr>
                                        <p:cTn id="7" dur="1" fill="hold"/>
                                        <p:tgtEl>
                                          <p:spTgt spid="483334">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483334">
                                            <p:txEl>
                                              <p:pRg st="1" end="1"/>
                                            </p:txEl>
                                          </p:spTgt>
                                        </p:tgtEl>
                                        <p:attrNameLst>
                                          <p:attrName>style.visibility</p:attrName>
                                        </p:attrNameLst>
                                      </p:cBhvr>
                                      <p:to>
                                        <p:strVal val="visible"/>
                                      </p:to>
                                    </p:set>
                                    <p:anim to="" calcmode="lin" valueType="num">
                                      <p:cBhvr>
                                        <p:cTn id="12" dur="1" fill="hold"/>
                                        <p:tgtEl>
                                          <p:spTgt spid="483334">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483334">
                                            <p:txEl>
                                              <p:pRg st="2" end="2"/>
                                            </p:txEl>
                                          </p:spTgt>
                                        </p:tgtEl>
                                        <p:attrNameLst>
                                          <p:attrName>style.visibility</p:attrName>
                                        </p:attrNameLst>
                                      </p:cBhvr>
                                      <p:to>
                                        <p:strVal val="visible"/>
                                      </p:to>
                                    </p:set>
                                    <p:anim to="" calcmode="lin" valueType="num">
                                      <p:cBhvr>
                                        <p:cTn id="17" dur="1" fill="hold"/>
                                        <p:tgtEl>
                                          <p:spTgt spid="483334">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483334">
                                            <p:txEl>
                                              <p:pRg st="3" end="3"/>
                                            </p:txEl>
                                          </p:spTgt>
                                        </p:tgtEl>
                                        <p:attrNameLst>
                                          <p:attrName>style.visibility</p:attrName>
                                        </p:attrNameLst>
                                      </p:cBhvr>
                                      <p:to>
                                        <p:strVal val="visible"/>
                                      </p:to>
                                    </p:set>
                                    <p:anim to="" calcmode="lin" valueType="num">
                                      <p:cBhvr>
                                        <p:cTn id="22" dur="1" fill="hold"/>
                                        <p:tgtEl>
                                          <p:spTgt spid="483334">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483334">
                                            <p:txEl>
                                              <p:pRg st="4" end="4"/>
                                            </p:txEl>
                                          </p:spTgt>
                                        </p:tgtEl>
                                        <p:attrNameLst>
                                          <p:attrName>style.visibility</p:attrName>
                                        </p:attrNameLst>
                                      </p:cBhvr>
                                      <p:to>
                                        <p:strVal val="visible"/>
                                      </p:to>
                                    </p:set>
                                    <p:anim to="" calcmode="lin" valueType="num">
                                      <p:cBhvr>
                                        <p:cTn id="27" dur="1" fill="hold"/>
                                        <p:tgtEl>
                                          <p:spTgt spid="483334">
                                            <p:txEl>
                                              <p:pRg st="4" end="4"/>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nodeType="clickEffect">
                                  <p:stCondLst>
                                    <p:cond delay="0"/>
                                  </p:stCondLst>
                                  <p:childTnLst>
                                    <p:set>
                                      <p:cBhvr>
                                        <p:cTn id="31" dur="1" fill="hold">
                                          <p:stCondLst>
                                            <p:cond delay="0"/>
                                          </p:stCondLst>
                                        </p:cTn>
                                        <p:tgtEl>
                                          <p:spTgt spid="483334">
                                            <p:txEl>
                                              <p:pRg st="5" end="5"/>
                                            </p:txEl>
                                          </p:spTgt>
                                        </p:tgtEl>
                                        <p:attrNameLst>
                                          <p:attrName>style.visibility</p:attrName>
                                        </p:attrNameLst>
                                      </p:cBhvr>
                                      <p:to>
                                        <p:strVal val="visible"/>
                                      </p:to>
                                    </p:set>
                                    <p:anim to="" calcmode="lin" valueType="num">
                                      <p:cBhvr>
                                        <p:cTn id="32" dur="1" fill="hold"/>
                                        <p:tgtEl>
                                          <p:spTgt spid="483334">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Grp="1" noChangeArrowheads="1"/>
          </p:cNvSpPr>
          <p:nvPr>
            <p:ph type="body" idx="1"/>
          </p:nvPr>
        </p:nvSpPr>
        <p:spPr>
          <a:xfrm>
            <a:off x="1" y="1268413"/>
            <a:ext cx="8686800" cy="4857750"/>
          </a:xfrm>
        </p:spPr>
        <p:txBody>
          <a:bodyPr/>
          <a:lstStyle/>
          <a:p>
            <a:pPr algn="ctr" rtl="1" eaLnBrk="1" hangingPunct="1">
              <a:lnSpc>
                <a:spcPct val="80000"/>
              </a:lnSpc>
            </a:pPr>
            <a:r>
              <a:rPr lang="ar-JO" altLang="en-US" b="1" dirty="0">
                <a:latin typeface="Arial" panose="020B0604020202020204" pitchFamily="34" charset="0"/>
                <a:cs typeface="Arial" panose="020B0604020202020204" pitchFamily="34" charset="0"/>
              </a:rPr>
              <a:t>المقدمة والخلفية</a:t>
            </a:r>
            <a:endParaRPr lang="en-US" altLang="en-US" b="1" dirty="0">
              <a:latin typeface="Arial" panose="020B0604020202020204" pitchFamily="34" charset="0"/>
              <a:cs typeface="Arial" panose="020B0604020202020204" pitchFamily="34" charset="0"/>
            </a:endParaRPr>
          </a:p>
          <a:p>
            <a:pPr lvl="1" algn="ctr" rtl="1" eaLnBrk="1" hangingPunct="1">
              <a:lnSpc>
                <a:spcPct val="80000"/>
              </a:lnSpc>
            </a:pPr>
            <a:r>
              <a:rPr lang="ar-JO" altLang="en-US" b="1" dirty="0">
                <a:latin typeface="Arial" panose="020B0604020202020204" pitchFamily="34" charset="0"/>
                <a:cs typeface="Arial" panose="020B0604020202020204" pitchFamily="34" charset="0"/>
              </a:rPr>
              <a:t>في سفر العدد</a:t>
            </a:r>
            <a:endParaRPr lang="en-US" altLang="en-US" b="1" dirty="0">
              <a:latin typeface="Arial" panose="020B0604020202020204" pitchFamily="34" charset="0"/>
              <a:cs typeface="Arial" panose="020B0604020202020204" pitchFamily="34" charset="0"/>
            </a:endParaRPr>
          </a:p>
          <a:p>
            <a:pPr lvl="2" algn="ctr" rtl="1" eaLnBrk="1" hangingPunct="1">
              <a:lnSpc>
                <a:spcPct val="80000"/>
              </a:lnSpc>
            </a:pPr>
            <a:r>
              <a:rPr lang="ar-JO" altLang="en-US" b="1" dirty="0">
                <a:latin typeface="Arial" panose="020B0604020202020204" pitchFamily="34" charset="0"/>
                <a:cs typeface="Arial" panose="020B0604020202020204" pitchFamily="34" charset="0"/>
              </a:rPr>
              <a:t>معروفون بأنهم نسل هارون</a:t>
            </a:r>
            <a:endParaRPr lang="en-US" altLang="en-US" b="1" dirty="0">
              <a:latin typeface="Arial" panose="020B0604020202020204" pitchFamily="34" charset="0"/>
              <a:cs typeface="Arial" panose="020B0604020202020204" pitchFamily="34" charset="0"/>
            </a:endParaRPr>
          </a:p>
          <a:p>
            <a:pPr lvl="2" eaLnBrk="1" hangingPunct="1">
              <a:lnSpc>
                <a:spcPct val="80000"/>
              </a:lnSpc>
              <a:buFontTx/>
              <a:buNone/>
            </a:pPr>
            <a:endParaRPr lang="en-US" altLang="en-US" b="1" dirty="0">
              <a:latin typeface="Arial" panose="020B0604020202020204" pitchFamily="34" charset="0"/>
              <a:cs typeface="Arial" panose="020B0604020202020204" pitchFamily="34" charset="0"/>
            </a:endParaRPr>
          </a:p>
          <a:p>
            <a:pPr lvl="1" algn="r" rtl="1" eaLnBrk="1" hangingPunct="1">
              <a:lnSpc>
                <a:spcPct val="80000"/>
              </a:lnSpc>
            </a:pPr>
            <a:r>
              <a:rPr lang="ar-JO" altLang="en-US" b="1" dirty="0">
                <a:latin typeface="Arial" panose="020B0604020202020204" pitchFamily="34" charset="0"/>
                <a:cs typeface="Arial" panose="020B0604020202020204" pitchFamily="34" charset="0"/>
              </a:rPr>
              <a:t>في سفر التثنية</a:t>
            </a:r>
            <a:endParaRPr lang="en-US" altLang="en-US" b="1" dirty="0">
              <a:latin typeface="Arial" panose="020B0604020202020204" pitchFamily="34" charset="0"/>
              <a:cs typeface="Arial" panose="020B0604020202020204" pitchFamily="34" charset="0"/>
            </a:endParaRPr>
          </a:p>
          <a:p>
            <a:pPr lvl="2" algn="r" rtl="1" eaLnBrk="1" hangingPunct="1">
              <a:lnSpc>
                <a:spcPct val="80000"/>
              </a:lnSpc>
            </a:pPr>
            <a:r>
              <a:rPr lang="ar-JO" altLang="en-US" b="1" dirty="0">
                <a:latin typeface="Arial" panose="020B0604020202020204" pitchFamily="34" charset="0"/>
                <a:cs typeface="Arial" panose="020B0604020202020204" pitchFamily="34" charset="0"/>
              </a:rPr>
              <a:t>يعرفون بالكهنة الذين هم اللاويون أو الكاهن اللاوي</a:t>
            </a:r>
          </a:p>
          <a:p>
            <a:pPr lvl="2" algn="r" rtl="1" eaLnBrk="1" hangingPunct="1">
              <a:lnSpc>
                <a:spcPct val="80000"/>
              </a:lnSpc>
            </a:pPr>
            <a:r>
              <a:rPr lang="ar-JO" altLang="en-US" b="1" dirty="0">
                <a:latin typeface="Arial" panose="020B0604020202020204" pitchFamily="34" charset="0"/>
                <a:cs typeface="Arial" panose="020B0604020202020204" pitchFamily="34" charset="0"/>
              </a:rPr>
              <a:t>نظراً لأن أجزاء مختلفة تنسب إلى الكهنة واللاويين</a:t>
            </a:r>
            <a:endParaRPr lang="en-US" altLang="en-US" b="1" dirty="0">
              <a:latin typeface="Arial" panose="020B0604020202020204" pitchFamily="34" charset="0"/>
              <a:cs typeface="Arial" panose="020B0604020202020204" pitchFamily="34" charset="0"/>
            </a:endParaRPr>
          </a:p>
          <a:p>
            <a:pPr lvl="2" algn="r" rtl="1" eaLnBrk="1" hangingPunct="1">
              <a:lnSpc>
                <a:spcPct val="80000"/>
              </a:lnSpc>
            </a:pPr>
            <a:r>
              <a:rPr lang="ar-JO" altLang="en-US" b="1" dirty="0">
                <a:latin typeface="Arial" panose="020B0604020202020204" pitchFamily="34" charset="0"/>
                <a:cs typeface="Arial" panose="020B0604020202020204" pitchFamily="34" charset="0"/>
              </a:rPr>
              <a:t>لا يزال الكهنة واللاويين متمايزين</a:t>
            </a:r>
            <a:endParaRPr lang="en-US" altLang="en-US" b="1" dirty="0">
              <a:latin typeface="Arial" panose="020B0604020202020204" pitchFamily="34" charset="0"/>
              <a:cs typeface="Arial" panose="020B0604020202020204" pitchFamily="34" charset="0"/>
            </a:endParaRPr>
          </a:p>
          <a:p>
            <a:pPr lvl="3" eaLnBrk="1" hangingPunct="1">
              <a:lnSpc>
                <a:spcPct val="80000"/>
              </a:lnSpc>
              <a:buFontTx/>
              <a:buNone/>
            </a:pPr>
            <a:endParaRPr lang="en-US" altLang="en-US" b="1" dirty="0">
              <a:latin typeface="Arial" panose="020B0604020202020204" pitchFamily="34" charset="0"/>
              <a:cs typeface="Arial" panose="020B0604020202020204" pitchFamily="34" charset="0"/>
            </a:endParaRPr>
          </a:p>
          <a:p>
            <a:pPr lvl="1" algn="r" rtl="1" eaLnBrk="1" hangingPunct="1">
              <a:lnSpc>
                <a:spcPct val="80000"/>
              </a:lnSpc>
            </a:pPr>
            <a:r>
              <a:rPr lang="ar-JO" altLang="en-US" b="1" dirty="0">
                <a:latin typeface="Arial" panose="020B0604020202020204" pitchFamily="34" charset="0"/>
                <a:cs typeface="Arial" panose="020B0604020202020204" pitchFamily="34" charset="0"/>
              </a:rPr>
              <a:t>في سفر يشوع</a:t>
            </a:r>
            <a:endParaRPr lang="en-US" altLang="en-US" b="1" dirty="0">
              <a:latin typeface="Arial" panose="020B0604020202020204" pitchFamily="34" charset="0"/>
              <a:cs typeface="Arial" panose="020B0604020202020204" pitchFamily="34" charset="0"/>
            </a:endParaRPr>
          </a:p>
          <a:p>
            <a:pPr lvl="2" algn="r" rtl="1" eaLnBrk="1" hangingPunct="1">
              <a:lnSpc>
                <a:spcPct val="80000"/>
              </a:lnSpc>
            </a:pPr>
            <a:r>
              <a:rPr lang="ar-JO" altLang="en-US" b="1" dirty="0">
                <a:latin typeface="Arial" panose="020B0604020202020204" pitchFamily="34" charset="0"/>
                <a:cs typeface="Arial" panose="020B0604020202020204" pitchFamily="34" charset="0"/>
              </a:rPr>
              <a:t>يتم الحفاظ على التمييز بين الكهنة واللاويين بشكل واضح</a:t>
            </a:r>
            <a:endParaRPr lang="en-US" altLang="en-US" b="1" dirty="0">
              <a:latin typeface="Arial" panose="020B0604020202020204" pitchFamily="34" charset="0"/>
              <a:cs typeface="Arial" panose="020B0604020202020204" pitchFamily="34" charset="0"/>
            </a:endParaRPr>
          </a:p>
        </p:txBody>
      </p:sp>
      <p:pic>
        <p:nvPicPr>
          <p:cNvPr id="3074" name="Picture 2" descr="Image result for jewish high priest">
            <a:extLst>
              <a:ext uri="{FF2B5EF4-FFF2-40B4-BE49-F238E27FC236}">
                <a16:creationId xmlns:a16="http://schemas.microsoft.com/office/drawing/2014/main" id="{C85BD47A-A39F-F442-8AC6-80A06ACDA2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840" y="17824"/>
            <a:ext cx="2471668" cy="27559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E536DA8-71C0-42BB-9AB7-7D586F2953C8}"/>
              </a:ext>
            </a:extLst>
          </p:cNvPr>
          <p:cNvSpPr txBox="1"/>
          <p:nvPr/>
        </p:nvSpPr>
        <p:spPr>
          <a:xfrm>
            <a:off x="-89822" y="-1"/>
            <a:ext cx="3110836" cy="707886"/>
          </a:xfrm>
          <a:prstGeom prst="rect">
            <a:avLst/>
          </a:prstGeom>
          <a:solidFill>
            <a:schemeClr val="tx1"/>
          </a:solidFill>
        </p:spPr>
        <p:txBody>
          <a:bodyPr wrap="square" rtlCol="0">
            <a:spAutoFit/>
          </a:bodyPr>
          <a:lstStyle/>
          <a:p>
            <a:pPr algn="ctr"/>
            <a:r>
              <a:rPr lang="ar-SA" sz="4000" b="1" dirty="0">
                <a:solidFill>
                  <a:schemeClr val="bg1"/>
                </a:solidFill>
                <a:cs typeface="Arial" panose="020B0604020202020204" pitchFamily="34" charset="0"/>
              </a:rPr>
              <a:t>الكهنة</a:t>
            </a:r>
          </a:p>
        </p:txBody>
      </p:sp>
      <p:grpSp>
        <p:nvGrpSpPr>
          <p:cNvPr id="4" name="Group 3">
            <a:extLst>
              <a:ext uri="{FF2B5EF4-FFF2-40B4-BE49-F238E27FC236}">
                <a16:creationId xmlns:a16="http://schemas.microsoft.com/office/drawing/2014/main" id="{3F937090-973A-899B-C82F-E9A0782CD084}"/>
              </a:ext>
            </a:extLst>
          </p:cNvPr>
          <p:cNvGrpSpPr/>
          <p:nvPr/>
        </p:nvGrpSpPr>
        <p:grpSpPr>
          <a:xfrm>
            <a:off x="263891" y="2828925"/>
            <a:ext cx="8441959" cy="1752600"/>
            <a:chOff x="263891" y="2828925"/>
            <a:chExt cx="8441959" cy="1752600"/>
          </a:xfrm>
        </p:grpSpPr>
        <p:sp>
          <p:nvSpPr>
            <p:cNvPr id="5" name="Oval 7">
              <a:extLst>
                <a:ext uri="{FF2B5EF4-FFF2-40B4-BE49-F238E27FC236}">
                  <a16:creationId xmlns:a16="http://schemas.microsoft.com/office/drawing/2014/main" id="{3AF119E7-FD1C-82F3-30BF-63E8273F53E6}"/>
                </a:ext>
              </a:extLst>
            </p:cNvPr>
            <p:cNvSpPr>
              <a:spLocks noChangeArrowheads="1"/>
            </p:cNvSpPr>
            <p:nvPr/>
          </p:nvSpPr>
          <p:spPr bwMode="auto">
            <a:xfrm>
              <a:off x="323850" y="2828925"/>
              <a:ext cx="8382000" cy="175260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cs typeface="Arial" panose="020B0604020202020204" pitchFamily="34" charset="0"/>
              </a:endParaRPr>
            </a:p>
          </p:txBody>
        </p:sp>
        <p:sp>
          <p:nvSpPr>
            <p:cNvPr id="6" name="Rectangle 2">
              <a:extLst>
                <a:ext uri="{FF2B5EF4-FFF2-40B4-BE49-F238E27FC236}">
                  <a16:creationId xmlns:a16="http://schemas.microsoft.com/office/drawing/2014/main" id="{A52BF2F7-4ECC-990B-924F-82F1A5EF819A}"/>
                </a:ext>
              </a:extLst>
            </p:cNvPr>
            <p:cNvSpPr txBox="1">
              <a:spLocks noChangeArrowheads="1"/>
            </p:cNvSpPr>
            <p:nvPr/>
          </p:nvSpPr>
          <p:spPr bwMode="auto">
            <a:xfrm>
              <a:off x="263891" y="3501008"/>
              <a:ext cx="8435975" cy="67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lgn="ctr" eaLnBrk="1" hangingPunct="1">
                <a:lnSpc>
                  <a:spcPct val="80000"/>
                </a:lnSpc>
                <a:buNone/>
              </a:pPr>
              <a:r>
                <a:rPr lang="ar-JO" altLang="en-US" b="1" kern="0" dirty="0">
                  <a:latin typeface="Arial" panose="020B0604020202020204" pitchFamily="34" charset="0"/>
                  <a:cs typeface="Arial" panose="020B0604020202020204" pitchFamily="34" charset="0"/>
                </a:rPr>
                <a:t>نسل لاوي وهارون الذكور</a:t>
              </a:r>
              <a:endParaRPr lang="en-US" altLang="en-US" b="1" kern="0" dirty="0">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08275"/>
            <a:ext cx="4038600"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83" name="Rectangle 2"/>
          <p:cNvSpPr>
            <a:spLocks noGrp="1" noChangeArrowheads="1"/>
          </p:cNvSpPr>
          <p:nvPr>
            <p:ph type="body" idx="1"/>
          </p:nvPr>
        </p:nvSpPr>
        <p:spPr>
          <a:xfrm>
            <a:off x="395288" y="908050"/>
            <a:ext cx="8229600" cy="4525963"/>
          </a:xfrm>
        </p:spPr>
        <p:txBody>
          <a:bodyPr/>
          <a:lstStyle/>
          <a:p>
            <a:pPr algn="r" rtl="1" eaLnBrk="1" hangingPunct="1"/>
            <a:r>
              <a:rPr lang="ar-JO" altLang="en-US" sz="3600" b="1" dirty="0">
                <a:latin typeface="Arial" panose="020B0604020202020204" pitchFamily="34" charset="0"/>
                <a:cs typeface="Arial" panose="020B0604020202020204" pitchFamily="34" charset="0"/>
              </a:rPr>
              <a:t>تعيين هارون وأبنائه</a:t>
            </a:r>
            <a:endParaRPr lang="en-US" altLang="en-US" sz="3600" b="1" dirty="0">
              <a:latin typeface="Arial" panose="020B0604020202020204" pitchFamily="34" charset="0"/>
              <a:cs typeface="Arial" panose="020B0604020202020204" pitchFamily="34" charset="0"/>
            </a:endParaRPr>
          </a:p>
          <a:p>
            <a:pPr lvl="1" algn="r" rtl="1" eaLnBrk="1" hangingPunct="1"/>
            <a:r>
              <a:rPr lang="ar-JO" altLang="en-US" sz="3200" b="1" dirty="0">
                <a:latin typeface="Arial" panose="020B0604020202020204" pitchFamily="34" charset="0"/>
                <a:cs typeface="Arial" panose="020B0604020202020204" pitchFamily="34" charset="0"/>
              </a:rPr>
              <a:t>تستغرق العملية كاملة سبعة أيام</a:t>
            </a:r>
            <a:endParaRPr lang="en-US" altLang="en-US" sz="3200" b="1" dirty="0">
              <a:latin typeface="Arial" panose="020B0604020202020204" pitchFamily="34" charset="0"/>
              <a:cs typeface="Arial" panose="020B0604020202020204" pitchFamily="34" charset="0"/>
            </a:endParaRPr>
          </a:p>
          <a:p>
            <a:pPr lvl="1" algn="r" rtl="1" eaLnBrk="1" hangingPunct="1"/>
            <a:r>
              <a:rPr lang="ar-JO" altLang="en-US" sz="3200" b="1" dirty="0">
                <a:latin typeface="Arial" panose="020B0604020202020204" pitchFamily="34" charset="0"/>
                <a:cs typeface="Arial" panose="020B0604020202020204" pitchFamily="34" charset="0"/>
              </a:rPr>
              <a:t>لم يكن على هارون وبنوه أن يخرجوا من القدس</a:t>
            </a:r>
          </a:p>
          <a:p>
            <a:pPr lvl="1" algn="r" rtl="1" eaLnBrk="1" hangingPunct="1"/>
            <a:r>
              <a:rPr lang="ar-JO" altLang="en-US" sz="3200" b="1" dirty="0">
                <a:latin typeface="Arial" panose="020B0604020202020204" pitchFamily="34" charset="0"/>
                <a:cs typeface="Arial" panose="020B0604020202020204" pitchFamily="34" charset="0"/>
              </a:rPr>
              <a:t>يشمل الإعداد ومسح الكهنة </a:t>
            </a:r>
          </a:p>
          <a:p>
            <a:pPr marL="457200" lvl="1" indent="0" algn="r" rtl="1" eaLnBrk="1" hangingPunct="1">
              <a:buNone/>
            </a:pPr>
            <a:r>
              <a:rPr lang="ar-JO" altLang="en-US" sz="3200" b="1" dirty="0">
                <a:latin typeface="Arial" panose="020B0604020202020204" pitchFamily="34" charset="0"/>
                <a:cs typeface="Arial" panose="020B0604020202020204" pitchFamily="34" charset="0"/>
              </a:rPr>
              <a:t>  وتقديم الذبائح</a:t>
            </a:r>
            <a:endParaRPr lang="en-US" altLang="en-US" sz="32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4C7CE2D8-352F-3272-261C-E821032681EE}"/>
              </a:ext>
            </a:extLst>
          </p:cNvPr>
          <p:cNvSpPr txBox="1"/>
          <p:nvPr/>
        </p:nvSpPr>
        <p:spPr>
          <a:xfrm>
            <a:off x="0" y="-1"/>
            <a:ext cx="3021013" cy="707886"/>
          </a:xfrm>
          <a:prstGeom prst="rect">
            <a:avLst/>
          </a:prstGeom>
          <a:solidFill>
            <a:schemeClr val="tx1"/>
          </a:solidFill>
        </p:spPr>
        <p:txBody>
          <a:bodyPr wrap="square" rtlCol="0">
            <a:spAutoFit/>
          </a:bodyPr>
          <a:lstStyle/>
          <a:p>
            <a:pPr algn="ctr"/>
            <a:r>
              <a:rPr lang="ar-SA" sz="4000" b="1" dirty="0">
                <a:solidFill>
                  <a:schemeClr val="bg1"/>
                </a:solidFill>
              </a:rPr>
              <a:t>الكهنة</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2" descr="Temple Bowl"/>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Rectangle 2"/>
          <p:cNvSpPr>
            <a:spLocks noGrp="1" noChangeArrowheads="1"/>
          </p:cNvSpPr>
          <p:nvPr>
            <p:ph type="body" idx="1"/>
          </p:nvPr>
        </p:nvSpPr>
        <p:spPr>
          <a:extLst>
            <a:ext uri="{FAA26D3D-D897-4be2-8F04-BA451C77F1D7}">
              <ma14:placeholderFlag xmlns:ma14="http://schemas.microsoft.com/office/mac/drawingml/2011/main" xmlns="" val="1"/>
            </a:ext>
          </a:extLst>
        </p:spPr>
        <p:txBody>
          <a:bodyPr/>
          <a:lstStyle/>
          <a:p>
            <a:pPr algn="r" rtl="1" eaLnBrk="1" hangingPunct="1">
              <a:defRPr/>
            </a:pPr>
            <a:r>
              <a:rPr lang="ar-JO" sz="3600" b="1" dirty="0">
                <a:solidFill>
                  <a:srgbClr val="FFFFFF"/>
                </a:solidFill>
                <a:effectLst>
                  <a:glow rad="203200">
                    <a:schemeClr val="tx1">
                      <a:alpha val="90000"/>
                    </a:schemeClr>
                  </a:glow>
                </a:effectLst>
                <a:latin typeface="Arial" panose="020B0604020202020204" pitchFamily="34" charset="0"/>
                <a:ea typeface="ＭＳ Ｐゴシック" charset="0"/>
                <a:cs typeface="Arial" panose="020B0604020202020204" pitchFamily="34" charset="0"/>
              </a:rPr>
              <a:t>مسؤوليات الكهنة</a:t>
            </a:r>
            <a:endParaRPr lang="en-US" sz="3600" b="1" dirty="0">
              <a:solidFill>
                <a:srgbClr val="FFFFFF"/>
              </a:solidFill>
              <a:effectLst>
                <a:glow rad="203200">
                  <a:schemeClr val="tx1">
                    <a:alpha val="90000"/>
                  </a:schemeClr>
                </a:glow>
              </a:effectLst>
              <a:latin typeface="Arial" panose="020B0604020202020204" pitchFamily="34" charset="0"/>
              <a:ea typeface="ＭＳ Ｐゴシック" charset="0"/>
              <a:cs typeface="Arial" panose="020B0604020202020204" pitchFamily="34" charset="0"/>
            </a:endParaRPr>
          </a:p>
          <a:p>
            <a:pPr lvl="1" algn="r" rtl="1" eaLnBrk="1" hangingPunct="1">
              <a:defRPr/>
            </a:pPr>
            <a:r>
              <a:rPr lang="ar-JO" sz="3200" b="1" dirty="0">
                <a:solidFill>
                  <a:srgbClr val="FFFFFF"/>
                </a:solidFill>
                <a:effectLst>
                  <a:glow rad="203200">
                    <a:schemeClr val="tx1">
                      <a:alpha val="90000"/>
                    </a:schemeClr>
                  </a:glow>
                </a:effectLst>
                <a:latin typeface="Arial" panose="020B0604020202020204" pitchFamily="34" charset="0"/>
                <a:ea typeface="ＭＳ Ｐゴシック" charset="0"/>
                <a:cs typeface="Arial" panose="020B0604020202020204" pitchFamily="34" charset="0"/>
              </a:rPr>
              <a:t> الحفاظ على الطهارة الإحتفالية</a:t>
            </a:r>
            <a:endParaRPr lang="en-US" sz="3200" b="1" dirty="0">
              <a:solidFill>
                <a:srgbClr val="FFFFFF"/>
              </a:solidFill>
              <a:effectLst>
                <a:glow rad="203200">
                  <a:schemeClr val="tx1">
                    <a:alpha val="90000"/>
                  </a:schemeClr>
                </a:glow>
              </a:effectLst>
              <a:latin typeface="Arial" panose="020B0604020202020204" pitchFamily="34" charset="0"/>
              <a:ea typeface="ＭＳ Ｐゴシック" charset="0"/>
              <a:cs typeface="Arial" panose="020B0604020202020204" pitchFamily="34" charset="0"/>
            </a:endParaRPr>
          </a:p>
          <a:p>
            <a:pPr lvl="1" algn="r" rtl="1" eaLnBrk="1" hangingPunct="1">
              <a:defRPr/>
            </a:pPr>
            <a:r>
              <a:rPr lang="ar-JO" sz="3200" b="1" dirty="0">
                <a:solidFill>
                  <a:srgbClr val="FFFFFF"/>
                </a:solidFill>
                <a:effectLst>
                  <a:glow rad="203200">
                    <a:schemeClr val="tx1">
                      <a:alpha val="90000"/>
                    </a:schemeClr>
                  </a:glow>
                </a:effectLst>
                <a:latin typeface="Arial" panose="020B0604020202020204" pitchFamily="34" charset="0"/>
                <a:ea typeface="ＭＳ Ｐゴシック" charset="0"/>
                <a:cs typeface="Arial" panose="020B0604020202020204" pitchFamily="34" charset="0"/>
              </a:rPr>
              <a:t> تعليم شريعة الله لبني إسرائيل</a:t>
            </a:r>
            <a:endParaRPr lang="en-US" sz="3200" b="1" dirty="0">
              <a:solidFill>
                <a:srgbClr val="FFFFFF"/>
              </a:solidFill>
              <a:effectLst>
                <a:glow rad="203200">
                  <a:schemeClr val="tx1">
                    <a:alpha val="90000"/>
                  </a:schemeClr>
                </a:glow>
              </a:effectLst>
              <a:latin typeface="Arial" panose="020B0604020202020204" pitchFamily="34" charset="0"/>
              <a:ea typeface="ＭＳ Ｐゴシック" charset="0"/>
              <a:cs typeface="Arial" panose="020B0604020202020204" pitchFamily="34" charset="0"/>
            </a:endParaRPr>
          </a:p>
        </p:txBody>
      </p:sp>
      <p:sp>
        <p:nvSpPr>
          <p:cNvPr id="2" name="TextBox 1">
            <a:extLst>
              <a:ext uri="{FF2B5EF4-FFF2-40B4-BE49-F238E27FC236}">
                <a16:creationId xmlns:a16="http://schemas.microsoft.com/office/drawing/2014/main" id="{B37FBB16-8D45-70D2-E428-7A8B4CE64BFE}"/>
              </a:ext>
            </a:extLst>
          </p:cNvPr>
          <p:cNvSpPr txBox="1"/>
          <p:nvPr/>
        </p:nvSpPr>
        <p:spPr>
          <a:xfrm>
            <a:off x="0" y="-1"/>
            <a:ext cx="3021013" cy="707886"/>
          </a:xfrm>
          <a:prstGeom prst="rect">
            <a:avLst/>
          </a:prstGeom>
          <a:solidFill>
            <a:schemeClr val="tx1"/>
          </a:solidFill>
        </p:spPr>
        <p:txBody>
          <a:bodyPr wrap="square" rtlCol="0">
            <a:spAutoFit/>
          </a:bodyPr>
          <a:lstStyle/>
          <a:p>
            <a:pPr algn="ctr"/>
            <a:r>
              <a:rPr lang="ar-SA" sz="4000" b="1" dirty="0">
                <a:solidFill>
                  <a:schemeClr val="bg1"/>
                </a:solidFill>
              </a:rPr>
              <a:t>الكهنة</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2"/>
          <p:cNvSpPr>
            <a:spLocks noGrp="1" noChangeArrowheads="1"/>
          </p:cNvSpPr>
          <p:nvPr>
            <p:ph type="body" idx="1"/>
          </p:nvPr>
        </p:nvSpPr>
        <p:spPr>
          <a:xfrm>
            <a:off x="457200" y="1600200"/>
            <a:ext cx="6491288" cy="4997450"/>
          </a:xfrm>
        </p:spPr>
        <p:txBody>
          <a:bodyPr/>
          <a:lstStyle/>
          <a:p>
            <a:pPr algn="r" rtl="1" eaLnBrk="1" hangingPunct="1"/>
            <a:r>
              <a:rPr lang="ar-JO" altLang="en-US" b="1" dirty="0">
                <a:latin typeface="Arial" panose="020B0604020202020204" pitchFamily="34" charset="0"/>
                <a:cs typeface="Arial" panose="020B0604020202020204" pitchFamily="34" charset="0"/>
              </a:rPr>
              <a:t>الواجبات بالإضافة إلى الإهتمام بالقدس</a:t>
            </a:r>
            <a:r>
              <a:rPr lang="en-US" altLang="en-US" b="1" dirty="0">
                <a:latin typeface="Arial" panose="020B0604020202020204" pitchFamily="34" charset="0"/>
                <a:cs typeface="Arial" panose="020B0604020202020204" pitchFamily="34" charset="0"/>
              </a:rPr>
              <a:t> </a:t>
            </a:r>
          </a:p>
          <a:p>
            <a:pPr lvl="1" algn="r" rtl="1" eaLnBrk="1" hangingPunct="1"/>
            <a:r>
              <a:rPr lang="ar-JO" altLang="en-US" b="1" dirty="0">
                <a:latin typeface="Arial" panose="020B0604020202020204" pitchFamily="34" charset="0"/>
                <a:cs typeface="Arial" panose="020B0604020202020204" pitchFamily="34" charset="0"/>
              </a:rPr>
              <a:t>العمل كقضاة في القرارات الصعبة</a:t>
            </a:r>
            <a:endParaRPr lang="en-US" altLang="en-US" b="1" dirty="0">
              <a:latin typeface="Arial" panose="020B0604020202020204" pitchFamily="34" charset="0"/>
              <a:cs typeface="Arial" panose="020B0604020202020204" pitchFamily="34" charset="0"/>
            </a:endParaRPr>
          </a:p>
          <a:p>
            <a:pPr lvl="1" algn="r" rtl="1" eaLnBrk="1" hangingPunct="1"/>
            <a:r>
              <a:rPr lang="ar-JO" altLang="en-US" b="1" dirty="0">
                <a:latin typeface="Arial" panose="020B0604020202020204" pitchFamily="34" charset="0"/>
                <a:cs typeface="Arial" panose="020B0604020202020204" pitchFamily="34" charset="0"/>
              </a:rPr>
              <a:t>تنظيم السيطرة على البرص</a:t>
            </a:r>
            <a:endParaRPr lang="en-US" altLang="en-US" b="1" dirty="0">
              <a:latin typeface="Arial" panose="020B0604020202020204" pitchFamily="34" charset="0"/>
              <a:cs typeface="Arial" panose="020B0604020202020204" pitchFamily="34" charset="0"/>
            </a:endParaRPr>
          </a:p>
          <a:p>
            <a:pPr lvl="1" algn="r" rtl="1" eaLnBrk="1" hangingPunct="1"/>
            <a:r>
              <a:rPr lang="ar-JO" altLang="en-US" b="1" dirty="0">
                <a:latin typeface="Arial" panose="020B0604020202020204" pitchFamily="34" charset="0"/>
                <a:cs typeface="Arial" panose="020B0604020202020204" pitchFamily="34" charset="0"/>
              </a:rPr>
              <a:t>حماية سفر الشريعة</a:t>
            </a:r>
            <a:endParaRPr lang="en-US" altLang="en-US" b="1" dirty="0">
              <a:latin typeface="Arial" panose="020B0604020202020204" pitchFamily="34" charset="0"/>
              <a:cs typeface="Arial" panose="020B0604020202020204" pitchFamily="34" charset="0"/>
            </a:endParaRPr>
          </a:p>
          <a:p>
            <a:pPr lvl="1" algn="r" rtl="1" eaLnBrk="1" hangingPunct="1"/>
            <a:r>
              <a:rPr lang="ar-JO" altLang="en-US" b="1" dirty="0">
                <a:latin typeface="Arial" panose="020B0604020202020204" pitchFamily="34" charset="0"/>
                <a:cs typeface="Arial" panose="020B0604020202020204" pitchFamily="34" charset="0"/>
              </a:rPr>
              <a:t>مساعدة موسى في احتفال تجديد العهد</a:t>
            </a:r>
            <a:endParaRPr lang="en-US" altLang="en-US" b="1" dirty="0">
              <a:latin typeface="Arial" panose="020B0604020202020204" pitchFamily="34" charset="0"/>
              <a:cs typeface="Arial" panose="020B0604020202020204" pitchFamily="34" charset="0"/>
            </a:endParaRPr>
          </a:p>
        </p:txBody>
      </p:sp>
      <p:pic>
        <p:nvPicPr>
          <p:cNvPr id="4098" name="Picture 2" descr="Image result for jewish priest garments">
            <a:extLst>
              <a:ext uri="{FF2B5EF4-FFF2-40B4-BE49-F238E27FC236}">
                <a16:creationId xmlns:a16="http://schemas.microsoft.com/office/drawing/2014/main" id="{F3AFF5E1-C210-D94A-B402-5A9E87E381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1"/>
            <a:ext cx="2201627" cy="67058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9AB2D49-F26D-80BE-DC3F-0047D4EFFBD5}"/>
              </a:ext>
            </a:extLst>
          </p:cNvPr>
          <p:cNvSpPr txBox="1"/>
          <p:nvPr/>
        </p:nvSpPr>
        <p:spPr>
          <a:xfrm>
            <a:off x="0" y="-1"/>
            <a:ext cx="3021013" cy="707886"/>
          </a:xfrm>
          <a:prstGeom prst="rect">
            <a:avLst/>
          </a:prstGeom>
          <a:solidFill>
            <a:schemeClr val="tx1"/>
          </a:solidFill>
        </p:spPr>
        <p:txBody>
          <a:bodyPr wrap="square" rtlCol="0">
            <a:spAutoFit/>
          </a:bodyPr>
          <a:lstStyle/>
          <a:p>
            <a:pPr algn="ctr"/>
            <a:r>
              <a:rPr lang="ar-SA" sz="4000" b="1" dirty="0">
                <a:solidFill>
                  <a:schemeClr val="bg1"/>
                </a:solidFill>
              </a:rPr>
              <a:t>الكهنة</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2"/>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012160" y="0"/>
            <a:ext cx="316835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25" name="Rectangle 4"/>
          <p:cNvSpPr>
            <a:spLocks noChangeArrowheads="1"/>
          </p:cNvSpPr>
          <p:nvPr/>
        </p:nvSpPr>
        <p:spPr bwMode="auto">
          <a:xfrm>
            <a:off x="-1" y="1196752"/>
            <a:ext cx="6151563" cy="3147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lvl="1" algn="r" rtl="1" eaLnBrk="1" hangingPunct="1">
              <a:lnSpc>
                <a:spcPct val="120000"/>
              </a:lnSpc>
              <a:buFont typeface="Arial" pitchFamily="34" charset="0"/>
              <a:buChar char="–"/>
            </a:pPr>
            <a:r>
              <a:rPr lang="en-US" altLang="en-US" sz="2800" b="1" dirty="0">
                <a:cs typeface="Arial" panose="020B0604020202020204" pitchFamily="34" charset="0"/>
              </a:rPr>
              <a:t> </a:t>
            </a:r>
            <a:r>
              <a:rPr lang="ar-JO" altLang="en-US" sz="2800" b="1" dirty="0">
                <a:cs typeface="Arial" panose="020B0604020202020204" pitchFamily="34" charset="0"/>
              </a:rPr>
              <a:t>الحصول على تعويض عن الخطأ إذا لم يكن </a:t>
            </a:r>
          </a:p>
          <a:p>
            <a:pPr lvl="1" algn="r" rtl="1" eaLnBrk="1" hangingPunct="1">
              <a:lnSpc>
                <a:spcPct val="120000"/>
              </a:lnSpc>
            </a:pPr>
            <a:r>
              <a:rPr lang="ar-JO" altLang="en-US" sz="2800" b="1" dirty="0">
                <a:cs typeface="Arial" panose="020B0604020202020204" pitchFamily="34" charset="0"/>
              </a:rPr>
              <a:t>   للضحية أقرباء</a:t>
            </a:r>
            <a:endParaRPr lang="en-US" altLang="en-US" sz="2800" b="1" dirty="0">
              <a:cs typeface="Arial" panose="020B0604020202020204" pitchFamily="34" charset="0"/>
            </a:endParaRPr>
          </a:p>
          <a:p>
            <a:pPr lvl="1" algn="r" rtl="1" eaLnBrk="1" hangingPunct="1">
              <a:lnSpc>
                <a:spcPct val="120000"/>
              </a:lnSpc>
              <a:buFont typeface="Arial" pitchFamily="34" charset="0"/>
              <a:buChar char="–"/>
            </a:pPr>
            <a:r>
              <a:rPr lang="ar-JO" altLang="en-US" sz="2800" b="1" dirty="0">
                <a:cs typeface="Arial" panose="020B0604020202020204" pitchFamily="34" charset="0"/>
              </a:rPr>
              <a:t> إجراء اختبار الزوجة غير الأمينة</a:t>
            </a:r>
            <a:endParaRPr lang="en-US" altLang="en-US" sz="2800" b="1" dirty="0">
              <a:cs typeface="Arial" panose="020B0604020202020204" pitchFamily="34" charset="0"/>
            </a:endParaRPr>
          </a:p>
          <a:p>
            <a:pPr lvl="1" algn="r" rtl="1" eaLnBrk="1" hangingPunct="1">
              <a:lnSpc>
                <a:spcPct val="120000"/>
              </a:lnSpc>
              <a:buFont typeface="Arial" pitchFamily="34" charset="0"/>
              <a:buChar char="–"/>
            </a:pPr>
            <a:r>
              <a:rPr lang="en-US" altLang="en-US" sz="2800" b="1" dirty="0">
                <a:cs typeface="Arial" panose="020B0604020202020204" pitchFamily="34" charset="0"/>
              </a:rPr>
              <a:t> </a:t>
            </a:r>
            <a:r>
              <a:rPr lang="ar-JO" altLang="en-US" sz="2800" b="1" dirty="0">
                <a:cs typeface="Arial" panose="020B0604020202020204" pitchFamily="34" charset="0"/>
              </a:rPr>
              <a:t>تعليم الشريعة لبني إسرائيل</a:t>
            </a:r>
            <a:endParaRPr lang="en-US" altLang="en-US" sz="2800" b="1" dirty="0">
              <a:cs typeface="Arial" panose="020B0604020202020204" pitchFamily="34" charset="0"/>
            </a:endParaRPr>
          </a:p>
          <a:p>
            <a:pPr eaLnBrk="1" hangingPunct="1">
              <a:lnSpc>
                <a:spcPct val="120000"/>
              </a:lnSpc>
            </a:pPr>
            <a:endParaRPr lang="en-US" altLang="en-US" sz="2800" b="1" dirty="0">
              <a:cs typeface="Arial" panose="020B0604020202020204" pitchFamily="34" charset="0"/>
            </a:endParaRPr>
          </a:p>
          <a:p>
            <a:pPr algn="r" eaLnBrk="1" hangingPunct="1">
              <a:lnSpc>
                <a:spcPct val="120000"/>
              </a:lnSpc>
            </a:pPr>
            <a:r>
              <a:rPr lang="ar-JO" altLang="en-US" sz="2800" b="1" dirty="0">
                <a:cs typeface="Arial" panose="020B0604020202020204" pitchFamily="34" charset="0"/>
              </a:rPr>
              <a:t>في أيام يشوع حمل الكهنة تابوت الرب</a:t>
            </a:r>
            <a:endParaRPr lang="en-US" altLang="en-US" sz="2800" b="1" dirty="0">
              <a:cs typeface="Arial" panose="020B0604020202020204" pitchFamily="34" charset="0"/>
            </a:endParaRPr>
          </a:p>
        </p:txBody>
      </p:sp>
      <p:sp>
        <p:nvSpPr>
          <p:cNvPr id="2" name="TextBox 1">
            <a:extLst>
              <a:ext uri="{FF2B5EF4-FFF2-40B4-BE49-F238E27FC236}">
                <a16:creationId xmlns:a16="http://schemas.microsoft.com/office/drawing/2014/main" id="{4212B409-4D99-C2B2-1C0D-F5690529A31E}"/>
              </a:ext>
            </a:extLst>
          </p:cNvPr>
          <p:cNvSpPr txBox="1"/>
          <p:nvPr/>
        </p:nvSpPr>
        <p:spPr>
          <a:xfrm>
            <a:off x="0" y="-1"/>
            <a:ext cx="3021013" cy="707886"/>
          </a:xfrm>
          <a:prstGeom prst="rect">
            <a:avLst/>
          </a:prstGeom>
          <a:solidFill>
            <a:schemeClr val="tx1"/>
          </a:solidFill>
        </p:spPr>
        <p:txBody>
          <a:bodyPr wrap="square" rtlCol="0">
            <a:spAutoFit/>
          </a:bodyPr>
          <a:lstStyle/>
          <a:p>
            <a:pPr algn="ctr"/>
            <a:r>
              <a:rPr lang="ar-SA" sz="4000" b="1" dirty="0">
                <a:solidFill>
                  <a:schemeClr val="bg1"/>
                </a:solidFill>
              </a:rPr>
              <a:t>الكهنة</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jewish priest garments">
            <a:extLst>
              <a:ext uri="{FF2B5EF4-FFF2-40B4-BE49-F238E27FC236}">
                <a16:creationId xmlns:a16="http://schemas.microsoft.com/office/drawing/2014/main" id="{755CB0BD-44A9-0C47-90C6-2B221ED31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1"/>
            <a:ext cx="2201627" cy="6705873"/>
          </a:xfrm>
          <a:prstGeom prst="rect">
            <a:avLst/>
          </a:prstGeom>
          <a:noFill/>
          <a:extLst>
            <a:ext uri="{909E8E84-426E-40DD-AFC4-6F175D3DCCD1}">
              <a14:hiddenFill xmlns:a14="http://schemas.microsoft.com/office/drawing/2010/main">
                <a:solidFill>
                  <a:srgbClr val="FFFFFF"/>
                </a:solidFill>
              </a14:hiddenFill>
            </a:ext>
          </a:extLst>
        </p:spPr>
      </p:pic>
      <p:sp>
        <p:nvSpPr>
          <p:cNvPr id="284675" name="Rectangle 2"/>
          <p:cNvSpPr>
            <a:spLocks noGrp="1" noChangeArrowheads="1"/>
          </p:cNvSpPr>
          <p:nvPr>
            <p:ph type="body" idx="1"/>
          </p:nvPr>
        </p:nvSpPr>
        <p:spPr>
          <a:xfrm>
            <a:off x="0" y="1196975"/>
            <a:ext cx="7235825" cy="4929188"/>
          </a:xfrm>
        </p:spPr>
        <p:txBody>
          <a:bodyPr/>
          <a:lstStyle/>
          <a:p>
            <a:pPr algn="r" rtl="1" eaLnBrk="1" hangingPunct="1"/>
            <a:r>
              <a:rPr lang="ar-JO" altLang="en-US" b="1" dirty="0">
                <a:latin typeface="Arial" panose="020B0604020202020204" pitchFamily="34" charset="0"/>
                <a:cs typeface="Arial" panose="020B0604020202020204" pitchFamily="34" charset="0"/>
              </a:rPr>
              <a:t>قوانين التكريس</a:t>
            </a:r>
            <a:endParaRPr lang="en-US" altLang="en-US" b="1" dirty="0">
              <a:latin typeface="Arial" panose="020B0604020202020204" pitchFamily="34" charset="0"/>
              <a:cs typeface="Arial" panose="020B0604020202020204" pitchFamily="34" charset="0"/>
            </a:endParaRPr>
          </a:p>
          <a:p>
            <a:pPr lvl="1" algn="r" rtl="1" eaLnBrk="1" hangingPunct="1"/>
            <a:r>
              <a:rPr lang="ar-JO" altLang="en-US" b="1" dirty="0">
                <a:latin typeface="Arial" panose="020B0604020202020204" pitchFamily="34" charset="0"/>
                <a:cs typeface="Arial" panose="020B0604020202020204" pitchFamily="34" charset="0"/>
              </a:rPr>
              <a:t>يجب أن يكونوا مقدسين لأنهم يقدمون التقدمة المصنوعة للرب</a:t>
            </a:r>
            <a:r>
              <a:rPr lang="en-US" altLang="en-US" b="1" dirty="0">
                <a:latin typeface="Arial" panose="020B0604020202020204" pitchFamily="34" charset="0"/>
                <a:cs typeface="Arial" panose="020B0604020202020204" pitchFamily="34" charset="0"/>
              </a:rPr>
              <a:t> </a:t>
            </a:r>
          </a:p>
          <a:p>
            <a:pPr lvl="1" algn="r" rtl="1" eaLnBrk="1" hangingPunct="1"/>
            <a:r>
              <a:rPr lang="ar-JO" altLang="en-US" b="1" dirty="0">
                <a:latin typeface="Arial" panose="020B0604020202020204" pitchFamily="34" charset="0"/>
                <a:cs typeface="Arial" panose="020B0604020202020204" pitchFamily="34" charset="0"/>
              </a:rPr>
              <a:t>يجب ألا يحلقوا رؤوسهم أو أطراف لحاهم أو يقطعوا أجسادهم</a:t>
            </a:r>
            <a:endParaRPr lang="en-US" altLang="en-US" b="1" dirty="0">
              <a:latin typeface="Arial" panose="020B0604020202020204" pitchFamily="34" charset="0"/>
              <a:cs typeface="Arial" panose="020B0604020202020204" pitchFamily="34" charset="0"/>
            </a:endParaRPr>
          </a:p>
          <a:p>
            <a:pPr lvl="1" algn="r" rtl="1" eaLnBrk="1" hangingPunct="1"/>
            <a:r>
              <a:rPr lang="ar-JO" altLang="en-US" b="1" dirty="0">
                <a:latin typeface="Arial" panose="020B0604020202020204" pitchFamily="34" charset="0"/>
                <a:cs typeface="Arial" panose="020B0604020202020204" pitchFamily="34" charset="0"/>
              </a:rPr>
              <a:t>لا يجب أن يتزوجوا من مطلقات أو زانيات</a:t>
            </a:r>
            <a:endParaRPr lang="en-US" altLang="en-US" b="1" dirty="0">
              <a:latin typeface="Arial" panose="020B0604020202020204" pitchFamily="34" charset="0"/>
              <a:cs typeface="Arial" panose="020B0604020202020204" pitchFamily="34" charset="0"/>
            </a:endParaRPr>
          </a:p>
          <a:p>
            <a:pPr lvl="1" algn="r" rtl="1" eaLnBrk="1" hangingPunct="1"/>
            <a:r>
              <a:rPr lang="ar-JO" altLang="en-US" b="1" dirty="0">
                <a:latin typeface="Arial" panose="020B0604020202020204" pitchFamily="34" charset="0"/>
                <a:cs typeface="Arial" panose="020B0604020202020204" pitchFamily="34" charset="0"/>
              </a:rPr>
              <a:t>يجب أن يكونوا خالين من أي عيوب</a:t>
            </a:r>
          </a:p>
          <a:p>
            <a:pPr lvl="1" algn="r" rtl="1" eaLnBrk="1" hangingPunct="1"/>
            <a:r>
              <a:rPr lang="ar-JO" altLang="en-US" b="1" dirty="0">
                <a:latin typeface="Arial" panose="020B0604020202020204" pitchFamily="34" charset="0"/>
                <a:cs typeface="Arial" panose="020B0604020202020204" pitchFamily="34" charset="0"/>
              </a:rPr>
              <a:t>يجب الإمتناع عن تناول المشروبات الكحولية قبل أداء الواجب في القدس</a:t>
            </a:r>
            <a:endParaRPr lang="en-US" altLang="en-US"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31A6559A-087E-AC11-6782-E529E39C5E51}"/>
              </a:ext>
            </a:extLst>
          </p:cNvPr>
          <p:cNvSpPr txBox="1"/>
          <p:nvPr/>
        </p:nvSpPr>
        <p:spPr>
          <a:xfrm>
            <a:off x="0" y="-1"/>
            <a:ext cx="3021013" cy="707886"/>
          </a:xfrm>
          <a:prstGeom prst="rect">
            <a:avLst/>
          </a:prstGeom>
          <a:solidFill>
            <a:schemeClr val="tx1"/>
          </a:solidFill>
        </p:spPr>
        <p:txBody>
          <a:bodyPr wrap="square" rtlCol="0">
            <a:spAutoFit/>
          </a:bodyPr>
          <a:lstStyle/>
          <a:p>
            <a:pPr algn="ctr"/>
            <a:r>
              <a:rPr lang="ar-SA" sz="4000" b="1" dirty="0">
                <a:solidFill>
                  <a:schemeClr val="bg1"/>
                </a:solidFill>
              </a:rPr>
              <a:t>الكهنة</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97400" y="2452688"/>
            <a:ext cx="4572000"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22" name="Rectangle 2"/>
          <p:cNvSpPr>
            <a:spLocks noGrp="1" noChangeArrowheads="1"/>
          </p:cNvSpPr>
          <p:nvPr>
            <p:ph type="body" idx="1"/>
          </p:nvPr>
        </p:nvSpPr>
        <p:spPr>
          <a:xfrm>
            <a:off x="179389" y="1125538"/>
            <a:ext cx="4572000" cy="5732462"/>
          </a:xfrm>
        </p:spPr>
        <p:txBody>
          <a:bodyPr/>
          <a:lstStyle/>
          <a:p>
            <a:pPr algn="r" rtl="1" eaLnBrk="1" hangingPunct="1"/>
            <a:r>
              <a:rPr lang="ar-JO" altLang="en-US" b="1" dirty="0">
                <a:latin typeface="Arial" panose="020B0604020202020204" pitchFamily="34" charset="0"/>
                <a:cs typeface="Arial" panose="020B0604020202020204" pitchFamily="34" charset="0"/>
              </a:rPr>
              <a:t>الإمتيازات</a:t>
            </a:r>
            <a:endParaRPr lang="en-US" altLang="en-US" b="1" dirty="0">
              <a:latin typeface="Arial" panose="020B0604020202020204" pitchFamily="34" charset="0"/>
              <a:cs typeface="Arial" panose="020B0604020202020204" pitchFamily="34" charset="0"/>
            </a:endParaRPr>
          </a:p>
          <a:p>
            <a:pPr lvl="1" algn="r" rtl="1" eaLnBrk="1" hangingPunct="1"/>
            <a:r>
              <a:rPr lang="ar-JO" altLang="en-US" b="1" dirty="0">
                <a:latin typeface="Arial" panose="020B0604020202020204" pitchFamily="34" charset="0"/>
                <a:cs typeface="Arial" panose="020B0604020202020204" pitchFamily="34" charset="0"/>
              </a:rPr>
              <a:t>لم يكن لهم نصيب في الأرض لكن كانت لهم ثلاث عشرة مدينة من أسباط يهوذا وشمعون وبنيامين</a:t>
            </a:r>
          </a:p>
          <a:p>
            <a:pPr lvl="1" algn="r" rtl="1" eaLnBrk="1" hangingPunct="1"/>
            <a:r>
              <a:rPr lang="ar-JO" altLang="en-US" b="1" dirty="0">
                <a:latin typeface="Arial" panose="020B0604020202020204" pitchFamily="34" charset="0"/>
                <a:cs typeface="Arial" panose="020B0604020202020204" pitchFamily="34" charset="0"/>
              </a:rPr>
              <a:t>أخذوا أجزاء من التقدمات التي لم تأكلها الذبيحة، أبكار الغنم والبقر وعشر أعشار اللاويين.</a:t>
            </a:r>
            <a:endParaRPr lang="en-US" altLang="en-US" b="1" dirty="0">
              <a:latin typeface="Arial" panose="020B0604020202020204" pitchFamily="34" charset="0"/>
              <a:cs typeface="Arial" panose="020B0604020202020204" pitchFamily="34" charset="0"/>
            </a:endParaRPr>
          </a:p>
          <a:p>
            <a:pPr lvl="1" algn="r" rtl="1" eaLnBrk="1" hangingPunct="1"/>
            <a:r>
              <a:rPr lang="ar-JO" altLang="en-US" b="1" dirty="0">
                <a:latin typeface="Arial" panose="020B0604020202020204" pitchFamily="34" charset="0"/>
                <a:cs typeface="Arial" panose="020B0604020202020204" pitchFamily="34" charset="0"/>
              </a:rPr>
              <a:t>في بعض الأحيان حصلوا على غنائم المعارك</a:t>
            </a:r>
            <a:endParaRPr lang="en-US" altLang="en-US"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26DF7F5-ECEE-CB70-FA1A-29F150BF0B2C}"/>
              </a:ext>
            </a:extLst>
          </p:cNvPr>
          <p:cNvSpPr txBox="1"/>
          <p:nvPr/>
        </p:nvSpPr>
        <p:spPr>
          <a:xfrm>
            <a:off x="0" y="-1"/>
            <a:ext cx="3021013" cy="707886"/>
          </a:xfrm>
          <a:prstGeom prst="rect">
            <a:avLst/>
          </a:prstGeom>
          <a:solidFill>
            <a:schemeClr val="tx1"/>
          </a:solidFill>
        </p:spPr>
        <p:txBody>
          <a:bodyPr wrap="square" rtlCol="0">
            <a:spAutoFit/>
          </a:bodyPr>
          <a:lstStyle/>
          <a:p>
            <a:pPr algn="ctr"/>
            <a:r>
              <a:rPr lang="ar-SA" sz="4000" b="1" dirty="0">
                <a:solidFill>
                  <a:schemeClr val="bg1"/>
                </a:solidFill>
              </a:rPr>
              <a:t>الكهنة</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1"/>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4926" y="-26988"/>
            <a:ext cx="1482970" cy="316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Rectangle 2"/>
          <p:cNvSpPr>
            <a:spLocks noGrp="1" noChangeArrowheads="1"/>
          </p:cNvSpPr>
          <p:nvPr>
            <p:ph type="body" idx="1"/>
          </p:nvPr>
        </p:nvSpPr>
        <p:spPr>
          <a:xfrm>
            <a:off x="34926" y="908050"/>
            <a:ext cx="7105650" cy="5949950"/>
          </a:xfrm>
        </p:spPr>
        <p:txBody>
          <a:bodyPr/>
          <a:lstStyle/>
          <a:p>
            <a:pPr algn="r" rtl="1" eaLnBrk="1" hangingPunct="1">
              <a:lnSpc>
                <a:spcPct val="90000"/>
              </a:lnSpc>
            </a:pPr>
            <a:r>
              <a:rPr lang="ar-JO" altLang="en-US" sz="2800" b="1" dirty="0">
                <a:latin typeface="Arial" panose="020B0604020202020204" pitchFamily="34" charset="0"/>
                <a:cs typeface="Arial" panose="020B0604020202020204" pitchFamily="34" charset="0"/>
              </a:rPr>
              <a:t>التعيين</a:t>
            </a:r>
            <a:r>
              <a:rPr lang="en-US" altLang="en-US" sz="2400" b="1" dirty="0">
                <a:latin typeface="Arial" panose="020B0604020202020204" pitchFamily="34" charset="0"/>
                <a:cs typeface="Arial" panose="020B0604020202020204" pitchFamily="34" charset="0"/>
              </a:rPr>
              <a:t> </a:t>
            </a:r>
          </a:p>
          <a:p>
            <a:pPr lvl="1" algn="r" rtl="1" eaLnBrk="1" hangingPunct="1">
              <a:lnSpc>
                <a:spcPct val="90000"/>
              </a:lnSpc>
            </a:pPr>
            <a:r>
              <a:rPr lang="ar-JO" altLang="en-US" sz="2400" b="1" dirty="0">
                <a:latin typeface="Arial" panose="020B0604020202020204" pitchFamily="34" charset="0"/>
                <a:cs typeface="Arial" panose="020B0604020202020204" pitchFamily="34" charset="0"/>
              </a:rPr>
              <a:t>سكب زيت المسحة على رأسه</a:t>
            </a:r>
            <a:endParaRPr lang="en-US" altLang="en-US" sz="2400" b="1" dirty="0">
              <a:latin typeface="Arial" panose="020B0604020202020204" pitchFamily="34" charset="0"/>
              <a:cs typeface="Arial" panose="020B0604020202020204" pitchFamily="34" charset="0"/>
            </a:endParaRPr>
          </a:p>
          <a:p>
            <a:pPr lvl="1" algn="r" rtl="1" eaLnBrk="1" hangingPunct="1">
              <a:lnSpc>
                <a:spcPct val="90000"/>
              </a:lnSpc>
            </a:pPr>
            <a:r>
              <a:rPr lang="ar-JO" altLang="en-US" sz="2400" b="1" dirty="0">
                <a:latin typeface="Arial" panose="020B0604020202020204" pitchFamily="34" charset="0"/>
                <a:cs typeface="Arial" panose="020B0604020202020204" pitchFamily="34" charset="0"/>
              </a:rPr>
              <a:t>ارتداء الملابس الكهنوتية</a:t>
            </a:r>
            <a:r>
              <a:rPr lang="en-US" altLang="en-US" sz="2400" b="1" dirty="0">
                <a:latin typeface="Arial" panose="020B0604020202020204" pitchFamily="34" charset="0"/>
                <a:cs typeface="Arial" panose="020B0604020202020204" pitchFamily="34" charset="0"/>
              </a:rPr>
              <a:t> </a:t>
            </a:r>
          </a:p>
          <a:p>
            <a:pPr lvl="1" eaLnBrk="1" hangingPunct="1">
              <a:lnSpc>
                <a:spcPct val="90000"/>
              </a:lnSpc>
            </a:pPr>
            <a:endParaRPr lang="en-US" altLang="en-US" sz="2400" b="1" dirty="0">
              <a:latin typeface="Arial" panose="020B0604020202020204" pitchFamily="34" charset="0"/>
              <a:cs typeface="Arial" panose="020B0604020202020204" pitchFamily="34" charset="0"/>
            </a:endParaRPr>
          </a:p>
          <a:p>
            <a:pPr algn="r" rtl="1" eaLnBrk="1" hangingPunct="1">
              <a:lnSpc>
                <a:spcPct val="90000"/>
              </a:lnSpc>
            </a:pPr>
            <a:r>
              <a:rPr lang="ar-JO" altLang="en-US" sz="2800" b="1" dirty="0">
                <a:latin typeface="Arial" panose="020B0604020202020204" pitchFamily="34" charset="0"/>
                <a:cs typeface="Arial" panose="020B0604020202020204" pitchFamily="34" charset="0"/>
              </a:rPr>
              <a:t>القوانين</a:t>
            </a:r>
            <a:endParaRPr lang="en-US" altLang="en-US" sz="2800" b="1" dirty="0">
              <a:latin typeface="Arial" panose="020B0604020202020204" pitchFamily="34" charset="0"/>
              <a:cs typeface="Arial" panose="020B0604020202020204" pitchFamily="34" charset="0"/>
            </a:endParaRPr>
          </a:p>
          <a:p>
            <a:pPr lvl="1" algn="r" rtl="1" eaLnBrk="1" hangingPunct="1">
              <a:lnSpc>
                <a:spcPct val="90000"/>
              </a:lnSpc>
            </a:pPr>
            <a:r>
              <a:rPr lang="ar-JO" altLang="en-US" sz="2400" b="1" dirty="0">
                <a:latin typeface="Arial" panose="020B0604020202020204" pitchFamily="34" charset="0"/>
                <a:cs typeface="Arial" panose="020B0604020202020204" pitchFamily="34" charset="0"/>
              </a:rPr>
              <a:t>لا يجوز له أن يكشف رأسه أو يمزق ثيابه</a:t>
            </a:r>
          </a:p>
          <a:p>
            <a:pPr lvl="1" algn="r" rtl="1" eaLnBrk="1" hangingPunct="1">
              <a:lnSpc>
                <a:spcPct val="90000"/>
              </a:lnSpc>
            </a:pPr>
            <a:r>
              <a:rPr lang="ar-JO" altLang="en-US" sz="2400" b="1" dirty="0">
                <a:latin typeface="Arial" panose="020B0604020202020204" pitchFamily="34" charset="0"/>
                <a:cs typeface="Arial" panose="020B0604020202020204" pitchFamily="34" charset="0"/>
              </a:rPr>
              <a:t>بالنسبة للمرأة التي يتزوجها</a:t>
            </a:r>
            <a:r>
              <a:rPr lang="en-US" altLang="en-US" sz="2400" b="1" dirty="0">
                <a:latin typeface="Arial" panose="020B0604020202020204" pitchFamily="34" charset="0"/>
                <a:cs typeface="Arial" panose="020B0604020202020204" pitchFamily="34" charset="0"/>
              </a:rPr>
              <a:t> </a:t>
            </a:r>
            <a:endParaRPr lang="en-US" altLang="en-US" sz="2000" b="1" dirty="0">
              <a:latin typeface="Arial" panose="020B0604020202020204" pitchFamily="34" charset="0"/>
              <a:cs typeface="Arial" panose="020B0604020202020204" pitchFamily="34" charset="0"/>
            </a:endParaRPr>
          </a:p>
          <a:p>
            <a:pPr lvl="2" algn="r" rtl="1" eaLnBrk="1" hangingPunct="1">
              <a:lnSpc>
                <a:spcPct val="90000"/>
              </a:lnSpc>
            </a:pPr>
            <a:r>
              <a:rPr lang="ar-JO" altLang="en-US" sz="2000" b="1" dirty="0">
                <a:latin typeface="Arial" panose="020B0604020202020204" pitchFamily="34" charset="0"/>
                <a:cs typeface="Arial" panose="020B0604020202020204" pitchFamily="34" charset="0"/>
              </a:rPr>
              <a:t>يجب أن تكون عذراء من شعبه</a:t>
            </a:r>
            <a:endParaRPr lang="en-US" altLang="en-US" sz="2000" b="1" dirty="0">
              <a:latin typeface="Arial" panose="020B0604020202020204" pitchFamily="34" charset="0"/>
              <a:cs typeface="Arial" panose="020B0604020202020204" pitchFamily="34" charset="0"/>
            </a:endParaRPr>
          </a:p>
          <a:p>
            <a:pPr lvl="2" algn="r" rtl="1" eaLnBrk="1" hangingPunct="1">
              <a:lnSpc>
                <a:spcPct val="90000"/>
              </a:lnSpc>
            </a:pPr>
            <a:r>
              <a:rPr lang="ar-JO" altLang="en-US" sz="2000" b="1" dirty="0">
                <a:latin typeface="Arial" panose="020B0604020202020204" pitchFamily="34" charset="0"/>
                <a:cs typeface="Arial" panose="020B0604020202020204" pitchFamily="34" charset="0"/>
              </a:rPr>
              <a:t>لا يجب أن تكون أرملة أو مطلقة أو زانية</a:t>
            </a:r>
            <a:endParaRPr lang="en-US" altLang="en-US" sz="2000" b="1" dirty="0">
              <a:latin typeface="Arial" panose="020B0604020202020204" pitchFamily="34" charset="0"/>
              <a:cs typeface="Arial" panose="020B0604020202020204" pitchFamily="34" charset="0"/>
            </a:endParaRPr>
          </a:p>
          <a:p>
            <a:pPr lvl="2" eaLnBrk="1" hangingPunct="1">
              <a:lnSpc>
                <a:spcPct val="90000"/>
              </a:lnSpc>
            </a:pPr>
            <a:endParaRPr lang="en-US" altLang="en-US" sz="2000" b="1" dirty="0">
              <a:latin typeface="Arial" panose="020B0604020202020204" pitchFamily="34" charset="0"/>
              <a:cs typeface="Arial" panose="020B0604020202020204" pitchFamily="34" charset="0"/>
            </a:endParaRPr>
          </a:p>
          <a:p>
            <a:pPr algn="r" rtl="1" eaLnBrk="1" hangingPunct="1">
              <a:lnSpc>
                <a:spcPct val="90000"/>
              </a:lnSpc>
            </a:pPr>
            <a:r>
              <a:rPr lang="ar-JO" altLang="en-US" sz="2800" b="1" dirty="0">
                <a:latin typeface="Arial" panose="020B0604020202020204" pitchFamily="34" charset="0"/>
                <a:cs typeface="Arial" panose="020B0604020202020204" pitchFamily="34" charset="0"/>
              </a:rPr>
              <a:t>الواجبات</a:t>
            </a:r>
            <a:endParaRPr lang="en-US" altLang="en-US" sz="2400" b="1" dirty="0">
              <a:latin typeface="Arial" panose="020B0604020202020204" pitchFamily="34" charset="0"/>
              <a:cs typeface="Arial" panose="020B0604020202020204" pitchFamily="34" charset="0"/>
            </a:endParaRPr>
          </a:p>
          <a:p>
            <a:pPr lvl="1" algn="r" rtl="1" eaLnBrk="1" hangingPunct="1">
              <a:lnSpc>
                <a:spcPct val="90000"/>
              </a:lnSpc>
            </a:pPr>
            <a:r>
              <a:rPr lang="ar-JO" altLang="en-US" sz="2400" b="1" dirty="0">
                <a:latin typeface="Arial" panose="020B0604020202020204" pitchFamily="34" charset="0"/>
                <a:cs typeface="Arial" panose="020B0604020202020204" pitchFamily="34" charset="0"/>
              </a:rPr>
              <a:t>الواجبات الروتينية مثل باقي الكهنة</a:t>
            </a:r>
            <a:endParaRPr lang="en-US" altLang="en-US" sz="2400" b="1" dirty="0">
              <a:latin typeface="Arial" panose="020B0604020202020204" pitchFamily="34" charset="0"/>
              <a:cs typeface="Arial" panose="020B0604020202020204" pitchFamily="34" charset="0"/>
            </a:endParaRPr>
          </a:p>
          <a:p>
            <a:pPr lvl="1" algn="r" rtl="1" eaLnBrk="1" hangingPunct="1">
              <a:lnSpc>
                <a:spcPct val="90000"/>
              </a:lnSpc>
            </a:pPr>
            <a:r>
              <a:rPr lang="ar-JO" altLang="en-US" sz="2400" b="1" dirty="0">
                <a:latin typeface="Arial" panose="020B0604020202020204" pitchFamily="34" charset="0"/>
                <a:cs typeface="Arial" panose="020B0604020202020204" pitchFamily="34" charset="0"/>
              </a:rPr>
              <a:t>في يوم الكفارة</a:t>
            </a:r>
            <a:endParaRPr lang="en-US" altLang="en-US" sz="2400" b="1" dirty="0">
              <a:latin typeface="Arial" panose="020B0604020202020204" pitchFamily="34" charset="0"/>
              <a:cs typeface="Arial" panose="020B0604020202020204" pitchFamily="34" charset="0"/>
            </a:endParaRPr>
          </a:p>
          <a:p>
            <a:pPr lvl="2" algn="r" rtl="1" eaLnBrk="1" hangingPunct="1">
              <a:lnSpc>
                <a:spcPct val="90000"/>
              </a:lnSpc>
            </a:pPr>
            <a:r>
              <a:rPr lang="ar-JO" altLang="en-US" sz="2000" b="1" dirty="0">
                <a:latin typeface="Arial" panose="020B0604020202020204" pitchFamily="34" charset="0"/>
                <a:cs typeface="Arial" panose="020B0604020202020204" pitchFamily="34" charset="0"/>
              </a:rPr>
              <a:t>يمثل شعب إسرائيل برش دم تيس الذبيحة على كرسي الرحمة</a:t>
            </a:r>
            <a:endParaRPr lang="en-US" altLang="en-US" sz="2000" b="1" dirty="0">
              <a:latin typeface="Arial" panose="020B0604020202020204" pitchFamily="34" charset="0"/>
              <a:cs typeface="Arial" panose="020B0604020202020204" pitchFamily="34" charset="0"/>
            </a:endParaRPr>
          </a:p>
        </p:txBody>
      </p:sp>
      <p:grpSp>
        <p:nvGrpSpPr>
          <p:cNvPr id="288771" name="Group 11"/>
          <p:cNvGrpSpPr>
            <a:grpSpLocks/>
          </p:cNvGrpSpPr>
          <p:nvPr/>
        </p:nvGrpSpPr>
        <p:grpSpPr bwMode="auto">
          <a:xfrm>
            <a:off x="7140575" y="333375"/>
            <a:ext cx="1752600" cy="3276600"/>
            <a:chOff x="4560" y="768"/>
            <a:chExt cx="624" cy="1392"/>
          </a:xfrm>
        </p:grpSpPr>
        <p:sp>
          <p:nvSpPr>
            <p:cNvPr id="288775" name="AutoShape 3"/>
            <p:cNvSpPr>
              <a:spLocks noChangeArrowheads="1"/>
            </p:cNvSpPr>
            <p:nvPr/>
          </p:nvSpPr>
          <p:spPr bwMode="auto">
            <a:xfrm>
              <a:off x="4560" y="1248"/>
              <a:ext cx="576" cy="336"/>
            </a:xfrm>
            <a:prstGeom prst="flowChartAlternateProcess">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ar-JO" altLang="en-US" sz="2800" b="1" dirty="0"/>
                <a:t>اليعازر</a:t>
              </a:r>
              <a:endParaRPr lang="en-US" altLang="en-US" sz="2800" dirty="0"/>
            </a:p>
          </p:txBody>
        </p:sp>
        <p:sp>
          <p:nvSpPr>
            <p:cNvPr id="288776" name="AutoShape 4"/>
            <p:cNvSpPr>
              <a:spLocks noChangeArrowheads="1"/>
            </p:cNvSpPr>
            <p:nvPr/>
          </p:nvSpPr>
          <p:spPr bwMode="auto">
            <a:xfrm>
              <a:off x="4560" y="768"/>
              <a:ext cx="528" cy="336"/>
            </a:xfrm>
            <a:prstGeom prst="flowChartAlternateProcess">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ar-JO" altLang="en-US" sz="2800" b="1" dirty="0"/>
                <a:t>هارون</a:t>
              </a:r>
              <a:endParaRPr lang="en-US" altLang="en-US" sz="1800" dirty="0"/>
            </a:p>
          </p:txBody>
        </p:sp>
        <p:sp>
          <p:nvSpPr>
            <p:cNvPr id="288777" name="AutoShape 5"/>
            <p:cNvSpPr>
              <a:spLocks noChangeArrowheads="1"/>
            </p:cNvSpPr>
            <p:nvPr/>
          </p:nvSpPr>
          <p:spPr bwMode="auto">
            <a:xfrm>
              <a:off x="4560" y="1776"/>
              <a:ext cx="624" cy="384"/>
            </a:xfrm>
            <a:prstGeom prst="flowChartAlternateProcess">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ar-JO" altLang="en-US" sz="2600" b="1" dirty="0"/>
                <a:t>الإبن الأكبر</a:t>
              </a:r>
              <a:endParaRPr lang="en-US" altLang="en-US" sz="1400" dirty="0"/>
            </a:p>
          </p:txBody>
        </p:sp>
        <p:sp>
          <p:nvSpPr>
            <p:cNvPr id="288778" name="Line 6"/>
            <p:cNvSpPr>
              <a:spLocks noChangeShapeType="1"/>
            </p:cNvSpPr>
            <p:nvPr/>
          </p:nvSpPr>
          <p:spPr bwMode="auto">
            <a:xfrm>
              <a:off x="4848" y="1104"/>
              <a:ext cx="0"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88779" name="Line 7"/>
            <p:cNvSpPr>
              <a:spLocks noChangeShapeType="1"/>
            </p:cNvSpPr>
            <p:nvPr/>
          </p:nvSpPr>
          <p:spPr bwMode="auto">
            <a:xfrm>
              <a:off x="4848" y="1584"/>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sp>
        <p:nvSpPr>
          <p:cNvPr id="2" name="TextBox 1">
            <a:extLst>
              <a:ext uri="{FF2B5EF4-FFF2-40B4-BE49-F238E27FC236}">
                <a16:creationId xmlns:a16="http://schemas.microsoft.com/office/drawing/2014/main" id="{AC1640E5-1066-FB78-54F6-F937E782EA04}"/>
              </a:ext>
            </a:extLst>
          </p:cNvPr>
          <p:cNvSpPr txBox="1"/>
          <p:nvPr/>
        </p:nvSpPr>
        <p:spPr>
          <a:xfrm>
            <a:off x="1619672" y="86588"/>
            <a:ext cx="5076056" cy="707886"/>
          </a:xfrm>
          <a:prstGeom prst="rect">
            <a:avLst/>
          </a:prstGeom>
          <a:solidFill>
            <a:schemeClr val="tx1"/>
          </a:solidFill>
        </p:spPr>
        <p:txBody>
          <a:bodyPr wrap="square" rtlCol="0">
            <a:spAutoFit/>
          </a:bodyPr>
          <a:lstStyle/>
          <a:p>
            <a:pPr algn="ctr"/>
            <a:r>
              <a:rPr lang="ar-SA" sz="4000" b="1" dirty="0">
                <a:solidFill>
                  <a:schemeClr val="bg1"/>
                </a:solidFill>
              </a:rPr>
              <a:t>رئيس الكهنة</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46082">
                                            <p:txEl>
                                              <p:pRg st="1" end="1"/>
                                            </p:txEl>
                                          </p:spTgt>
                                        </p:tgtEl>
                                        <p:attrNameLst>
                                          <p:attrName>style.visibility</p:attrName>
                                        </p:attrNameLst>
                                      </p:cBhvr>
                                      <p:to>
                                        <p:strVal val="visible"/>
                                      </p:to>
                                    </p:set>
                                    <p:anim calcmode="lin" valueType="num">
                                      <p:cBhvr additive="base">
                                        <p:cTn id="7" dur="500" fill="hold"/>
                                        <p:tgtEl>
                                          <p:spTgt spid="46082">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6082">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6082">
                                            <p:txEl>
                                              <p:pRg st="0" end="0"/>
                                            </p:txEl>
                                          </p:spTgt>
                                        </p:tgtEl>
                                        <p:attrNameLst>
                                          <p:attrName>style.visibility</p:attrName>
                                        </p:attrNameLst>
                                      </p:cBhvr>
                                      <p:to>
                                        <p:strVal val="visible"/>
                                      </p:to>
                                    </p:set>
                                    <p:anim calcmode="lin" valueType="num">
                                      <p:cBhvr additive="base">
                                        <p:cTn id="11" dur="500" fill="hold"/>
                                        <p:tgtEl>
                                          <p:spTgt spid="46082">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608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6082">
                                            <p:txEl>
                                              <p:pRg st="2" end="2"/>
                                            </p:txEl>
                                          </p:spTgt>
                                        </p:tgtEl>
                                        <p:attrNameLst>
                                          <p:attrName>style.visibility</p:attrName>
                                        </p:attrNameLst>
                                      </p:cBhvr>
                                      <p:to>
                                        <p:strVal val="visible"/>
                                      </p:to>
                                    </p:set>
                                    <p:anim calcmode="lin" valueType="num">
                                      <p:cBhvr additive="base">
                                        <p:cTn id="15" dur="500" fill="hold"/>
                                        <p:tgtEl>
                                          <p:spTgt spid="46082">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6082">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46082">
                                            <p:txEl>
                                              <p:pRg st="4" end="4"/>
                                            </p:txEl>
                                          </p:spTgt>
                                        </p:tgtEl>
                                        <p:attrNameLst>
                                          <p:attrName>style.visibility</p:attrName>
                                        </p:attrNameLst>
                                      </p:cBhvr>
                                      <p:to>
                                        <p:strVal val="visible"/>
                                      </p:to>
                                    </p:set>
                                    <p:anim calcmode="lin" valueType="num">
                                      <p:cBhvr additive="base">
                                        <p:cTn id="19" dur="500" fill="hold"/>
                                        <p:tgtEl>
                                          <p:spTgt spid="46082">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6082">
                                            <p:txEl>
                                              <p:pRg st="4" end="4"/>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46082">
                                            <p:txEl>
                                              <p:pRg st="5" end="5"/>
                                            </p:txEl>
                                          </p:spTgt>
                                        </p:tgtEl>
                                        <p:attrNameLst>
                                          <p:attrName>style.visibility</p:attrName>
                                        </p:attrNameLst>
                                      </p:cBhvr>
                                      <p:to>
                                        <p:strVal val="visible"/>
                                      </p:to>
                                    </p:set>
                                    <p:anim calcmode="lin" valueType="num">
                                      <p:cBhvr additive="base">
                                        <p:cTn id="23" dur="500" fill="hold"/>
                                        <p:tgtEl>
                                          <p:spTgt spid="46082">
                                            <p:txEl>
                                              <p:pRg st="5" end="5"/>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6082">
                                            <p:txEl>
                                              <p:pRg st="5" end="5"/>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46082">
                                            <p:txEl>
                                              <p:pRg st="6" end="6"/>
                                            </p:txEl>
                                          </p:spTgt>
                                        </p:tgtEl>
                                        <p:attrNameLst>
                                          <p:attrName>style.visibility</p:attrName>
                                        </p:attrNameLst>
                                      </p:cBhvr>
                                      <p:to>
                                        <p:strVal val="visible"/>
                                      </p:to>
                                    </p:set>
                                    <p:anim calcmode="lin" valueType="num">
                                      <p:cBhvr additive="base">
                                        <p:cTn id="27" dur="500" fill="hold"/>
                                        <p:tgtEl>
                                          <p:spTgt spid="46082">
                                            <p:txEl>
                                              <p:pRg st="6" end="6"/>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6082">
                                            <p:txEl>
                                              <p:pRg st="6" end="6"/>
                                            </p:txEl>
                                          </p:spTgt>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46082">
                                            <p:txEl>
                                              <p:pRg st="7" end="7"/>
                                            </p:txEl>
                                          </p:spTgt>
                                        </p:tgtEl>
                                        <p:attrNameLst>
                                          <p:attrName>style.visibility</p:attrName>
                                        </p:attrNameLst>
                                      </p:cBhvr>
                                      <p:to>
                                        <p:strVal val="visible"/>
                                      </p:to>
                                    </p:set>
                                    <p:anim calcmode="lin" valueType="num">
                                      <p:cBhvr additive="base">
                                        <p:cTn id="31" dur="500" fill="hold"/>
                                        <p:tgtEl>
                                          <p:spTgt spid="46082">
                                            <p:txEl>
                                              <p:pRg st="7" end="7"/>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6082">
                                            <p:txEl>
                                              <p:pRg st="7" end="7"/>
                                            </p:txEl>
                                          </p:spTgt>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46082">
                                            <p:txEl>
                                              <p:pRg st="8" end="8"/>
                                            </p:txEl>
                                          </p:spTgt>
                                        </p:tgtEl>
                                        <p:attrNameLst>
                                          <p:attrName>style.visibility</p:attrName>
                                        </p:attrNameLst>
                                      </p:cBhvr>
                                      <p:to>
                                        <p:strVal val="visible"/>
                                      </p:to>
                                    </p:set>
                                    <p:anim calcmode="lin" valueType="num">
                                      <p:cBhvr additive="base">
                                        <p:cTn id="35" dur="500" fill="hold"/>
                                        <p:tgtEl>
                                          <p:spTgt spid="46082">
                                            <p:txEl>
                                              <p:pRg st="8" end="8"/>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4608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nodeType="clickEffect">
                                  <p:stCondLst>
                                    <p:cond delay="0"/>
                                  </p:stCondLst>
                                  <p:childTnLst>
                                    <p:set>
                                      <p:cBhvr>
                                        <p:cTn id="40" dur="1" fill="hold">
                                          <p:stCondLst>
                                            <p:cond delay="0"/>
                                          </p:stCondLst>
                                        </p:cTn>
                                        <p:tgtEl>
                                          <p:spTgt spid="46082">
                                            <p:txEl>
                                              <p:pRg st="10" end="10"/>
                                            </p:txEl>
                                          </p:spTgt>
                                        </p:tgtEl>
                                        <p:attrNameLst>
                                          <p:attrName>style.visibility</p:attrName>
                                        </p:attrNameLst>
                                      </p:cBhvr>
                                      <p:to>
                                        <p:strVal val="visible"/>
                                      </p:to>
                                    </p:set>
                                    <p:anim calcmode="lin" valueType="num">
                                      <p:cBhvr additive="base">
                                        <p:cTn id="41" dur="500" fill="hold"/>
                                        <p:tgtEl>
                                          <p:spTgt spid="46082">
                                            <p:txEl>
                                              <p:pRg st="10" end="10"/>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46082">
                                            <p:txEl>
                                              <p:pRg st="10" end="10"/>
                                            </p:txEl>
                                          </p:spTgt>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082">
                                            <p:txEl>
                                              <p:pRg st="11" end="11"/>
                                            </p:txEl>
                                          </p:spTgt>
                                        </p:tgtEl>
                                        <p:attrNameLst>
                                          <p:attrName>style.visibility</p:attrName>
                                        </p:attrNameLst>
                                      </p:cBhvr>
                                      <p:to>
                                        <p:strVal val="visible"/>
                                      </p:to>
                                    </p:set>
                                    <p:anim calcmode="lin" valueType="num">
                                      <p:cBhvr additive="base">
                                        <p:cTn id="45" dur="500" fill="hold"/>
                                        <p:tgtEl>
                                          <p:spTgt spid="46082">
                                            <p:txEl>
                                              <p:pRg st="11" end="11"/>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46082">
                                            <p:txEl>
                                              <p:pRg st="11" end="11"/>
                                            </p:txEl>
                                          </p:spTgt>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46082">
                                            <p:txEl>
                                              <p:pRg st="12" end="12"/>
                                            </p:txEl>
                                          </p:spTgt>
                                        </p:tgtEl>
                                        <p:attrNameLst>
                                          <p:attrName>style.visibility</p:attrName>
                                        </p:attrNameLst>
                                      </p:cBhvr>
                                      <p:to>
                                        <p:strVal val="visible"/>
                                      </p:to>
                                    </p:set>
                                    <p:anim calcmode="lin" valueType="num">
                                      <p:cBhvr additive="base">
                                        <p:cTn id="49" dur="500" fill="hold"/>
                                        <p:tgtEl>
                                          <p:spTgt spid="46082">
                                            <p:txEl>
                                              <p:pRg st="12" end="12"/>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46082">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3" descr="Crown%20of%20Thor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828800"/>
            <a:ext cx="6019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D0C0188-234D-8BC6-3C71-B8560838A473}"/>
              </a:ext>
            </a:extLst>
          </p:cNvPr>
          <p:cNvSpPr txBox="1"/>
          <p:nvPr/>
        </p:nvSpPr>
        <p:spPr>
          <a:xfrm>
            <a:off x="0" y="-1"/>
            <a:ext cx="9144000" cy="707886"/>
          </a:xfrm>
          <a:prstGeom prst="rect">
            <a:avLst/>
          </a:prstGeom>
          <a:solidFill>
            <a:schemeClr val="tx1"/>
          </a:solidFill>
        </p:spPr>
        <p:txBody>
          <a:bodyPr wrap="square" rtlCol="0">
            <a:spAutoFit/>
          </a:bodyPr>
          <a:lstStyle/>
          <a:p>
            <a:pPr algn="ctr"/>
            <a:r>
              <a:rPr lang="ar-JO" sz="4000" b="1" dirty="0">
                <a:solidFill>
                  <a:schemeClr val="bg1"/>
                </a:solidFill>
              </a:rPr>
              <a:t>كهنوت يسوع المسيح</a:t>
            </a:r>
            <a:endParaRPr lang="en-US" sz="4000" b="1"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2"/>
          <p:cNvSpPr>
            <a:spLocks noGrp="1" noChangeArrowheads="1"/>
          </p:cNvSpPr>
          <p:nvPr>
            <p:ph type="body" idx="1"/>
          </p:nvPr>
        </p:nvSpPr>
        <p:spPr>
          <a:xfrm>
            <a:off x="457200" y="1600200"/>
            <a:ext cx="3970338" cy="4997450"/>
          </a:xfrm>
        </p:spPr>
        <p:txBody>
          <a:bodyPr/>
          <a:lstStyle/>
          <a:p>
            <a:pPr algn="r" rtl="1" eaLnBrk="1" hangingPunct="1"/>
            <a:r>
              <a:rPr lang="ar-JO" altLang="en-US" b="1" dirty="0">
                <a:latin typeface="Arial" panose="020B0604020202020204" pitchFamily="34" charset="0"/>
                <a:cs typeface="Arial" panose="020B0604020202020204" pitchFamily="34" charset="0"/>
              </a:rPr>
              <a:t>التعيين وأنواع الكهنة</a:t>
            </a:r>
            <a:endParaRPr lang="en-US" altLang="en-US" b="1" dirty="0">
              <a:latin typeface="Arial" panose="020B0604020202020204" pitchFamily="34" charset="0"/>
              <a:cs typeface="Arial" panose="020B0604020202020204" pitchFamily="34" charset="0"/>
            </a:endParaRPr>
          </a:p>
          <a:p>
            <a:pPr algn="r" rtl="1" eaLnBrk="1" hangingPunct="1"/>
            <a:r>
              <a:rPr lang="ar-JO" altLang="en-US" b="1" dirty="0">
                <a:latin typeface="Arial" panose="020B0604020202020204" pitchFamily="34" charset="0"/>
                <a:cs typeface="Arial" panose="020B0604020202020204" pitchFamily="34" charset="0"/>
              </a:rPr>
              <a:t>قوانين التطهير</a:t>
            </a:r>
            <a:endParaRPr lang="en-US" altLang="en-US" b="1" dirty="0">
              <a:latin typeface="Arial" panose="020B0604020202020204" pitchFamily="34" charset="0"/>
              <a:cs typeface="Arial" panose="020B0604020202020204" pitchFamily="34" charset="0"/>
            </a:endParaRPr>
          </a:p>
          <a:p>
            <a:pPr algn="r" rtl="1" eaLnBrk="1" hangingPunct="1"/>
            <a:r>
              <a:rPr lang="ar-JO" altLang="en-US" b="1" dirty="0">
                <a:latin typeface="Arial" panose="020B0604020202020204" pitchFamily="34" charset="0"/>
                <a:cs typeface="Arial" panose="020B0604020202020204" pitchFamily="34" charset="0"/>
              </a:rPr>
              <a:t>الواجبات</a:t>
            </a:r>
            <a:endParaRPr lang="en-US" altLang="en-US" b="1" dirty="0">
              <a:latin typeface="Arial" panose="020B0604020202020204" pitchFamily="34" charset="0"/>
              <a:cs typeface="Arial" panose="020B0604020202020204" pitchFamily="34" charset="0"/>
            </a:endParaRPr>
          </a:p>
        </p:txBody>
      </p:sp>
      <p:sp>
        <p:nvSpPr>
          <p:cNvPr id="200708" name="AutoShape 4"/>
          <p:cNvSpPr>
            <a:spLocks noChangeArrowheads="1"/>
          </p:cNvSpPr>
          <p:nvPr/>
        </p:nvSpPr>
        <p:spPr bwMode="auto">
          <a:xfrm>
            <a:off x="395288" y="260350"/>
            <a:ext cx="4679950" cy="1081088"/>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pic>
        <p:nvPicPr>
          <p:cNvPr id="200707" name="Picture 6" descr="**http%3A%2F%2Fww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1370013"/>
            <a:ext cx="4716462" cy="548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64F4168-B90B-3DEF-69F4-E27015A1E7A9}"/>
              </a:ext>
            </a:extLst>
          </p:cNvPr>
          <p:cNvSpPr txBox="1"/>
          <p:nvPr/>
        </p:nvSpPr>
        <p:spPr>
          <a:xfrm>
            <a:off x="539552" y="416173"/>
            <a:ext cx="4392487" cy="769441"/>
          </a:xfrm>
          <a:prstGeom prst="rect">
            <a:avLst/>
          </a:prstGeom>
          <a:noFill/>
        </p:spPr>
        <p:txBody>
          <a:bodyPr wrap="square" rtlCol="0">
            <a:spAutoFit/>
          </a:bodyPr>
          <a:lstStyle/>
          <a:p>
            <a:pPr algn="ctr"/>
            <a:r>
              <a:rPr lang="ar-SA" sz="4400" b="1" dirty="0"/>
              <a:t>الكهنوت المصري</a:t>
            </a:r>
            <a:endParaRPr lang="en-US" sz="4400" b="1" dirty="0"/>
          </a:p>
        </p:txBody>
      </p:sp>
      <p:sp>
        <p:nvSpPr>
          <p:cNvPr id="4" name="TextBox 3">
            <a:extLst>
              <a:ext uri="{FF2B5EF4-FFF2-40B4-BE49-F238E27FC236}">
                <a16:creationId xmlns:a16="http://schemas.microsoft.com/office/drawing/2014/main" id="{366B0B89-B562-C53E-60F0-57EE7C9B81E0}"/>
              </a:ext>
            </a:extLst>
          </p:cNvPr>
          <p:cNvSpPr txBox="1"/>
          <p:nvPr/>
        </p:nvSpPr>
        <p:spPr>
          <a:xfrm>
            <a:off x="1055155" y="416173"/>
            <a:ext cx="3360215" cy="769441"/>
          </a:xfrm>
          <a:prstGeom prst="rect">
            <a:avLst/>
          </a:prstGeom>
          <a:noFill/>
        </p:spPr>
        <p:txBody>
          <a:bodyPr wrap="none" rtlCol="0">
            <a:spAutoFit/>
          </a:bodyPr>
          <a:lstStyle/>
          <a:p>
            <a:pPr algn="ctr"/>
            <a:r>
              <a:rPr lang="ar-SA" sz="4400" b="1" dirty="0"/>
              <a:t>الكهنوت المصري</a:t>
            </a:r>
            <a:endParaRPr lang="en-US" sz="4400" b="1"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Text Box 5"/>
          <p:cNvSpPr txBox="1">
            <a:spLocks noChangeArrowheads="1"/>
          </p:cNvSpPr>
          <p:nvPr/>
        </p:nvSpPr>
        <p:spPr bwMode="auto">
          <a:xfrm>
            <a:off x="179388" y="1557338"/>
            <a:ext cx="338455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indent="0" algn="r" eaLnBrk="1" hangingPunct="1">
              <a:spcBef>
                <a:spcPct val="50000"/>
              </a:spcBef>
            </a:pPr>
            <a:r>
              <a:rPr lang="ar-JO" altLang="en-US" sz="3200" b="1" dirty="0"/>
              <a:t>1) معين من الله مع أنه هو الله (عب 5: 5)</a:t>
            </a:r>
            <a:endParaRPr lang="en-US" altLang="en-US" sz="3200" b="1" dirty="0"/>
          </a:p>
          <a:p>
            <a:pPr marL="0" indent="0" algn="r" eaLnBrk="1" hangingPunct="1">
              <a:spcBef>
                <a:spcPct val="50000"/>
              </a:spcBef>
            </a:pPr>
            <a:r>
              <a:rPr lang="ar-JO" altLang="en-US" sz="3200" b="1" dirty="0"/>
              <a:t>2) معيَّن بقسم إلهي (عب 7: 21)</a:t>
            </a:r>
            <a:endParaRPr lang="en-US" altLang="en-US" sz="3200" b="1" dirty="0"/>
          </a:p>
        </p:txBody>
      </p:sp>
      <p:pic>
        <p:nvPicPr>
          <p:cNvPr id="292867" name="Picture 6" descr="Jesus as K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1302147"/>
            <a:ext cx="5583237" cy="558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6BA8F22-E4B9-7D1F-2847-13379BD48E2A}"/>
              </a:ext>
            </a:extLst>
          </p:cNvPr>
          <p:cNvSpPr txBox="1"/>
          <p:nvPr/>
        </p:nvSpPr>
        <p:spPr>
          <a:xfrm>
            <a:off x="0" y="-1"/>
            <a:ext cx="3563938" cy="707886"/>
          </a:xfrm>
          <a:prstGeom prst="rect">
            <a:avLst/>
          </a:prstGeom>
          <a:solidFill>
            <a:schemeClr val="tx1"/>
          </a:solidFill>
        </p:spPr>
        <p:txBody>
          <a:bodyPr wrap="square" rtlCol="0">
            <a:spAutoFit/>
          </a:bodyPr>
          <a:lstStyle/>
          <a:p>
            <a:pPr algn="ctr"/>
            <a:r>
              <a:rPr lang="ar-JO" sz="4000" b="1" dirty="0">
                <a:solidFill>
                  <a:schemeClr val="bg1"/>
                </a:solidFill>
              </a:rPr>
              <a:t>التعيين</a:t>
            </a:r>
            <a:endParaRPr lang="en-US" sz="4000" b="1" dirty="0">
              <a:solidFill>
                <a:schemeClr val="bg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5" name="Rectangle 5"/>
          <p:cNvSpPr>
            <a:spLocks noChangeArrowheads="1"/>
          </p:cNvSpPr>
          <p:nvPr/>
        </p:nvSpPr>
        <p:spPr bwMode="auto">
          <a:xfrm>
            <a:off x="250825" y="2337465"/>
            <a:ext cx="3529013"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531813" indent="-531813"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indent="0" algn="r" eaLnBrk="1" hangingPunct="1"/>
            <a:r>
              <a:rPr lang="ar-JO" altLang="en-US" sz="3200" b="1" dirty="0"/>
              <a:t>1) كفارة عن الخطية لمصالحة الإنسان مع الله</a:t>
            </a:r>
            <a:endParaRPr lang="en-US" altLang="en-US" sz="3200" b="1" dirty="0"/>
          </a:p>
          <a:p>
            <a:pPr eaLnBrk="1" hangingPunct="1">
              <a:buFontTx/>
              <a:buChar char="•"/>
            </a:pPr>
            <a:endParaRPr lang="en-US" altLang="en-US" sz="3200" dirty="0"/>
          </a:p>
          <a:p>
            <a:pPr marL="0" indent="0" algn="r" eaLnBrk="1" hangingPunct="1"/>
            <a:r>
              <a:rPr lang="ar-JO" altLang="en-US" sz="3200" b="1" dirty="0"/>
              <a:t>2) يشفع لشعب الله   (عب 7: 25)</a:t>
            </a:r>
            <a:endParaRPr lang="en-US" altLang="en-US" sz="3200" b="1" dirty="0"/>
          </a:p>
        </p:txBody>
      </p:sp>
      <p:pic>
        <p:nvPicPr>
          <p:cNvPr id="294916" name="Picture 6" descr="Jesus%20cross%20crucifixion%2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26988"/>
            <a:ext cx="5148262"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150F5D1-9063-37CD-AB99-1D8D2A85EC00}"/>
              </a:ext>
            </a:extLst>
          </p:cNvPr>
          <p:cNvSpPr txBox="1"/>
          <p:nvPr/>
        </p:nvSpPr>
        <p:spPr>
          <a:xfrm>
            <a:off x="0" y="-1"/>
            <a:ext cx="3563938" cy="707886"/>
          </a:xfrm>
          <a:prstGeom prst="rect">
            <a:avLst/>
          </a:prstGeom>
          <a:solidFill>
            <a:schemeClr val="tx1"/>
          </a:solidFill>
        </p:spPr>
        <p:txBody>
          <a:bodyPr wrap="square" rtlCol="0">
            <a:spAutoFit/>
          </a:bodyPr>
          <a:lstStyle/>
          <a:p>
            <a:pPr algn="ctr"/>
            <a:r>
              <a:rPr lang="ar-JO" sz="4000" b="1" dirty="0">
                <a:solidFill>
                  <a:schemeClr val="bg1"/>
                </a:solidFill>
              </a:rPr>
              <a:t>الواجبات</a:t>
            </a:r>
            <a:endParaRPr lang="en-US" sz="4000" b="1" dirty="0">
              <a:solidFill>
                <a:schemeClr val="bg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691" name="Group 227"/>
          <p:cNvGraphicFramePr>
            <a:graphicFrameLocks noGrp="1"/>
          </p:cNvGraphicFramePr>
          <p:nvPr>
            <p:extLst>
              <p:ext uri="{D42A27DB-BD31-4B8C-83A1-F6EECF244321}">
                <p14:modId xmlns:p14="http://schemas.microsoft.com/office/powerpoint/2010/main" val="1732877774"/>
              </p:ext>
            </p:extLst>
          </p:nvPr>
        </p:nvGraphicFramePr>
        <p:xfrm>
          <a:off x="0" y="0"/>
          <a:ext cx="9180513" cy="6894515"/>
        </p:xfrm>
        <a:graphic>
          <a:graphicData uri="http://schemas.openxmlformats.org/drawingml/2006/table">
            <a:tbl>
              <a:tblPr/>
              <a:tblGrid>
                <a:gridCol w="1855788">
                  <a:extLst>
                    <a:ext uri="{9D8B030D-6E8A-4147-A177-3AD203B41FA5}">
                      <a16:colId xmlns:a16="http://schemas.microsoft.com/office/drawing/2014/main" val="20000"/>
                    </a:ext>
                  </a:extLst>
                </a:gridCol>
                <a:gridCol w="3457575">
                  <a:extLst>
                    <a:ext uri="{9D8B030D-6E8A-4147-A177-3AD203B41FA5}">
                      <a16:colId xmlns:a16="http://schemas.microsoft.com/office/drawing/2014/main" val="20001"/>
                    </a:ext>
                  </a:extLst>
                </a:gridCol>
                <a:gridCol w="3867150">
                  <a:extLst>
                    <a:ext uri="{9D8B030D-6E8A-4147-A177-3AD203B41FA5}">
                      <a16:colId xmlns:a16="http://schemas.microsoft.com/office/drawing/2014/main" val="20002"/>
                    </a:ext>
                  </a:extLst>
                </a:gridCol>
              </a:tblGrid>
              <a:tr h="457200">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000" b="1"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bg1"/>
                          </a:solidFill>
                          <a:effectLst/>
                          <a:latin typeface="Arial" panose="020B0604020202020204" pitchFamily="34" charset="0"/>
                          <a:ea typeface="SimSun" pitchFamily="2" charset="-122"/>
                          <a:cs typeface="Arial" panose="020B0604020202020204" pitchFamily="34" charset="0"/>
                        </a:rPr>
                        <a:t>الكهنة الهارونيين</a:t>
                      </a:r>
                      <a:endParaRPr kumimoji="0" lang="en-US" altLang="zh-CN" sz="2400" b="1" i="0" u="none" strike="noStrike" cap="none" normalizeH="0" baseline="0" dirty="0">
                        <a:ln>
                          <a:noFill/>
                        </a:ln>
                        <a:solidFill>
                          <a:schemeClr val="bg1"/>
                        </a:solidFill>
                        <a:effectLst/>
                        <a:latin typeface="Arial" panose="020B0604020202020204" pitchFamily="34" charset="0"/>
                        <a:ea typeface="SimSun" pitchFamily="2" charset="-122"/>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bg1"/>
                          </a:solidFill>
                          <a:effectLst/>
                          <a:latin typeface="Arial" panose="020B0604020202020204" pitchFamily="34" charset="0"/>
                          <a:ea typeface="SimSun" pitchFamily="2" charset="-122"/>
                          <a:cs typeface="Arial" panose="020B0604020202020204" pitchFamily="34" charset="0"/>
                        </a:rPr>
                        <a:t>يسوع المسيح</a:t>
                      </a:r>
                      <a:endParaRPr kumimoji="0" lang="en-US" altLang="zh-CN" sz="2400" b="1" i="0" u="none" strike="noStrike" cap="none" normalizeH="0" baseline="0" dirty="0">
                        <a:ln>
                          <a:noFill/>
                        </a:ln>
                        <a:solidFill>
                          <a:schemeClr val="bg1"/>
                        </a:solidFill>
                        <a:effectLst/>
                        <a:latin typeface="Arial" panose="020B0604020202020204" pitchFamily="34" charset="0"/>
                        <a:ea typeface="SimSun" pitchFamily="2" charset="-122"/>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704850">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rPr>
                        <a:t>الوراثة</a:t>
                      </a:r>
                      <a:endParaRPr kumimoji="0" lang="en-US"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rPr>
                        <a:t>يجب أن ينحدر من هارون              من سبط لاوي</a:t>
                      </a:r>
                      <a:endParaRPr kumimoji="0" lang="en-US"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rPr>
                        <a:t>نسل يهوذا</a:t>
                      </a:r>
                      <a:endParaRPr kumimoji="0" lang="en-US"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8463">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rPr>
                        <a:t>الرتبة الكهنوتية</a:t>
                      </a:r>
                      <a:endParaRPr kumimoji="0" lang="en-US"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rPr>
                        <a:t>هارون</a:t>
                      </a:r>
                      <a:endParaRPr kumimoji="0" lang="en-US"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rPr>
                        <a:t>ملكي صادق</a:t>
                      </a:r>
                      <a:endParaRPr kumimoji="0" lang="en-US"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98463">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rPr>
                        <a:t>التعيين</a:t>
                      </a:r>
                      <a:endParaRPr kumimoji="0" lang="en-US"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rPr>
                        <a:t>من الله بدون قسم</a:t>
                      </a:r>
                      <a:endParaRPr kumimoji="0" lang="en-US"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rPr>
                        <a:t>من الله بقسم</a:t>
                      </a:r>
                      <a:endParaRPr kumimoji="0" lang="en-US"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8463">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rPr>
                        <a:t>الشخصية</a:t>
                      </a:r>
                      <a:endParaRPr kumimoji="0" lang="en-US"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rPr>
                        <a:t>الإنسان الخاطئ</a:t>
                      </a:r>
                      <a:endParaRPr kumimoji="0" lang="en-US"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rPr>
                        <a:t>ابن الإنسان الخالي من الخطية</a:t>
                      </a:r>
                      <a:endParaRPr kumimoji="0" lang="en-US"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98463">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rPr>
                        <a:t>الفترة</a:t>
                      </a:r>
                      <a:endParaRPr kumimoji="0" lang="en-US"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rPr>
                        <a:t>فترة الحياة</a:t>
                      </a:r>
                      <a:endParaRPr kumimoji="0" lang="en-US"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rPr>
                        <a:t>الأبدية</a:t>
                      </a:r>
                      <a:endParaRPr kumimoji="0" lang="en-US"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04850">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rPr>
                        <a:t>الواجبات</a:t>
                      </a:r>
                      <a:endParaRPr kumimoji="0" lang="en-US"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rPr>
                        <a:t>تقديم ذبائح حيوانية                 للتكفير عن الخطايا</a:t>
                      </a:r>
                      <a:endParaRPr kumimoji="0" lang="en-US"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rPr>
                        <a:t>تقديم نفسه</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rPr>
                        <a:t>كفارة عن الخطايا</a:t>
                      </a:r>
                      <a:endParaRPr kumimoji="0" lang="en-US"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704850">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rPr>
                        <a:t>مكان الخدمة</a:t>
                      </a:r>
                      <a:endParaRPr kumimoji="0" lang="en-US"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rPr>
                        <a:t>خيمة الإجتماع المتجولة                 أو الهيكل في أورشليم</a:t>
                      </a:r>
                      <a:endParaRPr kumimoji="0" lang="en-US"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rPr>
                        <a:t>خارج أورشليم</a:t>
                      </a:r>
                      <a:endParaRPr kumimoji="0" lang="en-US"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704850">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rPr>
                        <a:t>فعالية الذبيحة</a:t>
                      </a:r>
                      <a:endParaRPr kumimoji="0" lang="en-US"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rPr>
                        <a:t>تقدمة سنوية</a:t>
                      </a:r>
                      <a:endParaRPr kumimoji="0" lang="en-US"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rPr>
                        <a:t>مرة واحدة للجميع</a:t>
                      </a:r>
                      <a:endParaRPr kumimoji="0" lang="en-US"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1319213">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rPr>
                        <a:t>تأثير الخدمة</a:t>
                      </a:r>
                      <a:endParaRPr kumimoji="0" lang="en-US"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rPr>
                        <a:t>ينال مغفرة                             خطايا اليهود                           سنوياً</a:t>
                      </a:r>
                      <a:endParaRPr kumimoji="0" lang="en-US"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rPr>
                        <a:t>نال مغفرة خطايا العالم                        إلى الأبد</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rPr>
                        <a:t>فتح باب الوصول إلى الله                  لجميع المؤمنين</a:t>
                      </a:r>
                      <a:endParaRPr kumimoji="0" lang="en-US"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704850">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rPr>
                        <a:t>العمل الحالي</a:t>
                      </a:r>
                      <a:endParaRPr kumimoji="0" lang="en-US"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rPr>
                        <a:t>لا يوجد</a:t>
                      </a:r>
                      <a:endParaRPr kumimoji="0" lang="en-US"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rPr>
                        <a:t>الشفاعة للمؤمنين</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rPr>
                        <a:t>عن يمين الله</a:t>
                      </a:r>
                      <a:endParaRPr kumimoji="0" lang="en-US" altLang="zh-CN" sz="20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09" name="Picture 5" descr="choi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15135"/>
            <a:ext cx="9144000" cy="6066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6A03C160-139B-140D-137C-A4F15FD28524}"/>
              </a:ext>
            </a:extLst>
          </p:cNvPr>
          <p:cNvSpPr>
            <a:spLocks noGrp="1"/>
          </p:cNvSpPr>
          <p:nvPr>
            <p:ph type="title" idx="4294967295"/>
          </p:nvPr>
        </p:nvSpPr>
        <p:spPr>
          <a:xfrm>
            <a:off x="-1" y="0"/>
            <a:ext cx="9143999" cy="815135"/>
          </a:xfrm>
          <a:solidFill>
            <a:schemeClr val="accent2"/>
          </a:solidFill>
        </p:spPr>
        <p:txBody>
          <a:bodyPr/>
          <a:lstStyle/>
          <a:p>
            <a:r>
              <a:rPr lang="ar-JO" sz="4000" b="1" dirty="0">
                <a:solidFill>
                  <a:schemeClr val="bg1"/>
                </a:solidFill>
                <a:latin typeface="Arial" panose="020B0604020202020204" pitchFamily="34" charset="0"/>
                <a:cs typeface="Arial" panose="020B0604020202020204" pitchFamily="34" charset="0"/>
              </a:rPr>
              <a:t>كهنوت جميع المؤمنين</a:t>
            </a:r>
            <a:endParaRPr lang="en-US" sz="4000" b="1"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Text Box 5"/>
          <p:cNvSpPr txBox="1">
            <a:spLocks noChangeArrowheads="1"/>
          </p:cNvSpPr>
          <p:nvPr/>
        </p:nvSpPr>
        <p:spPr bwMode="auto">
          <a:xfrm>
            <a:off x="304800" y="1676400"/>
            <a:ext cx="419576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indent="0" algn="r" eaLnBrk="1" hangingPunct="1">
              <a:spcBef>
                <a:spcPct val="50000"/>
              </a:spcBef>
            </a:pPr>
            <a:r>
              <a:rPr lang="ar-JO" altLang="en-US" sz="3200" b="1" dirty="0">
                <a:cs typeface="Arial" panose="020B0604020202020204" pitchFamily="34" charset="0"/>
              </a:rPr>
              <a:t>1) ورثة الموعد غير المتغير بحسب قصده (عب 6: 17)</a:t>
            </a:r>
            <a:endParaRPr lang="en-US" altLang="en-US" sz="3200" b="1" dirty="0">
              <a:cs typeface="Arial" panose="020B0604020202020204" pitchFamily="34" charset="0"/>
            </a:endParaRPr>
          </a:p>
          <a:p>
            <a:pPr marL="0" indent="0" algn="r" eaLnBrk="1" hangingPunct="1">
              <a:spcBef>
                <a:spcPct val="50000"/>
              </a:spcBef>
            </a:pPr>
            <a:r>
              <a:rPr lang="ar-JO" altLang="en-US" sz="3200" b="1" dirty="0">
                <a:cs typeface="Arial" panose="020B0604020202020204" pitchFamily="34" charset="0"/>
              </a:rPr>
              <a:t>2) كهنوت ملوكي ومختارين (1 بط 2: 9)</a:t>
            </a:r>
            <a:endParaRPr lang="en-US" altLang="en-US" sz="3200" b="1" dirty="0">
              <a:cs typeface="Arial" panose="020B0604020202020204" pitchFamily="34" charset="0"/>
            </a:endParaRPr>
          </a:p>
        </p:txBody>
      </p:sp>
      <p:pic>
        <p:nvPicPr>
          <p:cNvPr id="30105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0"/>
            <a:ext cx="3619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5ED9071-BC6C-524B-5449-4B2425CEACF4}"/>
              </a:ext>
            </a:extLst>
          </p:cNvPr>
          <p:cNvSpPr txBox="1"/>
          <p:nvPr/>
        </p:nvSpPr>
        <p:spPr>
          <a:xfrm>
            <a:off x="0" y="-1"/>
            <a:ext cx="3563938" cy="707886"/>
          </a:xfrm>
          <a:prstGeom prst="rect">
            <a:avLst/>
          </a:prstGeom>
          <a:solidFill>
            <a:schemeClr val="tx1"/>
          </a:solidFill>
        </p:spPr>
        <p:txBody>
          <a:bodyPr wrap="square" rtlCol="0">
            <a:spAutoFit/>
          </a:bodyPr>
          <a:lstStyle/>
          <a:p>
            <a:pPr algn="ctr"/>
            <a:r>
              <a:rPr lang="ar-JO" sz="4000" b="1" dirty="0">
                <a:solidFill>
                  <a:schemeClr val="bg1"/>
                </a:solidFill>
              </a:rPr>
              <a:t>تعييننا</a:t>
            </a:r>
            <a:endParaRPr lang="en-US" sz="4000" b="1" dirty="0">
              <a:solidFill>
                <a:schemeClr val="bg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6" name="Picture 6" descr="Jesus and peopl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356100" y="1735138"/>
            <a:ext cx="4824413"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3107" name="Text Box 5"/>
          <p:cNvSpPr txBox="1">
            <a:spLocks noChangeArrowheads="1"/>
          </p:cNvSpPr>
          <p:nvPr/>
        </p:nvSpPr>
        <p:spPr bwMode="auto">
          <a:xfrm>
            <a:off x="0" y="1322388"/>
            <a:ext cx="43561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indent="0" algn="r" eaLnBrk="1" hangingPunct="1">
              <a:spcBef>
                <a:spcPct val="50000"/>
              </a:spcBef>
            </a:pPr>
            <a:r>
              <a:rPr lang="ar-JO" altLang="en-US" sz="3200" b="1" dirty="0">
                <a:cs typeface="Arial" panose="020B0604020202020204" pitchFamily="34" charset="0"/>
              </a:rPr>
              <a:t>1) تقديم ذبائح روحية مقبولة عند الله بيسوع المسيح        (1 بط 2: 5)</a:t>
            </a:r>
            <a:r>
              <a:rPr lang="en-US" altLang="en-US" sz="3200" b="1" dirty="0">
                <a:cs typeface="Arial" panose="020B0604020202020204" pitchFamily="34" charset="0"/>
              </a:rPr>
              <a:t> </a:t>
            </a:r>
          </a:p>
          <a:p>
            <a:pPr marL="0" indent="0" algn="r" eaLnBrk="1" hangingPunct="1">
              <a:spcBef>
                <a:spcPct val="50000"/>
              </a:spcBef>
            </a:pPr>
            <a:r>
              <a:rPr lang="ar-JO" altLang="en-US" sz="3200" b="1" dirty="0">
                <a:cs typeface="Arial" panose="020B0604020202020204" pitchFamily="34" charset="0"/>
              </a:rPr>
              <a:t>2) إعلان فضائل الله العظيمة (1 بط 2: 9) ومشاركة خلاصه مع العالم                       (مت 28: 19-20)</a:t>
            </a:r>
            <a:endParaRPr lang="en-US" altLang="en-US" sz="3200" b="1" dirty="0">
              <a:cs typeface="Arial" panose="020B0604020202020204" pitchFamily="34" charset="0"/>
            </a:endParaRPr>
          </a:p>
        </p:txBody>
      </p:sp>
      <p:sp>
        <p:nvSpPr>
          <p:cNvPr id="2" name="TextBox 1">
            <a:extLst>
              <a:ext uri="{FF2B5EF4-FFF2-40B4-BE49-F238E27FC236}">
                <a16:creationId xmlns:a16="http://schemas.microsoft.com/office/drawing/2014/main" id="{BC0A5FE4-8643-895A-CCD5-8C9B1FFA503A}"/>
              </a:ext>
            </a:extLst>
          </p:cNvPr>
          <p:cNvSpPr txBox="1"/>
          <p:nvPr/>
        </p:nvSpPr>
        <p:spPr>
          <a:xfrm>
            <a:off x="0" y="-1"/>
            <a:ext cx="3563938" cy="707886"/>
          </a:xfrm>
          <a:prstGeom prst="rect">
            <a:avLst/>
          </a:prstGeom>
          <a:solidFill>
            <a:schemeClr val="tx1"/>
          </a:solidFill>
        </p:spPr>
        <p:txBody>
          <a:bodyPr wrap="square" rtlCol="0">
            <a:spAutoFit/>
          </a:bodyPr>
          <a:lstStyle/>
          <a:p>
            <a:pPr algn="ctr"/>
            <a:r>
              <a:rPr lang="ar-JO" sz="4000" b="1" dirty="0">
                <a:solidFill>
                  <a:schemeClr val="bg1"/>
                </a:solidFill>
              </a:rPr>
              <a:t>واجباتنا</a:t>
            </a:r>
            <a:endParaRPr lang="en-US" sz="4000" b="1" dirty="0">
              <a:solidFill>
                <a:schemeClr val="bg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155" name="Text Box 5"/>
          <p:cNvSpPr txBox="1">
            <a:spLocks noChangeArrowheads="1"/>
          </p:cNvSpPr>
          <p:nvPr/>
        </p:nvSpPr>
        <p:spPr bwMode="auto">
          <a:xfrm>
            <a:off x="323850" y="2792413"/>
            <a:ext cx="8666163" cy="280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indent="0" algn="r" eaLnBrk="1" hangingPunct="1">
              <a:lnSpc>
                <a:spcPct val="90000"/>
              </a:lnSpc>
            </a:pPr>
            <a:r>
              <a:rPr lang="ar-JO" altLang="en-US" sz="2800" b="1" dirty="0">
                <a:cs typeface="Arial" panose="020B0604020202020204" pitchFamily="34" charset="0"/>
              </a:rPr>
              <a:t>1) تطهير داخلي للمؤمن من خلال سكنى الروح القدس</a:t>
            </a:r>
            <a:endParaRPr lang="en-GB" altLang="en-US" sz="2800" b="1" dirty="0">
              <a:cs typeface="Arial" panose="020B0604020202020204" pitchFamily="34" charset="0"/>
            </a:endParaRPr>
          </a:p>
          <a:p>
            <a:pPr eaLnBrk="1" hangingPunct="1">
              <a:lnSpc>
                <a:spcPct val="90000"/>
              </a:lnSpc>
            </a:pPr>
            <a:endParaRPr lang="ar-JO" altLang="en-US" sz="2800" b="1" dirty="0">
              <a:cs typeface="Arial" panose="020B0604020202020204" pitchFamily="34" charset="0"/>
            </a:endParaRPr>
          </a:p>
          <a:p>
            <a:pPr algn="r" eaLnBrk="1" hangingPunct="1">
              <a:lnSpc>
                <a:spcPct val="90000"/>
              </a:lnSpc>
            </a:pPr>
            <a:r>
              <a:rPr lang="ar-JO" altLang="en-US" sz="2800" b="1" dirty="0">
                <a:cs typeface="Arial" panose="020B0604020202020204" pitchFamily="34" charset="0"/>
              </a:rPr>
              <a:t>2) تطهير خارجي للمؤمن من خلال الحياة المُقادة بالروح</a:t>
            </a:r>
            <a:endParaRPr lang="en-GB" altLang="en-US" sz="2800" b="1" dirty="0">
              <a:cs typeface="Arial" panose="020B0604020202020204" pitchFamily="34" charset="0"/>
            </a:endParaRPr>
          </a:p>
          <a:p>
            <a:pPr eaLnBrk="1" hangingPunct="1">
              <a:lnSpc>
                <a:spcPct val="90000"/>
              </a:lnSpc>
            </a:pPr>
            <a:endParaRPr lang="en-GB" altLang="en-US" sz="2800" b="1" dirty="0">
              <a:cs typeface="Arial" panose="020B0604020202020204" pitchFamily="34" charset="0"/>
            </a:endParaRPr>
          </a:p>
          <a:p>
            <a:pPr algn="r" eaLnBrk="1" hangingPunct="1">
              <a:lnSpc>
                <a:spcPct val="90000"/>
              </a:lnSpc>
            </a:pPr>
            <a:r>
              <a:rPr lang="ar-JO" altLang="en-US" sz="2800" b="1" dirty="0">
                <a:cs typeface="Arial" panose="020B0604020202020204" pitchFamily="34" charset="0"/>
              </a:rPr>
              <a:t>على المؤمن أن:</a:t>
            </a:r>
          </a:p>
          <a:p>
            <a:pPr algn="r" eaLnBrk="1" hangingPunct="1">
              <a:lnSpc>
                <a:spcPct val="90000"/>
              </a:lnSpc>
            </a:pPr>
            <a:r>
              <a:rPr lang="ar-JO" altLang="en-US" sz="2800" b="1" dirty="0">
                <a:cs typeface="Arial" panose="020B0604020202020204" pitchFamily="34" charset="0"/>
              </a:rPr>
              <a:t>أ) يحيا في البر (1 بط 2: 24)</a:t>
            </a:r>
          </a:p>
          <a:p>
            <a:pPr algn="r" eaLnBrk="1" hangingPunct="1">
              <a:lnSpc>
                <a:spcPct val="90000"/>
              </a:lnSpc>
            </a:pPr>
            <a:r>
              <a:rPr lang="ar-JO" altLang="en-US" sz="2800" b="1" dirty="0">
                <a:cs typeface="Arial" panose="020B0604020202020204" pitchFamily="34" charset="0"/>
              </a:rPr>
              <a:t>ب) يحيا في القداسة (1 بط 1: 14-16)</a:t>
            </a:r>
            <a:endParaRPr lang="en-US" altLang="en-US" sz="2800" b="1" dirty="0">
              <a:cs typeface="Arial" panose="020B0604020202020204" pitchFamily="34" charset="0"/>
            </a:endParaRPr>
          </a:p>
        </p:txBody>
      </p:sp>
      <p:sp>
        <p:nvSpPr>
          <p:cNvPr id="2" name="TextBox 1">
            <a:extLst>
              <a:ext uri="{FF2B5EF4-FFF2-40B4-BE49-F238E27FC236}">
                <a16:creationId xmlns:a16="http://schemas.microsoft.com/office/drawing/2014/main" id="{31686090-F5CA-5E60-4226-DFDAEB2518AD}"/>
              </a:ext>
            </a:extLst>
          </p:cNvPr>
          <p:cNvSpPr txBox="1"/>
          <p:nvPr/>
        </p:nvSpPr>
        <p:spPr>
          <a:xfrm>
            <a:off x="0" y="-1"/>
            <a:ext cx="3563938" cy="707886"/>
          </a:xfrm>
          <a:prstGeom prst="rect">
            <a:avLst/>
          </a:prstGeom>
          <a:solidFill>
            <a:schemeClr val="tx1"/>
          </a:solidFill>
        </p:spPr>
        <p:txBody>
          <a:bodyPr wrap="square" rtlCol="0">
            <a:spAutoFit/>
          </a:bodyPr>
          <a:lstStyle/>
          <a:p>
            <a:pPr algn="ctr"/>
            <a:r>
              <a:rPr lang="ar-JO" sz="4000" b="1" dirty="0">
                <a:solidFill>
                  <a:schemeClr val="bg1"/>
                </a:solidFill>
              </a:rPr>
              <a:t>قوانيننا</a:t>
            </a:r>
            <a:endParaRPr lang="en-US" sz="4000" b="1" dirty="0">
              <a:solidFill>
                <a:schemeClr val="bg1"/>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Picture 6" descr="Sanctuary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Text Box 5"/>
          <p:cNvSpPr txBox="1">
            <a:spLocks noChangeArrowheads="1"/>
          </p:cNvSpPr>
          <p:nvPr/>
        </p:nvSpPr>
        <p:spPr bwMode="auto">
          <a:xfrm>
            <a:off x="609600" y="1524000"/>
            <a:ext cx="8001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3600" b="1" dirty="0">
                <a:solidFill>
                  <a:srgbClr val="FFFFFF"/>
                </a:solidFill>
                <a:effectLst>
                  <a:glow rad="266700">
                    <a:schemeClr val="tx1">
                      <a:alpha val="85000"/>
                    </a:schemeClr>
                  </a:glow>
                </a:effectLst>
                <a:latin typeface="Arial" panose="020B0604020202020204" pitchFamily="34" charset="0"/>
                <a:cs typeface="Arial" panose="020B0604020202020204" pitchFamily="34" charset="0"/>
              </a:rPr>
              <a:t>نكون في العالم ولكننا لسنا منه                   (يوحنا 17: 13-19)</a:t>
            </a:r>
          </a:p>
        </p:txBody>
      </p:sp>
      <p:sp>
        <p:nvSpPr>
          <p:cNvPr id="2" name="TextBox 1">
            <a:extLst>
              <a:ext uri="{FF2B5EF4-FFF2-40B4-BE49-F238E27FC236}">
                <a16:creationId xmlns:a16="http://schemas.microsoft.com/office/drawing/2014/main" id="{00401C33-30D4-3B58-09B9-8A7450A0646C}"/>
              </a:ext>
            </a:extLst>
          </p:cNvPr>
          <p:cNvSpPr txBox="1"/>
          <p:nvPr/>
        </p:nvSpPr>
        <p:spPr>
          <a:xfrm>
            <a:off x="0" y="-1"/>
            <a:ext cx="3563938" cy="707886"/>
          </a:xfrm>
          <a:prstGeom prst="rect">
            <a:avLst/>
          </a:prstGeom>
          <a:solidFill>
            <a:schemeClr val="tx1"/>
          </a:solidFill>
        </p:spPr>
        <p:txBody>
          <a:bodyPr wrap="square" rtlCol="0">
            <a:spAutoFit/>
          </a:bodyPr>
          <a:lstStyle/>
          <a:p>
            <a:pPr algn="ctr"/>
            <a:r>
              <a:rPr lang="ar-JO" sz="4000" b="1" dirty="0">
                <a:solidFill>
                  <a:schemeClr val="bg1"/>
                </a:solidFill>
              </a:rPr>
              <a:t>مسكننا</a:t>
            </a:r>
            <a:endParaRPr lang="en-US" sz="4000" b="1" dirty="0">
              <a:solidFill>
                <a:schemeClr val="bg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4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100013"/>
            <a:ext cx="9255126" cy="718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Text Box 3"/>
          <p:cNvSpPr txBox="1">
            <a:spLocks noChangeArrowheads="1"/>
          </p:cNvSpPr>
          <p:nvPr/>
        </p:nvSpPr>
        <p:spPr bwMode="auto">
          <a:xfrm>
            <a:off x="457200" y="1524000"/>
            <a:ext cx="83820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defRPr/>
            </a:pPr>
            <a:r>
              <a:rPr lang="ar-JO" altLang="zh-CN" sz="3600" b="1" dirty="0">
                <a:solidFill>
                  <a:srgbClr val="FFFFFF"/>
                </a:solidFill>
                <a:effectLst>
                  <a:glow rad="241300">
                    <a:schemeClr val="tx1">
                      <a:alpha val="88000"/>
                    </a:schemeClr>
                  </a:glow>
                </a:effectLst>
                <a:latin typeface="Arial" panose="020B0604020202020204" pitchFamily="34" charset="0"/>
                <a:ea typeface="SimSun" charset="0"/>
                <a:cs typeface="Arial" panose="020B0604020202020204" pitchFamily="34" charset="0"/>
              </a:rPr>
              <a:t>1. المؤمنون ذكوراً وإناثاً مدعوون كهنة مؤمنين اليوم</a:t>
            </a:r>
            <a:endParaRPr lang="en-GB" altLang="zh-CN" sz="3600" b="1" dirty="0">
              <a:solidFill>
                <a:srgbClr val="FFFFFF"/>
              </a:solidFill>
              <a:effectLst>
                <a:glow rad="241300">
                  <a:schemeClr val="tx1">
                    <a:alpha val="88000"/>
                  </a:schemeClr>
                </a:glow>
              </a:effectLst>
              <a:latin typeface="Arial" panose="020B0604020202020204" pitchFamily="34" charset="0"/>
              <a:ea typeface="SimSun" charset="0"/>
              <a:cs typeface="Arial" panose="020B0604020202020204" pitchFamily="34" charset="0"/>
            </a:endParaRPr>
          </a:p>
          <a:p>
            <a:pPr marL="447675" indent="-447675" algn="r" eaLnBrk="1" hangingPunct="1">
              <a:spcBef>
                <a:spcPct val="50000"/>
              </a:spcBef>
              <a:defRPr/>
            </a:pPr>
            <a:r>
              <a:rPr lang="ar-JO" altLang="zh-CN" sz="3600" b="1" dirty="0">
                <a:solidFill>
                  <a:srgbClr val="FFFFFF"/>
                </a:solidFill>
                <a:effectLst>
                  <a:glow rad="241300">
                    <a:schemeClr val="tx1">
                      <a:alpha val="88000"/>
                    </a:schemeClr>
                  </a:glow>
                </a:effectLst>
                <a:latin typeface="Arial" panose="020B0604020202020204" pitchFamily="34" charset="0"/>
                <a:ea typeface="SimSun" charset="0"/>
                <a:cs typeface="Arial" panose="020B0604020202020204" pitchFamily="34" charset="0"/>
              </a:rPr>
              <a:t>2. الأعمال الكهنوتية في العهد الجديد أسهل من تلك المرتبطة بكهنوت كل من الوثنيين والعهد القديم</a:t>
            </a:r>
            <a:endParaRPr lang="en-GB" altLang="zh-CN" sz="3600" b="1" dirty="0">
              <a:solidFill>
                <a:srgbClr val="FFFFFF"/>
              </a:solidFill>
              <a:effectLst>
                <a:glow rad="241300">
                  <a:schemeClr val="tx1">
                    <a:alpha val="88000"/>
                  </a:schemeClr>
                </a:glow>
              </a:effectLst>
              <a:latin typeface="Arial" panose="020B0604020202020204" pitchFamily="34" charset="0"/>
              <a:ea typeface="SimSun" charset="0"/>
              <a:cs typeface="Arial" panose="020B0604020202020204" pitchFamily="34" charset="0"/>
            </a:endParaRPr>
          </a:p>
        </p:txBody>
      </p:sp>
      <p:sp>
        <p:nvSpPr>
          <p:cNvPr id="2" name="TextBox 1">
            <a:extLst>
              <a:ext uri="{FF2B5EF4-FFF2-40B4-BE49-F238E27FC236}">
                <a16:creationId xmlns:a16="http://schemas.microsoft.com/office/drawing/2014/main" id="{BB565FB0-E7C6-422C-0C79-1C22B79D54EE}"/>
              </a:ext>
            </a:extLst>
          </p:cNvPr>
          <p:cNvSpPr txBox="1"/>
          <p:nvPr/>
        </p:nvSpPr>
        <p:spPr>
          <a:xfrm>
            <a:off x="0" y="-1"/>
            <a:ext cx="3563938" cy="707886"/>
          </a:xfrm>
          <a:prstGeom prst="rect">
            <a:avLst/>
          </a:prstGeom>
          <a:solidFill>
            <a:schemeClr val="tx1"/>
          </a:solidFill>
        </p:spPr>
        <p:txBody>
          <a:bodyPr wrap="square" rtlCol="0">
            <a:spAutoFit/>
          </a:bodyPr>
          <a:lstStyle/>
          <a:p>
            <a:pPr algn="ctr"/>
            <a:r>
              <a:rPr lang="ar-JO" sz="4000" b="1" dirty="0">
                <a:solidFill>
                  <a:schemeClr val="bg1"/>
                </a:solidFill>
              </a:rPr>
              <a:t>خلاصة</a:t>
            </a:r>
            <a:endParaRPr lang="en-US" sz="4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4691">
                                            <p:txEl>
                                              <p:pRg st="0" end="0"/>
                                            </p:txEl>
                                          </p:spTgt>
                                        </p:tgtEl>
                                        <p:attrNameLst>
                                          <p:attrName>style.visibility</p:attrName>
                                        </p:attrNameLst>
                                      </p:cBhvr>
                                      <p:to>
                                        <p:strVal val="visible"/>
                                      </p:to>
                                    </p:set>
                                    <p:animEffect transition="in" filter="blinds(horizontal)">
                                      <p:cBhvr>
                                        <p:cTn id="7" dur="500"/>
                                        <p:tgtEl>
                                          <p:spTgt spid="1146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4691">
                                            <p:txEl>
                                              <p:pRg st="1" end="1"/>
                                            </p:txEl>
                                          </p:spTgt>
                                        </p:tgtEl>
                                        <p:attrNameLst>
                                          <p:attrName>style.visibility</p:attrName>
                                        </p:attrNameLst>
                                      </p:cBhvr>
                                      <p:to>
                                        <p:strVal val="visible"/>
                                      </p:to>
                                    </p:set>
                                    <p:animEffect transition="in" filter="blinds(horizontal)">
                                      <p:cBhvr>
                                        <p:cTn id="12" dur="500"/>
                                        <p:tgtEl>
                                          <p:spTgt spid="1146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AutoShape 5"/>
          <p:cNvSpPr>
            <a:spLocks noChangeArrowheads="1"/>
          </p:cNvSpPr>
          <p:nvPr/>
        </p:nvSpPr>
        <p:spPr bwMode="auto">
          <a:xfrm rot="10800000">
            <a:off x="0" y="228600"/>
            <a:ext cx="9144000" cy="6324600"/>
          </a:xfrm>
          <a:prstGeom prst="verticalScroll">
            <a:avLst>
              <a:gd name="adj" fmla="val 2852"/>
            </a:avLst>
          </a:prstGeom>
          <a:solidFill>
            <a:srgbClr val="FFFF99"/>
          </a:solidFill>
          <a:ln w="9525">
            <a:solidFill>
              <a:schemeClr val="tx1"/>
            </a:solidFill>
            <a:round/>
            <a:headEnd/>
            <a:tailEnd/>
          </a:ln>
        </p:spPr>
        <p:txBody>
          <a:bodyPr vert="eaVert"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311298" name="Rectangle 4"/>
          <p:cNvSpPr>
            <a:spLocks noChangeArrowheads="1"/>
          </p:cNvSpPr>
          <p:nvPr/>
        </p:nvSpPr>
        <p:spPr bwMode="auto">
          <a:xfrm>
            <a:off x="250825" y="381000"/>
            <a:ext cx="8763000"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spcBef>
                <a:spcPct val="50000"/>
              </a:spcBef>
            </a:pPr>
            <a:r>
              <a:rPr lang="ar-JO" altLang="zh-CN" b="1" u="sng" dirty="0">
                <a:ea typeface="SimSun" pitchFamily="2" charset="-122"/>
                <a:cs typeface="Arial" panose="020B0604020202020204" pitchFamily="34" charset="0"/>
              </a:rPr>
              <a:t>أساسيات كهنوت العهد الجديد</a:t>
            </a:r>
            <a:endParaRPr lang="en-GB" altLang="zh-CN" b="1" u="sng" dirty="0">
              <a:ea typeface="SimSun" pitchFamily="2" charset="-122"/>
              <a:cs typeface="Arial" panose="020B0604020202020204" pitchFamily="34" charset="0"/>
            </a:endParaRPr>
          </a:p>
          <a:p>
            <a:pPr marL="0" indent="0" eaLnBrk="1" hangingPunct="1"/>
            <a:endParaRPr lang="ar-JO" altLang="zh-CN" b="1" dirty="0">
              <a:ea typeface="SimSun" pitchFamily="2" charset="-122"/>
              <a:cs typeface="Arial" panose="020B0604020202020204" pitchFamily="34" charset="0"/>
            </a:endParaRPr>
          </a:p>
          <a:p>
            <a:pPr marL="0" indent="0" algn="r" eaLnBrk="1" hangingPunct="1"/>
            <a:r>
              <a:rPr lang="ar-JO" altLang="zh-CN" b="1" dirty="0">
                <a:ea typeface="SimSun" pitchFamily="2" charset="-122"/>
                <a:cs typeface="Arial" panose="020B0604020202020204" pitchFamily="34" charset="0"/>
              </a:rPr>
              <a:t>أ) لا حاجة لوجود وسيط بشري بين الإنسان والله</a:t>
            </a:r>
            <a:endParaRPr lang="en-GB" altLang="zh-CN" b="1" dirty="0">
              <a:ea typeface="SimSun" pitchFamily="2" charset="-122"/>
              <a:cs typeface="Arial" panose="020B0604020202020204" pitchFamily="34" charset="0"/>
            </a:endParaRPr>
          </a:p>
          <a:p>
            <a:pPr marL="0" indent="0" eaLnBrk="1" hangingPunct="1"/>
            <a:endParaRPr lang="ar-JO" altLang="zh-CN" b="1" dirty="0">
              <a:ea typeface="SimSun" pitchFamily="2" charset="-122"/>
              <a:cs typeface="Arial" panose="020B0604020202020204" pitchFamily="34" charset="0"/>
            </a:endParaRPr>
          </a:p>
          <a:p>
            <a:pPr marL="0" indent="0" algn="r" eaLnBrk="1" hangingPunct="1"/>
            <a:r>
              <a:rPr lang="ar-JO" altLang="zh-CN" b="1" dirty="0">
                <a:ea typeface="SimSun" pitchFamily="2" charset="-122"/>
                <a:cs typeface="Arial" panose="020B0604020202020204" pitchFamily="34" charset="0"/>
              </a:rPr>
              <a:t>ب) علاقة مباشرة وشخصية مع الله</a:t>
            </a:r>
            <a:endParaRPr lang="en-GB" altLang="zh-CN" b="1" dirty="0">
              <a:ea typeface="SimSun" pitchFamily="2" charset="-122"/>
              <a:cs typeface="Arial" panose="020B0604020202020204" pitchFamily="34" charset="0"/>
            </a:endParaRPr>
          </a:p>
          <a:p>
            <a:pPr marL="0" indent="0" eaLnBrk="1" hangingPunct="1"/>
            <a:endParaRPr lang="ar-JO" altLang="zh-CN" b="1" dirty="0">
              <a:ea typeface="SimSun" pitchFamily="2" charset="-122"/>
              <a:cs typeface="Arial" panose="020B0604020202020204" pitchFamily="34" charset="0"/>
            </a:endParaRPr>
          </a:p>
          <a:p>
            <a:pPr marL="0" indent="0" algn="r" eaLnBrk="1" hangingPunct="1"/>
            <a:r>
              <a:rPr lang="ar-JO" altLang="zh-CN" b="1" dirty="0">
                <a:ea typeface="SimSun" pitchFamily="2" charset="-122"/>
                <a:cs typeface="Arial" panose="020B0604020202020204" pitchFamily="34" charset="0"/>
              </a:rPr>
              <a:t>ت) خدمة إله واحد متفوق لا مجموعة من الآلهة</a:t>
            </a:r>
            <a:endParaRPr lang="en-GB" altLang="zh-CN" b="1" dirty="0">
              <a:ea typeface="SimSun" pitchFamily="2" charset="-122"/>
              <a:cs typeface="Arial" panose="020B0604020202020204" pitchFamily="34" charset="0"/>
            </a:endParaRPr>
          </a:p>
          <a:p>
            <a:pPr marL="0" indent="0" eaLnBrk="1" hangingPunct="1"/>
            <a:endParaRPr lang="ar-JO" altLang="zh-CN" b="1" dirty="0">
              <a:ea typeface="SimSun" pitchFamily="2" charset="-122"/>
              <a:cs typeface="Arial" panose="020B0604020202020204" pitchFamily="34" charset="0"/>
            </a:endParaRPr>
          </a:p>
          <a:p>
            <a:pPr marL="0" indent="0" algn="r" eaLnBrk="1" hangingPunct="1"/>
            <a:r>
              <a:rPr lang="ar-JO" altLang="zh-CN" b="1" dirty="0">
                <a:ea typeface="SimSun" pitchFamily="2" charset="-122"/>
                <a:cs typeface="Arial" panose="020B0604020202020204" pitchFamily="34" charset="0"/>
              </a:rPr>
              <a:t>ث)موقف أخلاقي من الله الأخلاقي الذي يبرر</a:t>
            </a:r>
            <a:endParaRPr lang="en-GB" altLang="zh-CN" b="1" dirty="0">
              <a:ea typeface="SimSun" pitchFamily="2" charset="-122"/>
              <a:cs typeface="Arial" panose="020B0604020202020204" pitchFamily="34" charset="0"/>
            </a:endParaRPr>
          </a:p>
          <a:p>
            <a:pPr marL="0" indent="0" eaLnBrk="1" hangingPunct="1"/>
            <a:endParaRPr lang="ar-JO" altLang="zh-CN" b="1" dirty="0">
              <a:ea typeface="SimSun" pitchFamily="2" charset="-122"/>
              <a:cs typeface="Arial" panose="020B0604020202020204" pitchFamily="34" charset="0"/>
            </a:endParaRPr>
          </a:p>
          <a:p>
            <a:pPr marL="0" indent="0" algn="r" eaLnBrk="1" hangingPunct="1"/>
            <a:r>
              <a:rPr lang="ar-JO" altLang="zh-CN" b="1" dirty="0">
                <a:ea typeface="SimSun" pitchFamily="2" charset="-122"/>
                <a:cs typeface="Arial" panose="020B0604020202020204" pitchFamily="34" charset="0"/>
              </a:rPr>
              <a:t>ج) لا حاجة إلى ذبائح حيوانية للتكفير عن الخطايا، الذبائح هي التسبيح والصلوات والحياة التقية</a:t>
            </a:r>
            <a:endParaRPr lang="en-GB" altLang="zh-CN" b="1" dirty="0">
              <a:ea typeface="SimSun" pitchFamily="2" charset="-122"/>
              <a:cs typeface="Arial" panose="020B0604020202020204" pitchFamily="34" charset="0"/>
            </a:endParaRPr>
          </a:p>
          <a:p>
            <a:pPr marL="0" indent="0" eaLnBrk="1" hangingPunct="1"/>
            <a:endParaRPr lang="ar-JO" altLang="zh-CN" b="1" dirty="0">
              <a:ea typeface="SimSun" pitchFamily="2" charset="-122"/>
              <a:cs typeface="Arial" panose="020B0604020202020204" pitchFamily="34" charset="0"/>
            </a:endParaRPr>
          </a:p>
          <a:p>
            <a:pPr marL="0" indent="0" algn="r" eaLnBrk="1" hangingPunct="1"/>
            <a:r>
              <a:rPr lang="ar-JO" altLang="zh-CN" b="1" dirty="0">
                <a:ea typeface="SimSun" pitchFamily="2" charset="-122"/>
                <a:cs typeface="Arial" panose="020B0604020202020204" pitchFamily="34" charset="0"/>
              </a:rPr>
              <a:t>ح) كهنوت يحتفل بالحياة كذبيحة لا الموت</a:t>
            </a:r>
            <a:endParaRPr lang="en-GB" altLang="zh-CN" b="1" dirty="0">
              <a:ea typeface="SimSun" pitchFamily="2" charset="-122"/>
              <a:cs typeface="Arial" panose="020B0604020202020204" pitchFamily="34" charset="0"/>
            </a:endParaRPr>
          </a:p>
          <a:p>
            <a:pPr marL="0" indent="0" eaLnBrk="1" hangingPunct="1"/>
            <a:endParaRPr lang="ar-JO" altLang="zh-CN" b="1" dirty="0">
              <a:ea typeface="SimSun" pitchFamily="2" charset="-122"/>
              <a:cs typeface="Arial" panose="020B0604020202020204" pitchFamily="34" charset="0"/>
            </a:endParaRPr>
          </a:p>
          <a:p>
            <a:pPr marL="0" indent="0" algn="r" eaLnBrk="1" hangingPunct="1"/>
            <a:r>
              <a:rPr lang="ar-JO" altLang="en-US" b="1" dirty="0">
                <a:ea typeface="SimSun" pitchFamily="2" charset="-122"/>
                <a:cs typeface="Arial" panose="020B0604020202020204" pitchFamily="34" charset="0"/>
              </a:rPr>
              <a:t>خ) الواجب والإمتياز هو مواكبة الروح</a:t>
            </a:r>
            <a:endParaRPr lang="en-US" altLang="en-US" b="1" dirty="0">
              <a:ea typeface="SimSun" pitchFamily="2" charset="-122"/>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Rectangle 2"/>
          <p:cNvSpPr>
            <a:spLocks noGrp="1" noChangeArrowheads="1"/>
          </p:cNvSpPr>
          <p:nvPr>
            <p:ph type="body" idx="1"/>
          </p:nvPr>
        </p:nvSpPr>
        <p:spPr>
          <a:xfrm>
            <a:off x="323528" y="1556792"/>
            <a:ext cx="8686800" cy="4525963"/>
          </a:xfrm>
          <a:extLst>
            <a:ext uri="{FAA26D3D-D897-4be2-8F04-BA451C77F1D7}">
              <ma14:placeholderFlag xmlns:ma14="http://schemas.microsoft.com/office/mac/drawingml/2011/main" xmlns="" val="1"/>
            </a:ext>
          </a:extLst>
        </p:spPr>
        <p:txBody>
          <a:bodyPr/>
          <a:lstStyle/>
          <a:p>
            <a:pPr algn="r" eaLnBrk="1" hangingPunct="1">
              <a:buFontTx/>
              <a:buNone/>
              <a:defRPr/>
            </a:pPr>
            <a:r>
              <a:rPr lang="ar-JO" b="1" dirty="0">
                <a:solidFill>
                  <a:srgbClr val="FFFFFF"/>
                </a:solidFill>
                <a:effectLst>
                  <a:glow rad="241300">
                    <a:schemeClr val="tx1">
                      <a:alpha val="89000"/>
                    </a:schemeClr>
                  </a:glow>
                </a:effectLst>
                <a:latin typeface="Arial" panose="020B0604020202020204" pitchFamily="34" charset="0"/>
                <a:ea typeface="ＭＳ Ｐゴシック" charset="0"/>
                <a:cs typeface="Arial" panose="020B0604020202020204" pitchFamily="34" charset="0"/>
              </a:rPr>
              <a:t>إيمان المصريين</a:t>
            </a:r>
            <a:endParaRPr lang="en-US" b="1" dirty="0">
              <a:solidFill>
                <a:srgbClr val="FFFFFF"/>
              </a:solidFill>
              <a:effectLst>
                <a:glow rad="241300">
                  <a:schemeClr val="tx1">
                    <a:alpha val="89000"/>
                  </a:schemeClr>
                </a:glow>
              </a:effectLst>
              <a:latin typeface="Arial" panose="020B0604020202020204" pitchFamily="34" charset="0"/>
              <a:ea typeface="ＭＳ Ｐゴシック" charset="0"/>
              <a:cs typeface="Arial" panose="020B0604020202020204" pitchFamily="34" charset="0"/>
            </a:endParaRPr>
          </a:p>
          <a:p>
            <a:pPr algn="r" rtl="1" eaLnBrk="1" hangingPunct="1">
              <a:defRPr/>
            </a:pPr>
            <a:r>
              <a:rPr lang="ar-JO" b="1" dirty="0">
                <a:solidFill>
                  <a:srgbClr val="FFFFFF"/>
                </a:solidFill>
                <a:effectLst>
                  <a:glow rad="241300">
                    <a:schemeClr val="tx1">
                      <a:alpha val="89000"/>
                    </a:schemeClr>
                  </a:glow>
                </a:effectLst>
                <a:latin typeface="Arial" panose="020B0604020202020204" pitchFamily="34" charset="0"/>
                <a:ea typeface="ＭＳ Ｐゴシック" charset="0"/>
                <a:cs typeface="Arial" panose="020B0604020202020204" pitchFamily="34" charset="0"/>
              </a:rPr>
              <a:t>تم خلق العالم وترتيبهوحكمه من قبل الآلهة بواسطة فرعون</a:t>
            </a:r>
            <a:endParaRPr lang="en-US" b="1" dirty="0">
              <a:solidFill>
                <a:srgbClr val="FFFFFF"/>
              </a:solidFill>
              <a:effectLst>
                <a:glow rad="241300">
                  <a:schemeClr val="tx1">
                    <a:alpha val="89000"/>
                  </a:schemeClr>
                </a:glow>
              </a:effectLst>
              <a:latin typeface="Arial" panose="020B0604020202020204" pitchFamily="34" charset="0"/>
              <a:ea typeface="ＭＳ Ｐゴシック" charset="0"/>
              <a:cs typeface="Arial" panose="020B0604020202020204" pitchFamily="34" charset="0"/>
            </a:endParaRPr>
          </a:p>
          <a:p>
            <a:pPr algn="r" rtl="1" eaLnBrk="1" hangingPunct="1">
              <a:defRPr/>
            </a:pPr>
            <a:r>
              <a:rPr lang="ar-JO" b="1" dirty="0">
                <a:solidFill>
                  <a:srgbClr val="FFFFFF"/>
                </a:solidFill>
                <a:effectLst>
                  <a:glow rad="241300">
                    <a:schemeClr val="tx1">
                      <a:alpha val="89000"/>
                    </a:schemeClr>
                  </a:glow>
                </a:effectLst>
                <a:latin typeface="Arial" panose="020B0604020202020204" pitchFamily="34" charset="0"/>
                <a:ea typeface="ＭＳ Ｐゴシック" charset="0"/>
                <a:cs typeface="Arial" panose="020B0604020202020204" pitchFamily="34" charset="0"/>
              </a:rPr>
              <a:t>هناك إله لكل ناحية من نواحي الحياة حتى فيما يخص وضع المكياج</a:t>
            </a:r>
            <a:endParaRPr lang="en-US" b="1" dirty="0">
              <a:solidFill>
                <a:srgbClr val="FFFFFF"/>
              </a:solidFill>
              <a:effectLst>
                <a:glow rad="241300">
                  <a:schemeClr val="tx1">
                    <a:alpha val="89000"/>
                  </a:schemeClr>
                </a:glow>
              </a:effectLst>
              <a:latin typeface="Arial" panose="020B0604020202020204" pitchFamily="34" charset="0"/>
              <a:ea typeface="ＭＳ Ｐゴシック" charset="0"/>
              <a:cs typeface="Arial" panose="020B0604020202020204" pitchFamily="34" charset="0"/>
            </a:endParaRPr>
          </a:p>
          <a:p>
            <a:pPr algn="r" rtl="1" eaLnBrk="1" hangingPunct="1">
              <a:defRPr/>
            </a:pPr>
            <a:r>
              <a:rPr lang="ar-JO" b="1" dirty="0">
                <a:solidFill>
                  <a:srgbClr val="FFFFFF"/>
                </a:solidFill>
                <a:effectLst>
                  <a:glow rad="241300">
                    <a:schemeClr val="tx1">
                      <a:alpha val="89000"/>
                    </a:schemeClr>
                  </a:glow>
                </a:effectLst>
                <a:latin typeface="Arial" panose="020B0604020202020204" pitchFamily="34" charset="0"/>
                <a:ea typeface="ＭＳ Ｐゴシック" charset="0"/>
                <a:cs typeface="Arial" panose="020B0604020202020204" pitchFamily="34" charset="0"/>
              </a:rPr>
              <a:t>يجب تكريم الآلهة والعناية بها كل يوم وإلا أصبحت الحياة مهددة</a:t>
            </a:r>
            <a:endParaRPr lang="en-US" b="1" dirty="0">
              <a:solidFill>
                <a:srgbClr val="FFFFFF"/>
              </a:solidFill>
              <a:effectLst>
                <a:glow rad="241300">
                  <a:schemeClr val="tx1">
                    <a:alpha val="89000"/>
                  </a:schemeClr>
                </a:glow>
              </a:effectLst>
              <a:latin typeface="Arial" panose="020B0604020202020204" pitchFamily="34" charset="0"/>
              <a:ea typeface="ＭＳ Ｐゴシック" charset="0"/>
              <a:cs typeface="Arial" panose="020B0604020202020204" pitchFamily="34" charset="0"/>
            </a:endParaRPr>
          </a:p>
        </p:txBody>
      </p:sp>
      <p:sp>
        <p:nvSpPr>
          <p:cNvPr id="202756" name="AutoShape 4"/>
          <p:cNvSpPr>
            <a:spLocks noChangeArrowheads="1"/>
          </p:cNvSpPr>
          <p:nvPr/>
        </p:nvSpPr>
        <p:spPr bwMode="auto">
          <a:xfrm>
            <a:off x="395288" y="260350"/>
            <a:ext cx="4679950" cy="1081088"/>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cs typeface="Arial" panose="020B0604020202020204" pitchFamily="34" charset="0"/>
            </a:endParaRPr>
          </a:p>
        </p:txBody>
      </p:sp>
      <p:sp>
        <p:nvSpPr>
          <p:cNvPr id="3" name="TextBox 2">
            <a:extLst>
              <a:ext uri="{FF2B5EF4-FFF2-40B4-BE49-F238E27FC236}">
                <a16:creationId xmlns:a16="http://schemas.microsoft.com/office/drawing/2014/main" id="{069E35FA-CC54-11AA-F129-4DD7317F3FFD}"/>
              </a:ext>
            </a:extLst>
          </p:cNvPr>
          <p:cNvSpPr txBox="1"/>
          <p:nvPr/>
        </p:nvSpPr>
        <p:spPr>
          <a:xfrm>
            <a:off x="539019" y="390524"/>
            <a:ext cx="4392487" cy="707886"/>
          </a:xfrm>
          <a:prstGeom prst="rect">
            <a:avLst/>
          </a:prstGeom>
          <a:noFill/>
        </p:spPr>
        <p:txBody>
          <a:bodyPr wrap="square" rtlCol="0">
            <a:spAutoFit/>
          </a:bodyPr>
          <a:lstStyle/>
          <a:p>
            <a:pPr algn="ctr"/>
            <a:r>
              <a:rPr lang="ar-JO" sz="4000" b="1" dirty="0"/>
              <a:t>التعيين والأنواع</a:t>
            </a:r>
            <a:endParaRPr lang="en-US" sz="4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7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57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Text Box 4"/>
          <p:cNvSpPr txBox="1">
            <a:spLocks noChangeArrowheads="1"/>
          </p:cNvSpPr>
          <p:nvPr/>
        </p:nvSpPr>
        <p:spPr bwMode="auto">
          <a:xfrm>
            <a:off x="250825" y="3806825"/>
            <a:ext cx="864235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ar-JO" altLang="en-US" sz="3600" b="1" dirty="0">
                <a:cs typeface="Arial" pitchFamily="34" charset="0"/>
              </a:rPr>
              <a:t>لقد كان نير المسيح ثقيلاً لكن النير الذي أعطانا إياه هين والحمل خفيف. ليتنا نجد الراحة في جداولنا الزمنية وأنماط حياتنا المزدحمة حتى ونحن نخدم الله في حياتنا.</a:t>
            </a:r>
            <a:endParaRPr lang="en-US" altLang="en-US" sz="3600" b="1" dirty="0">
              <a:cs typeface="Arial" pitchFamily="34" charset="0"/>
            </a:endParaRPr>
          </a:p>
        </p:txBody>
      </p:sp>
      <p:pic>
        <p:nvPicPr>
          <p:cNvPr id="31334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95963"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34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57788" y="-26988"/>
            <a:ext cx="3986212"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2" descr="00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5394" name="Rectangle 3"/>
          <p:cNvSpPr>
            <a:spLocks noChangeArrowheads="1"/>
          </p:cNvSpPr>
          <p:nvPr/>
        </p:nvSpPr>
        <p:spPr bwMode="auto">
          <a:xfrm>
            <a:off x="-228600" y="6096000"/>
            <a:ext cx="9677400" cy="762000"/>
          </a:xfrm>
          <a:prstGeom prst="rect">
            <a:avLst/>
          </a:prstGeom>
          <a:solidFill>
            <a:schemeClr val="tx1"/>
          </a:solidFill>
          <a:ln w="12700" cap="sq">
            <a:solidFill>
              <a:srgbClr val="000000"/>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cs typeface="Arial" panose="020B0604020202020204" pitchFamily="34" charset="0"/>
            </a:endParaRPr>
          </a:p>
        </p:txBody>
      </p:sp>
      <p:sp>
        <p:nvSpPr>
          <p:cNvPr id="115716" name="Text Box 4"/>
          <p:cNvSpPr txBox="1">
            <a:spLocks noChangeArrowheads="1"/>
          </p:cNvSpPr>
          <p:nvPr/>
        </p:nvSpPr>
        <p:spPr bwMode="auto">
          <a:xfrm>
            <a:off x="304800" y="4114800"/>
            <a:ext cx="8515672" cy="1348061"/>
          </a:xfrm>
          <a:prstGeom prst="rect">
            <a:avLst/>
          </a:prstGeom>
          <a:noFill/>
          <a:ln w="9525">
            <a:noFill/>
            <a:miter lim="800000"/>
            <a:headEnd/>
            <a:tailEnd/>
          </a:ln>
          <a:effectLst/>
        </p:spPr>
        <p:txBody>
          <a:bodyPr wrap="square">
            <a:spAutoFit/>
          </a:bodyPr>
          <a:lstStyle>
            <a:defPPr>
              <a:defRPr lang="en-US"/>
            </a:defPPr>
            <a:lvl1pPr marL="57150" indent="-57150" eaLnBrk="1" hangingPunct="1">
              <a:lnSpc>
                <a:spcPct val="85000"/>
              </a:lnSpc>
              <a:spcBef>
                <a:spcPct val="50000"/>
              </a:spcBef>
              <a:defRPr sz="4000" b="1" i="1">
                <a:solidFill>
                  <a:srgbClr val="FEFDE3"/>
                </a:solidFill>
                <a:effectLst>
                  <a:glow rad="254000">
                    <a:schemeClr val="tx1">
                      <a:alpha val="88000"/>
                    </a:schemeClr>
                  </a:glow>
                </a:effectLst>
                <a:latin typeface="Arial"/>
                <a:ea typeface="Times New Roman" pitchFamily="-112" charset="0"/>
                <a:cs typeface="Arial"/>
              </a:defRPr>
            </a:lvl1pPr>
          </a:lstStyle>
          <a:p>
            <a:pPr algn="ctr">
              <a:defRPr/>
            </a:pPr>
            <a:r>
              <a:rPr lang="ar-JO" sz="3200" dirty="0">
                <a:effectLst>
                  <a:glow rad="254000">
                    <a:srgbClr val="000000">
                      <a:alpha val="88000"/>
                    </a:srgbClr>
                  </a:glow>
                </a:effectLst>
                <a:latin typeface="Arial" panose="020B0604020202020204" pitchFamily="34" charset="0"/>
                <a:cs typeface="Arial" panose="020B0604020202020204" pitchFamily="34" charset="0"/>
              </a:rPr>
              <a:t>كونوا أنتم أيضاً مبنيين – كحجارة حية – بيتاً روحياً        كهنوتاً مقدساً لتقديم ذبائح روحية مقبولة عند الله             بيسوع المسيح</a:t>
            </a:r>
            <a:endParaRPr lang="en-US" sz="3200" dirty="0">
              <a:effectLst>
                <a:glow rad="254000">
                  <a:srgbClr val="000000">
                    <a:alpha val="88000"/>
                  </a:srgbClr>
                </a:glow>
              </a:effectLst>
              <a:latin typeface="Arial" panose="020B0604020202020204" pitchFamily="34" charset="0"/>
              <a:cs typeface="Arial" panose="020B0604020202020204" pitchFamily="34" charset="0"/>
            </a:endParaRPr>
          </a:p>
        </p:txBody>
      </p:sp>
      <p:sp>
        <p:nvSpPr>
          <p:cNvPr id="315396" name="Rectangle 5"/>
          <p:cNvSpPr>
            <a:spLocks noGrp="1" noChangeArrowheads="1"/>
          </p:cNvSpPr>
          <p:nvPr>
            <p:ph type="title" idx="4294967295"/>
          </p:nvPr>
        </p:nvSpPr>
        <p:spPr/>
        <p:txBody>
          <a:bodyPr/>
          <a:lstStyle/>
          <a:p>
            <a:pPr eaLnBrk="1" hangingPunct="1"/>
            <a:r>
              <a:rPr lang="ar-JO" altLang="en-US" sz="3200" b="1" dirty="0">
                <a:solidFill>
                  <a:schemeClr val="bg1"/>
                </a:solidFill>
                <a:latin typeface="Arial" panose="020B0604020202020204" pitchFamily="34" charset="0"/>
                <a:cs typeface="Arial" panose="020B0604020202020204" pitchFamily="34" charset="0"/>
              </a:rPr>
              <a:t>1 بطرس 2: 5</a:t>
            </a:r>
            <a:endParaRPr lang="en-US" altLang="en-US" dirty="0">
              <a:latin typeface="Arial" pitchFamily="34" charset="0"/>
              <a:cs typeface="Arial" pitchFamily="34" charset="0"/>
            </a:endParaRPr>
          </a:p>
        </p:txBody>
      </p:sp>
      <p:sp>
        <p:nvSpPr>
          <p:cNvPr id="6" name="Text Box 13"/>
          <p:cNvSpPr txBox="1">
            <a:spLocks noChangeArrowheads="1"/>
          </p:cNvSpPr>
          <p:nvPr/>
        </p:nvSpPr>
        <p:spPr bwMode="auto">
          <a:xfrm>
            <a:off x="8366125" y="76200"/>
            <a:ext cx="704039"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ar-JO" altLang="en-US" b="1" dirty="0">
                <a:solidFill>
                  <a:srgbClr val="FFFFFF"/>
                </a:solidFill>
                <a:cs typeface="Arial" panose="020B0604020202020204" pitchFamily="34" charset="0"/>
              </a:rPr>
              <a:t>171</a:t>
            </a:r>
            <a:endParaRPr lang="en-US" altLang="en-US" sz="1800" dirty="0">
              <a:solidFill>
                <a:srgbClr val="FFFFFF"/>
              </a:solidFill>
              <a:cs typeface="Arial" panose="020B0604020202020204" pitchFamily="34" charset="0"/>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2">
            <a:extLst>
              <a:ext uri="{FF2B5EF4-FFF2-40B4-BE49-F238E27FC236}">
                <a16:creationId xmlns:a16="http://schemas.microsoft.com/office/drawing/2014/main" id="{A7E1D559-7A0A-1640-8046-9BE6C87A8DCB}"/>
              </a:ext>
            </a:extLst>
          </p:cNvPr>
          <p:cNvSpPr>
            <a:spLocks noGrp="1" noChangeArrowheads="1"/>
          </p:cNvSpPr>
          <p:nvPr>
            <p:ph type="ctrTitle"/>
          </p:nvPr>
        </p:nvSpPr>
        <p:spPr>
          <a:xfrm>
            <a:off x="457200" y="381000"/>
            <a:ext cx="8534400" cy="1295400"/>
          </a:xfrm>
        </p:spPr>
        <p:txBody>
          <a:bodyPr/>
          <a:lstStyle/>
          <a:p>
            <a:pPr algn="ctr" eaLnBrk="1" hangingPunct="1"/>
            <a:r>
              <a:rPr lang="ar-JO" altLang="en-US" sz="6600" b="1" dirty="0">
                <a:latin typeface="Arial" panose="020B0604020202020204" pitchFamily="34" charset="0"/>
                <a:cs typeface="Arial" panose="020B0604020202020204" pitchFamily="34" charset="0"/>
              </a:rPr>
              <a:t>سؤالين</a:t>
            </a:r>
            <a:endParaRPr lang="en-US" altLang="en-US" b="1" dirty="0">
              <a:latin typeface="Arial" panose="020B0604020202020204" pitchFamily="34" charset="0"/>
              <a:cs typeface="Arial" panose="020B0604020202020204" pitchFamily="34" charset="0"/>
            </a:endParaRPr>
          </a:p>
        </p:txBody>
      </p:sp>
      <p:sp>
        <p:nvSpPr>
          <p:cNvPr id="336899" name="Rectangle 3">
            <a:extLst>
              <a:ext uri="{FF2B5EF4-FFF2-40B4-BE49-F238E27FC236}">
                <a16:creationId xmlns:a16="http://schemas.microsoft.com/office/drawing/2014/main" id="{3E30B01B-18EE-4A40-BEE0-A70A895DF02E}"/>
              </a:ext>
            </a:extLst>
          </p:cNvPr>
          <p:cNvSpPr>
            <a:spLocks noGrp="1" noChangeArrowheads="1"/>
          </p:cNvSpPr>
          <p:nvPr>
            <p:ph type="subTitle" idx="1"/>
          </p:nvPr>
        </p:nvSpPr>
        <p:spPr>
          <a:xfrm>
            <a:off x="608013" y="1905000"/>
            <a:ext cx="8383587" cy="3200400"/>
          </a:xfrm>
        </p:spPr>
        <p:txBody>
          <a:bodyPr/>
          <a:lstStyle/>
          <a:p>
            <a:pPr algn="r" eaLnBrk="1" hangingPunct="1">
              <a:defRPr/>
            </a:pPr>
            <a:r>
              <a:rPr lang="ar-JO" sz="4400" dirty="0">
                <a:latin typeface="Arial" panose="020B0604020202020204" pitchFamily="34" charset="0"/>
                <a:cs typeface="Arial" panose="020B0604020202020204" pitchFamily="34" charset="0"/>
              </a:rPr>
              <a:t>1. من لديه القول النهائي في الكنيسة؟</a:t>
            </a:r>
            <a:endParaRPr lang="en-US" sz="4400" dirty="0">
              <a:latin typeface="Arial" panose="020B0604020202020204" pitchFamily="34" charset="0"/>
              <a:cs typeface="Arial" panose="020B0604020202020204" pitchFamily="34" charset="0"/>
            </a:endParaRPr>
          </a:p>
          <a:p>
            <a:pPr algn="r" eaLnBrk="1" hangingPunct="1">
              <a:defRPr/>
            </a:pPr>
            <a:endParaRPr lang="en-US" sz="4400" dirty="0">
              <a:latin typeface="Arial" panose="020B0604020202020204" pitchFamily="34" charset="0"/>
              <a:cs typeface="Arial" panose="020B0604020202020204" pitchFamily="34" charset="0"/>
            </a:endParaRPr>
          </a:p>
          <a:p>
            <a:pPr algn="r" eaLnBrk="1" hangingPunct="1">
              <a:defRPr/>
            </a:pPr>
            <a:r>
              <a:rPr lang="ar-JO" sz="4400" dirty="0">
                <a:latin typeface="Arial" panose="020B0604020202020204" pitchFamily="34" charset="0"/>
                <a:cs typeface="Arial" panose="020B0604020202020204" pitchFamily="34" charset="0"/>
              </a:rPr>
              <a:t>2. ما هو النمط الكتابي لقيادة الكنيسة؟</a:t>
            </a:r>
            <a:endParaRPr lang="en-US" sz="44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36899">
                                            <p:txEl>
                                              <p:pRg st="0" end="0"/>
                                            </p:txEl>
                                          </p:spTgt>
                                        </p:tgtEl>
                                        <p:attrNameLst>
                                          <p:attrName>style.visibility</p:attrName>
                                        </p:attrNameLst>
                                      </p:cBhvr>
                                      <p:to>
                                        <p:strVal val="visible"/>
                                      </p:to>
                                    </p:set>
                                    <p:anim calcmode="lin" valueType="num">
                                      <p:cBhvr>
                                        <p:cTn id="7" dur="500" fill="hold"/>
                                        <p:tgtEl>
                                          <p:spTgt spid="33689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36899">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3689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3689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3689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336899">
                                            <p:txEl>
                                              <p:pRg st="2" end="2"/>
                                            </p:txEl>
                                          </p:spTgt>
                                        </p:tgtEl>
                                        <p:attrNameLst>
                                          <p:attrName>style.visibility</p:attrName>
                                        </p:attrNameLst>
                                      </p:cBhvr>
                                      <p:to>
                                        <p:strVal val="visible"/>
                                      </p:to>
                                    </p:set>
                                    <p:anim calcmode="lin" valueType="num">
                                      <p:cBhvr>
                                        <p:cTn id="16" dur="500" fill="hold"/>
                                        <p:tgtEl>
                                          <p:spTgt spid="336899">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36899">
                                            <p:txEl>
                                              <p:pRg st="2" end="2"/>
                                            </p:txEl>
                                          </p:spTgt>
                                        </p:tgtEl>
                                        <p:attrNameLst>
                                          <p:attrName>ppt_y</p:attrName>
                                        </p:attrNameLst>
                                      </p:cBhvr>
                                      <p:tavLst>
                                        <p:tav tm="0">
                                          <p:val>
                                            <p:strVal val="#ppt_y"/>
                                          </p:val>
                                        </p:tav>
                                        <p:tav tm="100000">
                                          <p:val>
                                            <p:strVal val="#ppt_y"/>
                                          </p:val>
                                        </p:tav>
                                      </p:tavLst>
                                    </p:anim>
                                    <p:anim calcmode="lin" valueType="num">
                                      <p:cBhvr>
                                        <p:cTn id="18" dur="500" fill="hold"/>
                                        <p:tgtEl>
                                          <p:spTgt spid="336899">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36899">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368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899"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6898" name="Picture 2"/>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1371600" y="2286000"/>
            <a:ext cx="6400800" cy="433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6899" name="Rectangle 3"/>
          <p:cNvSpPr>
            <a:spLocks noGrp="1" noChangeArrowheads="1"/>
          </p:cNvSpPr>
          <p:nvPr>
            <p:ph type="title"/>
          </p:nvPr>
        </p:nvSpPr>
        <p:spPr>
          <a:xfrm>
            <a:off x="0" y="533400"/>
            <a:ext cx="8991600" cy="2362200"/>
          </a:xfrm>
        </p:spPr>
        <p:txBody>
          <a:bodyPr/>
          <a:lstStyle/>
          <a:p>
            <a:pPr eaLnBrk="1" hangingPunct="1"/>
            <a:r>
              <a:rPr lang="ar-JO" sz="5400" b="1" dirty="0">
                <a:solidFill>
                  <a:schemeClr val="bg1"/>
                </a:solidFill>
                <a:latin typeface="Arial" panose="020B0604020202020204" pitchFamily="34" charset="0"/>
                <a:ea typeface="ＭＳ Ｐゴシック" charset="0"/>
                <a:cs typeface="Arial" panose="020B0604020202020204" pitchFamily="34" charset="0"/>
              </a:rPr>
              <a:t>1. السلطة النهائية في الكنيسة المحلية تعود إلى</a:t>
            </a:r>
            <a:br>
              <a:rPr lang="en-US" sz="5400" b="1" dirty="0">
                <a:solidFill>
                  <a:schemeClr val="bg1"/>
                </a:solidFill>
                <a:latin typeface="Arial" panose="020B0604020202020204" pitchFamily="34" charset="0"/>
                <a:ea typeface="ＭＳ Ｐゴシック" charset="0"/>
                <a:cs typeface="Arial" panose="020B0604020202020204" pitchFamily="34" charset="0"/>
              </a:rPr>
            </a:br>
            <a:r>
              <a:rPr lang="ar-JO" sz="5400" b="1" dirty="0">
                <a:latin typeface="Arial" panose="020B0604020202020204" pitchFamily="34" charset="0"/>
                <a:ea typeface="ＭＳ Ｐゴシック" charset="0"/>
                <a:cs typeface="Arial" panose="020B0604020202020204" pitchFamily="34" charset="0"/>
              </a:rPr>
              <a:t>جماعة المؤمنين</a:t>
            </a:r>
            <a:endParaRPr lang="en-US" sz="5400" b="1" u="sng" dirty="0">
              <a:solidFill>
                <a:schemeClr val="tx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8946"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427038"/>
            <a:ext cx="9144000" cy="6192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8947" name="Rectangle 3"/>
          <p:cNvSpPr>
            <a:spLocks noGrp="1" noChangeArrowheads="1"/>
          </p:cNvSpPr>
          <p:nvPr>
            <p:ph type="title"/>
          </p:nvPr>
        </p:nvSpPr>
        <p:spPr>
          <a:xfrm>
            <a:off x="0" y="228600"/>
            <a:ext cx="8991600" cy="990600"/>
          </a:xfrm>
        </p:spPr>
        <p:txBody>
          <a:bodyPr/>
          <a:lstStyle/>
          <a:p>
            <a:pPr eaLnBrk="1" hangingPunct="1"/>
            <a:r>
              <a:rPr lang="ar-JO" sz="5400" b="1" dirty="0">
                <a:latin typeface="Arial" panose="020B0604020202020204" pitchFamily="34" charset="0"/>
                <a:ea typeface="ＭＳ Ｐゴシック" charset="0"/>
                <a:cs typeface="Arial" panose="020B0604020202020204" pitchFamily="34" charset="0"/>
              </a:rPr>
              <a:t>سلطة الجماعة</a:t>
            </a:r>
            <a:endParaRPr lang="en-US" sz="5400" b="1" u="sng" dirty="0">
              <a:solidFill>
                <a:schemeClr val="tx1"/>
              </a:solidFill>
              <a:latin typeface="Arial" panose="020B0604020202020204" pitchFamily="34" charset="0"/>
              <a:ea typeface="ＭＳ Ｐゴシック" charset="0"/>
              <a:cs typeface="Arial" panose="020B0604020202020204" pitchFamily="34" charset="0"/>
            </a:endParaRPr>
          </a:p>
        </p:txBody>
      </p:sp>
      <p:sp>
        <p:nvSpPr>
          <p:cNvPr id="340996" name="Text Box 4"/>
          <p:cNvSpPr txBox="1">
            <a:spLocks noChangeArrowheads="1"/>
          </p:cNvSpPr>
          <p:nvPr/>
        </p:nvSpPr>
        <p:spPr bwMode="auto">
          <a:xfrm>
            <a:off x="381000" y="1295400"/>
            <a:ext cx="85344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98463" indent="-398463" eaLnBrk="0" hangingPunct="0">
              <a:defRPr sz="2400">
                <a:solidFill>
                  <a:schemeClr val="tx1"/>
                </a:solidFill>
                <a:latin typeface="Times New Roman" charset="0"/>
                <a:ea typeface="ＭＳ Ｐゴシック" charset="0"/>
                <a:cs typeface="ＭＳ Ｐゴシック" charset="0"/>
              </a:defRPr>
            </a:lvl1pPr>
            <a:lvl2pPr marL="512763"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98463" marR="0" lvl="0" indent="-398463" algn="r" defTabSz="914400" rtl="1" eaLnBrk="1" fontAlgn="base" latinLnBrk="0" hangingPunct="1">
              <a:lnSpc>
                <a:spcPct val="100000"/>
              </a:lnSpc>
              <a:spcBef>
                <a:spcPct val="0"/>
              </a:spcBef>
              <a:spcAft>
                <a:spcPct val="0"/>
              </a:spcAft>
              <a:buClrTx/>
              <a:buSzTx/>
              <a:buFontTx/>
              <a:buChar char="•"/>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في </a:t>
            </a:r>
            <a:r>
              <a:rPr kumimoji="0" lang="ar-JO" sz="3200" b="1" i="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التأديب</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الكنسي (مت 18: 17)</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512763" marR="0" lvl="1" indent="0" algn="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قل للكنيسة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0997" name="Text Box 5"/>
          <p:cNvSpPr txBox="1">
            <a:spLocks noChangeArrowheads="1"/>
          </p:cNvSpPr>
          <p:nvPr/>
        </p:nvSpPr>
        <p:spPr bwMode="auto">
          <a:xfrm>
            <a:off x="381000" y="2736850"/>
            <a:ext cx="85344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98463" indent="-398463" eaLnBrk="0" hangingPunct="0">
              <a:defRPr sz="2400">
                <a:solidFill>
                  <a:schemeClr val="tx1"/>
                </a:solidFill>
                <a:latin typeface="Times New Roman" charset="0"/>
                <a:ea typeface="ＭＳ Ｐゴシック" charset="0"/>
                <a:cs typeface="ＭＳ Ｐゴシック" charset="0"/>
              </a:defRPr>
            </a:lvl1pPr>
            <a:lvl2pPr marL="512763"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98463" marR="0" lvl="0" indent="-398463" algn="r" defTabSz="914400" rtl="1" eaLnBrk="1" fontAlgn="base" latinLnBrk="0" hangingPunct="1">
              <a:lnSpc>
                <a:spcPct val="100000"/>
              </a:lnSpc>
              <a:spcBef>
                <a:spcPct val="0"/>
              </a:spcBef>
              <a:spcAft>
                <a:spcPct val="0"/>
              </a:spcAft>
              <a:buClrTx/>
              <a:buSzTx/>
              <a:buFontTx/>
              <a:buChar char="•"/>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في </a:t>
            </a:r>
            <a:r>
              <a:rPr kumimoji="0" lang="ar-JO" sz="3200" b="1" i="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اختيار</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القادة (أع 6: 3)</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512763" marR="0" lvl="1" indent="0" algn="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اختاروا منكم</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0998" name="Text Box 6"/>
          <p:cNvSpPr txBox="1">
            <a:spLocks noChangeArrowheads="1"/>
          </p:cNvSpPr>
          <p:nvPr/>
        </p:nvSpPr>
        <p:spPr bwMode="auto">
          <a:xfrm>
            <a:off x="381000" y="4116388"/>
            <a:ext cx="8534400"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98463" indent="-3984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98463" marR="0" lvl="0" indent="-398463" algn="r" defTabSz="914400" rtl="1" eaLnBrk="1" fontAlgn="base" latinLnBrk="0" hangingPunct="1">
              <a:lnSpc>
                <a:spcPct val="100000"/>
              </a:lnSpc>
              <a:spcBef>
                <a:spcPct val="0"/>
              </a:spcBef>
              <a:spcAft>
                <a:spcPct val="0"/>
              </a:spcAft>
              <a:buClrTx/>
              <a:buSzTx/>
              <a:buFontTx/>
              <a:buChar char="•"/>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في المحافظة على </a:t>
            </a:r>
            <a:r>
              <a:rPr kumimoji="0" lang="ar-JO" sz="3200" b="1" i="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العقيدة</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السليمة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98463" marR="0" lvl="0" indent="-398463" algn="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لأني تسلمت من الرب ما سلمتكم أنا أيضاً (1 كو 11: 23)</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98463" marR="0" lvl="0" indent="-398463" algn="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أيها الأحباء امتحنوا الأرواح (1 يو 4: 1)</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98463" marR="0" lvl="0" indent="-398463" algn="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تجتهدوا لأجل الإيمان (يهوذا 3)</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8951" name="Text Box 7"/>
          <p:cNvSpPr txBox="1">
            <a:spLocks noChangeArrowheads="1"/>
          </p:cNvSpPr>
          <p:nvPr/>
        </p:nvSpPr>
        <p:spPr bwMode="auto">
          <a:xfrm>
            <a:off x="7668344" y="0"/>
            <a:ext cx="212698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غير موجود</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0996"/>
                                        </p:tgtEl>
                                        <p:attrNameLst>
                                          <p:attrName>style.visibility</p:attrName>
                                        </p:attrNameLst>
                                      </p:cBhvr>
                                      <p:to>
                                        <p:strVal val="visible"/>
                                      </p:to>
                                    </p:set>
                                    <p:animEffect transition="in" filter="dissolve">
                                      <p:cBhvr>
                                        <p:cTn id="7" dur="500"/>
                                        <p:tgtEl>
                                          <p:spTgt spid="3409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40997"/>
                                        </p:tgtEl>
                                        <p:attrNameLst>
                                          <p:attrName>style.visibility</p:attrName>
                                        </p:attrNameLst>
                                      </p:cBhvr>
                                      <p:to>
                                        <p:strVal val="visible"/>
                                      </p:to>
                                    </p:set>
                                    <p:animEffect transition="in" filter="dissolve">
                                      <p:cBhvr>
                                        <p:cTn id="12" dur="500"/>
                                        <p:tgtEl>
                                          <p:spTgt spid="34099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40998">
                                            <p:txEl>
                                              <p:pRg st="0" end="0"/>
                                            </p:txEl>
                                          </p:spTgt>
                                        </p:tgtEl>
                                        <p:attrNameLst>
                                          <p:attrName>style.visibility</p:attrName>
                                        </p:attrNameLst>
                                      </p:cBhvr>
                                      <p:to>
                                        <p:strVal val="visible"/>
                                      </p:to>
                                    </p:set>
                                    <p:animEffect transition="in" filter="dissolve">
                                      <p:cBhvr>
                                        <p:cTn id="17" dur="500"/>
                                        <p:tgtEl>
                                          <p:spTgt spid="34099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40998">
                                            <p:txEl>
                                              <p:pRg st="1" end="1"/>
                                            </p:txEl>
                                          </p:spTgt>
                                        </p:tgtEl>
                                        <p:attrNameLst>
                                          <p:attrName>style.visibility</p:attrName>
                                        </p:attrNameLst>
                                      </p:cBhvr>
                                      <p:to>
                                        <p:strVal val="visible"/>
                                      </p:to>
                                    </p:set>
                                    <p:animEffect transition="in" filter="dissolve">
                                      <p:cBhvr>
                                        <p:cTn id="22" dur="500"/>
                                        <p:tgtEl>
                                          <p:spTgt spid="34099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40998">
                                            <p:txEl>
                                              <p:pRg st="2" end="2"/>
                                            </p:txEl>
                                          </p:spTgt>
                                        </p:tgtEl>
                                        <p:attrNameLst>
                                          <p:attrName>style.visibility</p:attrName>
                                        </p:attrNameLst>
                                      </p:cBhvr>
                                      <p:to>
                                        <p:strVal val="visible"/>
                                      </p:to>
                                    </p:set>
                                    <p:animEffect transition="in" filter="dissolve">
                                      <p:cBhvr>
                                        <p:cTn id="27" dur="500"/>
                                        <p:tgtEl>
                                          <p:spTgt spid="34099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40998">
                                            <p:txEl>
                                              <p:pRg st="3" end="3"/>
                                            </p:txEl>
                                          </p:spTgt>
                                        </p:tgtEl>
                                        <p:attrNameLst>
                                          <p:attrName>style.visibility</p:attrName>
                                        </p:attrNameLst>
                                      </p:cBhvr>
                                      <p:to>
                                        <p:strVal val="visible"/>
                                      </p:to>
                                    </p:set>
                                    <p:animEffect transition="in" filter="dissolve">
                                      <p:cBhvr>
                                        <p:cTn id="32" dur="500"/>
                                        <p:tgtEl>
                                          <p:spTgt spid="34099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996" grpId="0"/>
      <p:bldP spid="340997" grpId="0"/>
      <p:bldP spid="340998"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Line 2"/>
          <p:cNvSpPr>
            <a:spLocks noChangeShapeType="1"/>
          </p:cNvSpPr>
          <p:nvPr/>
        </p:nvSpPr>
        <p:spPr bwMode="auto">
          <a:xfrm>
            <a:off x="5772150" y="1765300"/>
            <a:ext cx="0" cy="6731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091" name="Line 3"/>
          <p:cNvSpPr>
            <a:spLocks noChangeShapeType="1"/>
          </p:cNvSpPr>
          <p:nvPr/>
        </p:nvSpPr>
        <p:spPr bwMode="auto">
          <a:xfrm>
            <a:off x="5797550" y="3635375"/>
            <a:ext cx="0" cy="685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092" name="Line 4"/>
          <p:cNvSpPr>
            <a:spLocks noChangeShapeType="1"/>
          </p:cNvSpPr>
          <p:nvPr/>
        </p:nvSpPr>
        <p:spPr bwMode="auto">
          <a:xfrm>
            <a:off x="5797550" y="4625975"/>
            <a:ext cx="0" cy="685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093" name="Rectangle 5"/>
          <p:cNvSpPr>
            <a:spLocks noGrp="1" noChangeArrowheads="1"/>
          </p:cNvSpPr>
          <p:nvPr>
            <p:ph type="title"/>
          </p:nvPr>
        </p:nvSpPr>
        <p:spPr>
          <a:xfrm>
            <a:off x="76200" y="76200"/>
            <a:ext cx="3657600" cy="2895600"/>
          </a:xfrm>
          <a:effectLst>
            <a:outerShdw blurRad="63500" dist="107763" dir="13500000" algn="ctr" rotWithShape="0">
              <a:srgbClr val="000000">
                <a:alpha val="74998"/>
              </a:srgbClr>
            </a:outerShdw>
          </a:effectLst>
        </p:spPr>
        <p:txBody>
          <a:bodyPr/>
          <a:lstStyle/>
          <a:p>
            <a:pPr eaLnBrk="1" hangingPunct="1">
              <a:defRPr/>
            </a:pPr>
            <a:r>
              <a:rPr kumimoji="0" lang="ar-JO" dirty="0">
                <a:latin typeface="Arial" panose="020B0604020202020204" pitchFamily="34" charset="0"/>
                <a:cs typeface="Arial" panose="020B0604020202020204" pitchFamily="34" charset="0"/>
              </a:rPr>
              <a:t>هيكلية       الكنيسة      الأسقفية</a:t>
            </a:r>
            <a:br>
              <a:rPr kumimoji="0" lang="en-US" dirty="0">
                <a:latin typeface="Arial" panose="020B0604020202020204" pitchFamily="34" charset="0"/>
                <a:cs typeface="Arial" panose="020B0604020202020204" pitchFamily="34" charset="0"/>
              </a:rPr>
            </a:br>
            <a:r>
              <a:rPr kumimoji="0" lang="en-US" dirty="0">
                <a:latin typeface="Arial" panose="020B0604020202020204" pitchFamily="34" charset="0"/>
                <a:cs typeface="Arial" panose="020B0604020202020204" pitchFamily="34" charset="0"/>
              </a:rPr>
              <a:t>(</a:t>
            </a:r>
            <a:r>
              <a:rPr kumimoji="0" lang="ar-JO" dirty="0">
                <a:latin typeface="Arial" panose="020B0604020202020204" pitchFamily="34" charset="0"/>
                <a:cs typeface="Arial" panose="020B0604020202020204" pitchFamily="34" charset="0"/>
              </a:rPr>
              <a:t>مبسط</a:t>
            </a:r>
            <a:r>
              <a:rPr kumimoji="0" lang="en-US" dirty="0">
                <a:latin typeface="Arial" panose="020B0604020202020204" pitchFamily="34" charset="0"/>
                <a:cs typeface="Arial" panose="020B0604020202020204" pitchFamily="34" charset="0"/>
              </a:rPr>
              <a:t>)</a:t>
            </a:r>
          </a:p>
        </p:txBody>
      </p:sp>
      <p:sp>
        <p:nvSpPr>
          <p:cNvPr id="345094" name="Line 6"/>
          <p:cNvSpPr>
            <a:spLocks noChangeShapeType="1"/>
          </p:cNvSpPr>
          <p:nvPr/>
        </p:nvSpPr>
        <p:spPr bwMode="auto">
          <a:xfrm>
            <a:off x="5772150" y="2590800"/>
            <a:ext cx="0" cy="685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095" name="Text Box 7"/>
          <p:cNvSpPr txBox="1">
            <a:spLocks noChangeArrowheads="1"/>
          </p:cNvSpPr>
          <p:nvPr/>
        </p:nvSpPr>
        <p:spPr bwMode="auto">
          <a:xfrm>
            <a:off x="4876799" y="2209800"/>
            <a:ext cx="1762125" cy="646331"/>
          </a:xfrm>
          <a:prstGeom prst="rect">
            <a:avLst/>
          </a:prstGeom>
          <a:solidFill>
            <a:srgbClr val="000000"/>
          </a:solidFill>
          <a:ln w="5715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الأسقف</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096" name="Text Box 8"/>
          <p:cNvSpPr txBox="1">
            <a:spLocks noChangeArrowheads="1"/>
          </p:cNvSpPr>
          <p:nvPr/>
        </p:nvSpPr>
        <p:spPr bwMode="auto">
          <a:xfrm>
            <a:off x="5116513" y="3317875"/>
            <a:ext cx="1341282" cy="646331"/>
          </a:xfrm>
          <a:prstGeom prst="rect">
            <a:avLst/>
          </a:prstGeom>
          <a:solidFill>
            <a:srgbClr val="000000"/>
          </a:solidFill>
          <a:ln w="5715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45097" name="Picture 9"/>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4775200" y="5387975"/>
            <a:ext cx="2057400" cy="1393825"/>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5098" name="Text Box 10"/>
          <p:cNvSpPr txBox="1">
            <a:spLocks noChangeArrowheads="1"/>
          </p:cNvSpPr>
          <p:nvPr/>
        </p:nvSpPr>
        <p:spPr bwMode="auto">
          <a:xfrm>
            <a:off x="4956174" y="5584825"/>
            <a:ext cx="1682749" cy="646331"/>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45099" name="Picture 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0600" y="76200"/>
            <a:ext cx="1882775" cy="188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5100" name="Text Box 12"/>
          <p:cNvSpPr txBox="1">
            <a:spLocks noChangeArrowheads="1"/>
          </p:cNvSpPr>
          <p:nvPr/>
        </p:nvSpPr>
        <p:spPr bwMode="auto">
          <a:xfrm>
            <a:off x="4724400" y="4308475"/>
            <a:ext cx="2108200" cy="646331"/>
          </a:xfrm>
          <a:prstGeom prst="rect">
            <a:avLst/>
          </a:prstGeom>
          <a:solidFill>
            <a:srgbClr val="000000"/>
          </a:solidFill>
          <a:ln w="5715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شمامسة</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101" name="Text Box 13"/>
          <p:cNvSpPr txBox="1">
            <a:spLocks noChangeArrowheads="1"/>
          </p:cNvSpPr>
          <p:nvPr/>
        </p:nvSpPr>
        <p:spPr bwMode="auto">
          <a:xfrm>
            <a:off x="457200" y="3352800"/>
            <a:ext cx="1428596" cy="2246769"/>
          </a:xfrm>
          <a:prstGeom prst="rect">
            <a:avLst/>
          </a:prstGeom>
          <a:noFill/>
          <a:ln>
            <a:noFill/>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الأنجليكان</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اللوثريون</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الميثودست</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الأرثوذكس</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الكاثوليك</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102" name="Line 14"/>
          <p:cNvSpPr>
            <a:spLocks noChangeShapeType="1"/>
          </p:cNvSpPr>
          <p:nvPr/>
        </p:nvSpPr>
        <p:spPr bwMode="auto">
          <a:xfrm>
            <a:off x="8069263" y="3635375"/>
            <a:ext cx="0" cy="685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103" name="Line 15"/>
          <p:cNvSpPr>
            <a:spLocks noChangeShapeType="1"/>
          </p:cNvSpPr>
          <p:nvPr/>
        </p:nvSpPr>
        <p:spPr bwMode="auto">
          <a:xfrm>
            <a:off x="8069263" y="4625975"/>
            <a:ext cx="0" cy="685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pic>
        <p:nvPicPr>
          <p:cNvPr id="345105" name="Picture 17"/>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7046913" y="5387975"/>
            <a:ext cx="2057400" cy="1393825"/>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5106" name="Text Box 18"/>
          <p:cNvSpPr txBox="1">
            <a:spLocks noChangeArrowheads="1"/>
          </p:cNvSpPr>
          <p:nvPr/>
        </p:nvSpPr>
        <p:spPr bwMode="auto">
          <a:xfrm>
            <a:off x="7227887" y="5584825"/>
            <a:ext cx="1715927" cy="646331"/>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107" name="Text Box 19"/>
          <p:cNvSpPr txBox="1">
            <a:spLocks noChangeArrowheads="1"/>
          </p:cNvSpPr>
          <p:nvPr/>
        </p:nvSpPr>
        <p:spPr bwMode="auto">
          <a:xfrm>
            <a:off x="6996112" y="4308475"/>
            <a:ext cx="2108197" cy="646331"/>
          </a:xfrm>
          <a:prstGeom prst="rect">
            <a:avLst/>
          </a:prstGeom>
          <a:solidFill>
            <a:srgbClr val="000000"/>
          </a:solidFill>
          <a:ln w="5715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شمامسة</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108" name="Line 20"/>
          <p:cNvSpPr>
            <a:spLocks noChangeShapeType="1"/>
          </p:cNvSpPr>
          <p:nvPr/>
        </p:nvSpPr>
        <p:spPr bwMode="auto">
          <a:xfrm>
            <a:off x="3511550" y="3635375"/>
            <a:ext cx="0" cy="685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109" name="Line 21"/>
          <p:cNvSpPr>
            <a:spLocks noChangeShapeType="1"/>
          </p:cNvSpPr>
          <p:nvPr/>
        </p:nvSpPr>
        <p:spPr bwMode="auto">
          <a:xfrm>
            <a:off x="3511550" y="4625975"/>
            <a:ext cx="0" cy="685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110" name="Line 22"/>
          <p:cNvSpPr>
            <a:spLocks noChangeShapeType="1"/>
          </p:cNvSpPr>
          <p:nvPr/>
        </p:nvSpPr>
        <p:spPr bwMode="auto">
          <a:xfrm flipH="1">
            <a:off x="3587750" y="3048000"/>
            <a:ext cx="7938" cy="2286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111" name="Text Box 23"/>
          <p:cNvSpPr txBox="1">
            <a:spLocks noChangeArrowheads="1"/>
          </p:cNvSpPr>
          <p:nvPr/>
        </p:nvSpPr>
        <p:spPr bwMode="auto">
          <a:xfrm>
            <a:off x="2830513" y="3317875"/>
            <a:ext cx="1341282" cy="646331"/>
          </a:xfrm>
          <a:prstGeom prst="rect">
            <a:avLst/>
          </a:prstGeom>
          <a:solidFill>
            <a:srgbClr val="000000"/>
          </a:solidFill>
          <a:ln w="5715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45112" name="Picture 24"/>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2489200" y="5387975"/>
            <a:ext cx="2057400" cy="1393825"/>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5113" name="Text Box 25"/>
          <p:cNvSpPr txBox="1">
            <a:spLocks noChangeArrowheads="1"/>
          </p:cNvSpPr>
          <p:nvPr/>
        </p:nvSpPr>
        <p:spPr bwMode="auto">
          <a:xfrm>
            <a:off x="2670174" y="5584825"/>
            <a:ext cx="1685801" cy="646331"/>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114" name="Text Box 26"/>
          <p:cNvSpPr txBox="1">
            <a:spLocks noChangeArrowheads="1"/>
          </p:cNvSpPr>
          <p:nvPr/>
        </p:nvSpPr>
        <p:spPr bwMode="auto">
          <a:xfrm>
            <a:off x="2438400" y="4308475"/>
            <a:ext cx="2108200" cy="646331"/>
          </a:xfrm>
          <a:prstGeom prst="rect">
            <a:avLst/>
          </a:prstGeom>
          <a:solidFill>
            <a:srgbClr val="000000"/>
          </a:solidFill>
          <a:ln w="5715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شمامسة</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115" name="Line 27"/>
          <p:cNvSpPr>
            <a:spLocks noChangeShapeType="1"/>
          </p:cNvSpPr>
          <p:nvPr/>
        </p:nvSpPr>
        <p:spPr bwMode="auto">
          <a:xfrm>
            <a:off x="8077200" y="3048000"/>
            <a:ext cx="0" cy="685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116" name="Line 28"/>
          <p:cNvSpPr>
            <a:spLocks noChangeShapeType="1"/>
          </p:cNvSpPr>
          <p:nvPr/>
        </p:nvSpPr>
        <p:spPr bwMode="auto">
          <a:xfrm rot="5400000" flipV="1">
            <a:off x="5810250" y="819150"/>
            <a:ext cx="38100" cy="4495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117" name="Text Box 29"/>
          <p:cNvSpPr txBox="1">
            <a:spLocks noChangeArrowheads="1"/>
          </p:cNvSpPr>
          <p:nvPr/>
        </p:nvSpPr>
        <p:spPr bwMode="auto">
          <a:xfrm>
            <a:off x="8172450" y="76200"/>
            <a:ext cx="771365" cy="461665"/>
          </a:xfrm>
          <a:prstGeom prst="rect">
            <a:avLst/>
          </a:prstGeom>
          <a:noFill/>
          <a:ln>
            <a:noFill/>
          </a:ln>
          <a:effectLst>
            <a:outerShdw blurRad="63500" dist="35921" dir="2700000" algn="ctr" rotWithShape="0">
              <a:schemeClr val="bg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244أ</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104" name="Text Box 16"/>
          <p:cNvSpPr txBox="1">
            <a:spLocks noChangeArrowheads="1"/>
          </p:cNvSpPr>
          <p:nvPr/>
        </p:nvSpPr>
        <p:spPr bwMode="auto">
          <a:xfrm>
            <a:off x="7388224" y="3317875"/>
            <a:ext cx="1355567" cy="646331"/>
          </a:xfrm>
          <a:prstGeom prst="rect">
            <a:avLst/>
          </a:prstGeom>
          <a:solidFill>
            <a:srgbClr val="000000"/>
          </a:solidFill>
          <a:ln w="5715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45093"/>
                                        </p:tgtEl>
                                        <p:attrNameLst>
                                          <p:attrName>style.visibility</p:attrName>
                                        </p:attrNameLst>
                                      </p:cBhvr>
                                      <p:to>
                                        <p:strVal val="visible"/>
                                      </p:to>
                                    </p:set>
                                    <p:animEffect transition="in" filter="dissolve">
                                      <p:cBhvr>
                                        <p:cTn id="7" dur="500"/>
                                        <p:tgtEl>
                                          <p:spTgt spid="34509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45095"/>
                                        </p:tgtEl>
                                        <p:attrNameLst>
                                          <p:attrName>style.visibility</p:attrName>
                                        </p:attrNameLst>
                                      </p:cBhvr>
                                      <p:to>
                                        <p:strVal val="visible"/>
                                      </p:to>
                                    </p:set>
                                    <p:animEffect transition="in" filter="dissolve">
                                      <p:cBhvr>
                                        <p:cTn id="11" dur="500"/>
                                        <p:tgtEl>
                                          <p:spTgt spid="345095"/>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45094"/>
                                        </p:tgtEl>
                                        <p:attrNameLst>
                                          <p:attrName>style.visibility</p:attrName>
                                        </p:attrNameLst>
                                      </p:cBhvr>
                                      <p:to>
                                        <p:strVal val="visible"/>
                                      </p:to>
                                    </p:set>
                                    <p:animEffect transition="in" filter="dissolve">
                                      <p:cBhvr>
                                        <p:cTn id="15" dur="500"/>
                                        <p:tgtEl>
                                          <p:spTgt spid="34509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45096"/>
                                        </p:tgtEl>
                                        <p:attrNameLst>
                                          <p:attrName>style.visibility</p:attrName>
                                        </p:attrNameLst>
                                      </p:cBhvr>
                                      <p:to>
                                        <p:strVal val="visible"/>
                                      </p:to>
                                    </p:set>
                                    <p:animEffect transition="in" filter="dissolve">
                                      <p:cBhvr>
                                        <p:cTn id="18" dur="500"/>
                                        <p:tgtEl>
                                          <p:spTgt spid="345096"/>
                                        </p:tgtEl>
                                      </p:cBhvr>
                                    </p:animEffect>
                                  </p:childTnLst>
                                </p:cTn>
                              </p:par>
                            </p:childTnLst>
                          </p:cTn>
                        </p:par>
                        <p:par>
                          <p:cTn id="19" fill="hold" nodeType="afterGroup">
                            <p:stCondLst>
                              <p:cond delay="1500"/>
                            </p:stCondLst>
                            <p:childTnLst>
                              <p:par>
                                <p:cTn id="20" presetID="9" presetClass="entr" presetSubtype="0" fill="hold" grpId="0" nodeType="afterEffect">
                                  <p:stCondLst>
                                    <p:cond delay="0"/>
                                  </p:stCondLst>
                                  <p:childTnLst>
                                    <p:set>
                                      <p:cBhvr>
                                        <p:cTn id="21" dur="1" fill="hold">
                                          <p:stCondLst>
                                            <p:cond delay="0"/>
                                          </p:stCondLst>
                                        </p:cTn>
                                        <p:tgtEl>
                                          <p:spTgt spid="345091"/>
                                        </p:tgtEl>
                                        <p:attrNameLst>
                                          <p:attrName>style.visibility</p:attrName>
                                        </p:attrNameLst>
                                      </p:cBhvr>
                                      <p:to>
                                        <p:strVal val="visible"/>
                                      </p:to>
                                    </p:set>
                                    <p:animEffect transition="in" filter="dissolve">
                                      <p:cBhvr>
                                        <p:cTn id="22" dur="500"/>
                                        <p:tgtEl>
                                          <p:spTgt spid="34509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45100"/>
                                        </p:tgtEl>
                                        <p:attrNameLst>
                                          <p:attrName>style.visibility</p:attrName>
                                        </p:attrNameLst>
                                      </p:cBhvr>
                                      <p:to>
                                        <p:strVal val="visible"/>
                                      </p:to>
                                    </p:set>
                                    <p:animEffect transition="in" filter="dissolve">
                                      <p:cBhvr>
                                        <p:cTn id="25" dur="500"/>
                                        <p:tgtEl>
                                          <p:spTgt spid="345100"/>
                                        </p:tgtEl>
                                      </p:cBhvr>
                                    </p:animEffect>
                                  </p:childTnLst>
                                </p:cTn>
                              </p:par>
                            </p:childTnLst>
                          </p:cTn>
                        </p:par>
                        <p:par>
                          <p:cTn id="26" fill="hold" nodeType="afterGroup">
                            <p:stCondLst>
                              <p:cond delay="2000"/>
                            </p:stCondLst>
                            <p:childTnLst>
                              <p:par>
                                <p:cTn id="27" presetID="9" presetClass="entr" presetSubtype="0" fill="hold" grpId="0" nodeType="afterEffect">
                                  <p:stCondLst>
                                    <p:cond delay="0"/>
                                  </p:stCondLst>
                                  <p:childTnLst>
                                    <p:set>
                                      <p:cBhvr>
                                        <p:cTn id="28" dur="1" fill="hold">
                                          <p:stCondLst>
                                            <p:cond delay="0"/>
                                          </p:stCondLst>
                                        </p:cTn>
                                        <p:tgtEl>
                                          <p:spTgt spid="345092"/>
                                        </p:tgtEl>
                                        <p:attrNameLst>
                                          <p:attrName>style.visibility</p:attrName>
                                        </p:attrNameLst>
                                      </p:cBhvr>
                                      <p:to>
                                        <p:strVal val="visible"/>
                                      </p:to>
                                    </p:set>
                                    <p:animEffect transition="in" filter="dissolve">
                                      <p:cBhvr>
                                        <p:cTn id="29" dur="500"/>
                                        <p:tgtEl>
                                          <p:spTgt spid="345092"/>
                                        </p:tgtEl>
                                      </p:cBhvr>
                                    </p:animEffect>
                                  </p:childTnLst>
                                </p:cTn>
                              </p:par>
                              <p:par>
                                <p:cTn id="30" presetID="9" presetClass="entr" presetSubtype="0" fill="hold" nodeType="withEffect">
                                  <p:stCondLst>
                                    <p:cond delay="0"/>
                                  </p:stCondLst>
                                  <p:childTnLst>
                                    <p:set>
                                      <p:cBhvr>
                                        <p:cTn id="31" dur="1" fill="hold">
                                          <p:stCondLst>
                                            <p:cond delay="0"/>
                                          </p:stCondLst>
                                        </p:cTn>
                                        <p:tgtEl>
                                          <p:spTgt spid="345097"/>
                                        </p:tgtEl>
                                        <p:attrNameLst>
                                          <p:attrName>style.visibility</p:attrName>
                                        </p:attrNameLst>
                                      </p:cBhvr>
                                      <p:to>
                                        <p:strVal val="visible"/>
                                      </p:to>
                                    </p:set>
                                    <p:animEffect transition="in" filter="dissolve">
                                      <p:cBhvr>
                                        <p:cTn id="32" dur="500"/>
                                        <p:tgtEl>
                                          <p:spTgt spid="345097"/>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345098"/>
                                        </p:tgtEl>
                                        <p:attrNameLst>
                                          <p:attrName>style.visibility</p:attrName>
                                        </p:attrNameLst>
                                      </p:cBhvr>
                                      <p:to>
                                        <p:strVal val="visible"/>
                                      </p:to>
                                    </p:set>
                                    <p:animEffect transition="in" filter="dissolve">
                                      <p:cBhvr>
                                        <p:cTn id="35" dur="500"/>
                                        <p:tgtEl>
                                          <p:spTgt spid="345098"/>
                                        </p:tgtEl>
                                      </p:cBhvr>
                                    </p:animEffect>
                                  </p:childTnLst>
                                </p:cTn>
                              </p:par>
                            </p:childTnLst>
                          </p:cTn>
                        </p:par>
                        <p:par>
                          <p:cTn id="36" fill="hold" nodeType="afterGroup">
                            <p:stCondLst>
                              <p:cond delay="2500"/>
                            </p:stCondLst>
                            <p:childTnLst>
                              <p:par>
                                <p:cTn id="37" presetID="9" presetClass="entr" presetSubtype="0" fill="hold" grpId="0" nodeType="afterEffect">
                                  <p:stCondLst>
                                    <p:cond delay="0"/>
                                  </p:stCondLst>
                                  <p:childTnLst>
                                    <p:set>
                                      <p:cBhvr>
                                        <p:cTn id="38" dur="1" fill="hold">
                                          <p:stCondLst>
                                            <p:cond delay="0"/>
                                          </p:stCondLst>
                                        </p:cTn>
                                        <p:tgtEl>
                                          <p:spTgt spid="345101"/>
                                        </p:tgtEl>
                                        <p:attrNameLst>
                                          <p:attrName>style.visibility</p:attrName>
                                        </p:attrNameLst>
                                      </p:cBhvr>
                                      <p:to>
                                        <p:strVal val="visible"/>
                                      </p:to>
                                    </p:set>
                                    <p:animEffect transition="in" filter="dissolve">
                                      <p:cBhvr>
                                        <p:cTn id="39" dur="500"/>
                                        <p:tgtEl>
                                          <p:spTgt spid="345101"/>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345104"/>
                                        </p:tgtEl>
                                        <p:attrNameLst>
                                          <p:attrName>style.visibility</p:attrName>
                                        </p:attrNameLst>
                                      </p:cBhvr>
                                      <p:to>
                                        <p:strVal val="visible"/>
                                      </p:to>
                                    </p:set>
                                    <p:animEffect transition="in" filter="dissolve">
                                      <p:cBhvr>
                                        <p:cTn id="42" dur="500"/>
                                        <p:tgtEl>
                                          <p:spTgt spid="345104"/>
                                        </p:tgtEl>
                                      </p:cBhvr>
                                    </p:animEffect>
                                  </p:childTnLst>
                                </p:cTn>
                              </p:par>
                            </p:childTnLst>
                          </p:cTn>
                        </p:par>
                        <p:par>
                          <p:cTn id="43" fill="hold" nodeType="afterGroup">
                            <p:stCondLst>
                              <p:cond delay="3000"/>
                            </p:stCondLst>
                            <p:childTnLst>
                              <p:par>
                                <p:cTn id="44" presetID="9" presetClass="entr" presetSubtype="0" fill="hold" grpId="0" nodeType="afterEffect">
                                  <p:stCondLst>
                                    <p:cond delay="0"/>
                                  </p:stCondLst>
                                  <p:childTnLst>
                                    <p:set>
                                      <p:cBhvr>
                                        <p:cTn id="45" dur="1" fill="hold">
                                          <p:stCondLst>
                                            <p:cond delay="0"/>
                                          </p:stCondLst>
                                        </p:cTn>
                                        <p:tgtEl>
                                          <p:spTgt spid="345102"/>
                                        </p:tgtEl>
                                        <p:attrNameLst>
                                          <p:attrName>style.visibility</p:attrName>
                                        </p:attrNameLst>
                                      </p:cBhvr>
                                      <p:to>
                                        <p:strVal val="visible"/>
                                      </p:to>
                                    </p:set>
                                    <p:animEffect transition="in" filter="dissolve">
                                      <p:cBhvr>
                                        <p:cTn id="46" dur="500"/>
                                        <p:tgtEl>
                                          <p:spTgt spid="345102"/>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345107"/>
                                        </p:tgtEl>
                                        <p:attrNameLst>
                                          <p:attrName>style.visibility</p:attrName>
                                        </p:attrNameLst>
                                      </p:cBhvr>
                                      <p:to>
                                        <p:strVal val="visible"/>
                                      </p:to>
                                    </p:set>
                                    <p:animEffect transition="in" filter="dissolve">
                                      <p:cBhvr>
                                        <p:cTn id="49" dur="500"/>
                                        <p:tgtEl>
                                          <p:spTgt spid="345107"/>
                                        </p:tgtEl>
                                      </p:cBhvr>
                                    </p:animEffect>
                                  </p:childTnLst>
                                </p:cTn>
                              </p:par>
                            </p:childTnLst>
                          </p:cTn>
                        </p:par>
                        <p:par>
                          <p:cTn id="50" fill="hold" nodeType="afterGroup">
                            <p:stCondLst>
                              <p:cond delay="3500"/>
                            </p:stCondLst>
                            <p:childTnLst>
                              <p:par>
                                <p:cTn id="51" presetID="9" presetClass="entr" presetSubtype="0" fill="hold" grpId="0" nodeType="afterEffect">
                                  <p:stCondLst>
                                    <p:cond delay="0"/>
                                  </p:stCondLst>
                                  <p:childTnLst>
                                    <p:set>
                                      <p:cBhvr>
                                        <p:cTn id="52" dur="1" fill="hold">
                                          <p:stCondLst>
                                            <p:cond delay="0"/>
                                          </p:stCondLst>
                                        </p:cTn>
                                        <p:tgtEl>
                                          <p:spTgt spid="345103"/>
                                        </p:tgtEl>
                                        <p:attrNameLst>
                                          <p:attrName>style.visibility</p:attrName>
                                        </p:attrNameLst>
                                      </p:cBhvr>
                                      <p:to>
                                        <p:strVal val="visible"/>
                                      </p:to>
                                    </p:set>
                                    <p:animEffect transition="in" filter="dissolve">
                                      <p:cBhvr>
                                        <p:cTn id="53" dur="500"/>
                                        <p:tgtEl>
                                          <p:spTgt spid="345103"/>
                                        </p:tgtEl>
                                      </p:cBhvr>
                                    </p:animEffect>
                                  </p:childTnLst>
                                </p:cTn>
                              </p:par>
                              <p:par>
                                <p:cTn id="54" presetID="9" presetClass="entr" presetSubtype="0" fill="hold" nodeType="withEffect">
                                  <p:stCondLst>
                                    <p:cond delay="0"/>
                                  </p:stCondLst>
                                  <p:childTnLst>
                                    <p:set>
                                      <p:cBhvr>
                                        <p:cTn id="55" dur="1" fill="hold">
                                          <p:stCondLst>
                                            <p:cond delay="0"/>
                                          </p:stCondLst>
                                        </p:cTn>
                                        <p:tgtEl>
                                          <p:spTgt spid="345105"/>
                                        </p:tgtEl>
                                        <p:attrNameLst>
                                          <p:attrName>style.visibility</p:attrName>
                                        </p:attrNameLst>
                                      </p:cBhvr>
                                      <p:to>
                                        <p:strVal val="visible"/>
                                      </p:to>
                                    </p:set>
                                    <p:animEffect transition="in" filter="dissolve">
                                      <p:cBhvr>
                                        <p:cTn id="56" dur="500"/>
                                        <p:tgtEl>
                                          <p:spTgt spid="345105"/>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345106"/>
                                        </p:tgtEl>
                                        <p:attrNameLst>
                                          <p:attrName>style.visibility</p:attrName>
                                        </p:attrNameLst>
                                      </p:cBhvr>
                                      <p:to>
                                        <p:strVal val="visible"/>
                                      </p:to>
                                    </p:set>
                                    <p:animEffect transition="in" filter="dissolve">
                                      <p:cBhvr>
                                        <p:cTn id="59" dur="500"/>
                                        <p:tgtEl>
                                          <p:spTgt spid="345106"/>
                                        </p:tgtEl>
                                      </p:cBhvr>
                                    </p:animEffect>
                                  </p:childTnLst>
                                </p:cTn>
                              </p:par>
                            </p:childTnLst>
                          </p:cTn>
                        </p:par>
                        <p:par>
                          <p:cTn id="60" fill="hold" nodeType="afterGroup">
                            <p:stCondLst>
                              <p:cond delay="4000"/>
                            </p:stCondLst>
                            <p:childTnLst>
                              <p:par>
                                <p:cTn id="61" presetID="9" presetClass="entr" presetSubtype="0" fill="hold" grpId="0" nodeType="afterEffect">
                                  <p:stCondLst>
                                    <p:cond delay="0"/>
                                  </p:stCondLst>
                                  <p:childTnLst>
                                    <p:set>
                                      <p:cBhvr>
                                        <p:cTn id="62" dur="1" fill="hold">
                                          <p:stCondLst>
                                            <p:cond delay="0"/>
                                          </p:stCondLst>
                                        </p:cTn>
                                        <p:tgtEl>
                                          <p:spTgt spid="345110"/>
                                        </p:tgtEl>
                                        <p:attrNameLst>
                                          <p:attrName>style.visibility</p:attrName>
                                        </p:attrNameLst>
                                      </p:cBhvr>
                                      <p:to>
                                        <p:strVal val="visible"/>
                                      </p:to>
                                    </p:set>
                                    <p:animEffect transition="in" filter="dissolve">
                                      <p:cBhvr>
                                        <p:cTn id="63" dur="500"/>
                                        <p:tgtEl>
                                          <p:spTgt spid="345110"/>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345111"/>
                                        </p:tgtEl>
                                        <p:attrNameLst>
                                          <p:attrName>style.visibility</p:attrName>
                                        </p:attrNameLst>
                                      </p:cBhvr>
                                      <p:to>
                                        <p:strVal val="visible"/>
                                      </p:to>
                                    </p:set>
                                    <p:animEffect transition="in" filter="dissolve">
                                      <p:cBhvr>
                                        <p:cTn id="66" dur="500"/>
                                        <p:tgtEl>
                                          <p:spTgt spid="345111"/>
                                        </p:tgtEl>
                                      </p:cBhvr>
                                    </p:animEffect>
                                  </p:childTnLst>
                                </p:cTn>
                              </p:par>
                            </p:childTnLst>
                          </p:cTn>
                        </p:par>
                        <p:par>
                          <p:cTn id="67" fill="hold" nodeType="afterGroup">
                            <p:stCondLst>
                              <p:cond delay="4500"/>
                            </p:stCondLst>
                            <p:childTnLst>
                              <p:par>
                                <p:cTn id="68" presetID="9" presetClass="entr" presetSubtype="0" fill="hold" grpId="0" nodeType="afterEffect">
                                  <p:stCondLst>
                                    <p:cond delay="0"/>
                                  </p:stCondLst>
                                  <p:childTnLst>
                                    <p:set>
                                      <p:cBhvr>
                                        <p:cTn id="69" dur="1" fill="hold">
                                          <p:stCondLst>
                                            <p:cond delay="0"/>
                                          </p:stCondLst>
                                        </p:cTn>
                                        <p:tgtEl>
                                          <p:spTgt spid="345108"/>
                                        </p:tgtEl>
                                        <p:attrNameLst>
                                          <p:attrName>style.visibility</p:attrName>
                                        </p:attrNameLst>
                                      </p:cBhvr>
                                      <p:to>
                                        <p:strVal val="visible"/>
                                      </p:to>
                                    </p:set>
                                    <p:animEffect transition="in" filter="dissolve">
                                      <p:cBhvr>
                                        <p:cTn id="70" dur="500"/>
                                        <p:tgtEl>
                                          <p:spTgt spid="345108"/>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345114"/>
                                        </p:tgtEl>
                                        <p:attrNameLst>
                                          <p:attrName>style.visibility</p:attrName>
                                        </p:attrNameLst>
                                      </p:cBhvr>
                                      <p:to>
                                        <p:strVal val="visible"/>
                                      </p:to>
                                    </p:set>
                                    <p:animEffect transition="in" filter="dissolve">
                                      <p:cBhvr>
                                        <p:cTn id="73" dur="500"/>
                                        <p:tgtEl>
                                          <p:spTgt spid="345114"/>
                                        </p:tgtEl>
                                      </p:cBhvr>
                                    </p:animEffect>
                                  </p:childTnLst>
                                </p:cTn>
                              </p:par>
                            </p:childTnLst>
                          </p:cTn>
                        </p:par>
                        <p:par>
                          <p:cTn id="74" fill="hold" nodeType="afterGroup">
                            <p:stCondLst>
                              <p:cond delay="5000"/>
                            </p:stCondLst>
                            <p:childTnLst>
                              <p:par>
                                <p:cTn id="75" presetID="9" presetClass="entr" presetSubtype="0" fill="hold" grpId="0" nodeType="afterEffect">
                                  <p:stCondLst>
                                    <p:cond delay="0"/>
                                  </p:stCondLst>
                                  <p:childTnLst>
                                    <p:set>
                                      <p:cBhvr>
                                        <p:cTn id="76" dur="1" fill="hold">
                                          <p:stCondLst>
                                            <p:cond delay="0"/>
                                          </p:stCondLst>
                                        </p:cTn>
                                        <p:tgtEl>
                                          <p:spTgt spid="345109"/>
                                        </p:tgtEl>
                                        <p:attrNameLst>
                                          <p:attrName>style.visibility</p:attrName>
                                        </p:attrNameLst>
                                      </p:cBhvr>
                                      <p:to>
                                        <p:strVal val="visible"/>
                                      </p:to>
                                    </p:set>
                                    <p:animEffect transition="in" filter="dissolve">
                                      <p:cBhvr>
                                        <p:cTn id="77" dur="500"/>
                                        <p:tgtEl>
                                          <p:spTgt spid="345109"/>
                                        </p:tgtEl>
                                      </p:cBhvr>
                                    </p:animEffect>
                                  </p:childTnLst>
                                </p:cTn>
                              </p:par>
                              <p:par>
                                <p:cTn id="78" presetID="9" presetClass="entr" presetSubtype="0" fill="hold" nodeType="withEffect">
                                  <p:stCondLst>
                                    <p:cond delay="0"/>
                                  </p:stCondLst>
                                  <p:childTnLst>
                                    <p:set>
                                      <p:cBhvr>
                                        <p:cTn id="79" dur="1" fill="hold">
                                          <p:stCondLst>
                                            <p:cond delay="0"/>
                                          </p:stCondLst>
                                        </p:cTn>
                                        <p:tgtEl>
                                          <p:spTgt spid="345112"/>
                                        </p:tgtEl>
                                        <p:attrNameLst>
                                          <p:attrName>style.visibility</p:attrName>
                                        </p:attrNameLst>
                                      </p:cBhvr>
                                      <p:to>
                                        <p:strVal val="visible"/>
                                      </p:to>
                                    </p:set>
                                    <p:animEffect transition="in" filter="dissolve">
                                      <p:cBhvr>
                                        <p:cTn id="80" dur="500"/>
                                        <p:tgtEl>
                                          <p:spTgt spid="345112"/>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345113"/>
                                        </p:tgtEl>
                                        <p:attrNameLst>
                                          <p:attrName>style.visibility</p:attrName>
                                        </p:attrNameLst>
                                      </p:cBhvr>
                                      <p:to>
                                        <p:strVal val="visible"/>
                                      </p:to>
                                    </p:set>
                                    <p:animEffect transition="in" filter="dissolve">
                                      <p:cBhvr>
                                        <p:cTn id="83" dur="500"/>
                                        <p:tgtEl>
                                          <p:spTgt spid="345113"/>
                                        </p:tgtEl>
                                      </p:cBhvr>
                                    </p:animEffect>
                                  </p:childTnLst>
                                </p:cTn>
                              </p:par>
                            </p:childTnLst>
                          </p:cTn>
                        </p:par>
                        <p:par>
                          <p:cTn id="84" fill="hold" nodeType="afterGroup">
                            <p:stCondLst>
                              <p:cond delay="5500"/>
                            </p:stCondLst>
                            <p:childTnLst>
                              <p:par>
                                <p:cTn id="85" presetID="9" presetClass="entr" presetSubtype="0" fill="hold" grpId="0" nodeType="afterEffect">
                                  <p:stCondLst>
                                    <p:cond delay="0"/>
                                  </p:stCondLst>
                                  <p:childTnLst>
                                    <p:set>
                                      <p:cBhvr>
                                        <p:cTn id="86" dur="1" fill="hold">
                                          <p:stCondLst>
                                            <p:cond delay="0"/>
                                          </p:stCondLst>
                                        </p:cTn>
                                        <p:tgtEl>
                                          <p:spTgt spid="345115"/>
                                        </p:tgtEl>
                                        <p:attrNameLst>
                                          <p:attrName>style.visibility</p:attrName>
                                        </p:attrNameLst>
                                      </p:cBhvr>
                                      <p:to>
                                        <p:strVal val="visible"/>
                                      </p:to>
                                    </p:set>
                                    <p:animEffect transition="in" filter="dissolve">
                                      <p:cBhvr>
                                        <p:cTn id="87" dur="500"/>
                                        <p:tgtEl>
                                          <p:spTgt spid="345115"/>
                                        </p:tgtEl>
                                      </p:cBhvr>
                                    </p:animEffect>
                                  </p:childTnLst>
                                </p:cTn>
                              </p:par>
                            </p:childTnLst>
                          </p:cTn>
                        </p:par>
                        <p:par>
                          <p:cTn id="88" fill="hold" nodeType="afterGroup">
                            <p:stCondLst>
                              <p:cond delay="6000"/>
                            </p:stCondLst>
                            <p:childTnLst>
                              <p:par>
                                <p:cTn id="89" presetID="9" presetClass="entr" presetSubtype="0" fill="hold" grpId="0" nodeType="afterEffect">
                                  <p:stCondLst>
                                    <p:cond delay="0"/>
                                  </p:stCondLst>
                                  <p:childTnLst>
                                    <p:set>
                                      <p:cBhvr>
                                        <p:cTn id="90" dur="1" fill="hold">
                                          <p:stCondLst>
                                            <p:cond delay="0"/>
                                          </p:stCondLst>
                                        </p:cTn>
                                        <p:tgtEl>
                                          <p:spTgt spid="345116"/>
                                        </p:tgtEl>
                                        <p:attrNameLst>
                                          <p:attrName>style.visibility</p:attrName>
                                        </p:attrNameLst>
                                      </p:cBhvr>
                                      <p:to>
                                        <p:strVal val="visible"/>
                                      </p:to>
                                    </p:set>
                                    <p:animEffect transition="in" filter="dissolve">
                                      <p:cBhvr>
                                        <p:cTn id="91" dur="500"/>
                                        <p:tgtEl>
                                          <p:spTgt spid="345116"/>
                                        </p:tgtEl>
                                      </p:cBhvr>
                                    </p:animEffect>
                                  </p:childTnLst>
                                </p:cTn>
                              </p:par>
                            </p:childTnLst>
                          </p:cTn>
                        </p:par>
                        <p:par>
                          <p:cTn id="92" fill="hold" nodeType="afterGroup">
                            <p:stCondLst>
                              <p:cond delay="6500"/>
                            </p:stCondLst>
                            <p:childTnLst>
                              <p:par>
                                <p:cTn id="93" presetID="9" presetClass="entr" presetSubtype="0" fill="hold" grpId="0" nodeType="afterEffect">
                                  <p:stCondLst>
                                    <p:cond delay="0"/>
                                  </p:stCondLst>
                                  <p:childTnLst>
                                    <p:set>
                                      <p:cBhvr>
                                        <p:cTn id="94" dur="1" fill="hold">
                                          <p:stCondLst>
                                            <p:cond delay="0"/>
                                          </p:stCondLst>
                                        </p:cTn>
                                        <p:tgtEl>
                                          <p:spTgt spid="345090"/>
                                        </p:tgtEl>
                                        <p:attrNameLst>
                                          <p:attrName>style.visibility</p:attrName>
                                        </p:attrNameLst>
                                      </p:cBhvr>
                                      <p:to>
                                        <p:strVal val="visible"/>
                                      </p:to>
                                    </p:set>
                                    <p:animEffect transition="in" filter="dissolve">
                                      <p:cBhvr>
                                        <p:cTn id="95" dur="3000"/>
                                        <p:tgtEl>
                                          <p:spTgt spid="345090"/>
                                        </p:tgtEl>
                                      </p:cBhvr>
                                    </p:animEffect>
                                  </p:childTnLst>
                                </p:cTn>
                              </p:par>
                              <p:par>
                                <p:cTn id="96" presetID="9" presetClass="entr" presetSubtype="0" fill="hold" nodeType="withEffect">
                                  <p:stCondLst>
                                    <p:cond delay="0"/>
                                  </p:stCondLst>
                                  <p:childTnLst>
                                    <p:set>
                                      <p:cBhvr>
                                        <p:cTn id="97" dur="1" fill="hold">
                                          <p:stCondLst>
                                            <p:cond delay="0"/>
                                          </p:stCondLst>
                                        </p:cTn>
                                        <p:tgtEl>
                                          <p:spTgt spid="345099"/>
                                        </p:tgtEl>
                                        <p:attrNameLst>
                                          <p:attrName>style.visibility</p:attrName>
                                        </p:attrNameLst>
                                      </p:cBhvr>
                                      <p:to>
                                        <p:strVal val="visible"/>
                                      </p:to>
                                    </p:set>
                                    <p:animEffect transition="in" filter="dissolve">
                                      <p:cBhvr>
                                        <p:cTn id="98" dur="500"/>
                                        <p:tgtEl>
                                          <p:spTgt spid="345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090" grpId="0" animBg="1"/>
      <p:bldP spid="345091" grpId="0" animBg="1"/>
      <p:bldP spid="345092" grpId="0" animBg="1"/>
      <p:bldP spid="345093" grpId="0"/>
      <p:bldP spid="345094" grpId="0" animBg="1"/>
      <p:bldP spid="345095" grpId="0" animBg="1"/>
      <p:bldP spid="345096" grpId="0" animBg="1"/>
      <p:bldP spid="345098" grpId="0"/>
      <p:bldP spid="345100" grpId="0" animBg="1"/>
      <p:bldP spid="345101" grpId="0"/>
      <p:bldP spid="345102" grpId="0" animBg="1"/>
      <p:bldP spid="345103" grpId="0" animBg="1"/>
      <p:bldP spid="345106" grpId="0"/>
      <p:bldP spid="345107" grpId="0" animBg="1"/>
      <p:bldP spid="345108" grpId="0" animBg="1"/>
      <p:bldP spid="345109" grpId="0" animBg="1"/>
      <p:bldP spid="345110" grpId="0" animBg="1"/>
      <p:bldP spid="345111" grpId="0" animBg="1"/>
      <p:bldP spid="345113" grpId="0"/>
      <p:bldP spid="345114" grpId="0" animBg="1"/>
      <p:bldP spid="345115" grpId="0" animBg="1"/>
      <p:bldP spid="345116" grpId="0" animBg="1"/>
      <p:bldP spid="34510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7138" name="Line 2"/>
          <p:cNvSpPr>
            <a:spLocks noChangeShapeType="1"/>
          </p:cNvSpPr>
          <p:nvPr/>
        </p:nvSpPr>
        <p:spPr bwMode="auto">
          <a:xfrm>
            <a:off x="7086600" y="3498850"/>
            <a:ext cx="0"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7139" name="Line 3"/>
          <p:cNvSpPr>
            <a:spLocks noChangeShapeType="1"/>
          </p:cNvSpPr>
          <p:nvPr/>
        </p:nvSpPr>
        <p:spPr bwMode="auto">
          <a:xfrm>
            <a:off x="7085013" y="4870450"/>
            <a:ext cx="0" cy="6858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140" name="Picture 4"/>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6208713" y="5556250"/>
            <a:ext cx="1790700" cy="1212850"/>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7141" name="Text Box 5"/>
          <p:cNvSpPr txBox="1">
            <a:spLocks noChangeArrowheads="1"/>
          </p:cNvSpPr>
          <p:nvPr/>
        </p:nvSpPr>
        <p:spPr bwMode="auto">
          <a:xfrm>
            <a:off x="6243637" y="5753100"/>
            <a:ext cx="1755775" cy="646331"/>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7142" name="Text Box 6"/>
          <p:cNvSpPr txBox="1">
            <a:spLocks noChangeArrowheads="1"/>
          </p:cNvSpPr>
          <p:nvPr/>
        </p:nvSpPr>
        <p:spPr bwMode="auto">
          <a:xfrm>
            <a:off x="6449262" y="3867150"/>
            <a:ext cx="1271502" cy="1200329"/>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7143" name="Line 7"/>
          <p:cNvSpPr>
            <a:spLocks noChangeShapeType="1"/>
          </p:cNvSpPr>
          <p:nvPr/>
        </p:nvSpPr>
        <p:spPr bwMode="auto">
          <a:xfrm>
            <a:off x="4652963" y="4883150"/>
            <a:ext cx="0" cy="6858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144" name="Picture 8"/>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3776663" y="5568950"/>
            <a:ext cx="1790700" cy="1212850"/>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7145" name="Text Box 9"/>
          <p:cNvSpPr txBox="1">
            <a:spLocks noChangeArrowheads="1"/>
          </p:cNvSpPr>
          <p:nvPr/>
        </p:nvSpPr>
        <p:spPr bwMode="auto">
          <a:xfrm>
            <a:off x="3811587" y="5765800"/>
            <a:ext cx="1755775" cy="646331"/>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7146" name="Text Box 10"/>
          <p:cNvSpPr txBox="1">
            <a:spLocks noChangeArrowheads="1"/>
          </p:cNvSpPr>
          <p:nvPr/>
        </p:nvSpPr>
        <p:spPr bwMode="auto">
          <a:xfrm>
            <a:off x="4017212" y="3879850"/>
            <a:ext cx="1271502" cy="1200329"/>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7147" name="Line 11"/>
          <p:cNvSpPr>
            <a:spLocks noChangeShapeType="1"/>
          </p:cNvSpPr>
          <p:nvPr/>
        </p:nvSpPr>
        <p:spPr bwMode="auto">
          <a:xfrm>
            <a:off x="2201863" y="4883150"/>
            <a:ext cx="0" cy="6858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148" name="Picture 12"/>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1325563" y="5568950"/>
            <a:ext cx="1790700" cy="1212850"/>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7149" name="Text Box 13"/>
          <p:cNvSpPr txBox="1">
            <a:spLocks noChangeArrowheads="1"/>
          </p:cNvSpPr>
          <p:nvPr/>
        </p:nvSpPr>
        <p:spPr bwMode="auto">
          <a:xfrm>
            <a:off x="1360487" y="5765800"/>
            <a:ext cx="1755775" cy="646331"/>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7150" name="Text Box 14"/>
          <p:cNvSpPr txBox="1">
            <a:spLocks noChangeArrowheads="1"/>
          </p:cNvSpPr>
          <p:nvPr/>
        </p:nvSpPr>
        <p:spPr bwMode="auto">
          <a:xfrm>
            <a:off x="1566114" y="3879850"/>
            <a:ext cx="1271502" cy="1200329"/>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7151" name="Text Box 15"/>
          <p:cNvSpPr txBox="1">
            <a:spLocks noChangeArrowheads="1"/>
          </p:cNvSpPr>
          <p:nvPr/>
        </p:nvSpPr>
        <p:spPr bwMode="auto">
          <a:xfrm>
            <a:off x="836613" y="1219200"/>
            <a:ext cx="7551737" cy="646331"/>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المشيخة</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7152" name="Line 16"/>
          <p:cNvSpPr>
            <a:spLocks noChangeShapeType="1"/>
          </p:cNvSpPr>
          <p:nvPr/>
        </p:nvSpPr>
        <p:spPr bwMode="auto">
          <a:xfrm>
            <a:off x="4570413" y="3498850"/>
            <a:ext cx="0"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7153" name="Line 17"/>
          <p:cNvSpPr>
            <a:spLocks noChangeShapeType="1"/>
          </p:cNvSpPr>
          <p:nvPr/>
        </p:nvSpPr>
        <p:spPr bwMode="auto">
          <a:xfrm>
            <a:off x="2132013" y="3498850"/>
            <a:ext cx="0"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3058" name="Rectangle 18"/>
          <p:cNvSpPr>
            <a:spLocks noGrp="1" noChangeArrowheads="1"/>
          </p:cNvSpPr>
          <p:nvPr>
            <p:ph type="title" idx="4294967295"/>
          </p:nvPr>
        </p:nvSpPr>
        <p:spPr>
          <a:xfrm>
            <a:off x="457200" y="228600"/>
            <a:ext cx="8229600" cy="838200"/>
          </a:xfrm>
        </p:spPr>
        <p:txBody>
          <a:bodyPr anchor="b"/>
          <a:lstStyle/>
          <a:p>
            <a:pPr eaLnBrk="1" hangingPunct="1">
              <a:lnSpc>
                <a:spcPct val="130000"/>
              </a:lnSpc>
            </a:pPr>
            <a:r>
              <a:rPr lang="ar-JO" dirty="0">
                <a:solidFill>
                  <a:schemeClr val="bg1"/>
                </a:solidFill>
                <a:latin typeface="Arial" panose="020B0604020202020204" pitchFamily="34" charset="0"/>
                <a:ea typeface="ＭＳ Ｐゴシック" charset="0"/>
                <a:cs typeface="Arial" panose="020B0604020202020204" pitchFamily="34" charset="0"/>
              </a:rPr>
              <a:t>الهيكل المشيخي السفلي</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0" name="Line 2"/>
          <p:cNvSpPr>
            <a:spLocks noChangeShapeType="1"/>
          </p:cNvSpPr>
          <p:nvPr/>
        </p:nvSpPr>
        <p:spPr bwMode="auto">
          <a:xfrm>
            <a:off x="7005638" y="1905000"/>
            <a:ext cx="0"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Text Box 6"/>
          <p:cNvSpPr txBox="1">
            <a:spLocks noChangeArrowheads="1"/>
          </p:cNvSpPr>
          <p:nvPr/>
        </p:nvSpPr>
        <p:spPr bwMode="auto">
          <a:xfrm>
            <a:off x="6413185" y="2273300"/>
            <a:ext cx="1181734" cy="1200329"/>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 Box 10"/>
          <p:cNvSpPr txBox="1">
            <a:spLocks noChangeArrowheads="1"/>
          </p:cNvSpPr>
          <p:nvPr/>
        </p:nvSpPr>
        <p:spPr bwMode="auto">
          <a:xfrm>
            <a:off x="3981135" y="2286000"/>
            <a:ext cx="1181734" cy="1200329"/>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 Box 14"/>
          <p:cNvSpPr txBox="1">
            <a:spLocks noChangeArrowheads="1"/>
          </p:cNvSpPr>
          <p:nvPr/>
        </p:nvSpPr>
        <p:spPr bwMode="auto">
          <a:xfrm>
            <a:off x="1530035" y="2286000"/>
            <a:ext cx="1181734" cy="1200329"/>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 name="Line 16"/>
          <p:cNvSpPr>
            <a:spLocks noChangeShapeType="1"/>
          </p:cNvSpPr>
          <p:nvPr/>
        </p:nvSpPr>
        <p:spPr bwMode="auto">
          <a:xfrm>
            <a:off x="4489450" y="1905000"/>
            <a:ext cx="0"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 name="Line 17"/>
          <p:cNvSpPr>
            <a:spLocks noChangeShapeType="1"/>
          </p:cNvSpPr>
          <p:nvPr/>
        </p:nvSpPr>
        <p:spPr bwMode="auto">
          <a:xfrm>
            <a:off x="2051050" y="1905000"/>
            <a:ext cx="0"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29"/>
          <p:cNvSpPr txBox="1">
            <a:spLocks noChangeArrowheads="1"/>
          </p:cNvSpPr>
          <p:nvPr/>
        </p:nvSpPr>
        <p:spPr bwMode="auto">
          <a:xfrm>
            <a:off x="8172450" y="76200"/>
            <a:ext cx="771365" cy="461665"/>
          </a:xfrm>
          <a:prstGeom prst="rect">
            <a:avLst/>
          </a:prstGeom>
          <a:noFill/>
          <a:ln>
            <a:noFill/>
          </a:ln>
          <a:effectLst>
            <a:outerShdw blurRad="63500" dist="35921" dir="2700000" algn="ctr" rotWithShape="0">
              <a:srgbClr val="3E3E5C">
                <a:alpha val="74998"/>
              </a:srgbClr>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244أ</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47142"/>
                                        </p:tgtEl>
                                        <p:attrNameLst>
                                          <p:attrName>style.visibility</p:attrName>
                                        </p:attrNameLst>
                                      </p:cBhvr>
                                      <p:to>
                                        <p:strVal val="visible"/>
                                      </p:to>
                                    </p:set>
                                    <p:animEffect transition="in" filter="dissolve">
                                      <p:cBhvr>
                                        <p:cTn id="7" dur="500"/>
                                        <p:tgtEl>
                                          <p:spTgt spid="34714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47139"/>
                                        </p:tgtEl>
                                        <p:attrNameLst>
                                          <p:attrName>style.visibility</p:attrName>
                                        </p:attrNameLst>
                                      </p:cBhvr>
                                      <p:to>
                                        <p:strVal val="visible"/>
                                      </p:to>
                                    </p:set>
                                    <p:animEffect transition="in" filter="dissolve">
                                      <p:cBhvr>
                                        <p:cTn id="11" dur="500"/>
                                        <p:tgtEl>
                                          <p:spTgt spid="347139"/>
                                        </p:tgtEl>
                                      </p:cBhvr>
                                    </p:animEffect>
                                  </p:childTnLst>
                                </p:cTn>
                              </p:par>
                              <p:par>
                                <p:cTn id="12" presetID="9" presetClass="entr" presetSubtype="0" fill="hold" nodeType="withEffect">
                                  <p:stCondLst>
                                    <p:cond delay="0"/>
                                  </p:stCondLst>
                                  <p:childTnLst>
                                    <p:set>
                                      <p:cBhvr>
                                        <p:cTn id="13" dur="1" fill="hold">
                                          <p:stCondLst>
                                            <p:cond delay="0"/>
                                          </p:stCondLst>
                                        </p:cTn>
                                        <p:tgtEl>
                                          <p:spTgt spid="347140"/>
                                        </p:tgtEl>
                                        <p:attrNameLst>
                                          <p:attrName>style.visibility</p:attrName>
                                        </p:attrNameLst>
                                      </p:cBhvr>
                                      <p:to>
                                        <p:strVal val="visible"/>
                                      </p:to>
                                    </p:set>
                                    <p:animEffect transition="in" filter="dissolve">
                                      <p:cBhvr>
                                        <p:cTn id="14" dur="500"/>
                                        <p:tgtEl>
                                          <p:spTgt spid="347140"/>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47141"/>
                                        </p:tgtEl>
                                        <p:attrNameLst>
                                          <p:attrName>style.visibility</p:attrName>
                                        </p:attrNameLst>
                                      </p:cBhvr>
                                      <p:to>
                                        <p:strVal val="visible"/>
                                      </p:to>
                                    </p:set>
                                    <p:animEffect transition="in" filter="dissolve">
                                      <p:cBhvr>
                                        <p:cTn id="17" dur="500"/>
                                        <p:tgtEl>
                                          <p:spTgt spid="347141"/>
                                        </p:tgtEl>
                                      </p:cBhvr>
                                    </p:animEffect>
                                  </p:childTnLst>
                                </p:cTn>
                              </p:par>
                            </p:childTnLst>
                          </p:cTn>
                        </p:par>
                        <p:par>
                          <p:cTn id="18" fill="hold" nodeType="afterGroup">
                            <p:stCondLst>
                              <p:cond delay="1000"/>
                            </p:stCondLst>
                            <p:childTnLst>
                              <p:par>
                                <p:cTn id="19" presetID="9" presetClass="entr" presetSubtype="0" fill="hold" grpId="0" nodeType="afterEffect">
                                  <p:stCondLst>
                                    <p:cond delay="0"/>
                                  </p:stCondLst>
                                  <p:childTnLst>
                                    <p:set>
                                      <p:cBhvr>
                                        <p:cTn id="20" dur="1" fill="hold">
                                          <p:stCondLst>
                                            <p:cond delay="0"/>
                                          </p:stCondLst>
                                        </p:cTn>
                                        <p:tgtEl>
                                          <p:spTgt spid="347146"/>
                                        </p:tgtEl>
                                        <p:attrNameLst>
                                          <p:attrName>style.visibility</p:attrName>
                                        </p:attrNameLst>
                                      </p:cBhvr>
                                      <p:to>
                                        <p:strVal val="visible"/>
                                      </p:to>
                                    </p:set>
                                    <p:animEffect transition="in" filter="dissolve">
                                      <p:cBhvr>
                                        <p:cTn id="21" dur="500"/>
                                        <p:tgtEl>
                                          <p:spTgt spid="347146"/>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47143"/>
                                        </p:tgtEl>
                                        <p:attrNameLst>
                                          <p:attrName>style.visibility</p:attrName>
                                        </p:attrNameLst>
                                      </p:cBhvr>
                                      <p:to>
                                        <p:strVal val="visible"/>
                                      </p:to>
                                    </p:set>
                                    <p:animEffect transition="in" filter="dissolve">
                                      <p:cBhvr>
                                        <p:cTn id="24" dur="500"/>
                                        <p:tgtEl>
                                          <p:spTgt spid="347143"/>
                                        </p:tgtEl>
                                      </p:cBhvr>
                                    </p:animEffect>
                                  </p:childTnLst>
                                </p:cTn>
                              </p:par>
                              <p:par>
                                <p:cTn id="25" presetID="9" presetClass="entr" presetSubtype="0" fill="hold" nodeType="withEffect">
                                  <p:stCondLst>
                                    <p:cond delay="0"/>
                                  </p:stCondLst>
                                  <p:childTnLst>
                                    <p:set>
                                      <p:cBhvr>
                                        <p:cTn id="26" dur="1" fill="hold">
                                          <p:stCondLst>
                                            <p:cond delay="0"/>
                                          </p:stCondLst>
                                        </p:cTn>
                                        <p:tgtEl>
                                          <p:spTgt spid="347144"/>
                                        </p:tgtEl>
                                        <p:attrNameLst>
                                          <p:attrName>style.visibility</p:attrName>
                                        </p:attrNameLst>
                                      </p:cBhvr>
                                      <p:to>
                                        <p:strVal val="visible"/>
                                      </p:to>
                                    </p:set>
                                    <p:animEffect transition="in" filter="dissolve">
                                      <p:cBhvr>
                                        <p:cTn id="27" dur="500"/>
                                        <p:tgtEl>
                                          <p:spTgt spid="347144"/>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47145"/>
                                        </p:tgtEl>
                                        <p:attrNameLst>
                                          <p:attrName>style.visibility</p:attrName>
                                        </p:attrNameLst>
                                      </p:cBhvr>
                                      <p:to>
                                        <p:strVal val="visible"/>
                                      </p:to>
                                    </p:set>
                                    <p:animEffect transition="in" filter="dissolve">
                                      <p:cBhvr>
                                        <p:cTn id="30" dur="500"/>
                                        <p:tgtEl>
                                          <p:spTgt spid="347145"/>
                                        </p:tgtEl>
                                      </p:cBhvr>
                                    </p:animEffect>
                                  </p:childTnLst>
                                </p:cTn>
                              </p:par>
                            </p:childTnLst>
                          </p:cTn>
                        </p:par>
                        <p:par>
                          <p:cTn id="31" fill="hold" nodeType="afterGroup">
                            <p:stCondLst>
                              <p:cond delay="1500"/>
                            </p:stCondLst>
                            <p:childTnLst>
                              <p:par>
                                <p:cTn id="32" presetID="9" presetClass="entr" presetSubtype="0" fill="hold" grpId="0" nodeType="afterEffect">
                                  <p:stCondLst>
                                    <p:cond delay="0"/>
                                  </p:stCondLst>
                                  <p:childTnLst>
                                    <p:set>
                                      <p:cBhvr>
                                        <p:cTn id="33" dur="1" fill="hold">
                                          <p:stCondLst>
                                            <p:cond delay="0"/>
                                          </p:stCondLst>
                                        </p:cTn>
                                        <p:tgtEl>
                                          <p:spTgt spid="347150"/>
                                        </p:tgtEl>
                                        <p:attrNameLst>
                                          <p:attrName>style.visibility</p:attrName>
                                        </p:attrNameLst>
                                      </p:cBhvr>
                                      <p:to>
                                        <p:strVal val="visible"/>
                                      </p:to>
                                    </p:set>
                                    <p:animEffect transition="in" filter="dissolve">
                                      <p:cBhvr>
                                        <p:cTn id="34" dur="500"/>
                                        <p:tgtEl>
                                          <p:spTgt spid="347150"/>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347147"/>
                                        </p:tgtEl>
                                        <p:attrNameLst>
                                          <p:attrName>style.visibility</p:attrName>
                                        </p:attrNameLst>
                                      </p:cBhvr>
                                      <p:to>
                                        <p:strVal val="visible"/>
                                      </p:to>
                                    </p:set>
                                    <p:animEffect transition="in" filter="dissolve">
                                      <p:cBhvr>
                                        <p:cTn id="37" dur="500"/>
                                        <p:tgtEl>
                                          <p:spTgt spid="347147"/>
                                        </p:tgtEl>
                                      </p:cBhvr>
                                    </p:animEffect>
                                  </p:childTnLst>
                                </p:cTn>
                              </p:par>
                              <p:par>
                                <p:cTn id="38" presetID="9" presetClass="entr" presetSubtype="0" fill="hold" nodeType="withEffect">
                                  <p:stCondLst>
                                    <p:cond delay="0"/>
                                  </p:stCondLst>
                                  <p:childTnLst>
                                    <p:set>
                                      <p:cBhvr>
                                        <p:cTn id="39" dur="1" fill="hold">
                                          <p:stCondLst>
                                            <p:cond delay="0"/>
                                          </p:stCondLst>
                                        </p:cTn>
                                        <p:tgtEl>
                                          <p:spTgt spid="347148"/>
                                        </p:tgtEl>
                                        <p:attrNameLst>
                                          <p:attrName>style.visibility</p:attrName>
                                        </p:attrNameLst>
                                      </p:cBhvr>
                                      <p:to>
                                        <p:strVal val="visible"/>
                                      </p:to>
                                    </p:set>
                                    <p:animEffect transition="in" filter="dissolve">
                                      <p:cBhvr>
                                        <p:cTn id="40" dur="500"/>
                                        <p:tgtEl>
                                          <p:spTgt spid="347148"/>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347149"/>
                                        </p:tgtEl>
                                        <p:attrNameLst>
                                          <p:attrName>style.visibility</p:attrName>
                                        </p:attrNameLst>
                                      </p:cBhvr>
                                      <p:to>
                                        <p:strVal val="visible"/>
                                      </p:to>
                                    </p:set>
                                    <p:animEffect transition="in" filter="dissolve">
                                      <p:cBhvr>
                                        <p:cTn id="43" dur="500"/>
                                        <p:tgtEl>
                                          <p:spTgt spid="347149"/>
                                        </p:tgtEl>
                                      </p:cBhvr>
                                    </p:animEffect>
                                  </p:childTnLst>
                                </p:cTn>
                              </p:par>
                            </p:childTnLst>
                          </p:cTn>
                        </p:par>
                        <p:par>
                          <p:cTn id="44" fill="hold" nodeType="afterGroup">
                            <p:stCondLst>
                              <p:cond delay="2000"/>
                            </p:stCondLst>
                            <p:childTnLst>
                              <p:par>
                                <p:cTn id="45" presetID="9" presetClass="entr" presetSubtype="0" fill="hold" grpId="0" nodeType="afterEffect">
                                  <p:stCondLst>
                                    <p:cond delay="0"/>
                                  </p:stCondLst>
                                  <p:childTnLst>
                                    <p:set>
                                      <p:cBhvr>
                                        <p:cTn id="46" dur="1" fill="hold">
                                          <p:stCondLst>
                                            <p:cond delay="0"/>
                                          </p:stCondLst>
                                        </p:cTn>
                                        <p:tgtEl>
                                          <p:spTgt spid="347152"/>
                                        </p:tgtEl>
                                        <p:attrNameLst>
                                          <p:attrName>style.visibility</p:attrName>
                                        </p:attrNameLst>
                                      </p:cBhvr>
                                      <p:to>
                                        <p:strVal val="visible"/>
                                      </p:to>
                                    </p:set>
                                    <p:animEffect transition="in" filter="dissolve">
                                      <p:cBhvr>
                                        <p:cTn id="47" dur="2000"/>
                                        <p:tgtEl>
                                          <p:spTgt spid="347152"/>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347153"/>
                                        </p:tgtEl>
                                        <p:attrNameLst>
                                          <p:attrName>style.visibility</p:attrName>
                                        </p:attrNameLst>
                                      </p:cBhvr>
                                      <p:to>
                                        <p:strVal val="visible"/>
                                      </p:to>
                                    </p:set>
                                    <p:animEffect transition="in" filter="dissolve">
                                      <p:cBhvr>
                                        <p:cTn id="50" dur="500"/>
                                        <p:tgtEl>
                                          <p:spTgt spid="347153"/>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347138"/>
                                        </p:tgtEl>
                                        <p:attrNameLst>
                                          <p:attrName>style.visibility</p:attrName>
                                        </p:attrNameLst>
                                      </p:cBhvr>
                                      <p:to>
                                        <p:strVal val="visible"/>
                                      </p:to>
                                    </p:set>
                                    <p:animEffect transition="in" filter="dissolve">
                                      <p:cBhvr>
                                        <p:cTn id="53" dur="500"/>
                                        <p:tgtEl>
                                          <p:spTgt spid="347138"/>
                                        </p:tgtEl>
                                      </p:cBhvr>
                                    </p:animEffect>
                                  </p:childTnLst>
                                </p:cTn>
                              </p:par>
                            </p:childTnLst>
                          </p:cTn>
                        </p:par>
                        <p:par>
                          <p:cTn id="54" fill="hold" nodeType="afterGroup">
                            <p:stCondLst>
                              <p:cond delay="4000"/>
                            </p:stCondLst>
                            <p:childTnLst>
                              <p:par>
                                <p:cTn id="55" presetID="9" presetClass="entr" presetSubtype="0"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dissolve">
                                      <p:cBhvr>
                                        <p:cTn id="57" dur="500"/>
                                        <p:tgtEl>
                                          <p:spTgt spid="21"/>
                                        </p:tgtEl>
                                      </p:cBhvr>
                                    </p:animEffect>
                                  </p:childTnLst>
                                </p:cTn>
                              </p:par>
                            </p:childTnLst>
                          </p:cTn>
                        </p:par>
                        <p:par>
                          <p:cTn id="58" fill="hold" nodeType="afterGroup">
                            <p:stCondLst>
                              <p:cond delay="4500"/>
                            </p:stCondLst>
                            <p:childTnLst>
                              <p:par>
                                <p:cTn id="59" presetID="9" presetClass="entr" presetSubtype="0"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dissolve">
                                      <p:cBhvr>
                                        <p:cTn id="61" dur="500"/>
                                        <p:tgtEl>
                                          <p:spTgt spid="22"/>
                                        </p:tgtEl>
                                      </p:cBhvr>
                                    </p:animEffect>
                                  </p:childTnLst>
                                </p:cTn>
                              </p:par>
                            </p:childTnLst>
                          </p:cTn>
                        </p:par>
                        <p:par>
                          <p:cTn id="62" fill="hold" nodeType="afterGroup">
                            <p:stCondLst>
                              <p:cond delay="5000"/>
                            </p:stCondLst>
                            <p:childTnLst>
                              <p:par>
                                <p:cTn id="63" presetID="9" presetClass="entr" presetSubtype="0" fill="hold" grpId="0"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dissolve">
                                      <p:cBhvr>
                                        <p:cTn id="65" dur="500"/>
                                        <p:tgtEl>
                                          <p:spTgt spid="23"/>
                                        </p:tgtEl>
                                      </p:cBhvr>
                                    </p:animEffect>
                                  </p:childTnLst>
                                </p:cTn>
                              </p:par>
                            </p:childTnLst>
                          </p:cTn>
                        </p:par>
                        <p:par>
                          <p:cTn id="66" fill="hold" nodeType="afterGroup">
                            <p:stCondLst>
                              <p:cond delay="5500"/>
                            </p:stCondLst>
                            <p:childTnLst>
                              <p:par>
                                <p:cTn id="67" presetID="9" presetClass="entr" presetSubtype="0" fill="hold" grpId="0" nodeType="after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dissolve">
                                      <p:cBhvr>
                                        <p:cTn id="69" dur="2000"/>
                                        <p:tgtEl>
                                          <p:spTgt spid="24"/>
                                        </p:tgtEl>
                                      </p:cBhvr>
                                    </p:animEffect>
                                  </p:childTnLst>
                                </p:cTn>
                              </p:par>
                              <p:par>
                                <p:cTn id="70" presetID="9" presetClass="entr" presetSubtype="0"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dissolve">
                                      <p:cBhvr>
                                        <p:cTn id="72" dur="500"/>
                                        <p:tgtEl>
                                          <p:spTgt spid="25"/>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dissolve">
                                      <p:cBhvr>
                                        <p:cTn id="75" dur="500"/>
                                        <p:tgtEl>
                                          <p:spTgt spid="20"/>
                                        </p:tgtEl>
                                      </p:cBhvr>
                                    </p:animEffect>
                                  </p:childTnLst>
                                </p:cTn>
                              </p:par>
                              <p:par>
                                <p:cTn id="76" presetID="9" presetClass="entr" presetSubtype="0" fill="hold" grpId="0" nodeType="withEffect">
                                  <p:stCondLst>
                                    <p:cond delay="0"/>
                                  </p:stCondLst>
                                  <p:childTnLst>
                                    <p:set>
                                      <p:cBhvr>
                                        <p:cTn id="77" dur="1" fill="hold">
                                          <p:stCondLst>
                                            <p:cond delay="0"/>
                                          </p:stCondLst>
                                        </p:cTn>
                                        <p:tgtEl>
                                          <p:spTgt spid="347151"/>
                                        </p:tgtEl>
                                        <p:attrNameLst>
                                          <p:attrName>style.visibility</p:attrName>
                                        </p:attrNameLst>
                                      </p:cBhvr>
                                      <p:to>
                                        <p:strVal val="visible"/>
                                      </p:to>
                                    </p:set>
                                    <p:animEffect transition="in" filter="dissolve">
                                      <p:cBhvr>
                                        <p:cTn id="78" dur="500"/>
                                        <p:tgtEl>
                                          <p:spTgt spid="347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38" grpId="0" animBg="1"/>
      <p:bldP spid="347139" grpId="0" animBg="1"/>
      <p:bldP spid="347141" grpId="0"/>
      <p:bldP spid="347142" grpId="0" animBg="1"/>
      <p:bldP spid="347143" grpId="0" animBg="1"/>
      <p:bldP spid="347145" grpId="0"/>
      <p:bldP spid="347146" grpId="0" animBg="1"/>
      <p:bldP spid="347147" grpId="0" animBg="1"/>
      <p:bldP spid="347149" grpId="0"/>
      <p:bldP spid="347150" grpId="0" animBg="1"/>
      <p:bldP spid="347151" grpId="0" animBg="1"/>
      <p:bldP spid="347152" grpId="0" animBg="1"/>
      <p:bldP spid="347153" grpId="0" animBg="1"/>
      <p:bldP spid="20" grpId="0" animBg="1"/>
      <p:bldP spid="21" grpId="0" animBg="1"/>
      <p:bldP spid="22" grpId="0" animBg="1"/>
      <p:bldP spid="23" grpId="0" animBg="1"/>
      <p:bldP spid="24" grpId="0" animBg="1"/>
      <p:bldP spid="2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9186" name="Line 2"/>
          <p:cNvSpPr>
            <a:spLocks noChangeShapeType="1"/>
          </p:cNvSpPr>
          <p:nvPr/>
        </p:nvSpPr>
        <p:spPr bwMode="auto">
          <a:xfrm>
            <a:off x="8229600" y="4495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9187" name="Line 3"/>
          <p:cNvSpPr>
            <a:spLocks noChangeShapeType="1"/>
          </p:cNvSpPr>
          <p:nvPr/>
        </p:nvSpPr>
        <p:spPr bwMode="auto">
          <a:xfrm>
            <a:off x="6705600" y="4495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9188" name="Line 4"/>
          <p:cNvSpPr>
            <a:spLocks noChangeShapeType="1"/>
          </p:cNvSpPr>
          <p:nvPr/>
        </p:nvSpPr>
        <p:spPr bwMode="auto">
          <a:xfrm>
            <a:off x="5334000" y="4495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9189" name="Line 5"/>
          <p:cNvSpPr>
            <a:spLocks noChangeShapeType="1"/>
          </p:cNvSpPr>
          <p:nvPr/>
        </p:nvSpPr>
        <p:spPr bwMode="auto">
          <a:xfrm>
            <a:off x="3733800" y="4495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9190" name="Text Box 6"/>
          <p:cNvSpPr txBox="1">
            <a:spLocks noChangeArrowheads="1"/>
          </p:cNvSpPr>
          <p:nvPr/>
        </p:nvSpPr>
        <p:spPr bwMode="auto">
          <a:xfrm>
            <a:off x="1676400" y="1371600"/>
            <a:ext cx="5867400" cy="646331"/>
          </a:xfrm>
          <a:prstGeom prst="rect">
            <a:avLst/>
          </a:prstGeom>
          <a:solidFill>
            <a:srgbClr val="000082"/>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السينودس</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095" name="Line 7"/>
          <p:cNvSpPr>
            <a:spLocks noChangeShapeType="1"/>
          </p:cNvSpPr>
          <p:nvPr/>
        </p:nvSpPr>
        <p:spPr bwMode="auto">
          <a:xfrm>
            <a:off x="8299450" y="5335588"/>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5096" name="Picture 8"/>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7835900" y="5791200"/>
            <a:ext cx="960438" cy="830263"/>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9193" name="Text Box 9"/>
          <p:cNvSpPr txBox="1">
            <a:spLocks noChangeArrowheads="1"/>
          </p:cNvSpPr>
          <p:nvPr/>
        </p:nvSpPr>
        <p:spPr bwMode="auto">
          <a:xfrm>
            <a:off x="7835900" y="5943600"/>
            <a:ext cx="958850" cy="400110"/>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5098" name="Text Box 10"/>
          <p:cNvSpPr txBox="1">
            <a:spLocks noChangeArrowheads="1"/>
          </p:cNvSpPr>
          <p:nvPr/>
        </p:nvSpPr>
        <p:spPr bwMode="auto">
          <a:xfrm>
            <a:off x="7905752" y="4845050"/>
            <a:ext cx="787395" cy="707886"/>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9195" name="Text Box 11"/>
          <p:cNvSpPr txBox="1">
            <a:spLocks noChangeArrowheads="1"/>
          </p:cNvSpPr>
          <p:nvPr/>
        </p:nvSpPr>
        <p:spPr bwMode="auto">
          <a:xfrm>
            <a:off x="76200" y="2667000"/>
            <a:ext cx="4191000" cy="646331"/>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المشيخة</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9196" name="Line 12"/>
          <p:cNvSpPr>
            <a:spLocks noChangeShapeType="1"/>
          </p:cNvSpPr>
          <p:nvPr/>
        </p:nvSpPr>
        <p:spPr bwMode="auto">
          <a:xfrm>
            <a:off x="2209800" y="4495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9197" name="Line 13"/>
          <p:cNvSpPr>
            <a:spLocks noChangeShapeType="1"/>
          </p:cNvSpPr>
          <p:nvPr/>
        </p:nvSpPr>
        <p:spPr bwMode="auto">
          <a:xfrm>
            <a:off x="838200" y="4495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5102" name="Line 14"/>
          <p:cNvSpPr>
            <a:spLocks noChangeShapeType="1"/>
          </p:cNvSpPr>
          <p:nvPr/>
        </p:nvSpPr>
        <p:spPr bwMode="auto">
          <a:xfrm>
            <a:off x="6788150" y="5367338"/>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5103" name="Picture 15"/>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6324600" y="5822950"/>
            <a:ext cx="960438" cy="830263"/>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9200" name="Text Box 16"/>
          <p:cNvSpPr txBox="1">
            <a:spLocks noChangeArrowheads="1"/>
          </p:cNvSpPr>
          <p:nvPr/>
        </p:nvSpPr>
        <p:spPr bwMode="auto">
          <a:xfrm>
            <a:off x="6324600" y="5975350"/>
            <a:ext cx="957262" cy="400110"/>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5105" name="Text Box 17"/>
          <p:cNvSpPr txBox="1">
            <a:spLocks noChangeArrowheads="1"/>
          </p:cNvSpPr>
          <p:nvPr/>
        </p:nvSpPr>
        <p:spPr bwMode="auto">
          <a:xfrm>
            <a:off x="6394452" y="4876800"/>
            <a:ext cx="787395" cy="707886"/>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5106" name="Line 18"/>
          <p:cNvSpPr>
            <a:spLocks noChangeShapeType="1"/>
          </p:cNvSpPr>
          <p:nvPr/>
        </p:nvSpPr>
        <p:spPr bwMode="auto">
          <a:xfrm>
            <a:off x="5264150" y="5367338"/>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5107" name="Picture 19"/>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4800600" y="5822950"/>
            <a:ext cx="960438" cy="830263"/>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9204" name="Text Box 20"/>
          <p:cNvSpPr txBox="1">
            <a:spLocks noChangeArrowheads="1"/>
          </p:cNvSpPr>
          <p:nvPr/>
        </p:nvSpPr>
        <p:spPr bwMode="auto">
          <a:xfrm>
            <a:off x="4800600" y="5975350"/>
            <a:ext cx="955674" cy="400110"/>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5109" name="Text Box 21"/>
          <p:cNvSpPr txBox="1">
            <a:spLocks noChangeArrowheads="1"/>
          </p:cNvSpPr>
          <p:nvPr/>
        </p:nvSpPr>
        <p:spPr bwMode="auto">
          <a:xfrm>
            <a:off x="4870452" y="4876800"/>
            <a:ext cx="787395" cy="707886"/>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5110" name="Line 22"/>
          <p:cNvSpPr>
            <a:spLocks noChangeShapeType="1"/>
          </p:cNvSpPr>
          <p:nvPr/>
        </p:nvSpPr>
        <p:spPr bwMode="auto">
          <a:xfrm>
            <a:off x="3727450" y="5335588"/>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5111" name="Picture 23"/>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3263900" y="5791200"/>
            <a:ext cx="960438" cy="830263"/>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9208" name="Text Box 24"/>
          <p:cNvSpPr txBox="1">
            <a:spLocks noChangeArrowheads="1"/>
          </p:cNvSpPr>
          <p:nvPr/>
        </p:nvSpPr>
        <p:spPr bwMode="auto">
          <a:xfrm>
            <a:off x="3263900" y="5943600"/>
            <a:ext cx="957262" cy="400110"/>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5113" name="Text Box 25"/>
          <p:cNvSpPr txBox="1">
            <a:spLocks noChangeArrowheads="1"/>
          </p:cNvSpPr>
          <p:nvPr/>
        </p:nvSpPr>
        <p:spPr bwMode="auto">
          <a:xfrm>
            <a:off x="3333752" y="4845050"/>
            <a:ext cx="787395" cy="707886"/>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5114" name="Line 26"/>
          <p:cNvSpPr>
            <a:spLocks noChangeShapeType="1"/>
          </p:cNvSpPr>
          <p:nvPr/>
        </p:nvSpPr>
        <p:spPr bwMode="auto">
          <a:xfrm>
            <a:off x="2216150" y="5367338"/>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5115" name="Picture 27"/>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1752600" y="5822950"/>
            <a:ext cx="960438" cy="830263"/>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9212" name="Text Box 28"/>
          <p:cNvSpPr txBox="1">
            <a:spLocks noChangeArrowheads="1"/>
          </p:cNvSpPr>
          <p:nvPr/>
        </p:nvSpPr>
        <p:spPr bwMode="auto">
          <a:xfrm>
            <a:off x="1752600" y="5975350"/>
            <a:ext cx="960438" cy="400110"/>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5117" name="Text Box 29"/>
          <p:cNvSpPr txBox="1">
            <a:spLocks noChangeArrowheads="1"/>
          </p:cNvSpPr>
          <p:nvPr/>
        </p:nvSpPr>
        <p:spPr bwMode="auto">
          <a:xfrm>
            <a:off x="1822452" y="4876800"/>
            <a:ext cx="787395" cy="707886"/>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5118" name="Line 30"/>
          <p:cNvSpPr>
            <a:spLocks noChangeShapeType="1"/>
          </p:cNvSpPr>
          <p:nvPr/>
        </p:nvSpPr>
        <p:spPr bwMode="auto">
          <a:xfrm>
            <a:off x="692150" y="5367338"/>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5119" name="Picture 31"/>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228600" y="5822950"/>
            <a:ext cx="960438" cy="830263"/>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9216" name="Text Box 32"/>
          <p:cNvSpPr txBox="1">
            <a:spLocks noChangeArrowheads="1"/>
          </p:cNvSpPr>
          <p:nvPr/>
        </p:nvSpPr>
        <p:spPr bwMode="auto">
          <a:xfrm>
            <a:off x="228600" y="5975350"/>
            <a:ext cx="1004888" cy="400110"/>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5121" name="Text Box 33"/>
          <p:cNvSpPr txBox="1">
            <a:spLocks noChangeArrowheads="1"/>
          </p:cNvSpPr>
          <p:nvPr/>
        </p:nvSpPr>
        <p:spPr bwMode="auto">
          <a:xfrm>
            <a:off x="298452" y="4876800"/>
            <a:ext cx="787395" cy="707886"/>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9218" name="Text Box 34"/>
          <p:cNvSpPr txBox="1">
            <a:spLocks noChangeArrowheads="1"/>
          </p:cNvSpPr>
          <p:nvPr/>
        </p:nvSpPr>
        <p:spPr bwMode="auto">
          <a:xfrm>
            <a:off x="4572000" y="2667000"/>
            <a:ext cx="4191000" cy="646331"/>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المشيخة</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9219" name="Line 35"/>
          <p:cNvSpPr>
            <a:spLocks noChangeShapeType="1"/>
          </p:cNvSpPr>
          <p:nvPr/>
        </p:nvSpPr>
        <p:spPr bwMode="auto">
          <a:xfrm>
            <a:off x="6705600" y="21336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9220" name="Line 36"/>
          <p:cNvSpPr>
            <a:spLocks noChangeShapeType="1"/>
          </p:cNvSpPr>
          <p:nvPr/>
        </p:nvSpPr>
        <p:spPr bwMode="auto">
          <a:xfrm>
            <a:off x="2209800" y="21336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5125" name="Rectangle 37"/>
          <p:cNvSpPr>
            <a:spLocks noGrp="1" noChangeArrowheads="1"/>
          </p:cNvSpPr>
          <p:nvPr>
            <p:ph type="title" idx="4294967295"/>
          </p:nvPr>
        </p:nvSpPr>
        <p:spPr>
          <a:xfrm>
            <a:off x="457200" y="304800"/>
            <a:ext cx="8229600" cy="1143000"/>
          </a:xfrm>
        </p:spPr>
        <p:txBody>
          <a:bodyPr/>
          <a:lstStyle/>
          <a:p>
            <a:pPr eaLnBrk="1" hangingPunct="1"/>
            <a:r>
              <a:rPr lang="ar-JO" dirty="0">
                <a:solidFill>
                  <a:schemeClr val="bg1"/>
                </a:solidFill>
                <a:latin typeface="Arial" panose="020B0604020202020204" pitchFamily="34" charset="0"/>
                <a:ea typeface="ＭＳ Ｐゴシック" charset="0"/>
                <a:cs typeface="Arial" panose="020B0604020202020204" pitchFamily="34" charset="0"/>
              </a:rPr>
              <a:t>الهيكل المشيخي الأوسط</a:t>
            </a:r>
            <a:endParaRPr lang="en-US" dirty="0">
              <a:latin typeface="Arial" panose="020B0604020202020204" pitchFamily="34" charset="0"/>
              <a:ea typeface="ＭＳ Ｐゴシック" charset="0"/>
              <a:cs typeface="Arial" panose="020B0604020202020204" pitchFamily="34" charset="0"/>
            </a:endParaRPr>
          </a:p>
        </p:txBody>
      </p:sp>
      <p:sp>
        <p:nvSpPr>
          <p:cNvPr id="39" name="Line 2"/>
          <p:cNvSpPr>
            <a:spLocks noChangeShapeType="1"/>
          </p:cNvSpPr>
          <p:nvPr/>
        </p:nvSpPr>
        <p:spPr bwMode="auto">
          <a:xfrm>
            <a:off x="8229600" y="3352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 name="Line 3"/>
          <p:cNvSpPr>
            <a:spLocks noChangeShapeType="1"/>
          </p:cNvSpPr>
          <p:nvPr/>
        </p:nvSpPr>
        <p:spPr bwMode="auto">
          <a:xfrm>
            <a:off x="6705600" y="3352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 name="Line 4"/>
          <p:cNvSpPr>
            <a:spLocks noChangeShapeType="1"/>
          </p:cNvSpPr>
          <p:nvPr/>
        </p:nvSpPr>
        <p:spPr bwMode="auto">
          <a:xfrm>
            <a:off x="5334000" y="3352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 name="Line 5"/>
          <p:cNvSpPr>
            <a:spLocks noChangeShapeType="1"/>
          </p:cNvSpPr>
          <p:nvPr/>
        </p:nvSpPr>
        <p:spPr bwMode="auto">
          <a:xfrm>
            <a:off x="3733800" y="3352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5130" name="Text Box 10"/>
          <p:cNvSpPr txBox="1">
            <a:spLocks noChangeArrowheads="1"/>
          </p:cNvSpPr>
          <p:nvPr/>
        </p:nvSpPr>
        <p:spPr bwMode="auto">
          <a:xfrm>
            <a:off x="7931400" y="3702050"/>
            <a:ext cx="736099" cy="707886"/>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p>
        </p:txBody>
      </p:sp>
      <p:sp>
        <p:nvSpPr>
          <p:cNvPr id="44" name="Line 12"/>
          <p:cNvSpPr>
            <a:spLocks noChangeShapeType="1"/>
          </p:cNvSpPr>
          <p:nvPr/>
        </p:nvSpPr>
        <p:spPr bwMode="auto">
          <a:xfrm>
            <a:off x="2209800" y="3352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5" name="Line 13"/>
          <p:cNvSpPr>
            <a:spLocks noChangeShapeType="1"/>
          </p:cNvSpPr>
          <p:nvPr/>
        </p:nvSpPr>
        <p:spPr bwMode="auto">
          <a:xfrm>
            <a:off x="838200" y="3352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5133" name="Text Box 17"/>
          <p:cNvSpPr txBox="1">
            <a:spLocks noChangeArrowheads="1"/>
          </p:cNvSpPr>
          <p:nvPr/>
        </p:nvSpPr>
        <p:spPr bwMode="auto">
          <a:xfrm>
            <a:off x="6420100" y="3733800"/>
            <a:ext cx="736099" cy="707886"/>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p>
        </p:txBody>
      </p:sp>
      <p:sp>
        <p:nvSpPr>
          <p:cNvPr id="345134" name="Text Box 21"/>
          <p:cNvSpPr txBox="1">
            <a:spLocks noChangeArrowheads="1"/>
          </p:cNvSpPr>
          <p:nvPr/>
        </p:nvSpPr>
        <p:spPr bwMode="auto">
          <a:xfrm>
            <a:off x="4896100" y="3733800"/>
            <a:ext cx="736099" cy="707886"/>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p>
        </p:txBody>
      </p:sp>
      <p:sp>
        <p:nvSpPr>
          <p:cNvPr id="345135" name="Text Box 25"/>
          <p:cNvSpPr txBox="1">
            <a:spLocks noChangeArrowheads="1"/>
          </p:cNvSpPr>
          <p:nvPr/>
        </p:nvSpPr>
        <p:spPr bwMode="auto">
          <a:xfrm>
            <a:off x="3359400" y="3702050"/>
            <a:ext cx="736099" cy="707886"/>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p>
        </p:txBody>
      </p:sp>
      <p:sp>
        <p:nvSpPr>
          <p:cNvPr id="345136" name="Text Box 29"/>
          <p:cNvSpPr txBox="1">
            <a:spLocks noChangeArrowheads="1"/>
          </p:cNvSpPr>
          <p:nvPr/>
        </p:nvSpPr>
        <p:spPr bwMode="auto">
          <a:xfrm>
            <a:off x="1848100" y="3733800"/>
            <a:ext cx="736099" cy="707886"/>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p>
        </p:txBody>
      </p:sp>
      <p:sp>
        <p:nvSpPr>
          <p:cNvPr id="345137" name="Text Box 33"/>
          <p:cNvSpPr txBox="1">
            <a:spLocks noChangeArrowheads="1"/>
          </p:cNvSpPr>
          <p:nvPr/>
        </p:nvSpPr>
        <p:spPr bwMode="auto">
          <a:xfrm>
            <a:off x="324101" y="3733800"/>
            <a:ext cx="736099" cy="707886"/>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 name="Text Box 29"/>
          <p:cNvSpPr txBox="1">
            <a:spLocks noChangeArrowheads="1"/>
          </p:cNvSpPr>
          <p:nvPr/>
        </p:nvSpPr>
        <p:spPr bwMode="auto">
          <a:xfrm>
            <a:off x="8172450" y="76200"/>
            <a:ext cx="771365" cy="461665"/>
          </a:xfrm>
          <a:prstGeom prst="rect">
            <a:avLst/>
          </a:prstGeom>
          <a:noFill/>
          <a:ln>
            <a:noFill/>
          </a:ln>
          <a:effectLst>
            <a:outerShdw blurRad="63500" dist="35921" dir="2700000" algn="ctr" rotWithShape="0">
              <a:srgbClr val="3E3E5C">
                <a:alpha val="74998"/>
              </a:srgbClr>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244أ</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49189"/>
                                        </p:tgtEl>
                                        <p:attrNameLst>
                                          <p:attrName>style.visibility</p:attrName>
                                        </p:attrNameLst>
                                      </p:cBhvr>
                                      <p:to>
                                        <p:strVal val="visible"/>
                                      </p:to>
                                    </p:set>
                                    <p:animEffect transition="in" filter="dissolve">
                                      <p:cBhvr>
                                        <p:cTn id="7" dur="500"/>
                                        <p:tgtEl>
                                          <p:spTgt spid="34918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49196"/>
                                        </p:tgtEl>
                                        <p:attrNameLst>
                                          <p:attrName>style.visibility</p:attrName>
                                        </p:attrNameLst>
                                      </p:cBhvr>
                                      <p:to>
                                        <p:strVal val="visible"/>
                                      </p:to>
                                    </p:set>
                                    <p:animEffect transition="in" filter="dissolve">
                                      <p:cBhvr>
                                        <p:cTn id="10" dur="500"/>
                                        <p:tgtEl>
                                          <p:spTgt spid="34919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49197"/>
                                        </p:tgtEl>
                                        <p:attrNameLst>
                                          <p:attrName>style.visibility</p:attrName>
                                        </p:attrNameLst>
                                      </p:cBhvr>
                                      <p:to>
                                        <p:strVal val="visible"/>
                                      </p:to>
                                    </p:set>
                                    <p:animEffect transition="in" filter="dissolve">
                                      <p:cBhvr>
                                        <p:cTn id="13" dur="500"/>
                                        <p:tgtEl>
                                          <p:spTgt spid="349197"/>
                                        </p:tgtEl>
                                      </p:cBhvr>
                                    </p:animEffect>
                                  </p:childTnLst>
                                </p:cTn>
                              </p:par>
                            </p:childTnLst>
                          </p:cTn>
                        </p:par>
                        <p:par>
                          <p:cTn id="14" fill="hold" nodeType="afterGroup">
                            <p:stCondLst>
                              <p:cond delay="500"/>
                            </p:stCondLst>
                            <p:childTnLst>
                              <p:par>
                                <p:cTn id="15" presetID="9" presetClass="entr" presetSubtype="0" fill="hold" grpId="0" nodeType="afterEffect">
                                  <p:stCondLst>
                                    <p:cond delay="0"/>
                                  </p:stCondLst>
                                  <p:childTnLst>
                                    <p:set>
                                      <p:cBhvr>
                                        <p:cTn id="16" dur="1" fill="hold">
                                          <p:stCondLst>
                                            <p:cond delay="0"/>
                                          </p:stCondLst>
                                        </p:cTn>
                                        <p:tgtEl>
                                          <p:spTgt spid="349195"/>
                                        </p:tgtEl>
                                        <p:attrNameLst>
                                          <p:attrName>style.visibility</p:attrName>
                                        </p:attrNameLst>
                                      </p:cBhvr>
                                      <p:to>
                                        <p:strVal val="visible"/>
                                      </p:to>
                                    </p:set>
                                    <p:animEffect transition="in" filter="dissolve">
                                      <p:cBhvr>
                                        <p:cTn id="17" dur="500"/>
                                        <p:tgtEl>
                                          <p:spTgt spid="349195"/>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49186"/>
                                        </p:tgtEl>
                                        <p:attrNameLst>
                                          <p:attrName>style.visibility</p:attrName>
                                        </p:attrNameLst>
                                      </p:cBhvr>
                                      <p:to>
                                        <p:strVal val="visible"/>
                                      </p:to>
                                    </p:set>
                                    <p:animEffect transition="in" filter="dissolve">
                                      <p:cBhvr>
                                        <p:cTn id="20" dur="500"/>
                                        <p:tgtEl>
                                          <p:spTgt spid="349186"/>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49187"/>
                                        </p:tgtEl>
                                        <p:attrNameLst>
                                          <p:attrName>style.visibility</p:attrName>
                                        </p:attrNameLst>
                                      </p:cBhvr>
                                      <p:to>
                                        <p:strVal val="visible"/>
                                      </p:to>
                                    </p:set>
                                    <p:animEffect transition="in" filter="dissolve">
                                      <p:cBhvr>
                                        <p:cTn id="23" dur="500"/>
                                        <p:tgtEl>
                                          <p:spTgt spid="349187"/>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49188"/>
                                        </p:tgtEl>
                                        <p:attrNameLst>
                                          <p:attrName>style.visibility</p:attrName>
                                        </p:attrNameLst>
                                      </p:cBhvr>
                                      <p:to>
                                        <p:strVal val="visible"/>
                                      </p:to>
                                    </p:set>
                                    <p:animEffect transition="in" filter="dissolve">
                                      <p:cBhvr>
                                        <p:cTn id="26" dur="500"/>
                                        <p:tgtEl>
                                          <p:spTgt spid="349188"/>
                                        </p:tgtEl>
                                      </p:cBhvr>
                                    </p:animEffect>
                                  </p:childTnLst>
                                </p:cTn>
                              </p:par>
                            </p:childTnLst>
                          </p:cTn>
                        </p:par>
                        <p:par>
                          <p:cTn id="27" fill="hold" nodeType="afterGroup">
                            <p:stCondLst>
                              <p:cond delay="1000"/>
                            </p:stCondLst>
                            <p:childTnLst>
                              <p:par>
                                <p:cTn id="28" presetID="9" presetClass="entr" presetSubtype="0" fill="hold" grpId="0" nodeType="afterEffect">
                                  <p:stCondLst>
                                    <p:cond delay="0"/>
                                  </p:stCondLst>
                                  <p:childTnLst>
                                    <p:set>
                                      <p:cBhvr>
                                        <p:cTn id="29" dur="1" fill="hold">
                                          <p:stCondLst>
                                            <p:cond delay="0"/>
                                          </p:stCondLst>
                                        </p:cTn>
                                        <p:tgtEl>
                                          <p:spTgt spid="349218"/>
                                        </p:tgtEl>
                                        <p:attrNameLst>
                                          <p:attrName>style.visibility</p:attrName>
                                        </p:attrNameLst>
                                      </p:cBhvr>
                                      <p:to>
                                        <p:strVal val="visible"/>
                                      </p:to>
                                    </p:set>
                                    <p:animEffect transition="in" filter="dissolve">
                                      <p:cBhvr>
                                        <p:cTn id="30" dur="500"/>
                                        <p:tgtEl>
                                          <p:spTgt spid="349218"/>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49219"/>
                                        </p:tgtEl>
                                        <p:attrNameLst>
                                          <p:attrName>style.visibility</p:attrName>
                                        </p:attrNameLst>
                                      </p:cBhvr>
                                      <p:to>
                                        <p:strVal val="visible"/>
                                      </p:to>
                                    </p:set>
                                    <p:animEffect transition="in" filter="dissolve">
                                      <p:cBhvr>
                                        <p:cTn id="33" dur="500"/>
                                        <p:tgtEl>
                                          <p:spTgt spid="349219"/>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349220"/>
                                        </p:tgtEl>
                                        <p:attrNameLst>
                                          <p:attrName>style.visibility</p:attrName>
                                        </p:attrNameLst>
                                      </p:cBhvr>
                                      <p:to>
                                        <p:strVal val="visible"/>
                                      </p:to>
                                    </p:set>
                                    <p:animEffect transition="in" filter="dissolve">
                                      <p:cBhvr>
                                        <p:cTn id="36" dur="500"/>
                                        <p:tgtEl>
                                          <p:spTgt spid="349220"/>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349190"/>
                                        </p:tgtEl>
                                        <p:attrNameLst>
                                          <p:attrName>style.visibility</p:attrName>
                                        </p:attrNameLst>
                                      </p:cBhvr>
                                      <p:to>
                                        <p:strVal val="visible"/>
                                      </p:to>
                                    </p:set>
                                    <p:animEffect transition="in" filter="dissolve">
                                      <p:cBhvr>
                                        <p:cTn id="39" dur="500"/>
                                        <p:tgtEl>
                                          <p:spTgt spid="349190"/>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dissolve">
                                      <p:cBhvr>
                                        <p:cTn id="42" dur="500"/>
                                        <p:tgtEl>
                                          <p:spTgt spid="42"/>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dissolve">
                                      <p:cBhvr>
                                        <p:cTn id="45" dur="500"/>
                                        <p:tgtEl>
                                          <p:spTgt spid="44"/>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dissolve">
                                      <p:cBhvr>
                                        <p:cTn id="48" dur="500"/>
                                        <p:tgtEl>
                                          <p:spTgt spid="45"/>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dissolve">
                                      <p:cBhvr>
                                        <p:cTn id="51" dur="500"/>
                                        <p:tgtEl>
                                          <p:spTgt spid="39"/>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dissolve">
                                      <p:cBhvr>
                                        <p:cTn id="54" dur="500"/>
                                        <p:tgtEl>
                                          <p:spTgt spid="40"/>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dissolve">
                                      <p:cBhvr>
                                        <p:cTn id="5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86" grpId="0" animBg="1"/>
      <p:bldP spid="349187" grpId="0" animBg="1"/>
      <p:bldP spid="349188" grpId="0" animBg="1"/>
      <p:bldP spid="349189" grpId="0" animBg="1"/>
      <p:bldP spid="349190" grpId="0" animBg="1" autoUpdateAnimBg="0"/>
      <p:bldP spid="349195" grpId="0" animBg="1" autoUpdateAnimBg="0"/>
      <p:bldP spid="349196" grpId="0" animBg="1"/>
      <p:bldP spid="349197" grpId="0" animBg="1"/>
      <p:bldP spid="349218" grpId="0" animBg="1" autoUpdateAnimBg="0"/>
      <p:bldP spid="349219" grpId="0" animBg="1"/>
      <p:bldP spid="349220" grpId="0" animBg="1"/>
      <p:bldP spid="39" grpId="0" animBg="1"/>
      <p:bldP spid="40" grpId="0" animBg="1"/>
      <p:bldP spid="41" grpId="0" animBg="1"/>
      <p:bldP spid="42" grpId="0" animBg="1"/>
      <p:bldP spid="44" grpId="0" animBg="1"/>
      <p:bldP spid="4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51234" name="Text Box 1026"/>
          <p:cNvSpPr txBox="1">
            <a:spLocks noChangeArrowheads="1"/>
          </p:cNvSpPr>
          <p:nvPr/>
        </p:nvSpPr>
        <p:spPr bwMode="auto">
          <a:xfrm>
            <a:off x="304800" y="2362200"/>
            <a:ext cx="8305800" cy="646331"/>
          </a:xfrm>
          <a:prstGeom prst="rect">
            <a:avLst/>
          </a:prstGeom>
          <a:gradFill rotWithShape="0">
            <a:gsLst>
              <a:gs pos="0">
                <a:srgbClr val="990099"/>
              </a:gs>
              <a:gs pos="100000">
                <a:srgbClr val="990099">
                  <a:gamma/>
                  <a:shade val="46275"/>
                  <a:invGamma/>
                </a:srgbClr>
              </a:gs>
            </a:gsLst>
            <a:path path="shape">
              <a:fillToRect l="50000" t="50000" r="50000" b="50000"/>
            </a:path>
          </a:gra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المجمع العام</a:t>
            </a:r>
            <a:endParaRPr kumimoji="0" lang="en-US" sz="36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51235" name="Text Box 1027"/>
          <p:cNvSpPr txBox="1">
            <a:spLocks noChangeArrowheads="1"/>
          </p:cNvSpPr>
          <p:nvPr/>
        </p:nvSpPr>
        <p:spPr bwMode="auto">
          <a:xfrm>
            <a:off x="152400" y="4953000"/>
            <a:ext cx="1905000" cy="461665"/>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المشيخة</a:t>
            </a:r>
            <a:endParaRPr kumimoji="0" lang="en-US" sz="24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47140" name="Line 1028"/>
          <p:cNvSpPr>
            <a:spLocks noChangeShapeType="1"/>
          </p:cNvSpPr>
          <p:nvPr/>
        </p:nvSpPr>
        <p:spPr bwMode="auto">
          <a:xfrm>
            <a:off x="3175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347141" name="Line 1029"/>
          <p:cNvSpPr>
            <a:spLocks noChangeShapeType="1"/>
          </p:cNvSpPr>
          <p:nvPr/>
        </p:nvSpPr>
        <p:spPr bwMode="auto">
          <a:xfrm>
            <a:off x="3175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pic>
        <p:nvPicPr>
          <p:cNvPr id="347142" name="Picture 1030"/>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1524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39" name="Text Box 1031"/>
          <p:cNvSpPr txBox="1">
            <a:spLocks noChangeArrowheads="1"/>
          </p:cNvSpPr>
          <p:nvPr/>
        </p:nvSpPr>
        <p:spPr bwMode="auto">
          <a:xfrm>
            <a:off x="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الشعب</a:t>
            </a:r>
            <a:endParaRPr kumimoji="0" lang="en-US" sz="10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47144" name="Text Box 1032"/>
          <p:cNvSpPr txBox="1">
            <a:spLocks noChangeArrowheads="1"/>
          </p:cNvSpPr>
          <p:nvPr/>
        </p:nvSpPr>
        <p:spPr bwMode="auto">
          <a:xfrm>
            <a:off x="127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شيوخ</a:t>
            </a:r>
          </a:p>
        </p:txBody>
      </p:sp>
      <p:sp>
        <p:nvSpPr>
          <p:cNvPr id="351241" name="Line 1033"/>
          <p:cNvSpPr>
            <a:spLocks noChangeShapeType="1"/>
          </p:cNvSpPr>
          <p:nvPr/>
        </p:nvSpPr>
        <p:spPr bwMode="auto">
          <a:xfrm>
            <a:off x="3352800" y="4495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351242" name="Line 1034"/>
          <p:cNvSpPr>
            <a:spLocks noChangeShapeType="1"/>
          </p:cNvSpPr>
          <p:nvPr/>
        </p:nvSpPr>
        <p:spPr bwMode="auto">
          <a:xfrm>
            <a:off x="1066800" y="4495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347147" name="Rectangle 1035"/>
          <p:cNvSpPr>
            <a:spLocks noGrp="1" noChangeArrowheads="1"/>
          </p:cNvSpPr>
          <p:nvPr>
            <p:ph type="title" idx="4294967295"/>
          </p:nvPr>
        </p:nvSpPr>
        <p:spPr>
          <a:xfrm>
            <a:off x="457200" y="304800"/>
            <a:ext cx="8229600" cy="1143000"/>
          </a:xfrm>
        </p:spPr>
        <p:txBody>
          <a:bodyPr/>
          <a:lstStyle/>
          <a:p>
            <a:pPr eaLnBrk="1" hangingPunct="1"/>
            <a:r>
              <a:rPr lang="ar-JO" dirty="0">
                <a:solidFill>
                  <a:schemeClr val="bg1"/>
                </a:solidFill>
                <a:latin typeface="Arial" panose="020B0604020202020204" pitchFamily="34" charset="0"/>
                <a:ea typeface="ＭＳ Ｐゴシック" charset="0"/>
                <a:cs typeface="Arial" panose="020B0604020202020204" pitchFamily="34" charset="0"/>
              </a:rPr>
              <a:t>الهيكل المشيخي الأعلى</a:t>
            </a:r>
            <a:endParaRPr lang="en-US" dirty="0">
              <a:latin typeface="Arial" panose="020B0604020202020204" pitchFamily="34" charset="0"/>
              <a:ea typeface="ＭＳ Ｐゴシック" charset="0"/>
              <a:cs typeface="Arial" panose="020B0604020202020204" pitchFamily="34" charset="0"/>
            </a:endParaRPr>
          </a:p>
        </p:txBody>
      </p:sp>
      <p:sp>
        <p:nvSpPr>
          <p:cNvPr id="347148" name="Line 1036"/>
          <p:cNvSpPr>
            <a:spLocks noChangeShapeType="1"/>
          </p:cNvSpPr>
          <p:nvPr/>
        </p:nvSpPr>
        <p:spPr bwMode="auto">
          <a:xfrm>
            <a:off x="10668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347149" name="Line 1037"/>
          <p:cNvSpPr>
            <a:spLocks noChangeShapeType="1"/>
          </p:cNvSpPr>
          <p:nvPr/>
        </p:nvSpPr>
        <p:spPr bwMode="auto">
          <a:xfrm>
            <a:off x="10668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pic>
        <p:nvPicPr>
          <p:cNvPr id="347150" name="Picture 1038"/>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9017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47" name="Text Box 1039"/>
          <p:cNvSpPr txBox="1">
            <a:spLocks noChangeArrowheads="1"/>
          </p:cNvSpPr>
          <p:nvPr/>
        </p:nvSpPr>
        <p:spPr bwMode="auto">
          <a:xfrm>
            <a:off x="749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الشعب</a:t>
            </a:r>
          </a:p>
        </p:txBody>
      </p:sp>
      <p:sp>
        <p:nvSpPr>
          <p:cNvPr id="347152" name="Text Box 1040"/>
          <p:cNvSpPr txBox="1">
            <a:spLocks noChangeArrowheads="1"/>
          </p:cNvSpPr>
          <p:nvPr/>
        </p:nvSpPr>
        <p:spPr bwMode="auto">
          <a:xfrm>
            <a:off x="762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شيوخ</a:t>
            </a:r>
          </a:p>
        </p:txBody>
      </p:sp>
      <p:sp>
        <p:nvSpPr>
          <p:cNvPr id="347153" name="Line 1041"/>
          <p:cNvSpPr>
            <a:spLocks noChangeShapeType="1"/>
          </p:cNvSpPr>
          <p:nvPr/>
        </p:nvSpPr>
        <p:spPr bwMode="auto">
          <a:xfrm>
            <a:off x="18288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347154" name="Line 1042"/>
          <p:cNvSpPr>
            <a:spLocks noChangeShapeType="1"/>
          </p:cNvSpPr>
          <p:nvPr/>
        </p:nvSpPr>
        <p:spPr bwMode="auto">
          <a:xfrm>
            <a:off x="18288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pic>
        <p:nvPicPr>
          <p:cNvPr id="347155" name="Picture 1043"/>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16637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52" name="Text Box 1044"/>
          <p:cNvSpPr txBox="1">
            <a:spLocks noChangeArrowheads="1"/>
          </p:cNvSpPr>
          <p:nvPr/>
        </p:nvSpPr>
        <p:spPr bwMode="auto">
          <a:xfrm>
            <a:off x="1511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الشعب</a:t>
            </a:r>
          </a:p>
        </p:txBody>
      </p:sp>
      <p:sp>
        <p:nvSpPr>
          <p:cNvPr id="347157" name="Text Box 1045"/>
          <p:cNvSpPr txBox="1">
            <a:spLocks noChangeArrowheads="1"/>
          </p:cNvSpPr>
          <p:nvPr/>
        </p:nvSpPr>
        <p:spPr bwMode="auto">
          <a:xfrm>
            <a:off x="1524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شيوخ</a:t>
            </a:r>
          </a:p>
        </p:txBody>
      </p:sp>
      <p:sp>
        <p:nvSpPr>
          <p:cNvPr id="351254" name="Text Box 1046"/>
          <p:cNvSpPr txBox="1">
            <a:spLocks noChangeArrowheads="1"/>
          </p:cNvSpPr>
          <p:nvPr/>
        </p:nvSpPr>
        <p:spPr bwMode="auto">
          <a:xfrm>
            <a:off x="2438400" y="4953000"/>
            <a:ext cx="1905000" cy="461665"/>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المشيخة</a:t>
            </a:r>
          </a:p>
        </p:txBody>
      </p:sp>
      <p:sp>
        <p:nvSpPr>
          <p:cNvPr id="347159" name="Line 1047"/>
          <p:cNvSpPr>
            <a:spLocks noChangeShapeType="1"/>
          </p:cNvSpPr>
          <p:nvPr/>
        </p:nvSpPr>
        <p:spPr bwMode="auto">
          <a:xfrm>
            <a:off x="26035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347160" name="Line 1048"/>
          <p:cNvSpPr>
            <a:spLocks noChangeShapeType="1"/>
          </p:cNvSpPr>
          <p:nvPr/>
        </p:nvSpPr>
        <p:spPr bwMode="auto">
          <a:xfrm>
            <a:off x="26035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pic>
        <p:nvPicPr>
          <p:cNvPr id="347161" name="Picture 1049"/>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24384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58" name="Text Box 1050"/>
          <p:cNvSpPr txBox="1">
            <a:spLocks noChangeArrowheads="1"/>
          </p:cNvSpPr>
          <p:nvPr/>
        </p:nvSpPr>
        <p:spPr bwMode="auto">
          <a:xfrm>
            <a:off x="22860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الشعب</a:t>
            </a:r>
          </a:p>
        </p:txBody>
      </p:sp>
      <p:sp>
        <p:nvSpPr>
          <p:cNvPr id="347163" name="Text Box 1051"/>
          <p:cNvSpPr txBox="1">
            <a:spLocks noChangeArrowheads="1"/>
          </p:cNvSpPr>
          <p:nvPr/>
        </p:nvSpPr>
        <p:spPr bwMode="auto">
          <a:xfrm>
            <a:off x="22987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شيوخ</a:t>
            </a:r>
          </a:p>
        </p:txBody>
      </p:sp>
      <p:sp>
        <p:nvSpPr>
          <p:cNvPr id="347164" name="Line 1052"/>
          <p:cNvSpPr>
            <a:spLocks noChangeShapeType="1"/>
          </p:cNvSpPr>
          <p:nvPr/>
        </p:nvSpPr>
        <p:spPr bwMode="auto">
          <a:xfrm>
            <a:off x="33528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347165" name="Line 1053"/>
          <p:cNvSpPr>
            <a:spLocks noChangeShapeType="1"/>
          </p:cNvSpPr>
          <p:nvPr/>
        </p:nvSpPr>
        <p:spPr bwMode="auto">
          <a:xfrm>
            <a:off x="33528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pic>
        <p:nvPicPr>
          <p:cNvPr id="347166" name="Picture 1054"/>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31877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63" name="Text Box 1055"/>
          <p:cNvSpPr txBox="1">
            <a:spLocks noChangeArrowheads="1"/>
          </p:cNvSpPr>
          <p:nvPr/>
        </p:nvSpPr>
        <p:spPr bwMode="auto">
          <a:xfrm>
            <a:off x="3035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الشعب</a:t>
            </a:r>
          </a:p>
        </p:txBody>
      </p:sp>
      <p:sp>
        <p:nvSpPr>
          <p:cNvPr id="347168" name="Text Box 1056"/>
          <p:cNvSpPr txBox="1">
            <a:spLocks noChangeArrowheads="1"/>
          </p:cNvSpPr>
          <p:nvPr/>
        </p:nvSpPr>
        <p:spPr bwMode="auto">
          <a:xfrm>
            <a:off x="3048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شيوخ</a:t>
            </a:r>
          </a:p>
        </p:txBody>
      </p:sp>
      <p:sp>
        <p:nvSpPr>
          <p:cNvPr id="347169" name="Line 1057"/>
          <p:cNvSpPr>
            <a:spLocks noChangeShapeType="1"/>
          </p:cNvSpPr>
          <p:nvPr/>
        </p:nvSpPr>
        <p:spPr bwMode="auto">
          <a:xfrm>
            <a:off x="41148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347170" name="Line 1058"/>
          <p:cNvSpPr>
            <a:spLocks noChangeShapeType="1"/>
          </p:cNvSpPr>
          <p:nvPr/>
        </p:nvSpPr>
        <p:spPr bwMode="auto">
          <a:xfrm>
            <a:off x="41148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pic>
        <p:nvPicPr>
          <p:cNvPr id="347171" name="Picture 1059"/>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39497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68" name="Text Box 1060"/>
          <p:cNvSpPr txBox="1">
            <a:spLocks noChangeArrowheads="1"/>
          </p:cNvSpPr>
          <p:nvPr/>
        </p:nvSpPr>
        <p:spPr bwMode="auto">
          <a:xfrm>
            <a:off x="3797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الشعب</a:t>
            </a:r>
          </a:p>
        </p:txBody>
      </p:sp>
      <p:sp>
        <p:nvSpPr>
          <p:cNvPr id="347173" name="Text Box 1061"/>
          <p:cNvSpPr txBox="1">
            <a:spLocks noChangeArrowheads="1"/>
          </p:cNvSpPr>
          <p:nvPr/>
        </p:nvSpPr>
        <p:spPr bwMode="auto">
          <a:xfrm>
            <a:off x="3810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شيوخ</a:t>
            </a:r>
          </a:p>
        </p:txBody>
      </p:sp>
      <p:sp>
        <p:nvSpPr>
          <p:cNvPr id="351270" name="Text Box 1062"/>
          <p:cNvSpPr txBox="1">
            <a:spLocks noChangeArrowheads="1"/>
          </p:cNvSpPr>
          <p:nvPr/>
        </p:nvSpPr>
        <p:spPr bwMode="auto">
          <a:xfrm>
            <a:off x="4724400" y="4953000"/>
            <a:ext cx="1905000" cy="461665"/>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المشيخة</a:t>
            </a:r>
          </a:p>
        </p:txBody>
      </p:sp>
      <p:sp>
        <p:nvSpPr>
          <p:cNvPr id="347175" name="Line 1063"/>
          <p:cNvSpPr>
            <a:spLocks noChangeShapeType="1"/>
          </p:cNvSpPr>
          <p:nvPr/>
        </p:nvSpPr>
        <p:spPr bwMode="auto">
          <a:xfrm>
            <a:off x="48895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347176" name="Line 1064"/>
          <p:cNvSpPr>
            <a:spLocks noChangeShapeType="1"/>
          </p:cNvSpPr>
          <p:nvPr/>
        </p:nvSpPr>
        <p:spPr bwMode="auto">
          <a:xfrm>
            <a:off x="48895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pic>
        <p:nvPicPr>
          <p:cNvPr id="347177" name="Picture 1065"/>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47244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74" name="Text Box 1066"/>
          <p:cNvSpPr txBox="1">
            <a:spLocks noChangeArrowheads="1"/>
          </p:cNvSpPr>
          <p:nvPr/>
        </p:nvSpPr>
        <p:spPr bwMode="auto">
          <a:xfrm>
            <a:off x="45720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الشعب</a:t>
            </a:r>
          </a:p>
        </p:txBody>
      </p:sp>
      <p:sp>
        <p:nvSpPr>
          <p:cNvPr id="347179" name="Text Box 1067"/>
          <p:cNvSpPr txBox="1">
            <a:spLocks noChangeArrowheads="1"/>
          </p:cNvSpPr>
          <p:nvPr/>
        </p:nvSpPr>
        <p:spPr bwMode="auto">
          <a:xfrm>
            <a:off x="45847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شيوخ</a:t>
            </a:r>
          </a:p>
        </p:txBody>
      </p:sp>
      <p:sp>
        <p:nvSpPr>
          <p:cNvPr id="347180" name="Line 1068"/>
          <p:cNvSpPr>
            <a:spLocks noChangeShapeType="1"/>
          </p:cNvSpPr>
          <p:nvPr/>
        </p:nvSpPr>
        <p:spPr bwMode="auto">
          <a:xfrm>
            <a:off x="56388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347181" name="Line 1069"/>
          <p:cNvSpPr>
            <a:spLocks noChangeShapeType="1"/>
          </p:cNvSpPr>
          <p:nvPr/>
        </p:nvSpPr>
        <p:spPr bwMode="auto">
          <a:xfrm>
            <a:off x="56388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pic>
        <p:nvPicPr>
          <p:cNvPr id="347182" name="Picture 1070"/>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54737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79" name="Text Box 1071"/>
          <p:cNvSpPr txBox="1">
            <a:spLocks noChangeArrowheads="1"/>
          </p:cNvSpPr>
          <p:nvPr/>
        </p:nvSpPr>
        <p:spPr bwMode="auto">
          <a:xfrm>
            <a:off x="5321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الشعب</a:t>
            </a:r>
          </a:p>
        </p:txBody>
      </p:sp>
      <p:sp>
        <p:nvSpPr>
          <p:cNvPr id="347184" name="Text Box 1072"/>
          <p:cNvSpPr txBox="1">
            <a:spLocks noChangeArrowheads="1"/>
          </p:cNvSpPr>
          <p:nvPr/>
        </p:nvSpPr>
        <p:spPr bwMode="auto">
          <a:xfrm>
            <a:off x="5334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شيوخ</a:t>
            </a:r>
          </a:p>
        </p:txBody>
      </p:sp>
      <p:sp>
        <p:nvSpPr>
          <p:cNvPr id="347185" name="Line 1073"/>
          <p:cNvSpPr>
            <a:spLocks noChangeShapeType="1"/>
          </p:cNvSpPr>
          <p:nvPr/>
        </p:nvSpPr>
        <p:spPr bwMode="auto">
          <a:xfrm>
            <a:off x="64008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347186" name="Line 1074"/>
          <p:cNvSpPr>
            <a:spLocks noChangeShapeType="1"/>
          </p:cNvSpPr>
          <p:nvPr/>
        </p:nvSpPr>
        <p:spPr bwMode="auto">
          <a:xfrm>
            <a:off x="64008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pic>
        <p:nvPicPr>
          <p:cNvPr id="347187" name="Picture 1075"/>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62357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84" name="Text Box 1076"/>
          <p:cNvSpPr txBox="1">
            <a:spLocks noChangeArrowheads="1"/>
          </p:cNvSpPr>
          <p:nvPr/>
        </p:nvSpPr>
        <p:spPr bwMode="auto">
          <a:xfrm>
            <a:off x="6083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الشعب</a:t>
            </a:r>
          </a:p>
        </p:txBody>
      </p:sp>
      <p:sp>
        <p:nvSpPr>
          <p:cNvPr id="347189" name="Text Box 1077"/>
          <p:cNvSpPr txBox="1">
            <a:spLocks noChangeArrowheads="1"/>
          </p:cNvSpPr>
          <p:nvPr/>
        </p:nvSpPr>
        <p:spPr bwMode="auto">
          <a:xfrm>
            <a:off x="6096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شيوخ</a:t>
            </a:r>
          </a:p>
        </p:txBody>
      </p:sp>
      <p:sp>
        <p:nvSpPr>
          <p:cNvPr id="351286" name="Text Box 1078"/>
          <p:cNvSpPr txBox="1">
            <a:spLocks noChangeArrowheads="1"/>
          </p:cNvSpPr>
          <p:nvPr/>
        </p:nvSpPr>
        <p:spPr bwMode="auto">
          <a:xfrm>
            <a:off x="7010400" y="4953000"/>
            <a:ext cx="1905000" cy="461665"/>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المشيخة</a:t>
            </a:r>
          </a:p>
        </p:txBody>
      </p:sp>
      <p:sp>
        <p:nvSpPr>
          <p:cNvPr id="347191" name="Line 1079"/>
          <p:cNvSpPr>
            <a:spLocks noChangeShapeType="1"/>
          </p:cNvSpPr>
          <p:nvPr/>
        </p:nvSpPr>
        <p:spPr bwMode="auto">
          <a:xfrm>
            <a:off x="71755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347192" name="Line 1080"/>
          <p:cNvSpPr>
            <a:spLocks noChangeShapeType="1"/>
          </p:cNvSpPr>
          <p:nvPr/>
        </p:nvSpPr>
        <p:spPr bwMode="auto">
          <a:xfrm>
            <a:off x="71755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pic>
        <p:nvPicPr>
          <p:cNvPr id="347193" name="Picture 1081"/>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70104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90" name="Text Box 1082"/>
          <p:cNvSpPr txBox="1">
            <a:spLocks noChangeArrowheads="1"/>
          </p:cNvSpPr>
          <p:nvPr/>
        </p:nvSpPr>
        <p:spPr bwMode="auto">
          <a:xfrm>
            <a:off x="68580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الشعب</a:t>
            </a:r>
          </a:p>
        </p:txBody>
      </p:sp>
      <p:sp>
        <p:nvSpPr>
          <p:cNvPr id="347195" name="Text Box 1083"/>
          <p:cNvSpPr txBox="1">
            <a:spLocks noChangeArrowheads="1"/>
          </p:cNvSpPr>
          <p:nvPr/>
        </p:nvSpPr>
        <p:spPr bwMode="auto">
          <a:xfrm>
            <a:off x="68707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شيوخ</a:t>
            </a:r>
          </a:p>
        </p:txBody>
      </p:sp>
      <p:sp>
        <p:nvSpPr>
          <p:cNvPr id="347196" name="Line 1084"/>
          <p:cNvSpPr>
            <a:spLocks noChangeShapeType="1"/>
          </p:cNvSpPr>
          <p:nvPr/>
        </p:nvSpPr>
        <p:spPr bwMode="auto">
          <a:xfrm>
            <a:off x="79248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347197" name="Line 1085"/>
          <p:cNvSpPr>
            <a:spLocks noChangeShapeType="1"/>
          </p:cNvSpPr>
          <p:nvPr/>
        </p:nvSpPr>
        <p:spPr bwMode="auto">
          <a:xfrm>
            <a:off x="79248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pic>
        <p:nvPicPr>
          <p:cNvPr id="347198" name="Picture 1086"/>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77597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95" name="Text Box 1087"/>
          <p:cNvSpPr txBox="1">
            <a:spLocks noChangeArrowheads="1"/>
          </p:cNvSpPr>
          <p:nvPr/>
        </p:nvSpPr>
        <p:spPr bwMode="auto">
          <a:xfrm>
            <a:off x="7607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الشعب</a:t>
            </a:r>
          </a:p>
        </p:txBody>
      </p:sp>
      <p:sp>
        <p:nvSpPr>
          <p:cNvPr id="347200" name="Text Box 1088"/>
          <p:cNvSpPr txBox="1">
            <a:spLocks noChangeArrowheads="1"/>
          </p:cNvSpPr>
          <p:nvPr/>
        </p:nvSpPr>
        <p:spPr bwMode="auto">
          <a:xfrm>
            <a:off x="7620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شيوخ</a:t>
            </a:r>
          </a:p>
        </p:txBody>
      </p:sp>
      <p:sp>
        <p:nvSpPr>
          <p:cNvPr id="347201" name="Line 1089"/>
          <p:cNvSpPr>
            <a:spLocks noChangeShapeType="1"/>
          </p:cNvSpPr>
          <p:nvPr/>
        </p:nvSpPr>
        <p:spPr bwMode="auto">
          <a:xfrm>
            <a:off x="86868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347202" name="Line 1090"/>
          <p:cNvSpPr>
            <a:spLocks noChangeShapeType="1"/>
          </p:cNvSpPr>
          <p:nvPr/>
        </p:nvSpPr>
        <p:spPr bwMode="auto">
          <a:xfrm>
            <a:off x="86868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pic>
        <p:nvPicPr>
          <p:cNvPr id="347203" name="Picture 1091"/>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85217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300" name="Text Box 1092"/>
          <p:cNvSpPr txBox="1">
            <a:spLocks noChangeArrowheads="1"/>
          </p:cNvSpPr>
          <p:nvPr/>
        </p:nvSpPr>
        <p:spPr bwMode="auto">
          <a:xfrm>
            <a:off x="8369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الشعب</a:t>
            </a:r>
          </a:p>
        </p:txBody>
      </p:sp>
      <p:sp>
        <p:nvSpPr>
          <p:cNvPr id="347205" name="Text Box 1093"/>
          <p:cNvSpPr txBox="1">
            <a:spLocks noChangeArrowheads="1"/>
          </p:cNvSpPr>
          <p:nvPr/>
        </p:nvSpPr>
        <p:spPr bwMode="auto">
          <a:xfrm>
            <a:off x="8382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شيوخ</a:t>
            </a:r>
          </a:p>
        </p:txBody>
      </p:sp>
      <p:sp>
        <p:nvSpPr>
          <p:cNvPr id="351302" name="Text Box 1094"/>
          <p:cNvSpPr txBox="1">
            <a:spLocks noChangeArrowheads="1"/>
          </p:cNvSpPr>
          <p:nvPr/>
        </p:nvSpPr>
        <p:spPr bwMode="auto">
          <a:xfrm>
            <a:off x="228600" y="3721100"/>
            <a:ext cx="3810000" cy="646331"/>
          </a:xfrm>
          <a:prstGeom prst="rect">
            <a:avLst/>
          </a:prstGeom>
          <a:solidFill>
            <a:srgbClr val="000082"/>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السينودس</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1303" name="Line 1095"/>
          <p:cNvSpPr>
            <a:spLocks noChangeShapeType="1"/>
          </p:cNvSpPr>
          <p:nvPr/>
        </p:nvSpPr>
        <p:spPr bwMode="auto">
          <a:xfrm>
            <a:off x="7848600" y="45085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351304" name="Line 1096"/>
          <p:cNvSpPr>
            <a:spLocks noChangeShapeType="1"/>
          </p:cNvSpPr>
          <p:nvPr/>
        </p:nvSpPr>
        <p:spPr bwMode="auto">
          <a:xfrm>
            <a:off x="5562600" y="45085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351305" name="Text Box 1097"/>
          <p:cNvSpPr txBox="1">
            <a:spLocks noChangeArrowheads="1"/>
          </p:cNvSpPr>
          <p:nvPr/>
        </p:nvSpPr>
        <p:spPr bwMode="auto">
          <a:xfrm>
            <a:off x="4724400" y="3733800"/>
            <a:ext cx="3810000" cy="646331"/>
          </a:xfrm>
          <a:prstGeom prst="rect">
            <a:avLst/>
          </a:prstGeom>
          <a:solidFill>
            <a:srgbClr val="000082"/>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السينودس</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1306" name="Line 1098"/>
          <p:cNvSpPr>
            <a:spLocks noChangeShapeType="1"/>
          </p:cNvSpPr>
          <p:nvPr/>
        </p:nvSpPr>
        <p:spPr bwMode="auto">
          <a:xfrm>
            <a:off x="6477000" y="3200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351307" name="Line 1099"/>
          <p:cNvSpPr>
            <a:spLocks noChangeShapeType="1"/>
          </p:cNvSpPr>
          <p:nvPr/>
        </p:nvSpPr>
        <p:spPr bwMode="auto">
          <a:xfrm>
            <a:off x="2209800" y="3200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77" name="Text Box 29"/>
          <p:cNvSpPr txBox="1">
            <a:spLocks noChangeArrowheads="1"/>
          </p:cNvSpPr>
          <p:nvPr/>
        </p:nvSpPr>
        <p:spPr bwMode="auto">
          <a:xfrm>
            <a:off x="8172450" y="76200"/>
            <a:ext cx="771365" cy="461665"/>
          </a:xfrm>
          <a:prstGeom prst="rect">
            <a:avLst/>
          </a:prstGeom>
          <a:noFill/>
          <a:ln>
            <a:noFill/>
          </a:ln>
          <a:effectLst>
            <a:outerShdw blurRad="63500" dist="35921" dir="2700000" algn="ctr" rotWithShape="0">
              <a:srgbClr val="3E3E5C">
                <a:alpha val="74998"/>
              </a:srgbClr>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ea typeface="ＭＳ Ｐゴシック" charset="0"/>
                <a:cs typeface="Arial" panose="020B0604020202020204" pitchFamily="34" charset="0"/>
              </a:rPr>
              <a:t>244أ</a:t>
            </a:r>
            <a:endParaRPr kumimoji="0" lang="en-US" sz="2400" b="1" i="0" u="none" strike="noStrike" kern="0" cap="none" spc="0" normalizeH="0" baseline="0" noProof="0" dirty="0">
              <a:ln>
                <a:noFill/>
              </a:ln>
              <a:solidFill>
                <a:srgbClr val="FFFFFF"/>
              </a:solidFill>
              <a:effectLst/>
              <a:uLnTx/>
              <a:uFillTx/>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51235"/>
                                        </p:tgtEl>
                                        <p:attrNameLst>
                                          <p:attrName>style.visibility</p:attrName>
                                        </p:attrNameLst>
                                      </p:cBhvr>
                                      <p:to>
                                        <p:strVal val="visible"/>
                                      </p:to>
                                    </p:set>
                                    <p:animEffect transition="in" filter="dissolve">
                                      <p:cBhvr>
                                        <p:cTn id="7" dur="500"/>
                                        <p:tgtEl>
                                          <p:spTgt spid="351235"/>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51254"/>
                                        </p:tgtEl>
                                        <p:attrNameLst>
                                          <p:attrName>style.visibility</p:attrName>
                                        </p:attrNameLst>
                                      </p:cBhvr>
                                      <p:to>
                                        <p:strVal val="visible"/>
                                      </p:to>
                                    </p:set>
                                    <p:animEffect transition="in" filter="dissolve">
                                      <p:cBhvr>
                                        <p:cTn id="11" dur="500"/>
                                        <p:tgtEl>
                                          <p:spTgt spid="351254"/>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51270"/>
                                        </p:tgtEl>
                                        <p:attrNameLst>
                                          <p:attrName>style.visibility</p:attrName>
                                        </p:attrNameLst>
                                      </p:cBhvr>
                                      <p:to>
                                        <p:strVal val="visible"/>
                                      </p:to>
                                    </p:set>
                                    <p:animEffect transition="in" filter="dissolve">
                                      <p:cBhvr>
                                        <p:cTn id="15" dur="500"/>
                                        <p:tgtEl>
                                          <p:spTgt spid="351270"/>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51286"/>
                                        </p:tgtEl>
                                        <p:attrNameLst>
                                          <p:attrName>style.visibility</p:attrName>
                                        </p:attrNameLst>
                                      </p:cBhvr>
                                      <p:to>
                                        <p:strVal val="visible"/>
                                      </p:to>
                                    </p:set>
                                    <p:animEffect transition="in" filter="dissolve">
                                      <p:cBhvr>
                                        <p:cTn id="19" dur="500"/>
                                        <p:tgtEl>
                                          <p:spTgt spid="351286"/>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51241"/>
                                        </p:tgtEl>
                                        <p:attrNameLst>
                                          <p:attrName>style.visibility</p:attrName>
                                        </p:attrNameLst>
                                      </p:cBhvr>
                                      <p:to>
                                        <p:strVal val="visible"/>
                                      </p:to>
                                    </p:set>
                                    <p:animEffect transition="in" filter="dissolve">
                                      <p:cBhvr>
                                        <p:cTn id="22" dur="500"/>
                                        <p:tgtEl>
                                          <p:spTgt spid="35124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51242"/>
                                        </p:tgtEl>
                                        <p:attrNameLst>
                                          <p:attrName>style.visibility</p:attrName>
                                        </p:attrNameLst>
                                      </p:cBhvr>
                                      <p:to>
                                        <p:strVal val="visible"/>
                                      </p:to>
                                    </p:set>
                                    <p:animEffect transition="in" filter="dissolve">
                                      <p:cBhvr>
                                        <p:cTn id="25" dur="500"/>
                                        <p:tgtEl>
                                          <p:spTgt spid="35124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51302"/>
                                        </p:tgtEl>
                                        <p:attrNameLst>
                                          <p:attrName>style.visibility</p:attrName>
                                        </p:attrNameLst>
                                      </p:cBhvr>
                                      <p:to>
                                        <p:strVal val="visible"/>
                                      </p:to>
                                    </p:set>
                                    <p:animEffect transition="in" filter="dissolve">
                                      <p:cBhvr>
                                        <p:cTn id="28" dur="500"/>
                                        <p:tgtEl>
                                          <p:spTgt spid="351302"/>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51303"/>
                                        </p:tgtEl>
                                        <p:attrNameLst>
                                          <p:attrName>style.visibility</p:attrName>
                                        </p:attrNameLst>
                                      </p:cBhvr>
                                      <p:to>
                                        <p:strVal val="visible"/>
                                      </p:to>
                                    </p:set>
                                    <p:animEffect transition="in" filter="dissolve">
                                      <p:cBhvr>
                                        <p:cTn id="31" dur="500"/>
                                        <p:tgtEl>
                                          <p:spTgt spid="351303"/>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51304"/>
                                        </p:tgtEl>
                                        <p:attrNameLst>
                                          <p:attrName>style.visibility</p:attrName>
                                        </p:attrNameLst>
                                      </p:cBhvr>
                                      <p:to>
                                        <p:strVal val="visible"/>
                                      </p:to>
                                    </p:set>
                                    <p:animEffect transition="in" filter="dissolve">
                                      <p:cBhvr>
                                        <p:cTn id="34" dur="500"/>
                                        <p:tgtEl>
                                          <p:spTgt spid="351304"/>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351305"/>
                                        </p:tgtEl>
                                        <p:attrNameLst>
                                          <p:attrName>style.visibility</p:attrName>
                                        </p:attrNameLst>
                                      </p:cBhvr>
                                      <p:to>
                                        <p:strVal val="visible"/>
                                      </p:to>
                                    </p:set>
                                    <p:animEffect transition="in" filter="dissolve">
                                      <p:cBhvr>
                                        <p:cTn id="37" dur="500"/>
                                        <p:tgtEl>
                                          <p:spTgt spid="351305"/>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351306"/>
                                        </p:tgtEl>
                                        <p:attrNameLst>
                                          <p:attrName>style.visibility</p:attrName>
                                        </p:attrNameLst>
                                      </p:cBhvr>
                                      <p:to>
                                        <p:strVal val="visible"/>
                                      </p:to>
                                    </p:set>
                                    <p:animEffect transition="in" filter="dissolve">
                                      <p:cBhvr>
                                        <p:cTn id="40" dur="500"/>
                                        <p:tgtEl>
                                          <p:spTgt spid="351306"/>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351307"/>
                                        </p:tgtEl>
                                        <p:attrNameLst>
                                          <p:attrName>style.visibility</p:attrName>
                                        </p:attrNameLst>
                                      </p:cBhvr>
                                      <p:to>
                                        <p:strVal val="visible"/>
                                      </p:to>
                                    </p:set>
                                    <p:animEffect transition="in" filter="dissolve">
                                      <p:cBhvr>
                                        <p:cTn id="43" dur="500"/>
                                        <p:tgtEl>
                                          <p:spTgt spid="351307"/>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351234"/>
                                        </p:tgtEl>
                                        <p:attrNameLst>
                                          <p:attrName>style.visibility</p:attrName>
                                        </p:attrNameLst>
                                      </p:cBhvr>
                                      <p:to>
                                        <p:strVal val="visible"/>
                                      </p:to>
                                    </p:set>
                                    <p:animEffect transition="in" filter="dissolve">
                                      <p:cBhvr>
                                        <p:cTn id="46" dur="500"/>
                                        <p:tgtEl>
                                          <p:spTgt spid="351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34" grpId="0" animBg="1" autoUpdateAnimBg="0"/>
      <p:bldP spid="351235" grpId="0" animBg="1" autoUpdateAnimBg="0"/>
      <p:bldP spid="351241" grpId="0" animBg="1"/>
      <p:bldP spid="351242" grpId="0" animBg="1"/>
      <p:bldP spid="351254" grpId="0" animBg="1" autoUpdateAnimBg="0"/>
      <p:bldP spid="351270" grpId="0" animBg="1" autoUpdateAnimBg="0"/>
      <p:bldP spid="351286" grpId="0" animBg="1" autoUpdateAnimBg="0"/>
      <p:bldP spid="351302" grpId="0" animBg="1" autoUpdateAnimBg="0"/>
      <p:bldP spid="351303" grpId="0" animBg="1"/>
      <p:bldP spid="351304" grpId="0" animBg="1"/>
      <p:bldP spid="351305" grpId="0" animBg="1" autoUpdateAnimBg="0"/>
      <p:bldP spid="351306" grpId="0" animBg="1"/>
      <p:bldP spid="35130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ctrTitle"/>
          </p:nvPr>
        </p:nvSpPr>
        <p:spPr>
          <a:xfrm>
            <a:off x="685800" y="914400"/>
            <a:ext cx="8001000" cy="2362200"/>
          </a:xfrm>
        </p:spPr>
        <p:txBody>
          <a:bodyPr/>
          <a:lstStyle/>
          <a:p>
            <a:pPr eaLnBrk="1" hangingPunct="1">
              <a:defRPr/>
            </a:pPr>
            <a:r>
              <a:rPr kumimoji="0" lang="ar-JO" sz="7200" b="1" dirty="0">
                <a:latin typeface="Arial" panose="020B0604020202020204" pitchFamily="34" charset="0"/>
                <a:ea typeface="ＭＳ Ｐゴシック" charset="0"/>
                <a:cs typeface="Arial" panose="020B0604020202020204" pitchFamily="34" charset="0"/>
              </a:rPr>
              <a:t>ماذا عن        المعمدانيين؟</a:t>
            </a:r>
            <a:endParaRPr kumimoji="0" lang="en-US" sz="6000" dirty="0">
              <a:latin typeface="Arial" panose="020B0604020202020204" pitchFamily="34" charset="0"/>
              <a:ea typeface="ＭＳ Ｐゴシック" charset="0"/>
              <a:cs typeface="Arial" panose="020B0604020202020204" pitchFamily="34" charset="0"/>
            </a:endParaRPr>
          </a:p>
        </p:txBody>
      </p:sp>
      <p:sp>
        <p:nvSpPr>
          <p:cNvPr id="353283" name="Text Box 3"/>
          <p:cNvSpPr txBox="1">
            <a:spLocks noChangeArrowheads="1"/>
          </p:cNvSpPr>
          <p:nvPr/>
        </p:nvSpPr>
        <p:spPr bwMode="auto">
          <a:xfrm>
            <a:off x="1828800" y="4419600"/>
            <a:ext cx="6553200" cy="1754326"/>
          </a:xfrm>
          <a:prstGeom prst="rect">
            <a:avLst/>
          </a:prstGeom>
          <a:noFill/>
          <a:ln>
            <a:noFill/>
          </a:ln>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5400" b="0"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استقلالية                 الكنيسة المحلية</a:t>
            </a:r>
            <a:endParaRPr kumimoji="1" lang="en-US" sz="5400" b="0"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353284" name="Picture 4" descr="church of HolyCross"/>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152400" y="3733800"/>
            <a:ext cx="2106613"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53283"/>
                                        </p:tgtEl>
                                        <p:attrNameLst>
                                          <p:attrName>style.visibility</p:attrName>
                                        </p:attrNameLst>
                                      </p:cBhvr>
                                      <p:to>
                                        <p:strVal val="visible"/>
                                      </p:to>
                                    </p:set>
                                    <p:animEffect transition="in" filter="blinds(horizontal)">
                                      <p:cBhvr>
                                        <p:cTn id="7" dur="500"/>
                                        <p:tgtEl>
                                          <p:spTgt spid="353283"/>
                                        </p:tgtEl>
                                      </p:cBhvr>
                                    </p:animEffect>
                                  </p:childTnLst>
                                </p:cTn>
                              </p:par>
                              <p:par>
                                <p:cTn id="8" presetID="3" presetClass="entr" presetSubtype="10" fill="hold" nodeType="withEffect">
                                  <p:stCondLst>
                                    <p:cond delay="0"/>
                                  </p:stCondLst>
                                  <p:childTnLst>
                                    <p:set>
                                      <p:cBhvr>
                                        <p:cTn id="9" dur="1" fill="hold">
                                          <p:stCondLst>
                                            <p:cond delay="0"/>
                                          </p:stCondLst>
                                        </p:cTn>
                                        <p:tgtEl>
                                          <p:spTgt spid="353284"/>
                                        </p:tgtEl>
                                        <p:attrNameLst>
                                          <p:attrName>style.visibility</p:attrName>
                                        </p:attrNameLst>
                                      </p:cBhvr>
                                      <p:to>
                                        <p:strVal val="visible"/>
                                      </p:to>
                                    </p:set>
                                    <p:animEffect transition="in" filter="blinds(horizontal)">
                                      <p:cBhvr>
                                        <p:cTn id="10" dur="500"/>
                                        <p:tgtEl>
                                          <p:spTgt spid="353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28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body" idx="1"/>
          </p:nvPr>
        </p:nvSpPr>
        <p:spPr>
          <a:xfrm>
            <a:off x="250825" y="1600200"/>
            <a:ext cx="4764088" cy="5141913"/>
          </a:xfrm>
        </p:spPr>
        <p:txBody>
          <a:bodyPr/>
          <a:lstStyle/>
          <a:p>
            <a:pPr algn="r" eaLnBrk="1" hangingPunct="1">
              <a:buFontTx/>
              <a:buNone/>
              <a:defRPr/>
            </a:pPr>
            <a:r>
              <a:rPr lang="ar-JO" b="1" dirty="0">
                <a:latin typeface="Arial" panose="020B0604020202020204" pitchFamily="34" charset="0"/>
                <a:ea typeface="ＭＳ Ｐゴシック" charset="0"/>
                <a:cs typeface="Arial" panose="020B0604020202020204" pitchFamily="34" charset="0"/>
              </a:rPr>
              <a:t>يجب أن يكون الكهنوت:</a:t>
            </a:r>
            <a:endParaRPr lang="en-US" b="1" dirty="0">
              <a:latin typeface="Arial" panose="020B0604020202020204" pitchFamily="34" charset="0"/>
              <a:ea typeface="ＭＳ Ｐゴシック" charset="0"/>
              <a:cs typeface="Arial" panose="020B0604020202020204" pitchFamily="34" charset="0"/>
            </a:endParaRPr>
          </a:p>
          <a:p>
            <a:pPr algn="r" rtl="1" eaLnBrk="1" hangingPunct="1">
              <a:defRPr/>
            </a:pPr>
            <a:r>
              <a:rPr lang="ar-JO" b="1" dirty="0">
                <a:latin typeface="Arial" panose="020B0604020202020204" pitchFamily="34" charset="0"/>
                <a:ea typeface="ＭＳ Ｐゴシック" charset="0"/>
                <a:cs typeface="Arial" panose="020B0604020202020204" pitchFamily="34" charset="0"/>
              </a:rPr>
              <a:t>ممنوحاً من قبل فرعون</a:t>
            </a:r>
            <a:endParaRPr lang="en-US" b="1" dirty="0">
              <a:latin typeface="Arial" panose="020B0604020202020204" pitchFamily="34" charset="0"/>
              <a:ea typeface="ＭＳ Ｐゴシック" charset="0"/>
              <a:cs typeface="Arial" panose="020B0604020202020204" pitchFamily="34" charset="0"/>
            </a:endParaRPr>
          </a:p>
          <a:p>
            <a:pPr algn="r" rtl="1" eaLnBrk="1" hangingPunct="1">
              <a:defRPr/>
            </a:pPr>
            <a:r>
              <a:rPr lang="ar-JO" b="1" dirty="0">
                <a:latin typeface="Arial" panose="020B0604020202020204" pitchFamily="34" charset="0"/>
                <a:ea typeface="ＭＳ Ｐゴシック" charset="0"/>
                <a:cs typeface="Arial" panose="020B0604020202020204" pitchFamily="34" charset="0"/>
              </a:rPr>
              <a:t>موروثاً من الأب إلى الإبن والحفيد أو أي عضو في العائلة</a:t>
            </a:r>
            <a:endParaRPr lang="en-US" b="1" dirty="0">
              <a:latin typeface="Arial" panose="020B0604020202020204" pitchFamily="34" charset="0"/>
              <a:ea typeface="ＭＳ Ｐゴシック" charset="0"/>
              <a:cs typeface="Arial" panose="020B0604020202020204" pitchFamily="34" charset="0"/>
            </a:endParaRPr>
          </a:p>
          <a:p>
            <a:pPr algn="r" rtl="1" eaLnBrk="1" hangingPunct="1">
              <a:defRPr/>
            </a:pPr>
            <a:r>
              <a:rPr lang="ar-JO" b="1" dirty="0">
                <a:latin typeface="Arial" panose="020B0604020202020204" pitchFamily="34" charset="0"/>
                <a:ea typeface="ＭＳ Ｐゴシック" charset="0"/>
                <a:cs typeface="Arial" panose="020B0604020202020204" pitchFamily="34" charset="0"/>
              </a:rPr>
              <a:t>يمكن شرائه حيث يعتبر الكهنوت مطمعا لامتيازاته ومكانته</a:t>
            </a:r>
            <a:endParaRPr lang="en-US" b="1" dirty="0">
              <a:latin typeface="Arial" panose="020B0604020202020204" pitchFamily="34" charset="0"/>
              <a:ea typeface="ＭＳ Ｐゴシック" charset="0"/>
              <a:cs typeface="Arial" panose="020B0604020202020204" pitchFamily="34" charset="0"/>
            </a:endParaRPr>
          </a:p>
        </p:txBody>
      </p:sp>
      <p:pic>
        <p:nvPicPr>
          <p:cNvPr id="20480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46688" y="4763"/>
            <a:ext cx="3933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12A4D4EE-A164-4064-56C1-2516CFDA4CE4}"/>
              </a:ext>
            </a:extLst>
          </p:cNvPr>
          <p:cNvGrpSpPr/>
          <p:nvPr/>
        </p:nvGrpSpPr>
        <p:grpSpPr>
          <a:xfrm>
            <a:off x="395288" y="260350"/>
            <a:ext cx="4679950" cy="1081088"/>
            <a:chOff x="395288" y="260350"/>
            <a:chExt cx="4679950" cy="1081088"/>
          </a:xfrm>
        </p:grpSpPr>
        <p:sp>
          <p:nvSpPr>
            <p:cNvPr id="2" name="AutoShape 4">
              <a:extLst>
                <a:ext uri="{FF2B5EF4-FFF2-40B4-BE49-F238E27FC236}">
                  <a16:creationId xmlns:a16="http://schemas.microsoft.com/office/drawing/2014/main" id="{D031DF2A-0645-F450-8617-B95A2134AB55}"/>
                </a:ext>
              </a:extLst>
            </p:cNvPr>
            <p:cNvSpPr>
              <a:spLocks noChangeArrowheads="1"/>
            </p:cNvSpPr>
            <p:nvPr/>
          </p:nvSpPr>
          <p:spPr bwMode="auto">
            <a:xfrm>
              <a:off x="395288" y="260350"/>
              <a:ext cx="4679950" cy="1081088"/>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cs typeface="Arial" panose="020B0604020202020204" pitchFamily="34" charset="0"/>
              </a:endParaRPr>
            </a:p>
          </p:txBody>
        </p:sp>
        <p:sp>
          <p:nvSpPr>
            <p:cNvPr id="3" name="TextBox 2">
              <a:extLst>
                <a:ext uri="{FF2B5EF4-FFF2-40B4-BE49-F238E27FC236}">
                  <a16:creationId xmlns:a16="http://schemas.microsoft.com/office/drawing/2014/main" id="{267B3F61-46CF-D9D2-BC06-52B15E838123}"/>
                </a:ext>
              </a:extLst>
            </p:cNvPr>
            <p:cNvSpPr txBox="1"/>
            <p:nvPr/>
          </p:nvSpPr>
          <p:spPr>
            <a:xfrm>
              <a:off x="539019" y="390524"/>
              <a:ext cx="4392487" cy="707886"/>
            </a:xfrm>
            <a:prstGeom prst="rect">
              <a:avLst/>
            </a:prstGeom>
            <a:noFill/>
          </p:spPr>
          <p:txBody>
            <a:bodyPr wrap="square" rtlCol="0">
              <a:spAutoFit/>
            </a:bodyPr>
            <a:lstStyle/>
            <a:p>
              <a:pPr algn="ctr"/>
              <a:r>
                <a:rPr lang="ar-JO" sz="4000" b="1" dirty="0"/>
                <a:t>التعيين والأنواع</a:t>
              </a:r>
              <a:endParaRPr lang="en-US" sz="4000" b="1" dirty="0"/>
            </a:p>
          </p:txBody>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1026"/>
          <p:cNvSpPr>
            <a:spLocks noGrp="1" noChangeArrowheads="1"/>
          </p:cNvSpPr>
          <p:nvPr>
            <p:ph type="ctrTitle"/>
          </p:nvPr>
        </p:nvSpPr>
        <p:spPr>
          <a:xfrm>
            <a:off x="457200" y="381000"/>
            <a:ext cx="8534400" cy="1295400"/>
          </a:xfrm>
        </p:spPr>
        <p:txBody>
          <a:bodyPr/>
          <a:lstStyle/>
          <a:p>
            <a:pPr algn="ctr" eaLnBrk="1" hangingPunct="1"/>
            <a:r>
              <a:rPr lang="ar-JO" sz="6600" b="1" dirty="0">
                <a:latin typeface="Arial" panose="020B0604020202020204" pitchFamily="34" charset="0"/>
                <a:ea typeface="ＭＳ Ｐゴシック" charset="0"/>
                <a:cs typeface="Arial" panose="020B0604020202020204" pitchFamily="34" charset="0"/>
              </a:rPr>
              <a:t>سؤالين</a:t>
            </a:r>
            <a:endParaRPr lang="en-US" b="1" dirty="0">
              <a:latin typeface="Arial" panose="020B0604020202020204" pitchFamily="34" charset="0"/>
              <a:ea typeface="ＭＳ Ｐゴシック" charset="0"/>
              <a:cs typeface="Arial" panose="020B0604020202020204" pitchFamily="34" charset="0"/>
            </a:endParaRPr>
          </a:p>
        </p:txBody>
      </p:sp>
      <p:sp>
        <p:nvSpPr>
          <p:cNvPr id="355331" name="Rectangle 1027"/>
          <p:cNvSpPr>
            <a:spLocks noGrp="1" noChangeArrowheads="1"/>
          </p:cNvSpPr>
          <p:nvPr>
            <p:ph type="subTitle" idx="1"/>
          </p:nvPr>
        </p:nvSpPr>
        <p:spPr>
          <a:xfrm>
            <a:off x="608013" y="1905000"/>
            <a:ext cx="8459787" cy="3200400"/>
          </a:xfrm>
        </p:spPr>
        <p:txBody>
          <a:bodyPr/>
          <a:lstStyle/>
          <a:p>
            <a:pPr algn="r" rtl="1" eaLnBrk="1" hangingPunct="1">
              <a:defRPr/>
            </a:pPr>
            <a:r>
              <a:rPr lang="ar-JO" sz="4400" dirty="0">
                <a:latin typeface="Arial" panose="020B0604020202020204" pitchFamily="34" charset="0"/>
                <a:cs typeface="Arial" panose="020B0604020202020204" pitchFamily="34" charset="0"/>
              </a:rPr>
              <a:t>1. من لديه القول النهائي في الكنيسة؟</a:t>
            </a:r>
          </a:p>
          <a:p>
            <a:pPr marL="609600" indent="-609600" algn="r" rtl="1" eaLnBrk="1" hangingPunct="1">
              <a:buFont typeface="Arial" charset="0"/>
              <a:buAutoNum type="arabicPeriod"/>
              <a:defRPr/>
            </a:pPr>
            <a:endParaRPr lang="ar-JO" sz="4400" dirty="0">
              <a:latin typeface="Arial" panose="020B0604020202020204" pitchFamily="34" charset="0"/>
              <a:cs typeface="Arial" panose="020B0604020202020204" pitchFamily="34" charset="0"/>
            </a:endParaRPr>
          </a:p>
          <a:p>
            <a:pPr algn="r" rtl="1" eaLnBrk="1" hangingPunct="1">
              <a:defRPr/>
            </a:pPr>
            <a:r>
              <a:rPr lang="ar-JO" sz="4400" dirty="0">
                <a:latin typeface="Arial" panose="020B0604020202020204" pitchFamily="34" charset="0"/>
                <a:cs typeface="Arial" panose="020B0604020202020204" pitchFamily="34" charset="0"/>
              </a:rPr>
              <a:t>2. ما هو النمط الكتابي لقيادة الكنيسة؟</a:t>
            </a:r>
          </a:p>
        </p:txBody>
      </p:sp>
      <p:pic>
        <p:nvPicPr>
          <p:cNvPr id="351235" name="Picture 102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5051425"/>
            <a:ext cx="3138488" cy="173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55331">
                                            <p:txEl>
                                              <p:pRg st="0" end="0"/>
                                            </p:txEl>
                                          </p:spTgt>
                                        </p:tgtEl>
                                        <p:attrNameLst>
                                          <p:attrName>style.visibility</p:attrName>
                                        </p:attrNameLst>
                                      </p:cBhvr>
                                      <p:to>
                                        <p:strVal val="visible"/>
                                      </p:to>
                                    </p:set>
                                    <p:anim calcmode="lin" valueType="num">
                                      <p:cBhvr>
                                        <p:cTn id="7" dur="500" fill="hold"/>
                                        <p:tgtEl>
                                          <p:spTgt spid="35533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55331">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5533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5533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5533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355331">
                                            <p:txEl>
                                              <p:pRg st="2" end="2"/>
                                            </p:txEl>
                                          </p:spTgt>
                                        </p:tgtEl>
                                        <p:attrNameLst>
                                          <p:attrName>style.visibility</p:attrName>
                                        </p:attrNameLst>
                                      </p:cBhvr>
                                      <p:to>
                                        <p:strVal val="visible"/>
                                      </p:to>
                                    </p:set>
                                    <p:anim calcmode="lin" valueType="num">
                                      <p:cBhvr>
                                        <p:cTn id="16" dur="500" fill="hold"/>
                                        <p:tgtEl>
                                          <p:spTgt spid="355331">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55331">
                                            <p:txEl>
                                              <p:pRg st="2" end="2"/>
                                            </p:txEl>
                                          </p:spTgt>
                                        </p:tgtEl>
                                        <p:attrNameLst>
                                          <p:attrName>ppt_y</p:attrName>
                                        </p:attrNameLst>
                                      </p:cBhvr>
                                      <p:tavLst>
                                        <p:tav tm="0">
                                          <p:val>
                                            <p:strVal val="#ppt_y"/>
                                          </p:val>
                                        </p:tav>
                                        <p:tav tm="100000">
                                          <p:val>
                                            <p:strVal val="#ppt_y"/>
                                          </p:val>
                                        </p:tav>
                                      </p:tavLst>
                                    </p:anim>
                                    <p:anim calcmode="lin" valueType="num">
                                      <p:cBhvr>
                                        <p:cTn id="18" dur="500" fill="hold"/>
                                        <p:tgtEl>
                                          <p:spTgt spid="355331">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55331">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553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1"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0" y="277813"/>
            <a:ext cx="9144000" cy="2693987"/>
          </a:xfrm>
        </p:spPr>
        <p:txBody>
          <a:bodyPr/>
          <a:lstStyle/>
          <a:p>
            <a:pPr eaLnBrk="1" hangingPunct="1">
              <a:defRPr/>
            </a:pPr>
            <a:r>
              <a:rPr lang="ar-JO" sz="5400" b="1" dirty="0">
                <a:latin typeface="Arial" panose="020B0604020202020204" pitchFamily="34" charset="0"/>
                <a:ea typeface="ＭＳ Ｐゴシック" charset="0"/>
                <a:cs typeface="Arial" panose="020B0604020202020204" pitchFamily="34" charset="0"/>
              </a:rPr>
              <a:t>2. النمط الكتابي هو قيادة الكنيسة من قبل </a:t>
            </a:r>
            <a:r>
              <a:rPr lang="ar-JO" sz="5400" b="1" u="sng" dirty="0">
                <a:latin typeface="Arial" panose="020B0604020202020204" pitchFamily="34" charset="0"/>
                <a:ea typeface="ＭＳ Ｐゴシック" charset="0"/>
                <a:cs typeface="Arial" panose="020B0604020202020204" pitchFamily="34" charset="0"/>
              </a:rPr>
              <a:t>الشيوخ</a:t>
            </a:r>
            <a:endParaRPr lang="en-US" sz="4800" b="1" u="sng"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353282" name="Picture 3" descr="Eld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183063"/>
            <a:ext cx="9144000" cy="2674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9428" name="Text Box 4"/>
          <p:cNvSpPr txBox="1">
            <a:spLocks noChangeArrowheads="1"/>
          </p:cNvSpPr>
          <p:nvPr/>
        </p:nvSpPr>
        <p:spPr bwMode="auto">
          <a:xfrm>
            <a:off x="8172450" y="44450"/>
            <a:ext cx="771365" cy="461665"/>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236أ</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2"/>
          <p:cNvSpPr>
            <a:spLocks noGrp="1" noChangeArrowheads="1"/>
          </p:cNvSpPr>
          <p:nvPr>
            <p:ph type="title"/>
          </p:nvPr>
        </p:nvSpPr>
        <p:spPr>
          <a:xfrm>
            <a:off x="0" y="0"/>
            <a:ext cx="7740650" cy="838200"/>
          </a:xfrm>
          <a:solidFill>
            <a:srgbClr val="000000"/>
          </a:solidFill>
        </p:spPr>
        <p:txBody>
          <a:bodyPr/>
          <a:lstStyle/>
          <a:p>
            <a:pPr marL="265113" eaLnBrk="1" hangingPunct="1"/>
            <a:r>
              <a:rPr kumimoji="0" lang="ar-JO" altLang="zh-CN" sz="5400" b="0" dirty="0">
                <a:latin typeface="Arial" panose="020B0604020202020204" pitchFamily="34" charset="0"/>
                <a:ea typeface="ＭＳ Ｐゴシック" charset="0"/>
                <a:cs typeface="Arial" panose="020B0604020202020204" pitchFamily="34" charset="0"/>
              </a:rPr>
              <a:t>القيادة المشتركة</a:t>
            </a:r>
            <a:endParaRPr kumimoji="0" lang="en-US" b="0" dirty="0">
              <a:latin typeface="Arial" panose="020B0604020202020204" pitchFamily="34" charset="0"/>
              <a:ea typeface="ＭＳ Ｐゴシック" charset="0"/>
              <a:cs typeface="Arial" panose="020B0604020202020204" pitchFamily="34" charset="0"/>
            </a:endParaRPr>
          </a:p>
        </p:txBody>
      </p:sp>
      <p:sp>
        <p:nvSpPr>
          <p:cNvPr id="361475" name="Rectangle 3"/>
          <p:cNvSpPr>
            <a:spLocks noChangeArrowheads="1"/>
          </p:cNvSpPr>
          <p:nvPr/>
        </p:nvSpPr>
        <p:spPr bwMode="auto">
          <a:xfrm>
            <a:off x="4953000" y="3021013"/>
            <a:ext cx="235994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457200" marR="0" lvl="1" indent="0" algn="l" defTabSz="914400" rtl="0" eaLnBrk="1" fontAlgn="base" latinLnBrk="0" hangingPunct="1">
              <a:lnSpc>
                <a:spcPct val="100000"/>
              </a:lnSpc>
              <a:spcBef>
                <a:spcPct val="20000"/>
              </a:spcBef>
              <a:spcAft>
                <a:spcPct val="0"/>
              </a:spcAft>
              <a:buClr>
                <a:srgbClr val="FFFF99"/>
              </a:buClr>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لكن مجموعة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6147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3886200"/>
            <a:ext cx="24384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ChangeArrowheads="1"/>
          </p:cNvSpPr>
          <p:nvPr/>
        </p:nvSpPr>
        <p:spPr bwMode="auto">
          <a:xfrm>
            <a:off x="228600" y="2819400"/>
            <a:ext cx="3124200" cy="1175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57200" marR="0" lvl="1" indent="0" algn="ctr" defTabSz="914400" rtl="0" eaLnBrk="1" fontAlgn="base" latinLnBrk="0" hangingPunct="1">
              <a:lnSpc>
                <a:spcPct val="100000"/>
              </a:lnSpc>
              <a:spcBef>
                <a:spcPct val="20000"/>
              </a:spcBef>
              <a:spcAft>
                <a:spcPct val="0"/>
              </a:spcAft>
              <a:buClr>
                <a:srgbClr val="FFFF99"/>
              </a:buClr>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ليس </a:t>
            </a:r>
          </a:p>
          <a:p>
            <a:pPr marL="457200" marR="0" lvl="1" indent="0" algn="ctr" defTabSz="914400" rtl="0" eaLnBrk="1" fontAlgn="base" latinLnBrk="0" hangingPunct="1">
              <a:lnSpc>
                <a:spcPct val="100000"/>
              </a:lnSpc>
              <a:spcBef>
                <a:spcPct val="20000"/>
              </a:spcBef>
              <a:spcAft>
                <a:spcPct val="0"/>
              </a:spcAft>
              <a:buClr>
                <a:srgbClr val="FFFF99"/>
              </a:buClr>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شيخاُ واحداً</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78" name="Rectangle 6"/>
          <p:cNvSpPr>
            <a:spLocks noChangeArrowheads="1"/>
          </p:cNvSpPr>
          <p:nvPr/>
        </p:nvSpPr>
        <p:spPr bwMode="auto">
          <a:xfrm>
            <a:off x="3714744" y="1981200"/>
            <a:ext cx="214314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5400" b="0" i="0" u="none" strike="noStrike" kern="1200" cap="none" spc="0" normalizeH="0" baseline="0" noProof="0" dirty="0">
                <a:ln>
                  <a:noFill/>
                </a:ln>
                <a:solidFill>
                  <a:srgbClr val="FFFF43"/>
                </a:solidFill>
                <a:effectLst/>
                <a:uLnTx/>
                <a:uFillTx/>
                <a:latin typeface="Arial" panose="020B0604020202020204" pitchFamily="34" charset="0"/>
                <a:ea typeface="ＭＳ Ｐゴシック" charset="0"/>
                <a:cs typeface="Arial" panose="020B0604020202020204" pitchFamily="34" charset="0"/>
              </a:rPr>
              <a:t>مجموعة</a:t>
            </a:r>
            <a:endParaRPr kumimoji="0" lang="en-US" sz="5400" b="0" i="0" u="none" strike="noStrike" kern="1200" cap="none" spc="0" normalizeH="0" baseline="0" noProof="0" dirty="0">
              <a:ln>
                <a:noFill/>
              </a:ln>
              <a:solidFill>
                <a:srgbClr val="FFFF43"/>
              </a:solidFill>
              <a:effectLst/>
              <a:uLnTx/>
              <a:uFillTx/>
              <a:latin typeface="Arial" panose="020B0604020202020204" pitchFamily="34" charset="0"/>
              <a:ea typeface="ＭＳ Ｐゴシック" charset="0"/>
              <a:cs typeface="Arial" panose="020B0604020202020204" pitchFamily="34" charset="0"/>
            </a:endParaRPr>
          </a:p>
        </p:txBody>
      </p:sp>
      <p:sp>
        <p:nvSpPr>
          <p:cNvPr id="361479" name="Rectangle 7"/>
          <p:cNvSpPr>
            <a:spLocks noChangeArrowheads="1"/>
          </p:cNvSpPr>
          <p:nvPr/>
        </p:nvSpPr>
        <p:spPr bwMode="auto">
          <a:xfrm>
            <a:off x="2667000" y="2438400"/>
            <a:ext cx="2023311"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5400" b="0" i="0" u="none" strike="noStrike" kern="1200" cap="none" spc="0" normalizeH="0" baseline="0" noProof="0" dirty="0">
                <a:ln>
                  <a:noFill/>
                </a:ln>
                <a:solidFill>
                  <a:srgbClr val="FFFF43"/>
                </a:solidFill>
                <a:effectLst/>
                <a:uLnTx/>
                <a:uFillTx/>
                <a:latin typeface="Arial" panose="020B0604020202020204" pitchFamily="34" charset="0"/>
                <a:ea typeface="ＭＳ Ｐゴシック" charset="0"/>
                <a:cs typeface="Arial" panose="020B0604020202020204" pitchFamily="34" charset="0"/>
              </a:rPr>
              <a:t>مجموعة</a:t>
            </a:r>
            <a:endParaRPr kumimoji="0" lang="en-US" sz="5400" b="0" i="0" u="none" strike="noStrike" kern="1200" cap="none" spc="0" normalizeH="0" baseline="0" noProof="0" dirty="0">
              <a:ln>
                <a:noFill/>
              </a:ln>
              <a:solidFill>
                <a:srgbClr val="FFFF43"/>
              </a:solidFill>
              <a:effectLst/>
              <a:uLnTx/>
              <a:uFillTx/>
              <a:latin typeface="Arial" panose="020B0604020202020204" pitchFamily="34" charset="0"/>
              <a:ea typeface="ＭＳ Ｐゴシック" charset="0"/>
              <a:cs typeface="Arial" panose="020B0604020202020204" pitchFamily="34" charset="0"/>
            </a:endParaRPr>
          </a:p>
        </p:txBody>
      </p:sp>
      <p:pic>
        <p:nvPicPr>
          <p:cNvPr id="361480"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5800" y="3657600"/>
            <a:ext cx="1295400" cy="125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1481"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00600" y="4953000"/>
            <a:ext cx="1295400" cy="125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1482"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791200" y="3962400"/>
            <a:ext cx="1295400" cy="125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1483" name="Picture 1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962400" y="4724400"/>
            <a:ext cx="1295400" cy="125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1484" name="Picture 1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629400" y="4953000"/>
            <a:ext cx="1295400" cy="125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1485" name="Picture 1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858000" y="3657600"/>
            <a:ext cx="1295400" cy="125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1486" name="Picture 14"/>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543800" y="4495800"/>
            <a:ext cx="1295400" cy="125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87" name="Text Box 15"/>
          <p:cNvSpPr txBox="1">
            <a:spLocks noChangeArrowheads="1"/>
          </p:cNvSpPr>
          <p:nvPr/>
        </p:nvSpPr>
        <p:spPr bwMode="auto">
          <a:xfrm>
            <a:off x="8101013" y="76200"/>
            <a:ext cx="1042987" cy="461963"/>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236ت</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0463" name="Rectangle 2"/>
          <p:cNvSpPr txBox="1">
            <a:spLocks noChangeArrowheads="1"/>
          </p:cNvSpPr>
          <p:nvPr/>
        </p:nvSpPr>
        <p:spPr bwMode="auto">
          <a:xfrm>
            <a:off x="152400" y="620688"/>
            <a:ext cx="84582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الدعم الكتابي</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4800" b="0" i="0" u="none" strike="noStrike" kern="1200" cap="none" spc="0" normalizeH="0" baseline="0" noProof="0" dirty="0">
                <a:ln>
                  <a:noFill/>
                </a:ln>
                <a:solidFill>
                  <a:srgbClr val="FFFF43"/>
                </a:solidFill>
                <a:effectLst/>
                <a:uLnTx/>
                <a:uFillTx/>
                <a:latin typeface="Arial" panose="020B0604020202020204" pitchFamily="34" charset="0"/>
                <a:ea typeface="ＭＳ Ｐゴシック" charset="0"/>
                <a:cs typeface="Arial" panose="020B0604020202020204" pitchFamily="34" charset="0"/>
              </a:rPr>
              <a:t>مجموعة </a:t>
            </a:r>
            <a:r>
              <a:rPr kumimoji="0" lang="ar-JO" altLang="zh-CN" sz="4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 الشيوخ</a:t>
            </a:r>
            <a:r>
              <a:rPr kumimoji="0" lang="en-US" altLang="zh-CN" sz="4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4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361478"/>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361479"/>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61477"/>
                                        </p:tgtEl>
                                        <p:attrNameLst>
                                          <p:attrName>style.visibility</p:attrName>
                                        </p:attrNameLst>
                                      </p:cBhvr>
                                      <p:to>
                                        <p:strVal val="visible"/>
                                      </p:to>
                                    </p:set>
                                    <p:animEffect transition="in" filter="wipe(down)">
                                      <p:cBhvr>
                                        <p:cTn id="14" dur="580">
                                          <p:stCondLst>
                                            <p:cond delay="0"/>
                                          </p:stCondLst>
                                        </p:cTn>
                                        <p:tgtEl>
                                          <p:spTgt spid="361477"/>
                                        </p:tgtEl>
                                      </p:cBhvr>
                                    </p:animEffect>
                                    <p:anim calcmode="lin" valueType="num">
                                      <p:cBhvr>
                                        <p:cTn id="15" dur="1822" tmFilter="0,0; 0.14,0.36; 0.43,0.73; 0.71,0.91; 1.0,1.0">
                                          <p:stCondLst>
                                            <p:cond delay="0"/>
                                          </p:stCondLst>
                                        </p:cTn>
                                        <p:tgtEl>
                                          <p:spTgt spid="36147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6147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6147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6147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61477"/>
                                        </p:tgtEl>
                                        <p:attrNameLst>
                                          <p:attrName>ppt_y</p:attrName>
                                        </p:attrNameLst>
                                      </p:cBhvr>
                                      <p:tavLst>
                                        <p:tav tm="0" fmla="#ppt_y-sin(pi*$)/81">
                                          <p:val>
                                            <p:fltVal val="0"/>
                                          </p:val>
                                        </p:tav>
                                        <p:tav tm="100000">
                                          <p:val>
                                            <p:fltVal val="1"/>
                                          </p:val>
                                        </p:tav>
                                      </p:tavLst>
                                    </p:anim>
                                    <p:animScale>
                                      <p:cBhvr>
                                        <p:cTn id="20" dur="26">
                                          <p:stCondLst>
                                            <p:cond delay="650"/>
                                          </p:stCondLst>
                                        </p:cTn>
                                        <p:tgtEl>
                                          <p:spTgt spid="361477"/>
                                        </p:tgtEl>
                                      </p:cBhvr>
                                      <p:to x="100000" y="60000"/>
                                    </p:animScale>
                                    <p:animScale>
                                      <p:cBhvr>
                                        <p:cTn id="21" dur="166" decel="50000">
                                          <p:stCondLst>
                                            <p:cond delay="676"/>
                                          </p:stCondLst>
                                        </p:cTn>
                                        <p:tgtEl>
                                          <p:spTgt spid="361477"/>
                                        </p:tgtEl>
                                      </p:cBhvr>
                                      <p:to x="100000" y="100000"/>
                                    </p:animScale>
                                    <p:animScale>
                                      <p:cBhvr>
                                        <p:cTn id="22" dur="26">
                                          <p:stCondLst>
                                            <p:cond delay="1312"/>
                                          </p:stCondLst>
                                        </p:cTn>
                                        <p:tgtEl>
                                          <p:spTgt spid="361477"/>
                                        </p:tgtEl>
                                      </p:cBhvr>
                                      <p:to x="100000" y="80000"/>
                                    </p:animScale>
                                    <p:animScale>
                                      <p:cBhvr>
                                        <p:cTn id="23" dur="166" decel="50000">
                                          <p:stCondLst>
                                            <p:cond delay="1338"/>
                                          </p:stCondLst>
                                        </p:cTn>
                                        <p:tgtEl>
                                          <p:spTgt spid="361477"/>
                                        </p:tgtEl>
                                      </p:cBhvr>
                                      <p:to x="100000" y="100000"/>
                                    </p:animScale>
                                    <p:animScale>
                                      <p:cBhvr>
                                        <p:cTn id="24" dur="26">
                                          <p:stCondLst>
                                            <p:cond delay="1642"/>
                                          </p:stCondLst>
                                        </p:cTn>
                                        <p:tgtEl>
                                          <p:spTgt spid="361477"/>
                                        </p:tgtEl>
                                      </p:cBhvr>
                                      <p:to x="100000" y="90000"/>
                                    </p:animScale>
                                    <p:animScale>
                                      <p:cBhvr>
                                        <p:cTn id="25" dur="166" decel="50000">
                                          <p:stCondLst>
                                            <p:cond delay="1668"/>
                                          </p:stCondLst>
                                        </p:cTn>
                                        <p:tgtEl>
                                          <p:spTgt spid="361477"/>
                                        </p:tgtEl>
                                      </p:cBhvr>
                                      <p:to x="100000" y="100000"/>
                                    </p:animScale>
                                    <p:animScale>
                                      <p:cBhvr>
                                        <p:cTn id="26" dur="26">
                                          <p:stCondLst>
                                            <p:cond delay="1808"/>
                                          </p:stCondLst>
                                        </p:cTn>
                                        <p:tgtEl>
                                          <p:spTgt spid="361477"/>
                                        </p:tgtEl>
                                      </p:cBhvr>
                                      <p:to x="100000" y="95000"/>
                                    </p:animScale>
                                    <p:animScale>
                                      <p:cBhvr>
                                        <p:cTn id="27" dur="166" decel="50000">
                                          <p:stCondLst>
                                            <p:cond delay="1834"/>
                                          </p:stCondLst>
                                        </p:cTn>
                                        <p:tgtEl>
                                          <p:spTgt spid="361477"/>
                                        </p:tgtEl>
                                      </p:cBhvr>
                                      <p:to x="100000" y="100000"/>
                                    </p:animScale>
                                  </p:childTnLst>
                                </p:cTn>
                              </p:par>
                            </p:childTnLst>
                          </p:cTn>
                        </p:par>
                        <p:par>
                          <p:cTn id="28" fill="hold" nodeType="afterGroup">
                            <p:stCondLst>
                              <p:cond delay="2000"/>
                            </p:stCondLst>
                            <p:childTnLst>
                              <p:par>
                                <p:cTn id="29" presetID="8" presetClass="entr" presetSubtype="16" fill="hold" nodeType="afterEffect">
                                  <p:stCondLst>
                                    <p:cond delay="0"/>
                                  </p:stCondLst>
                                  <p:childTnLst>
                                    <p:set>
                                      <p:cBhvr>
                                        <p:cTn id="30" dur="1" fill="hold">
                                          <p:stCondLst>
                                            <p:cond delay="0"/>
                                          </p:stCondLst>
                                        </p:cTn>
                                        <p:tgtEl>
                                          <p:spTgt spid="361476"/>
                                        </p:tgtEl>
                                        <p:attrNameLst>
                                          <p:attrName>style.visibility</p:attrName>
                                        </p:attrNameLst>
                                      </p:cBhvr>
                                      <p:to>
                                        <p:strVal val="visible"/>
                                      </p:to>
                                    </p:set>
                                    <p:animEffect transition="in" filter="diamond(in)">
                                      <p:cBhvr>
                                        <p:cTn id="31" dur="2000"/>
                                        <p:tgtEl>
                                          <p:spTgt spid="361476"/>
                                        </p:tgtEl>
                                      </p:cBhvr>
                                    </p:animEffect>
                                  </p:childTnLst>
                                </p:cTn>
                              </p:par>
                            </p:childTnLst>
                          </p:cTn>
                        </p:par>
                        <p:par>
                          <p:cTn id="32" fill="hold" nodeType="afterGroup">
                            <p:stCondLst>
                              <p:cond delay="4000"/>
                            </p:stCondLst>
                            <p:childTnLst>
                              <p:par>
                                <p:cTn id="33" presetID="26" presetClass="entr" presetSubtype="0" fill="hold" grpId="0" nodeType="afterEffect">
                                  <p:stCondLst>
                                    <p:cond delay="0"/>
                                  </p:stCondLst>
                                  <p:childTnLst>
                                    <p:set>
                                      <p:cBhvr>
                                        <p:cTn id="34" dur="1" fill="hold">
                                          <p:stCondLst>
                                            <p:cond delay="0"/>
                                          </p:stCondLst>
                                        </p:cTn>
                                        <p:tgtEl>
                                          <p:spTgt spid="361475"/>
                                        </p:tgtEl>
                                        <p:attrNameLst>
                                          <p:attrName>style.visibility</p:attrName>
                                        </p:attrNameLst>
                                      </p:cBhvr>
                                      <p:to>
                                        <p:strVal val="visible"/>
                                      </p:to>
                                    </p:set>
                                    <p:animEffect transition="in" filter="wipe(down)">
                                      <p:cBhvr>
                                        <p:cTn id="35" dur="580">
                                          <p:stCondLst>
                                            <p:cond delay="0"/>
                                          </p:stCondLst>
                                        </p:cTn>
                                        <p:tgtEl>
                                          <p:spTgt spid="361475"/>
                                        </p:tgtEl>
                                      </p:cBhvr>
                                    </p:animEffect>
                                    <p:anim calcmode="lin" valueType="num">
                                      <p:cBhvr>
                                        <p:cTn id="36" dur="1822" tmFilter="0,0; 0.14,0.36; 0.43,0.73; 0.71,0.91; 1.0,1.0">
                                          <p:stCondLst>
                                            <p:cond delay="0"/>
                                          </p:stCondLst>
                                        </p:cTn>
                                        <p:tgtEl>
                                          <p:spTgt spid="36147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36147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36147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36147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361475"/>
                                        </p:tgtEl>
                                        <p:attrNameLst>
                                          <p:attrName>ppt_y</p:attrName>
                                        </p:attrNameLst>
                                      </p:cBhvr>
                                      <p:tavLst>
                                        <p:tav tm="0" fmla="#ppt_y-sin(pi*$)/81">
                                          <p:val>
                                            <p:fltVal val="0"/>
                                          </p:val>
                                        </p:tav>
                                        <p:tav tm="100000">
                                          <p:val>
                                            <p:fltVal val="1"/>
                                          </p:val>
                                        </p:tav>
                                      </p:tavLst>
                                    </p:anim>
                                    <p:animScale>
                                      <p:cBhvr>
                                        <p:cTn id="41" dur="26">
                                          <p:stCondLst>
                                            <p:cond delay="650"/>
                                          </p:stCondLst>
                                        </p:cTn>
                                        <p:tgtEl>
                                          <p:spTgt spid="361475"/>
                                        </p:tgtEl>
                                      </p:cBhvr>
                                      <p:to x="100000" y="60000"/>
                                    </p:animScale>
                                    <p:animScale>
                                      <p:cBhvr>
                                        <p:cTn id="42" dur="166" decel="50000">
                                          <p:stCondLst>
                                            <p:cond delay="676"/>
                                          </p:stCondLst>
                                        </p:cTn>
                                        <p:tgtEl>
                                          <p:spTgt spid="361475"/>
                                        </p:tgtEl>
                                      </p:cBhvr>
                                      <p:to x="100000" y="100000"/>
                                    </p:animScale>
                                    <p:animScale>
                                      <p:cBhvr>
                                        <p:cTn id="43" dur="26">
                                          <p:stCondLst>
                                            <p:cond delay="1312"/>
                                          </p:stCondLst>
                                        </p:cTn>
                                        <p:tgtEl>
                                          <p:spTgt spid="361475"/>
                                        </p:tgtEl>
                                      </p:cBhvr>
                                      <p:to x="100000" y="80000"/>
                                    </p:animScale>
                                    <p:animScale>
                                      <p:cBhvr>
                                        <p:cTn id="44" dur="166" decel="50000">
                                          <p:stCondLst>
                                            <p:cond delay="1338"/>
                                          </p:stCondLst>
                                        </p:cTn>
                                        <p:tgtEl>
                                          <p:spTgt spid="361475"/>
                                        </p:tgtEl>
                                      </p:cBhvr>
                                      <p:to x="100000" y="100000"/>
                                    </p:animScale>
                                    <p:animScale>
                                      <p:cBhvr>
                                        <p:cTn id="45" dur="26">
                                          <p:stCondLst>
                                            <p:cond delay="1642"/>
                                          </p:stCondLst>
                                        </p:cTn>
                                        <p:tgtEl>
                                          <p:spTgt spid="361475"/>
                                        </p:tgtEl>
                                      </p:cBhvr>
                                      <p:to x="100000" y="90000"/>
                                    </p:animScale>
                                    <p:animScale>
                                      <p:cBhvr>
                                        <p:cTn id="46" dur="166" decel="50000">
                                          <p:stCondLst>
                                            <p:cond delay="1668"/>
                                          </p:stCondLst>
                                        </p:cTn>
                                        <p:tgtEl>
                                          <p:spTgt spid="361475"/>
                                        </p:tgtEl>
                                      </p:cBhvr>
                                      <p:to x="100000" y="100000"/>
                                    </p:animScale>
                                    <p:animScale>
                                      <p:cBhvr>
                                        <p:cTn id="47" dur="26">
                                          <p:stCondLst>
                                            <p:cond delay="1808"/>
                                          </p:stCondLst>
                                        </p:cTn>
                                        <p:tgtEl>
                                          <p:spTgt spid="361475"/>
                                        </p:tgtEl>
                                      </p:cBhvr>
                                      <p:to x="100000" y="95000"/>
                                    </p:animScale>
                                    <p:animScale>
                                      <p:cBhvr>
                                        <p:cTn id="48" dur="166" decel="50000">
                                          <p:stCondLst>
                                            <p:cond delay="1834"/>
                                          </p:stCondLst>
                                        </p:cTn>
                                        <p:tgtEl>
                                          <p:spTgt spid="361475"/>
                                        </p:tgtEl>
                                      </p:cBhvr>
                                      <p:to x="100000" y="100000"/>
                                    </p:animScale>
                                  </p:childTnLst>
                                </p:cTn>
                              </p:par>
                            </p:childTnLst>
                          </p:cTn>
                        </p:par>
                        <p:par>
                          <p:cTn id="49" fill="hold" nodeType="afterGroup">
                            <p:stCondLst>
                              <p:cond delay="6000"/>
                            </p:stCondLst>
                            <p:childTnLst>
                              <p:par>
                                <p:cTn id="50" presetID="8" presetClass="entr" presetSubtype="16" fill="hold" nodeType="afterEffect">
                                  <p:stCondLst>
                                    <p:cond delay="0"/>
                                  </p:stCondLst>
                                  <p:childTnLst>
                                    <p:set>
                                      <p:cBhvr>
                                        <p:cTn id="51" dur="1" fill="hold">
                                          <p:stCondLst>
                                            <p:cond delay="0"/>
                                          </p:stCondLst>
                                        </p:cTn>
                                        <p:tgtEl>
                                          <p:spTgt spid="361480"/>
                                        </p:tgtEl>
                                        <p:attrNameLst>
                                          <p:attrName>style.visibility</p:attrName>
                                        </p:attrNameLst>
                                      </p:cBhvr>
                                      <p:to>
                                        <p:strVal val="visible"/>
                                      </p:to>
                                    </p:set>
                                    <p:animEffect transition="in" filter="diamond(in)">
                                      <p:cBhvr>
                                        <p:cTn id="52" dur="500"/>
                                        <p:tgtEl>
                                          <p:spTgt spid="361480"/>
                                        </p:tgtEl>
                                      </p:cBhvr>
                                    </p:animEffect>
                                  </p:childTnLst>
                                </p:cTn>
                              </p:par>
                            </p:childTnLst>
                          </p:cTn>
                        </p:par>
                        <p:par>
                          <p:cTn id="53" fill="hold" nodeType="afterGroup">
                            <p:stCondLst>
                              <p:cond delay="6500"/>
                            </p:stCondLst>
                            <p:childTnLst>
                              <p:par>
                                <p:cTn id="54" presetID="8" presetClass="entr" presetSubtype="16" fill="hold" nodeType="afterEffect">
                                  <p:stCondLst>
                                    <p:cond delay="0"/>
                                  </p:stCondLst>
                                  <p:childTnLst>
                                    <p:set>
                                      <p:cBhvr>
                                        <p:cTn id="55" dur="1" fill="hold">
                                          <p:stCondLst>
                                            <p:cond delay="0"/>
                                          </p:stCondLst>
                                        </p:cTn>
                                        <p:tgtEl>
                                          <p:spTgt spid="361481"/>
                                        </p:tgtEl>
                                        <p:attrNameLst>
                                          <p:attrName>style.visibility</p:attrName>
                                        </p:attrNameLst>
                                      </p:cBhvr>
                                      <p:to>
                                        <p:strVal val="visible"/>
                                      </p:to>
                                    </p:set>
                                    <p:animEffect transition="in" filter="diamond(in)">
                                      <p:cBhvr>
                                        <p:cTn id="56" dur="500"/>
                                        <p:tgtEl>
                                          <p:spTgt spid="361481"/>
                                        </p:tgtEl>
                                      </p:cBhvr>
                                    </p:animEffect>
                                  </p:childTnLst>
                                </p:cTn>
                              </p:par>
                            </p:childTnLst>
                          </p:cTn>
                        </p:par>
                        <p:par>
                          <p:cTn id="57" fill="hold" nodeType="afterGroup">
                            <p:stCondLst>
                              <p:cond delay="7000"/>
                            </p:stCondLst>
                            <p:childTnLst>
                              <p:par>
                                <p:cTn id="58" presetID="8" presetClass="entr" presetSubtype="16" fill="hold" nodeType="afterEffect">
                                  <p:stCondLst>
                                    <p:cond delay="0"/>
                                  </p:stCondLst>
                                  <p:childTnLst>
                                    <p:set>
                                      <p:cBhvr>
                                        <p:cTn id="59" dur="1" fill="hold">
                                          <p:stCondLst>
                                            <p:cond delay="0"/>
                                          </p:stCondLst>
                                        </p:cTn>
                                        <p:tgtEl>
                                          <p:spTgt spid="361482"/>
                                        </p:tgtEl>
                                        <p:attrNameLst>
                                          <p:attrName>style.visibility</p:attrName>
                                        </p:attrNameLst>
                                      </p:cBhvr>
                                      <p:to>
                                        <p:strVal val="visible"/>
                                      </p:to>
                                    </p:set>
                                    <p:animEffect transition="in" filter="diamond(in)">
                                      <p:cBhvr>
                                        <p:cTn id="60" dur="500"/>
                                        <p:tgtEl>
                                          <p:spTgt spid="361482"/>
                                        </p:tgtEl>
                                      </p:cBhvr>
                                    </p:animEffect>
                                  </p:childTnLst>
                                </p:cTn>
                              </p:par>
                            </p:childTnLst>
                          </p:cTn>
                        </p:par>
                        <p:par>
                          <p:cTn id="61" fill="hold" nodeType="afterGroup">
                            <p:stCondLst>
                              <p:cond delay="7500"/>
                            </p:stCondLst>
                            <p:childTnLst>
                              <p:par>
                                <p:cTn id="62" presetID="8" presetClass="entr" presetSubtype="16" fill="hold" nodeType="afterEffect">
                                  <p:stCondLst>
                                    <p:cond delay="0"/>
                                  </p:stCondLst>
                                  <p:childTnLst>
                                    <p:set>
                                      <p:cBhvr>
                                        <p:cTn id="63" dur="1" fill="hold">
                                          <p:stCondLst>
                                            <p:cond delay="0"/>
                                          </p:stCondLst>
                                        </p:cTn>
                                        <p:tgtEl>
                                          <p:spTgt spid="361483"/>
                                        </p:tgtEl>
                                        <p:attrNameLst>
                                          <p:attrName>style.visibility</p:attrName>
                                        </p:attrNameLst>
                                      </p:cBhvr>
                                      <p:to>
                                        <p:strVal val="visible"/>
                                      </p:to>
                                    </p:set>
                                    <p:animEffect transition="in" filter="diamond(in)">
                                      <p:cBhvr>
                                        <p:cTn id="64" dur="500"/>
                                        <p:tgtEl>
                                          <p:spTgt spid="361483"/>
                                        </p:tgtEl>
                                      </p:cBhvr>
                                    </p:animEffect>
                                  </p:childTnLst>
                                </p:cTn>
                              </p:par>
                            </p:childTnLst>
                          </p:cTn>
                        </p:par>
                        <p:par>
                          <p:cTn id="65" fill="hold" nodeType="afterGroup">
                            <p:stCondLst>
                              <p:cond delay="8000"/>
                            </p:stCondLst>
                            <p:childTnLst>
                              <p:par>
                                <p:cTn id="66" presetID="8" presetClass="entr" presetSubtype="16" fill="hold" nodeType="afterEffect">
                                  <p:stCondLst>
                                    <p:cond delay="0"/>
                                  </p:stCondLst>
                                  <p:childTnLst>
                                    <p:set>
                                      <p:cBhvr>
                                        <p:cTn id="67" dur="1" fill="hold">
                                          <p:stCondLst>
                                            <p:cond delay="0"/>
                                          </p:stCondLst>
                                        </p:cTn>
                                        <p:tgtEl>
                                          <p:spTgt spid="361484"/>
                                        </p:tgtEl>
                                        <p:attrNameLst>
                                          <p:attrName>style.visibility</p:attrName>
                                        </p:attrNameLst>
                                      </p:cBhvr>
                                      <p:to>
                                        <p:strVal val="visible"/>
                                      </p:to>
                                    </p:set>
                                    <p:animEffect transition="in" filter="diamond(in)">
                                      <p:cBhvr>
                                        <p:cTn id="68" dur="500"/>
                                        <p:tgtEl>
                                          <p:spTgt spid="361484"/>
                                        </p:tgtEl>
                                      </p:cBhvr>
                                    </p:animEffect>
                                  </p:childTnLst>
                                </p:cTn>
                              </p:par>
                            </p:childTnLst>
                          </p:cTn>
                        </p:par>
                        <p:par>
                          <p:cTn id="69" fill="hold" nodeType="afterGroup">
                            <p:stCondLst>
                              <p:cond delay="8500"/>
                            </p:stCondLst>
                            <p:childTnLst>
                              <p:par>
                                <p:cTn id="70" presetID="8" presetClass="entr" presetSubtype="16" fill="hold" nodeType="afterEffect">
                                  <p:stCondLst>
                                    <p:cond delay="0"/>
                                  </p:stCondLst>
                                  <p:childTnLst>
                                    <p:set>
                                      <p:cBhvr>
                                        <p:cTn id="71" dur="1" fill="hold">
                                          <p:stCondLst>
                                            <p:cond delay="0"/>
                                          </p:stCondLst>
                                        </p:cTn>
                                        <p:tgtEl>
                                          <p:spTgt spid="361485"/>
                                        </p:tgtEl>
                                        <p:attrNameLst>
                                          <p:attrName>style.visibility</p:attrName>
                                        </p:attrNameLst>
                                      </p:cBhvr>
                                      <p:to>
                                        <p:strVal val="visible"/>
                                      </p:to>
                                    </p:set>
                                    <p:animEffect transition="in" filter="diamond(in)">
                                      <p:cBhvr>
                                        <p:cTn id="72" dur="500"/>
                                        <p:tgtEl>
                                          <p:spTgt spid="361485"/>
                                        </p:tgtEl>
                                      </p:cBhvr>
                                    </p:animEffect>
                                  </p:childTnLst>
                                </p:cTn>
                              </p:par>
                            </p:childTnLst>
                          </p:cTn>
                        </p:par>
                        <p:par>
                          <p:cTn id="73" fill="hold" nodeType="afterGroup">
                            <p:stCondLst>
                              <p:cond delay="9000"/>
                            </p:stCondLst>
                            <p:childTnLst>
                              <p:par>
                                <p:cTn id="74" presetID="8" presetClass="entr" presetSubtype="16" fill="hold" nodeType="afterEffect">
                                  <p:stCondLst>
                                    <p:cond delay="0"/>
                                  </p:stCondLst>
                                  <p:childTnLst>
                                    <p:set>
                                      <p:cBhvr>
                                        <p:cTn id="75" dur="1" fill="hold">
                                          <p:stCondLst>
                                            <p:cond delay="0"/>
                                          </p:stCondLst>
                                        </p:cTn>
                                        <p:tgtEl>
                                          <p:spTgt spid="361486"/>
                                        </p:tgtEl>
                                        <p:attrNameLst>
                                          <p:attrName>style.visibility</p:attrName>
                                        </p:attrNameLst>
                                      </p:cBhvr>
                                      <p:to>
                                        <p:strVal val="visible"/>
                                      </p:to>
                                    </p:set>
                                    <p:animEffect transition="in" filter="diamond(in)">
                                      <p:cBhvr>
                                        <p:cTn id="76" dur="500"/>
                                        <p:tgtEl>
                                          <p:spTgt spid="361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75" grpId="0"/>
      <p:bldP spid="361477" grpId="0"/>
      <p:bldP spid="361478" grpId="0"/>
      <p:bldP spid="36147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7" name="Picture 2" descr="Sanhedrin at Night"/>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98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3523" name="Rectangle 3"/>
          <p:cNvSpPr>
            <a:spLocks noGrp="1" noChangeArrowheads="1"/>
          </p:cNvSpPr>
          <p:nvPr>
            <p:ph type="title"/>
          </p:nvPr>
        </p:nvSpPr>
        <p:spPr>
          <a:xfrm>
            <a:off x="0" y="-76200"/>
            <a:ext cx="9108504" cy="1371600"/>
          </a:xfrm>
        </p:spPr>
        <p:txBody>
          <a:bodyPr/>
          <a:lstStyle/>
          <a:p>
            <a:pPr algn="l" eaLnBrk="1" hangingPunct="1">
              <a:defRPr/>
            </a:pPr>
            <a:r>
              <a:rPr lang="ar-JO" b="1" dirty="0">
                <a:solidFill>
                  <a:schemeClr val="tx1"/>
                </a:solidFill>
                <a:effectLst>
                  <a:glow rad="228600">
                    <a:srgbClr val="000000">
                      <a:alpha val="40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يقود الشيوخ منذ زمن موسى</a:t>
            </a:r>
            <a:endParaRPr lang="en-US" b="1" dirty="0">
              <a:solidFill>
                <a:schemeClr val="tx1"/>
              </a:solidFill>
              <a:effectLst>
                <a:glow rad="228600">
                  <a:srgbClr val="000000">
                    <a:alpha val="40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363524" name="AutoShape 4"/>
          <p:cNvSpPr>
            <a:spLocks noChangeArrowheads="1"/>
          </p:cNvSpPr>
          <p:nvPr/>
        </p:nvSpPr>
        <p:spPr bwMode="auto">
          <a:xfrm>
            <a:off x="228600" y="3200400"/>
            <a:ext cx="2271698" cy="2590800"/>
          </a:xfrm>
          <a:prstGeom prst="verticalScroll">
            <a:avLst>
              <a:gd name="adj" fmla="val 12500"/>
            </a:avLst>
          </a:prstGeom>
          <a:solidFill>
            <a:schemeClr val="folHlink"/>
          </a:solidFill>
          <a:ln w="38100">
            <a:solidFill>
              <a:srgbClr val="00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614121"/>
                </a:solidFill>
                <a:effectLst/>
                <a:uLnTx/>
                <a:uFillTx/>
                <a:latin typeface="Arial" panose="020B0604020202020204" pitchFamily="34" charset="0"/>
                <a:ea typeface="ＭＳ Ｐゴシック" charset="0"/>
                <a:cs typeface="Arial" panose="020B0604020202020204" pitchFamily="34" charset="0"/>
              </a:rPr>
              <a:t> قاد الشيوخ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614121"/>
                </a:solidFill>
                <a:effectLst/>
                <a:uLnTx/>
                <a:uFillTx/>
                <a:latin typeface="Arial" panose="020B0604020202020204" pitchFamily="34" charset="0"/>
                <a:ea typeface="ＭＳ Ｐゴシック" charset="0"/>
                <a:cs typeface="Arial" panose="020B0604020202020204" pitchFamily="34" charset="0"/>
              </a:rPr>
              <a:t>مع موسى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614121"/>
                </a:solidFill>
                <a:effectLst/>
                <a:uLnTx/>
                <a:uFillTx/>
                <a:latin typeface="Arial" panose="020B0604020202020204" pitchFamily="34" charset="0"/>
                <a:ea typeface="ＭＳ Ｐゴシック" charset="0"/>
                <a:cs typeface="Arial" panose="020B0604020202020204" pitchFamily="34" charset="0"/>
              </a:rPr>
              <a:t>1400 ق.م</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26660" name="Text Box 5"/>
          <p:cNvSpPr txBox="1">
            <a:spLocks noChangeArrowheads="1"/>
          </p:cNvSpPr>
          <p:nvPr/>
        </p:nvSpPr>
        <p:spPr bwMode="auto">
          <a:xfrm>
            <a:off x="3489325" y="1865313"/>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26661" name="Text Box 6"/>
          <p:cNvSpPr txBox="1">
            <a:spLocks noChangeArrowheads="1"/>
          </p:cNvSpPr>
          <p:nvPr/>
        </p:nvSpPr>
        <p:spPr bwMode="auto">
          <a:xfrm>
            <a:off x="3565525" y="2017713"/>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3527" name="AutoShape 7"/>
          <p:cNvSpPr>
            <a:spLocks noChangeArrowheads="1"/>
          </p:cNvSpPr>
          <p:nvPr/>
        </p:nvSpPr>
        <p:spPr bwMode="auto">
          <a:xfrm>
            <a:off x="3124200" y="3048000"/>
            <a:ext cx="5791200" cy="2743200"/>
          </a:xfrm>
          <a:prstGeom prst="wedgeEllipseCallout">
            <a:avLst>
              <a:gd name="adj1" fmla="val -62389"/>
              <a:gd name="adj2" fmla="val 17245"/>
            </a:avLst>
          </a:prstGeom>
          <a:solidFill>
            <a:schemeClr val="accent3">
              <a:lumMod val="40000"/>
              <a:lumOff val="60000"/>
            </a:schemeClr>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3528" name="Text Box 8"/>
          <p:cNvSpPr txBox="1">
            <a:spLocks noChangeArrowheads="1"/>
          </p:cNvSpPr>
          <p:nvPr/>
        </p:nvSpPr>
        <p:spPr bwMode="auto">
          <a:xfrm>
            <a:off x="3347864" y="3429000"/>
            <a:ext cx="5186536"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1000A"/>
                </a:solidFill>
                <a:effectLst/>
                <a:uLnTx/>
                <a:uFillTx/>
                <a:latin typeface="Arial" panose="020B0604020202020204" pitchFamily="34" charset="0"/>
                <a:ea typeface="ＭＳ Ｐゴシック" charset="0"/>
                <a:cs typeface="Arial" panose="020B0604020202020204" pitchFamily="34" charset="0"/>
              </a:rPr>
              <a:t>اذهب واجمع شيوخ إسرائيل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1000A"/>
                </a:solidFill>
                <a:effectLst/>
                <a:uLnTx/>
                <a:uFillTx/>
                <a:latin typeface="Arial" panose="020B0604020202020204" pitchFamily="34" charset="0"/>
                <a:ea typeface="ＭＳ Ｐゴシック" charset="0"/>
                <a:cs typeface="Arial" panose="020B0604020202020204" pitchFamily="34" charset="0"/>
              </a:rPr>
              <a:t>وقل لهم</a:t>
            </a:r>
            <a:br>
              <a:rPr kumimoji="0" lang="en-US" sz="3200" b="1" i="0" u="none" strike="noStrike" kern="1200" cap="none" spc="0" normalizeH="0" baseline="0" noProof="0" dirty="0">
                <a:ln>
                  <a:noFill/>
                </a:ln>
                <a:solidFill>
                  <a:srgbClr val="01000A"/>
                </a:solidFill>
                <a:effectLst/>
                <a:uLnTx/>
                <a:uFillTx/>
                <a:latin typeface="Arial" panose="020B0604020202020204" pitchFamily="34" charset="0"/>
                <a:ea typeface="ＭＳ Ｐゴシック" charset="0"/>
                <a:cs typeface="Arial" panose="020B0604020202020204" pitchFamily="34" charset="0"/>
              </a:rPr>
            </a:br>
            <a:r>
              <a:rPr kumimoji="0" lang="en-US" sz="3200" b="1" i="0" u="none" strike="noStrike" kern="1200" cap="none" spc="0" normalizeH="0" baseline="0" noProof="0" dirty="0">
                <a:ln>
                  <a:noFill/>
                </a:ln>
                <a:solidFill>
                  <a:srgbClr val="01000A"/>
                </a:solidFill>
                <a:effectLst/>
                <a:uLnTx/>
                <a:uFillTx/>
                <a:latin typeface="Arial" panose="020B0604020202020204" pitchFamily="34" charset="0"/>
                <a:ea typeface="ＭＳ Ｐゴシック" charset="0"/>
                <a:cs typeface="Arial" panose="020B0604020202020204" pitchFamily="34" charset="0"/>
              </a:rPr>
              <a:t>(</a:t>
            </a:r>
            <a:r>
              <a:rPr kumimoji="0" lang="ar-JO" sz="3200" b="1" i="0" u="none" strike="noStrike" kern="1200" cap="none" spc="0" normalizeH="0" baseline="0" noProof="0" dirty="0">
                <a:ln>
                  <a:noFill/>
                </a:ln>
                <a:solidFill>
                  <a:srgbClr val="01000A"/>
                </a:solidFill>
                <a:effectLst/>
                <a:uLnTx/>
                <a:uFillTx/>
                <a:latin typeface="Arial" panose="020B0604020202020204" pitchFamily="34" charset="0"/>
                <a:ea typeface="ＭＳ Ｐゴシック" charset="0"/>
                <a:cs typeface="Arial" panose="020B0604020202020204" pitchFamily="34" charset="0"/>
              </a:rPr>
              <a:t>خر 3: 16</a:t>
            </a:r>
            <a:r>
              <a:rPr kumimoji="0" lang="en-US" sz="3200" b="1" i="0" u="none" strike="noStrike" kern="1200" cap="none" spc="0" normalizeH="0" baseline="0" noProof="0" dirty="0">
                <a:ln>
                  <a:noFill/>
                </a:ln>
                <a:solidFill>
                  <a:srgbClr val="01000A"/>
                </a:solidFill>
                <a:effectLst/>
                <a:uLnTx/>
                <a:uFillTx/>
                <a:latin typeface="Arial" panose="020B0604020202020204" pitchFamily="34" charset="0"/>
                <a:ea typeface="ＭＳ Ｐゴシック" charset="0"/>
                <a:cs typeface="Arial" panose="020B0604020202020204" pitchFamily="34" charset="0"/>
              </a:rPr>
              <a:t>)</a:t>
            </a:r>
          </a:p>
        </p:txBody>
      </p:sp>
      <p:sp>
        <p:nvSpPr>
          <p:cNvPr id="363530" name="Text Box 10"/>
          <p:cNvSpPr txBox="1">
            <a:spLocks noChangeArrowheads="1"/>
          </p:cNvSpPr>
          <p:nvPr/>
        </p:nvSpPr>
        <p:spPr bwMode="auto">
          <a:xfrm>
            <a:off x="9286875" y="76200"/>
            <a:ext cx="685800" cy="457200"/>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63524"/>
                                        </p:tgtEl>
                                        <p:attrNameLst>
                                          <p:attrName>style.visibility</p:attrName>
                                        </p:attrNameLst>
                                      </p:cBhvr>
                                      <p:to>
                                        <p:strVal val="visible"/>
                                      </p:to>
                                    </p:set>
                                    <p:animEffect transition="in" filter="dissolve">
                                      <p:cBhvr>
                                        <p:cTn id="7" dur="500"/>
                                        <p:tgtEl>
                                          <p:spTgt spid="36352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3527"/>
                                        </p:tgtEl>
                                        <p:attrNameLst>
                                          <p:attrName>style.visibility</p:attrName>
                                        </p:attrNameLst>
                                      </p:cBhvr>
                                      <p:to>
                                        <p:strVal val="visible"/>
                                      </p:to>
                                    </p:set>
                                    <p:animEffect transition="in" filter="wipe(left)">
                                      <p:cBhvr>
                                        <p:cTn id="11" dur="500"/>
                                        <p:tgtEl>
                                          <p:spTgt spid="363527"/>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63528"/>
                                        </p:tgtEl>
                                        <p:attrNameLst>
                                          <p:attrName>style.visibility</p:attrName>
                                        </p:attrNameLst>
                                      </p:cBhvr>
                                      <p:to>
                                        <p:strVal val="visible"/>
                                      </p:to>
                                    </p:set>
                                    <p:animEffect transition="in" filter="wipe(up)">
                                      <p:cBhvr>
                                        <p:cTn id="15" dur="500"/>
                                        <p:tgtEl>
                                          <p:spTgt spid="363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24" grpId="0" animBg="1" autoUpdateAnimBg="0"/>
      <p:bldP spid="363527" grpId="0" animBg="1"/>
      <p:bldP spid="36352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descr="synagogueatmeiron(reconstru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0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7619" name="Rectangle 3"/>
          <p:cNvSpPr>
            <a:spLocks noGrp="1" noChangeArrowheads="1"/>
          </p:cNvSpPr>
          <p:nvPr>
            <p:ph type="title"/>
          </p:nvPr>
        </p:nvSpPr>
        <p:spPr>
          <a:xfrm>
            <a:off x="76200" y="76200"/>
            <a:ext cx="7391400" cy="1017588"/>
          </a:xfrm>
        </p:spPr>
        <p:txBody>
          <a:bodyPr/>
          <a:lstStyle/>
          <a:p>
            <a:pPr eaLnBrk="1" hangingPunct="1">
              <a:defRPr/>
            </a:pPr>
            <a:r>
              <a:rPr lang="ar-JO" dirty="0">
                <a:solidFill>
                  <a:srgbClr val="0604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من قاد المجمع ؟</a:t>
            </a:r>
            <a:endParaRPr lang="en-US" dirty="0">
              <a:solidFill>
                <a:srgbClr val="0604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367620" name="AutoShape 4"/>
          <p:cNvSpPr>
            <a:spLocks noChangeArrowheads="1"/>
          </p:cNvSpPr>
          <p:nvPr/>
        </p:nvSpPr>
        <p:spPr bwMode="auto">
          <a:xfrm>
            <a:off x="228600" y="3200400"/>
            <a:ext cx="2362200" cy="2590800"/>
          </a:xfrm>
          <a:prstGeom prst="verticalScroll">
            <a:avLst>
              <a:gd name="adj" fmla="val 12500"/>
            </a:avLst>
          </a:prstGeom>
          <a:solidFill>
            <a:schemeClr val="hlink"/>
          </a:solidFill>
          <a:ln w="38100">
            <a:solidFill>
              <a:srgbClr val="00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614121"/>
                </a:solidFill>
                <a:effectLst/>
                <a:uLnTx/>
                <a:uFillTx/>
                <a:latin typeface="Arial" panose="020B0604020202020204" pitchFamily="34" charset="0"/>
                <a:ea typeface="ＭＳ Ｐゴシック" charset="0"/>
                <a:cs typeface="Arial" panose="020B0604020202020204" pitchFamily="34" charset="0"/>
              </a:rPr>
              <a:t>قاد الشيوخ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614121"/>
                </a:solidFill>
                <a:effectLst/>
                <a:uLnTx/>
                <a:uFillTx/>
                <a:latin typeface="Arial" panose="020B0604020202020204" pitchFamily="34" charset="0"/>
                <a:ea typeface="ＭＳ Ｐゴシック" charset="0"/>
                <a:cs typeface="Arial" panose="020B0604020202020204" pitchFamily="34" charset="0"/>
              </a:rPr>
              <a:t>مع موسى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614121"/>
                </a:solidFill>
                <a:effectLst/>
                <a:uLnTx/>
                <a:uFillTx/>
                <a:latin typeface="Arial" panose="020B0604020202020204" pitchFamily="34" charset="0"/>
                <a:ea typeface="ＭＳ Ｐゴシック" charset="0"/>
                <a:cs typeface="Arial" panose="020B0604020202020204" pitchFamily="34" charset="0"/>
              </a:rPr>
              <a:t>1400 ق.م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7621" name="AutoShape 5"/>
          <p:cNvSpPr>
            <a:spLocks noChangeArrowheads="1"/>
          </p:cNvSpPr>
          <p:nvPr/>
        </p:nvSpPr>
        <p:spPr bwMode="auto">
          <a:xfrm>
            <a:off x="2667000" y="3276600"/>
            <a:ext cx="2895600" cy="2514600"/>
          </a:xfrm>
          <a:prstGeom prst="homePlate">
            <a:avLst>
              <a:gd name="adj" fmla="val 28788"/>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قاد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الشيوخ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المجمع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600 ق.م</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7622" name="Text Box 6"/>
          <p:cNvSpPr txBox="1">
            <a:spLocks noChangeArrowheads="1"/>
          </p:cNvSpPr>
          <p:nvPr/>
        </p:nvSpPr>
        <p:spPr bwMode="auto">
          <a:xfrm>
            <a:off x="9358313" y="76200"/>
            <a:ext cx="685800" cy="457200"/>
          </a:xfrm>
          <a:prstGeom prst="rect">
            <a:avLst/>
          </a:prstGeom>
          <a:noFill/>
          <a:ln>
            <a:noFill/>
          </a:ln>
          <a:effectLst>
            <a:outerShdw blurRad="63500" dist="35921" dir="2700000" algn="ctr" rotWithShape="0">
              <a:srgbClr val="FFFFFF">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720000"/>
                </a:solidFill>
                <a:effectLst/>
                <a:uLnTx/>
                <a:uFillTx/>
                <a:latin typeface="Arial" panose="020B0604020202020204" pitchFamily="34" charset="0"/>
                <a:ea typeface="ＭＳ Ｐゴシック" charset="0"/>
                <a:cs typeface="Arial" panose="020B0604020202020204" pitchFamily="34" charset="0"/>
              </a:rPr>
              <a:t>51</a:t>
            </a:r>
            <a:endParaRPr kumimoji="0" lang="en-US" sz="2400" b="1" i="0" u="none" strike="noStrike" kern="1200" cap="none" spc="0" normalizeH="0" baseline="0" noProof="0" dirty="0">
              <a:ln>
                <a:noFill/>
              </a:ln>
              <a:solidFill>
                <a:srgbClr val="72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67620"/>
                                        </p:tgtEl>
                                        <p:attrNameLst>
                                          <p:attrName>style.visibility</p:attrName>
                                        </p:attrNameLst>
                                      </p:cBhvr>
                                      <p:to>
                                        <p:strVal val="visible"/>
                                      </p:to>
                                    </p:set>
                                    <p:animEffect transition="in" filter="dissolve">
                                      <p:cBhvr>
                                        <p:cTn id="7" dur="500"/>
                                        <p:tgtEl>
                                          <p:spTgt spid="36762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7621"/>
                                        </p:tgtEl>
                                        <p:attrNameLst>
                                          <p:attrName>style.visibility</p:attrName>
                                        </p:attrNameLst>
                                      </p:cBhvr>
                                      <p:to>
                                        <p:strVal val="visible"/>
                                      </p:to>
                                    </p:set>
                                    <p:animEffect transition="in" filter="wipe(left)">
                                      <p:cBhvr>
                                        <p:cTn id="11" dur="3000"/>
                                        <p:tgtEl>
                                          <p:spTgt spid="367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20" grpId="0" animBg="1"/>
      <p:bldP spid="36762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2" descr="Paula at Ro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62525" y="0"/>
            <a:ext cx="4181475"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9667" name="Rectangle 3"/>
          <p:cNvSpPr>
            <a:spLocks noGrp="1" noChangeArrowheads="1"/>
          </p:cNvSpPr>
          <p:nvPr>
            <p:ph type="title"/>
          </p:nvPr>
        </p:nvSpPr>
        <p:spPr>
          <a:xfrm>
            <a:off x="152400" y="228600"/>
            <a:ext cx="4876800" cy="2590800"/>
          </a:xfrm>
        </p:spPr>
        <p:txBody>
          <a:bodyPr/>
          <a:lstStyle/>
          <a:p>
            <a:pPr eaLnBrk="1" hangingPunct="1">
              <a:defRPr/>
            </a:pPr>
            <a:r>
              <a:rPr lang="ar-JO" dirty="0">
                <a:latin typeface="Arial" panose="020B0604020202020204" pitchFamily="34" charset="0"/>
                <a:cs typeface="Arial" panose="020B0604020202020204" pitchFamily="34" charset="0"/>
              </a:rPr>
              <a:t>دافع الله عن </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القيادة الجماعية </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عبر العصور</a:t>
            </a:r>
            <a:endParaRPr lang="en-US" dirty="0">
              <a:latin typeface="Arial" panose="020B0604020202020204" pitchFamily="34" charset="0"/>
              <a:ea typeface="ＭＳ Ｐゴシック" charset="0"/>
              <a:cs typeface="Arial" panose="020B0604020202020204" pitchFamily="34" charset="0"/>
            </a:endParaRPr>
          </a:p>
        </p:txBody>
      </p:sp>
      <p:sp>
        <p:nvSpPr>
          <p:cNvPr id="369668" name="AutoShape 4"/>
          <p:cNvSpPr>
            <a:spLocks noChangeArrowheads="1"/>
          </p:cNvSpPr>
          <p:nvPr/>
        </p:nvSpPr>
        <p:spPr bwMode="auto">
          <a:xfrm>
            <a:off x="228600" y="3200400"/>
            <a:ext cx="2362200" cy="2590800"/>
          </a:xfrm>
          <a:prstGeom prst="verticalScroll">
            <a:avLst>
              <a:gd name="adj" fmla="val 12500"/>
            </a:avLst>
          </a:prstGeom>
          <a:solidFill>
            <a:schemeClr val="hlink"/>
          </a:solidFill>
          <a:ln w="38100">
            <a:solidFill>
              <a:srgbClr val="00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614121"/>
                </a:solidFill>
                <a:effectLst/>
                <a:uLnTx/>
                <a:uFillTx/>
                <a:latin typeface="Arial" panose="020B0604020202020204" pitchFamily="34" charset="0"/>
                <a:ea typeface="ＭＳ Ｐゴシック" charset="0"/>
                <a:cs typeface="Arial" panose="020B0604020202020204" pitchFamily="34" charset="0"/>
              </a:rPr>
              <a:t>قاد الشيوخ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614121"/>
                </a:solidFill>
                <a:effectLst/>
                <a:uLnTx/>
                <a:uFillTx/>
                <a:latin typeface="Arial" panose="020B0604020202020204" pitchFamily="34" charset="0"/>
                <a:ea typeface="ＭＳ Ｐゴシック" charset="0"/>
                <a:cs typeface="Arial" panose="020B0604020202020204" pitchFamily="34" charset="0"/>
              </a:rPr>
              <a:t>مع موسى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614121"/>
                </a:solidFill>
                <a:effectLst/>
                <a:uLnTx/>
                <a:uFillTx/>
                <a:latin typeface="Arial" panose="020B0604020202020204" pitchFamily="34" charset="0"/>
                <a:ea typeface="ＭＳ Ｐゴシック" charset="0"/>
                <a:cs typeface="Arial" panose="020B0604020202020204" pitchFamily="34" charset="0"/>
              </a:rPr>
              <a:t>1400 ق.م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9669" name="AutoShape 5"/>
          <p:cNvSpPr>
            <a:spLocks noChangeArrowheads="1"/>
          </p:cNvSpPr>
          <p:nvPr/>
        </p:nvSpPr>
        <p:spPr bwMode="auto">
          <a:xfrm>
            <a:off x="2667000" y="3276600"/>
            <a:ext cx="2895600" cy="2514600"/>
          </a:xfrm>
          <a:prstGeom prst="homePlate">
            <a:avLst>
              <a:gd name="adj" fmla="val 28788"/>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قاد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الشيوخ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المجمع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600 ق.م</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6"/>
          <p:cNvGrpSpPr>
            <a:grpSpLocks/>
          </p:cNvGrpSpPr>
          <p:nvPr/>
        </p:nvGrpSpPr>
        <p:grpSpPr bwMode="auto">
          <a:xfrm>
            <a:off x="6019800" y="2895600"/>
            <a:ext cx="2286000" cy="3200400"/>
            <a:chOff x="3792" y="2016"/>
            <a:chExt cx="1440" cy="2016"/>
          </a:xfrm>
        </p:grpSpPr>
        <p:sp>
          <p:nvSpPr>
            <p:cNvPr id="330759" name="AutoShape 7"/>
            <p:cNvSpPr>
              <a:spLocks noChangeArrowheads="1"/>
            </p:cNvSpPr>
            <p:nvPr/>
          </p:nvSpPr>
          <p:spPr bwMode="auto">
            <a:xfrm>
              <a:off x="3792" y="2016"/>
              <a:ext cx="1440" cy="1440"/>
            </a:xfrm>
            <a:prstGeom prst="plus">
              <a:avLst>
                <a:gd name="adj" fmla="val 25000"/>
              </a:avLst>
            </a:prstGeom>
            <a:solidFill>
              <a:srgbClr val="1A0CA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0760" name="Rectangle 8"/>
            <p:cNvSpPr>
              <a:spLocks noChangeArrowheads="1"/>
            </p:cNvSpPr>
            <p:nvPr/>
          </p:nvSpPr>
          <p:spPr bwMode="auto">
            <a:xfrm>
              <a:off x="4128" y="3072"/>
              <a:ext cx="768" cy="960"/>
            </a:xfrm>
            <a:prstGeom prst="rect">
              <a:avLst/>
            </a:prstGeom>
            <a:solidFill>
              <a:srgbClr val="1A0CA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0761" name="Text Box 9"/>
            <p:cNvSpPr txBox="1">
              <a:spLocks noChangeArrowheads="1"/>
            </p:cNvSpPr>
            <p:nvPr/>
          </p:nvSpPr>
          <p:spPr bwMode="auto">
            <a:xfrm>
              <a:off x="3986" y="2301"/>
              <a:ext cx="1112" cy="6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الجديد</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369674" name="Text Box 10"/>
          <p:cNvSpPr txBox="1">
            <a:spLocks noChangeArrowheads="1"/>
          </p:cNvSpPr>
          <p:nvPr/>
        </p:nvSpPr>
        <p:spPr bwMode="auto">
          <a:xfrm>
            <a:off x="9286875" y="76200"/>
            <a:ext cx="685800" cy="457200"/>
          </a:xfrm>
          <a:prstGeom prst="rect">
            <a:avLst/>
          </a:prstGeom>
          <a:solidFill>
            <a:schemeClr val="accent1"/>
          </a:solidFill>
          <a:ln>
            <a:noFill/>
          </a:ln>
          <a:effectLst>
            <a:outerShdw blurRad="63500" dist="35921" dir="2700000" algn="ctr" rotWithShape="0">
              <a:srgbClr val="FFFFFF">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55</a:t>
            </a:r>
            <a:endParaRPr kumimoji="0" lang="en-US" sz="24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69668"/>
                                        </p:tgtEl>
                                        <p:attrNameLst>
                                          <p:attrName>style.visibility</p:attrName>
                                        </p:attrNameLst>
                                      </p:cBhvr>
                                      <p:to>
                                        <p:strVal val="visible"/>
                                      </p:to>
                                    </p:set>
                                    <p:animEffect transition="in" filter="dissolve">
                                      <p:cBhvr>
                                        <p:cTn id="7" dur="500"/>
                                        <p:tgtEl>
                                          <p:spTgt spid="36966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9669"/>
                                        </p:tgtEl>
                                        <p:attrNameLst>
                                          <p:attrName>style.visibility</p:attrName>
                                        </p:attrNameLst>
                                      </p:cBhvr>
                                      <p:to>
                                        <p:strVal val="visible"/>
                                      </p:to>
                                    </p:set>
                                    <p:animEffect transition="in" filter="wipe(left)">
                                      <p:cBhvr>
                                        <p:cTn id="11" dur="2000"/>
                                        <p:tgtEl>
                                          <p:spTgt spid="369669"/>
                                        </p:tgtEl>
                                      </p:cBhvr>
                                    </p:animEffect>
                                  </p:childTnLst>
                                </p:cTn>
                              </p:par>
                            </p:childTnLst>
                          </p:cTn>
                        </p:par>
                        <p:par>
                          <p:cTn id="12" fill="hold" nodeType="afterGroup">
                            <p:stCondLst>
                              <p:cond delay="2500"/>
                            </p:stCondLst>
                            <p:childTnLst>
                              <p:par>
                                <p:cTn id="13" presetID="55"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strVal val="#ppt_w*0.70"/>
                                          </p:val>
                                        </p:tav>
                                        <p:tav tm="100000">
                                          <p:val>
                                            <p:strVal val="#ppt_w"/>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668" grpId="0" animBg="1"/>
      <p:bldP spid="36966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2801" name="Group 2"/>
          <p:cNvGrpSpPr>
            <a:grpSpLocks/>
          </p:cNvGrpSpPr>
          <p:nvPr/>
        </p:nvGrpSpPr>
        <p:grpSpPr bwMode="auto">
          <a:xfrm>
            <a:off x="457200" y="0"/>
            <a:ext cx="8221663" cy="6858000"/>
            <a:chOff x="319" y="0"/>
            <a:chExt cx="5697" cy="4896"/>
          </a:xfrm>
        </p:grpSpPr>
        <p:pic>
          <p:nvPicPr>
            <p:cNvPr id="332832"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9" y="0"/>
              <a:ext cx="5697" cy="4896"/>
            </a:xfrm>
            <a:prstGeom prst="rect">
              <a:avLst/>
            </a:prstGeom>
            <a:noFill/>
            <a:ln w="76200">
              <a:solidFill>
                <a:srgbClr val="0066FF"/>
              </a:solidFill>
              <a:miter lim="800000"/>
              <a:headEnd/>
              <a:tailEnd/>
            </a:ln>
            <a:extLst>
              <a:ext uri="{909E8E84-426E-40dd-AFC4-6F175D3DCCD1}">
                <a14:hiddenFill xmlns:a14="http://schemas.microsoft.com/office/drawing/2010/main" xmlns="">
                  <a:solidFill>
                    <a:srgbClr val="FFFFFF"/>
                  </a:solidFill>
                </a14:hiddenFill>
              </a:ext>
            </a:extLst>
          </p:spPr>
        </p:pic>
        <p:sp>
          <p:nvSpPr>
            <p:cNvPr id="332833" name="Rectangle 4"/>
            <p:cNvSpPr>
              <a:spLocks noChangeArrowheads="1"/>
            </p:cNvSpPr>
            <p:nvPr/>
          </p:nvSpPr>
          <p:spPr bwMode="auto">
            <a:xfrm>
              <a:off x="677" y="2022"/>
              <a:ext cx="282" cy="264"/>
            </a:xfrm>
            <a:prstGeom prst="rect">
              <a:avLst/>
            </a:prstGeom>
            <a:solidFill>
              <a:srgbClr val="3973D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372745" name="Text Box 9"/>
          <p:cNvSpPr txBox="1">
            <a:spLocks noChangeArrowheads="1"/>
          </p:cNvSpPr>
          <p:nvPr/>
        </p:nvSpPr>
        <p:spPr bwMode="auto">
          <a:xfrm>
            <a:off x="457200" y="3352800"/>
            <a:ext cx="6705600" cy="861774"/>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أورشليم (47 م)</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SA"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اعمال ١١ : ٣٠ فَفَعَلُوا ذَلِكَ مُرْسِلِينَ إِلَى الْمَشَايِخِ بِيَدِ </a:t>
            </a:r>
            <a:r>
              <a:rPr kumimoji="0" lang="ar-SA" sz="20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بَرْنَابَا</a:t>
            </a:r>
            <a:r>
              <a:rPr kumimoji="0" lang="ar-SA"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وَشَاوُلَ. </a:t>
            </a:r>
          </a:p>
        </p:txBody>
      </p:sp>
      <p:sp>
        <p:nvSpPr>
          <p:cNvPr id="372746" name="Text Box 10"/>
          <p:cNvSpPr txBox="1">
            <a:spLocks noChangeArrowheads="1"/>
          </p:cNvSpPr>
          <p:nvPr/>
        </p:nvSpPr>
        <p:spPr bwMode="auto">
          <a:xfrm>
            <a:off x="457200" y="3733800"/>
            <a:ext cx="6705600" cy="1015663"/>
          </a:xfrm>
          <a:prstGeom prst="rect">
            <a:avLst/>
          </a:prstGeom>
          <a:solidFill>
            <a:srgbClr val="6141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أفسس (57 م)</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اعمال ٢٠ : ١٧</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١٧ وَمِنْ </a:t>
            </a:r>
            <a:r>
              <a:rPr kumimoji="0" lang="ar-SA" sz="20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مِيلِيتُسَ</a:t>
            </a:r>
            <a:r>
              <a:rPr kumimoji="0" lang="ar-SA"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أَرْسَلَ إِلَى </a:t>
            </a:r>
            <a:r>
              <a:rPr kumimoji="0" lang="ar-SA" sz="20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أَفَسُسَ</a:t>
            </a:r>
            <a:r>
              <a:rPr kumimoji="0" lang="ar-SA"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وَاسْتَدْعَى قُسُوسَ الْكَنِيسَةِ. </a:t>
            </a:r>
          </a:p>
        </p:txBody>
      </p:sp>
      <p:sp>
        <p:nvSpPr>
          <p:cNvPr id="372747" name="Text Box 11"/>
          <p:cNvSpPr txBox="1">
            <a:spLocks noChangeArrowheads="1"/>
          </p:cNvSpPr>
          <p:nvPr/>
        </p:nvSpPr>
        <p:spPr bwMode="auto">
          <a:xfrm>
            <a:off x="457200" y="4098925"/>
            <a:ext cx="6705600" cy="1323439"/>
          </a:xfrm>
          <a:prstGeom prst="rect">
            <a:avLst/>
          </a:prstGeom>
          <a:solidFill>
            <a:srgbClr val="00008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غلاطية (48 م)</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اعمال ١٤ : ٢٣</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٢٣ وَانْتَخَبَا لَهُمْ قُسُوساً فِي كُلِّ كَنِيسَةٍ ثُمَّ صَلَّيَا بِأَصْوَامٍ وَاسْتَوْدَعَاهُمْ لِلرَّبِّ الَّذِي كَانُوا قَدْ آمَنُوا بِهِ. </a:t>
            </a:r>
          </a:p>
        </p:txBody>
      </p:sp>
      <p:sp>
        <p:nvSpPr>
          <p:cNvPr id="372748" name="Text Box 12"/>
          <p:cNvSpPr txBox="1">
            <a:spLocks noChangeArrowheads="1"/>
          </p:cNvSpPr>
          <p:nvPr/>
        </p:nvSpPr>
        <p:spPr bwMode="auto">
          <a:xfrm>
            <a:off x="467544" y="4479925"/>
            <a:ext cx="6705600" cy="132343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كريت (66 م)</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تيطس ١ : ٥</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٥ مِنْ أَجْلِ هَذَا تَرَكْتُكَ فِي كِرِيتَ لِكَيْ تُكَمِّلَ تَرْتِيبَ الأُمُورِ النَّاقِصَةِ، وَتُقِيمَ فِي كُلِّ مَدِينَةٍ شُيُوخاً كَمَا أَوْصَيْتُكَ. </a:t>
            </a:r>
          </a:p>
        </p:txBody>
      </p:sp>
      <p:sp>
        <p:nvSpPr>
          <p:cNvPr id="372749" name="Text Box 13"/>
          <p:cNvSpPr txBox="1">
            <a:spLocks noChangeArrowheads="1"/>
          </p:cNvSpPr>
          <p:nvPr/>
        </p:nvSpPr>
        <p:spPr bwMode="auto">
          <a:xfrm>
            <a:off x="457200" y="4860925"/>
            <a:ext cx="6705600" cy="132343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فيلبي (62 م)</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فيلبي ١ : ١</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١ بُولُسُ </a:t>
            </a:r>
            <a:r>
              <a:rPr kumimoji="0" lang="ar-SA" sz="20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وَتِيمُوثَاوُسُ</a:t>
            </a:r>
            <a:r>
              <a:rPr kumimoji="0" lang="ar-SA"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عَبْدَا يَسُوعَ الْمَسِيحِ، إِلَى جَمِيعِ الْقِدِّيسِينَ فِي الْمَسِيحِ يَسُوعَ، الَّذِينَ فِي فِيلِبِّي، مَعَ أَسَاقِفَةٍ وَشَمَامِسَةٍ. </a:t>
            </a:r>
          </a:p>
        </p:txBody>
      </p:sp>
      <p:sp>
        <p:nvSpPr>
          <p:cNvPr id="372741" name="Line 5"/>
          <p:cNvSpPr>
            <a:spLocks noChangeShapeType="1"/>
          </p:cNvSpPr>
          <p:nvPr/>
        </p:nvSpPr>
        <p:spPr bwMode="auto">
          <a:xfrm>
            <a:off x="7162800" y="3786424"/>
            <a:ext cx="304800" cy="861775"/>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2742" name="Oval 6"/>
          <p:cNvSpPr>
            <a:spLocks noChangeArrowheads="1"/>
          </p:cNvSpPr>
          <p:nvPr/>
        </p:nvSpPr>
        <p:spPr bwMode="auto">
          <a:xfrm>
            <a:off x="5257800" y="1981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2743" name="Oval 7"/>
          <p:cNvSpPr>
            <a:spLocks noChangeArrowheads="1"/>
          </p:cNvSpPr>
          <p:nvPr/>
        </p:nvSpPr>
        <p:spPr bwMode="auto">
          <a:xfrm>
            <a:off x="6858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2744" name="Oval 8"/>
          <p:cNvSpPr>
            <a:spLocks noChangeArrowheads="1"/>
          </p:cNvSpPr>
          <p:nvPr/>
        </p:nvSpPr>
        <p:spPr bwMode="auto">
          <a:xfrm>
            <a:off x="6934200" y="6096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2750" name="Text Box 14"/>
          <p:cNvSpPr txBox="1">
            <a:spLocks noChangeArrowheads="1"/>
          </p:cNvSpPr>
          <p:nvPr/>
        </p:nvSpPr>
        <p:spPr bwMode="auto">
          <a:xfrm>
            <a:off x="457200" y="5241925"/>
            <a:ext cx="6705600" cy="1015663"/>
          </a:xfrm>
          <a:prstGeom prst="rect">
            <a:avLst/>
          </a:prstGeom>
          <a:solidFill>
            <a:srgbClr val="B400B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بنتس وغلاطية وكبدوكية وأسيا وبيثينية (64 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بط 5: 1 أطلب إلى الشيوخ الذين بينكم أنا الشيخ رفيقهم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أنظر 1: 1</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2751" name="Oval 15"/>
          <p:cNvSpPr>
            <a:spLocks noChangeArrowheads="1"/>
          </p:cNvSpPr>
          <p:nvPr/>
        </p:nvSpPr>
        <p:spPr bwMode="auto">
          <a:xfrm>
            <a:off x="7543800" y="4648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2752" name="Line 16"/>
          <p:cNvSpPr>
            <a:spLocks noChangeShapeType="1"/>
          </p:cNvSpPr>
          <p:nvPr/>
        </p:nvSpPr>
        <p:spPr bwMode="auto">
          <a:xfrm flipH="1" flipV="1">
            <a:off x="4876800" y="3352800"/>
            <a:ext cx="1066800" cy="1200348"/>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2753" name="Line 17"/>
          <p:cNvSpPr>
            <a:spLocks noChangeShapeType="1"/>
          </p:cNvSpPr>
          <p:nvPr/>
        </p:nvSpPr>
        <p:spPr bwMode="auto">
          <a:xfrm flipV="1">
            <a:off x="6553200" y="1981200"/>
            <a:ext cx="152400" cy="2117725"/>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2754" name="Line 18"/>
          <p:cNvSpPr>
            <a:spLocks noChangeShapeType="1"/>
          </p:cNvSpPr>
          <p:nvPr/>
        </p:nvSpPr>
        <p:spPr bwMode="auto">
          <a:xfrm flipH="1" flipV="1">
            <a:off x="5257800" y="2209800"/>
            <a:ext cx="762000" cy="1623774"/>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2755" name="Line 19"/>
          <p:cNvSpPr>
            <a:spLocks noChangeShapeType="1"/>
          </p:cNvSpPr>
          <p:nvPr/>
        </p:nvSpPr>
        <p:spPr bwMode="auto">
          <a:xfrm flipH="1" flipV="1">
            <a:off x="4343400" y="1095314"/>
            <a:ext cx="1981200" cy="3853974"/>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2756" name="Line 20"/>
          <p:cNvSpPr>
            <a:spLocks noChangeShapeType="1"/>
          </p:cNvSpPr>
          <p:nvPr/>
        </p:nvSpPr>
        <p:spPr bwMode="auto">
          <a:xfrm flipV="1">
            <a:off x="6786563" y="1981200"/>
            <a:ext cx="1138236" cy="32766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2757" name="Oval 21"/>
          <p:cNvSpPr>
            <a:spLocks noChangeArrowheads="1"/>
          </p:cNvSpPr>
          <p:nvPr/>
        </p:nvSpPr>
        <p:spPr bwMode="auto">
          <a:xfrm>
            <a:off x="7010400" y="1219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2758" name="Oval 22"/>
          <p:cNvSpPr>
            <a:spLocks noChangeArrowheads="1"/>
          </p:cNvSpPr>
          <p:nvPr/>
        </p:nvSpPr>
        <p:spPr bwMode="auto">
          <a:xfrm>
            <a:off x="7848600" y="1600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2759" name="Oval 23"/>
          <p:cNvSpPr>
            <a:spLocks noChangeArrowheads="1"/>
          </p:cNvSpPr>
          <p:nvPr/>
        </p:nvSpPr>
        <p:spPr bwMode="auto">
          <a:xfrm>
            <a:off x="59436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2760" name="Oval 24"/>
          <p:cNvSpPr>
            <a:spLocks noChangeArrowheads="1"/>
          </p:cNvSpPr>
          <p:nvPr/>
        </p:nvSpPr>
        <p:spPr bwMode="auto">
          <a:xfrm>
            <a:off x="6172200" y="914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2761" name="Oval 25"/>
          <p:cNvSpPr>
            <a:spLocks noChangeArrowheads="1"/>
          </p:cNvSpPr>
          <p:nvPr/>
        </p:nvSpPr>
        <p:spPr bwMode="auto">
          <a:xfrm>
            <a:off x="65532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2762" name="Oval 26"/>
          <p:cNvSpPr>
            <a:spLocks noChangeArrowheads="1"/>
          </p:cNvSpPr>
          <p:nvPr/>
        </p:nvSpPr>
        <p:spPr bwMode="auto">
          <a:xfrm>
            <a:off x="7010400" y="2054225"/>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2763" name="Oval 27"/>
          <p:cNvSpPr>
            <a:spLocks noChangeArrowheads="1"/>
          </p:cNvSpPr>
          <p:nvPr/>
        </p:nvSpPr>
        <p:spPr bwMode="auto">
          <a:xfrm>
            <a:off x="7239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2764" name="Oval 28"/>
          <p:cNvSpPr>
            <a:spLocks noChangeArrowheads="1"/>
          </p:cNvSpPr>
          <p:nvPr/>
        </p:nvSpPr>
        <p:spPr bwMode="auto">
          <a:xfrm>
            <a:off x="4800600" y="3124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2765" name="Oval 29"/>
          <p:cNvSpPr>
            <a:spLocks noChangeArrowheads="1"/>
          </p:cNvSpPr>
          <p:nvPr/>
        </p:nvSpPr>
        <p:spPr bwMode="auto">
          <a:xfrm>
            <a:off x="43434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2766" name="Oval 30"/>
          <p:cNvSpPr>
            <a:spLocks noChangeArrowheads="1"/>
          </p:cNvSpPr>
          <p:nvPr/>
        </p:nvSpPr>
        <p:spPr bwMode="auto">
          <a:xfrm>
            <a:off x="45720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2767" name="Text Box 31"/>
          <p:cNvSpPr txBox="1">
            <a:spLocks noChangeArrowheads="1"/>
          </p:cNvSpPr>
          <p:nvPr/>
        </p:nvSpPr>
        <p:spPr bwMode="auto">
          <a:xfrm>
            <a:off x="609600" y="107950"/>
            <a:ext cx="4953000" cy="400110"/>
          </a:xfrm>
          <a:prstGeom prst="rect">
            <a:avLst/>
          </a:prstGeom>
          <a:solidFill>
            <a:schemeClr val="bg1"/>
          </a:solidFill>
          <a:ln w="28575">
            <a:solidFill>
              <a:schemeClr val="tx2"/>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شيوخ = نظار = أساقفة = قسس</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2768" name="Oval 32"/>
          <p:cNvSpPr>
            <a:spLocks noChangeArrowheads="1"/>
          </p:cNvSpPr>
          <p:nvPr/>
        </p:nvSpPr>
        <p:spPr bwMode="auto">
          <a:xfrm>
            <a:off x="4114800" y="685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2769" name="Rectangle 33"/>
          <p:cNvSpPr>
            <a:spLocks noGrp="1" noChangeArrowheads="1"/>
          </p:cNvSpPr>
          <p:nvPr>
            <p:ph type="title" idx="4294967295"/>
          </p:nvPr>
        </p:nvSpPr>
        <p:spPr bwMode="auto">
          <a:xfrm>
            <a:off x="609600" y="903288"/>
            <a:ext cx="2743200" cy="1874832"/>
          </a:xfrm>
          <a:prstGeom prst="rect">
            <a:avLst/>
          </a:prstGeom>
          <a:effectLst>
            <a:outerShdw blurRad="63500" dist="53882" dir="2700000" algn="ctr" rotWithShape="0">
              <a:schemeClr val="tx1">
                <a:alpha val="74998"/>
              </a:schemeClr>
            </a:outerShdw>
          </a:effectLst>
        </p:spPr>
        <p:txBody>
          <a:bodyPr lIns="73622" tIns="36810" rIns="73622" bIns="36810">
            <a:spAutoFit/>
          </a:bodyPr>
          <a:lstStyle/>
          <a:p>
            <a:pPr>
              <a:spcBef>
                <a:spcPct val="50000"/>
              </a:spcBef>
              <a:defRPr/>
            </a:pPr>
            <a:r>
              <a:rPr lang="ar-JO" sz="3900" b="1" dirty="0">
                <a:solidFill>
                  <a:srgbClr val="FFEA18"/>
                </a:solidFill>
                <a:latin typeface="Arial" panose="020B0604020202020204" pitchFamily="34" charset="0"/>
                <a:cs typeface="Arial" panose="020B0604020202020204" pitchFamily="34" charset="0"/>
              </a:rPr>
              <a:t>أماكن</a:t>
            </a:r>
            <a:br>
              <a:rPr lang="ar-JO" sz="3900" b="1" dirty="0">
                <a:solidFill>
                  <a:srgbClr val="FFEA18"/>
                </a:solidFill>
                <a:latin typeface="Arial" panose="020B0604020202020204" pitchFamily="34" charset="0"/>
                <a:cs typeface="Arial" panose="020B0604020202020204" pitchFamily="34" charset="0"/>
              </a:rPr>
            </a:br>
            <a:r>
              <a:rPr lang="ar-JO" sz="3900" b="1" dirty="0">
                <a:solidFill>
                  <a:srgbClr val="FFEA18"/>
                </a:solidFill>
                <a:latin typeface="Arial" panose="020B0604020202020204" pitchFamily="34" charset="0"/>
                <a:cs typeface="Arial" panose="020B0604020202020204" pitchFamily="34" charset="0"/>
              </a:rPr>
              <a:t>تذكر</a:t>
            </a:r>
            <a:br>
              <a:rPr lang="ar-JO" sz="3900" b="1" dirty="0">
                <a:solidFill>
                  <a:srgbClr val="FFEA18"/>
                </a:solidFill>
                <a:latin typeface="Arial" panose="020B0604020202020204" pitchFamily="34" charset="0"/>
                <a:cs typeface="Arial" panose="020B0604020202020204" pitchFamily="34" charset="0"/>
              </a:rPr>
            </a:br>
            <a:r>
              <a:rPr lang="ar-JO" sz="3900" b="1" dirty="0">
                <a:solidFill>
                  <a:srgbClr val="FFEA18"/>
                </a:solidFill>
                <a:latin typeface="Arial" panose="020B0604020202020204" pitchFamily="34" charset="0"/>
                <a:cs typeface="Arial" panose="020B0604020202020204" pitchFamily="34" charset="0"/>
              </a:rPr>
              <a:t>الشيوخ</a:t>
            </a:r>
            <a:endParaRPr lang="en-US" sz="3900" b="1" dirty="0">
              <a:solidFill>
                <a:srgbClr val="FFEA18"/>
              </a:solidFill>
              <a:latin typeface="Arial" panose="020B0604020202020204" pitchFamily="34" charset="0"/>
              <a:cs typeface="Arial" panose="020B0604020202020204" pitchFamily="34" charset="0"/>
            </a:endParaRPr>
          </a:p>
        </p:txBody>
      </p:sp>
      <p:sp>
        <p:nvSpPr>
          <p:cNvPr id="372770" name="Text Box 34"/>
          <p:cNvSpPr txBox="1">
            <a:spLocks noChangeArrowheads="1"/>
          </p:cNvSpPr>
          <p:nvPr/>
        </p:nvSpPr>
        <p:spPr bwMode="auto">
          <a:xfrm>
            <a:off x="9286875" y="0"/>
            <a:ext cx="685800" cy="457200"/>
          </a:xfrm>
          <a:prstGeom prst="rect">
            <a:avLst/>
          </a:prstGeom>
          <a:solidFill>
            <a:schemeClr val="accent1"/>
          </a:solid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55</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
                                  </p:stCondLst>
                                  <p:childTnLst>
                                    <p:set>
                                      <p:cBhvr>
                                        <p:cTn id="6" dur="1" fill="hold">
                                          <p:stCondLst>
                                            <p:cond delay="0"/>
                                          </p:stCondLst>
                                        </p:cTn>
                                        <p:tgtEl>
                                          <p:spTgt spid="372751"/>
                                        </p:tgtEl>
                                        <p:attrNameLst>
                                          <p:attrName>style.visibility</p:attrName>
                                        </p:attrNameLst>
                                      </p:cBhvr>
                                      <p:to>
                                        <p:strVal val="visible"/>
                                      </p:to>
                                    </p:set>
                                    <p:anim calcmode="lin" valueType="num">
                                      <p:cBhvr>
                                        <p:cTn id="7" dur="500" fill="hold"/>
                                        <p:tgtEl>
                                          <p:spTgt spid="372751"/>
                                        </p:tgtEl>
                                        <p:attrNameLst>
                                          <p:attrName>ppt_w</p:attrName>
                                        </p:attrNameLst>
                                      </p:cBhvr>
                                      <p:tavLst>
                                        <p:tav tm="0">
                                          <p:val>
                                            <p:strVal val="(6*min(max(#ppt_w*#ppt_h,.3),1)-7.4)/-.7*#ppt_w"/>
                                          </p:val>
                                        </p:tav>
                                        <p:tav tm="100000">
                                          <p:val>
                                            <p:strVal val="#ppt_w"/>
                                          </p:val>
                                        </p:tav>
                                      </p:tavLst>
                                    </p:anim>
                                    <p:anim calcmode="lin" valueType="num">
                                      <p:cBhvr>
                                        <p:cTn id="8" dur="500" fill="hold"/>
                                        <p:tgtEl>
                                          <p:spTgt spid="372751"/>
                                        </p:tgtEl>
                                        <p:attrNameLst>
                                          <p:attrName>ppt_h</p:attrName>
                                        </p:attrNameLst>
                                      </p:cBhvr>
                                      <p:tavLst>
                                        <p:tav tm="0">
                                          <p:val>
                                            <p:strVal val="(6*min(max(#ppt_w*#ppt_h,.3),1)-7.4)/-.7*#ppt_h"/>
                                          </p:val>
                                        </p:tav>
                                        <p:tav tm="100000">
                                          <p:val>
                                            <p:strVal val="#ppt_h"/>
                                          </p:val>
                                        </p:tav>
                                      </p:tavLst>
                                    </p:anim>
                                    <p:anim calcmode="lin" valueType="num">
                                      <p:cBhvr>
                                        <p:cTn id="9" dur="500" fill="hold"/>
                                        <p:tgtEl>
                                          <p:spTgt spid="372751"/>
                                        </p:tgtEl>
                                        <p:attrNameLst>
                                          <p:attrName>ppt_x</p:attrName>
                                        </p:attrNameLst>
                                      </p:cBhvr>
                                      <p:tavLst>
                                        <p:tav tm="0">
                                          <p:val>
                                            <p:fltVal val="0.5"/>
                                          </p:val>
                                        </p:tav>
                                        <p:tav tm="100000">
                                          <p:val>
                                            <p:strVal val="#ppt_x"/>
                                          </p:val>
                                        </p:tav>
                                      </p:tavLst>
                                    </p:anim>
                                    <p:anim calcmode="lin" valueType="num">
                                      <p:cBhvr>
                                        <p:cTn id="10" dur="500" fill="hold"/>
                                        <p:tgtEl>
                                          <p:spTgt spid="372751"/>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nodeType="clickEffect">
                                  <p:stCondLst>
                                    <p:cond delay="0"/>
                                  </p:stCondLst>
                                  <p:childTnLst>
                                    <p:set>
                                      <p:cBhvr>
                                        <p:cTn id="14" dur="1" fill="hold">
                                          <p:stCondLst>
                                            <p:cond delay="0"/>
                                          </p:stCondLst>
                                        </p:cTn>
                                        <p:tgtEl>
                                          <p:spTgt spid="372741"/>
                                        </p:tgtEl>
                                        <p:attrNameLst>
                                          <p:attrName>style.visibility</p:attrName>
                                        </p:attrNameLst>
                                      </p:cBhvr>
                                      <p:to>
                                        <p:strVal val="visible"/>
                                      </p:to>
                                    </p:set>
                                    <p:animEffect transition="in" filter="wipe(up)">
                                      <p:cBhvr>
                                        <p:cTn id="15" dur="500"/>
                                        <p:tgtEl>
                                          <p:spTgt spid="372741"/>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727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372742"/>
                                        </p:tgtEl>
                                        <p:attrNameLst>
                                          <p:attrName>style.visibility</p:attrName>
                                        </p:attrNameLst>
                                      </p:cBhvr>
                                      <p:to>
                                        <p:strVal val="visible"/>
                                      </p:to>
                                    </p:set>
                                    <p:anim calcmode="lin" valueType="num">
                                      <p:cBhvr>
                                        <p:cTn id="23" dur="500" fill="hold"/>
                                        <p:tgtEl>
                                          <p:spTgt spid="372742"/>
                                        </p:tgtEl>
                                        <p:attrNameLst>
                                          <p:attrName>ppt_w</p:attrName>
                                        </p:attrNameLst>
                                      </p:cBhvr>
                                      <p:tavLst>
                                        <p:tav tm="0">
                                          <p:val>
                                            <p:strVal val="(6*min(max(#ppt_w*#ppt_h,.3),1)-7.4)/-.7*#ppt_w"/>
                                          </p:val>
                                        </p:tav>
                                        <p:tav tm="100000">
                                          <p:val>
                                            <p:strVal val="#ppt_w"/>
                                          </p:val>
                                        </p:tav>
                                      </p:tavLst>
                                    </p:anim>
                                    <p:anim calcmode="lin" valueType="num">
                                      <p:cBhvr>
                                        <p:cTn id="24" dur="500" fill="hold"/>
                                        <p:tgtEl>
                                          <p:spTgt spid="372742"/>
                                        </p:tgtEl>
                                        <p:attrNameLst>
                                          <p:attrName>ppt_h</p:attrName>
                                        </p:attrNameLst>
                                      </p:cBhvr>
                                      <p:tavLst>
                                        <p:tav tm="0">
                                          <p:val>
                                            <p:strVal val="(6*min(max(#ppt_w*#ppt_h,.3),1)-7.4)/-.7*#ppt_h"/>
                                          </p:val>
                                        </p:tav>
                                        <p:tav tm="100000">
                                          <p:val>
                                            <p:strVal val="#ppt_h"/>
                                          </p:val>
                                        </p:tav>
                                      </p:tavLst>
                                    </p:anim>
                                    <p:anim calcmode="lin" valueType="num">
                                      <p:cBhvr>
                                        <p:cTn id="25" dur="500" fill="hold"/>
                                        <p:tgtEl>
                                          <p:spTgt spid="372742"/>
                                        </p:tgtEl>
                                        <p:attrNameLst>
                                          <p:attrName>ppt_x</p:attrName>
                                        </p:attrNameLst>
                                      </p:cBhvr>
                                      <p:tavLst>
                                        <p:tav tm="0">
                                          <p:val>
                                            <p:fltVal val="0.5"/>
                                          </p:val>
                                        </p:tav>
                                        <p:tav tm="100000">
                                          <p:val>
                                            <p:strVal val="#ppt_x"/>
                                          </p:val>
                                        </p:tav>
                                      </p:tavLst>
                                    </p:anim>
                                    <p:anim calcmode="lin" valueType="num">
                                      <p:cBhvr>
                                        <p:cTn id="26" dur="500" fill="hold"/>
                                        <p:tgtEl>
                                          <p:spTgt spid="372742"/>
                                        </p:tgtEl>
                                        <p:attrNameLst>
                                          <p:attrName>ppt_y</p:attrName>
                                        </p:attrNameLst>
                                      </p:cBhvr>
                                      <p:tavLst>
                                        <p:tav tm="0">
                                          <p:val>
                                            <p:strVal val="1+(6*min(max(#ppt_w*#ppt_h,.3),1)-7.4)/-.7*#ppt_h/2"/>
                                          </p:val>
                                        </p:tav>
                                        <p:tav tm="100000">
                                          <p:val>
                                            <p:strVal val="#ppt_y"/>
                                          </p:val>
                                        </p:tav>
                                      </p:tavLst>
                                    </p:anim>
                                  </p:childTnLst>
                                </p:cTn>
                              </p:par>
                            </p:childTnLst>
                          </p:cTn>
                        </p:par>
                        <p:par>
                          <p:cTn id="27" fill="hold" nodeType="afterGroup">
                            <p:stCondLst>
                              <p:cond delay="500"/>
                            </p:stCondLst>
                            <p:childTnLst>
                              <p:par>
                                <p:cTn id="28" presetID="22" presetClass="entr" presetSubtype="4" fill="hold" nodeType="afterEffect">
                                  <p:stCondLst>
                                    <p:cond delay="0"/>
                                  </p:stCondLst>
                                  <p:childTnLst>
                                    <p:set>
                                      <p:cBhvr>
                                        <p:cTn id="29" dur="1" fill="hold">
                                          <p:stCondLst>
                                            <p:cond delay="0"/>
                                          </p:stCondLst>
                                        </p:cTn>
                                        <p:tgtEl>
                                          <p:spTgt spid="372754"/>
                                        </p:tgtEl>
                                        <p:attrNameLst>
                                          <p:attrName>style.visibility</p:attrName>
                                        </p:attrNameLst>
                                      </p:cBhvr>
                                      <p:to>
                                        <p:strVal val="visible"/>
                                      </p:to>
                                    </p:set>
                                    <p:animEffect transition="in" filter="wipe(down)">
                                      <p:cBhvr>
                                        <p:cTn id="30" dur="500"/>
                                        <p:tgtEl>
                                          <p:spTgt spid="372754"/>
                                        </p:tgtEl>
                                      </p:cBhvr>
                                    </p:animEffect>
                                  </p:childTnLst>
                                </p:cTn>
                              </p:par>
                            </p:childTnLst>
                          </p:cTn>
                        </p:par>
                        <p:par>
                          <p:cTn id="31" fill="hold" nodeType="afterGroup">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37274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36" fill="hold" grpId="0" nodeType="clickEffect">
                                  <p:stCondLst>
                                    <p:cond delay="0"/>
                                  </p:stCondLst>
                                  <p:childTnLst>
                                    <p:set>
                                      <p:cBhvr>
                                        <p:cTn id="37" dur="1" fill="hold">
                                          <p:stCondLst>
                                            <p:cond delay="0"/>
                                          </p:stCondLst>
                                        </p:cTn>
                                        <p:tgtEl>
                                          <p:spTgt spid="372743"/>
                                        </p:tgtEl>
                                        <p:attrNameLst>
                                          <p:attrName>style.visibility</p:attrName>
                                        </p:attrNameLst>
                                      </p:cBhvr>
                                      <p:to>
                                        <p:strVal val="visible"/>
                                      </p:to>
                                    </p:set>
                                    <p:anim calcmode="lin" valueType="num">
                                      <p:cBhvr>
                                        <p:cTn id="38" dur="500" fill="hold"/>
                                        <p:tgtEl>
                                          <p:spTgt spid="372743"/>
                                        </p:tgtEl>
                                        <p:attrNameLst>
                                          <p:attrName>ppt_w</p:attrName>
                                        </p:attrNameLst>
                                      </p:cBhvr>
                                      <p:tavLst>
                                        <p:tav tm="0">
                                          <p:val>
                                            <p:strVal val="(6*min(max(#ppt_w*#ppt_h,.3),1)-7.4)/-.7*#ppt_w"/>
                                          </p:val>
                                        </p:tav>
                                        <p:tav tm="100000">
                                          <p:val>
                                            <p:strVal val="#ppt_w"/>
                                          </p:val>
                                        </p:tav>
                                      </p:tavLst>
                                    </p:anim>
                                    <p:anim calcmode="lin" valueType="num">
                                      <p:cBhvr>
                                        <p:cTn id="39" dur="500" fill="hold"/>
                                        <p:tgtEl>
                                          <p:spTgt spid="372743"/>
                                        </p:tgtEl>
                                        <p:attrNameLst>
                                          <p:attrName>ppt_h</p:attrName>
                                        </p:attrNameLst>
                                      </p:cBhvr>
                                      <p:tavLst>
                                        <p:tav tm="0">
                                          <p:val>
                                            <p:strVal val="(6*min(max(#ppt_w*#ppt_h,.3),1)-7.4)/-.7*#ppt_h"/>
                                          </p:val>
                                        </p:tav>
                                        <p:tav tm="100000">
                                          <p:val>
                                            <p:strVal val="#ppt_h"/>
                                          </p:val>
                                        </p:tav>
                                      </p:tavLst>
                                    </p:anim>
                                    <p:anim calcmode="lin" valueType="num">
                                      <p:cBhvr>
                                        <p:cTn id="40" dur="500" fill="hold"/>
                                        <p:tgtEl>
                                          <p:spTgt spid="372743"/>
                                        </p:tgtEl>
                                        <p:attrNameLst>
                                          <p:attrName>ppt_x</p:attrName>
                                        </p:attrNameLst>
                                      </p:cBhvr>
                                      <p:tavLst>
                                        <p:tav tm="0">
                                          <p:val>
                                            <p:fltVal val="0.5"/>
                                          </p:val>
                                        </p:tav>
                                        <p:tav tm="100000">
                                          <p:val>
                                            <p:strVal val="#ppt_x"/>
                                          </p:val>
                                        </p:tav>
                                      </p:tavLst>
                                    </p:anim>
                                    <p:anim calcmode="lin" valueType="num">
                                      <p:cBhvr>
                                        <p:cTn id="41" dur="500" fill="hold"/>
                                        <p:tgtEl>
                                          <p:spTgt spid="372743"/>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500"/>
                            </p:stCondLst>
                            <p:childTnLst>
                              <p:par>
                                <p:cTn id="43" presetID="23" presetClass="entr" presetSubtype="36" fill="hold" grpId="0" nodeType="afterEffect">
                                  <p:stCondLst>
                                    <p:cond delay="0"/>
                                  </p:stCondLst>
                                  <p:childTnLst>
                                    <p:set>
                                      <p:cBhvr>
                                        <p:cTn id="44" dur="1" fill="hold">
                                          <p:stCondLst>
                                            <p:cond delay="0"/>
                                          </p:stCondLst>
                                        </p:cTn>
                                        <p:tgtEl>
                                          <p:spTgt spid="372761"/>
                                        </p:tgtEl>
                                        <p:attrNameLst>
                                          <p:attrName>style.visibility</p:attrName>
                                        </p:attrNameLst>
                                      </p:cBhvr>
                                      <p:to>
                                        <p:strVal val="visible"/>
                                      </p:to>
                                    </p:set>
                                    <p:anim calcmode="lin" valueType="num">
                                      <p:cBhvr>
                                        <p:cTn id="45" dur="500" fill="hold"/>
                                        <p:tgtEl>
                                          <p:spTgt spid="372761"/>
                                        </p:tgtEl>
                                        <p:attrNameLst>
                                          <p:attrName>ppt_w</p:attrName>
                                        </p:attrNameLst>
                                      </p:cBhvr>
                                      <p:tavLst>
                                        <p:tav tm="0">
                                          <p:val>
                                            <p:strVal val="(6*min(max(#ppt_w*#ppt_h,.3),1)-7.4)/-.7*#ppt_w"/>
                                          </p:val>
                                        </p:tav>
                                        <p:tav tm="100000">
                                          <p:val>
                                            <p:strVal val="#ppt_w"/>
                                          </p:val>
                                        </p:tav>
                                      </p:tavLst>
                                    </p:anim>
                                    <p:anim calcmode="lin" valueType="num">
                                      <p:cBhvr>
                                        <p:cTn id="46" dur="500" fill="hold"/>
                                        <p:tgtEl>
                                          <p:spTgt spid="372761"/>
                                        </p:tgtEl>
                                        <p:attrNameLst>
                                          <p:attrName>ppt_h</p:attrName>
                                        </p:attrNameLst>
                                      </p:cBhvr>
                                      <p:tavLst>
                                        <p:tav tm="0">
                                          <p:val>
                                            <p:strVal val="(6*min(max(#ppt_w*#ppt_h,.3),1)-7.4)/-.7*#ppt_h"/>
                                          </p:val>
                                        </p:tav>
                                        <p:tav tm="100000">
                                          <p:val>
                                            <p:strVal val="#ppt_h"/>
                                          </p:val>
                                        </p:tav>
                                      </p:tavLst>
                                    </p:anim>
                                    <p:anim calcmode="lin" valueType="num">
                                      <p:cBhvr>
                                        <p:cTn id="47" dur="500" fill="hold"/>
                                        <p:tgtEl>
                                          <p:spTgt spid="372761"/>
                                        </p:tgtEl>
                                        <p:attrNameLst>
                                          <p:attrName>ppt_x</p:attrName>
                                        </p:attrNameLst>
                                      </p:cBhvr>
                                      <p:tavLst>
                                        <p:tav tm="0">
                                          <p:val>
                                            <p:fltVal val="0.5"/>
                                          </p:val>
                                        </p:tav>
                                        <p:tav tm="100000">
                                          <p:val>
                                            <p:strVal val="#ppt_x"/>
                                          </p:val>
                                        </p:tav>
                                      </p:tavLst>
                                    </p:anim>
                                    <p:anim calcmode="lin" valueType="num">
                                      <p:cBhvr>
                                        <p:cTn id="48" dur="500" fill="hold"/>
                                        <p:tgtEl>
                                          <p:spTgt spid="372761"/>
                                        </p:tgtEl>
                                        <p:attrNameLst>
                                          <p:attrName>ppt_y</p:attrName>
                                        </p:attrNameLst>
                                      </p:cBhvr>
                                      <p:tavLst>
                                        <p:tav tm="0">
                                          <p:val>
                                            <p:strVal val="1+(6*min(max(#ppt_w*#ppt_h,.3),1)-7.4)/-.7*#ppt_h/2"/>
                                          </p:val>
                                        </p:tav>
                                        <p:tav tm="100000">
                                          <p:val>
                                            <p:strVal val="#ppt_y"/>
                                          </p:val>
                                        </p:tav>
                                      </p:tavLst>
                                    </p:anim>
                                  </p:childTnLst>
                                </p:cTn>
                              </p:par>
                            </p:childTnLst>
                          </p:cTn>
                        </p:par>
                        <p:par>
                          <p:cTn id="49" fill="hold" nodeType="afterGroup">
                            <p:stCondLst>
                              <p:cond delay="1000"/>
                            </p:stCondLst>
                            <p:childTnLst>
                              <p:par>
                                <p:cTn id="50" presetID="23" presetClass="entr" presetSubtype="36" fill="hold" grpId="0" nodeType="afterEffect">
                                  <p:stCondLst>
                                    <p:cond delay="0"/>
                                  </p:stCondLst>
                                  <p:childTnLst>
                                    <p:set>
                                      <p:cBhvr>
                                        <p:cTn id="51" dur="1" fill="hold">
                                          <p:stCondLst>
                                            <p:cond delay="0"/>
                                          </p:stCondLst>
                                        </p:cTn>
                                        <p:tgtEl>
                                          <p:spTgt spid="372762"/>
                                        </p:tgtEl>
                                        <p:attrNameLst>
                                          <p:attrName>style.visibility</p:attrName>
                                        </p:attrNameLst>
                                      </p:cBhvr>
                                      <p:to>
                                        <p:strVal val="visible"/>
                                      </p:to>
                                    </p:set>
                                    <p:anim calcmode="lin" valueType="num">
                                      <p:cBhvr>
                                        <p:cTn id="52" dur="500" fill="hold"/>
                                        <p:tgtEl>
                                          <p:spTgt spid="372762"/>
                                        </p:tgtEl>
                                        <p:attrNameLst>
                                          <p:attrName>ppt_w</p:attrName>
                                        </p:attrNameLst>
                                      </p:cBhvr>
                                      <p:tavLst>
                                        <p:tav tm="0">
                                          <p:val>
                                            <p:strVal val="(6*min(max(#ppt_w*#ppt_h,.3),1)-7.4)/-.7*#ppt_w"/>
                                          </p:val>
                                        </p:tav>
                                        <p:tav tm="100000">
                                          <p:val>
                                            <p:strVal val="#ppt_w"/>
                                          </p:val>
                                        </p:tav>
                                      </p:tavLst>
                                    </p:anim>
                                    <p:anim calcmode="lin" valueType="num">
                                      <p:cBhvr>
                                        <p:cTn id="53" dur="500" fill="hold"/>
                                        <p:tgtEl>
                                          <p:spTgt spid="372762"/>
                                        </p:tgtEl>
                                        <p:attrNameLst>
                                          <p:attrName>ppt_h</p:attrName>
                                        </p:attrNameLst>
                                      </p:cBhvr>
                                      <p:tavLst>
                                        <p:tav tm="0">
                                          <p:val>
                                            <p:strVal val="(6*min(max(#ppt_w*#ppt_h,.3),1)-7.4)/-.7*#ppt_h"/>
                                          </p:val>
                                        </p:tav>
                                        <p:tav tm="100000">
                                          <p:val>
                                            <p:strVal val="#ppt_h"/>
                                          </p:val>
                                        </p:tav>
                                      </p:tavLst>
                                    </p:anim>
                                    <p:anim calcmode="lin" valueType="num">
                                      <p:cBhvr>
                                        <p:cTn id="54" dur="500" fill="hold"/>
                                        <p:tgtEl>
                                          <p:spTgt spid="372762"/>
                                        </p:tgtEl>
                                        <p:attrNameLst>
                                          <p:attrName>ppt_x</p:attrName>
                                        </p:attrNameLst>
                                      </p:cBhvr>
                                      <p:tavLst>
                                        <p:tav tm="0">
                                          <p:val>
                                            <p:fltVal val="0.5"/>
                                          </p:val>
                                        </p:tav>
                                        <p:tav tm="100000">
                                          <p:val>
                                            <p:strVal val="#ppt_x"/>
                                          </p:val>
                                        </p:tav>
                                      </p:tavLst>
                                    </p:anim>
                                    <p:anim calcmode="lin" valueType="num">
                                      <p:cBhvr>
                                        <p:cTn id="55" dur="500" fill="hold"/>
                                        <p:tgtEl>
                                          <p:spTgt spid="372762"/>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1500"/>
                            </p:stCondLst>
                            <p:childTnLst>
                              <p:par>
                                <p:cTn id="57" presetID="23" presetClass="entr" presetSubtype="36" fill="hold" grpId="0" nodeType="afterEffect">
                                  <p:stCondLst>
                                    <p:cond delay="0"/>
                                  </p:stCondLst>
                                  <p:childTnLst>
                                    <p:set>
                                      <p:cBhvr>
                                        <p:cTn id="58" dur="1" fill="hold">
                                          <p:stCondLst>
                                            <p:cond delay="0"/>
                                          </p:stCondLst>
                                        </p:cTn>
                                        <p:tgtEl>
                                          <p:spTgt spid="372763"/>
                                        </p:tgtEl>
                                        <p:attrNameLst>
                                          <p:attrName>style.visibility</p:attrName>
                                        </p:attrNameLst>
                                      </p:cBhvr>
                                      <p:to>
                                        <p:strVal val="visible"/>
                                      </p:to>
                                    </p:set>
                                    <p:anim calcmode="lin" valueType="num">
                                      <p:cBhvr>
                                        <p:cTn id="59" dur="500" fill="hold"/>
                                        <p:tgtEl>
                                          <p:spTgt spid="372763"/>
                                        </p:tgtEl>
                                        <p:attrNameLst>
                                          <p:attrName>ppt_w</p:attrName>
                                        </p:attrNameLst>
                                      </p:cBhvr>
                                      <p:tavLst>
                                        <p:tav tm="0">
                                          <p:val>
                                            <p:strVal val="(6*min(max(#ppt_w*#ppt_h,.3),1)-7.4)/-.7*#ppt_w"/>
                                          </p:val>
                                        </p:tav>
                                        <p:tav tm="100000">
                                          <p:val>
                                            <p:strVal val="#ppt_w"/>
                                          </p:val>
                                        </p:tav>
                                      </p:tavLst>
                                    </p:anim>
                                    <p:anim calcmode="lin" valueType="num">
                                      <p:cBhvr>
                                        <p:cTn id="60" dur="500" fill="hold"/>
                                        <p:tgtEl>
                                          <p:spTgt spid="372763"/>
                                        </p:tgtEl>
                                        <p:attrNameLst>
                                          <p:attrName>ppt_h</p:attrName>
                                        </p:attrNameLst>
                                      </p:cBhvr>
                                      <p:tavLst>
                                        <p:tav tm="0">
                                          <p:val>
                                            <p:strVal val="(6*min(max(#ppt_w*#ppt_h,.3),1)-7.4)/-.7*#ppt_h"/>
                                          </p:val>
                                        </p:tav>
                                        <p:tav tm="100000">
                                          <p:val>
                                            <p:strVal val="#ppt_h"/>
                                          </p:val>
                                        </p:tav>
                                      </p:tavLst>
                                    </p:anim>
                                    <p:anim calcmode="lin" valueType="num">
                                      <p:cBhvr>
                                        <p:cTn id="61" dur="500" fill="hold"/>
                                        <p:tgtEl>
                                          <p:spTgt spid="372763"/>
                                        </p:tgtEl>
                                        <p:attrNameLst>
                                          <p:attrName>ppt_x</p:attrName>
                                        </p:attrNameLst>
                                      </p:cBhvr>
                                      <p:tavLst>
                                        <p:tav tm="0">
                                          <p:val>
                                            <p:fltVal val="0.5"/>
                                          </p:val>
                                        </p:tav>
                                        <p:tav tm="100000">
                                          <p:val>
                                            <p:strVal val="#ppt_x"/>
                                          </p:val>
                                        </p:tav>
                                      </p:tavLst>
                                    </p:anim>
                                    <p:anim calcmode="lin" valueType="num">
                                      <p:cBhvr>
                                        <p:cTn id="62" dur="500" fill="hold"/>
                                        <p:tgtEl>
                                          <p:spTgt spid="372763"/>
                                        </p:tgtEl>
                                        <p:attrNameLst>
                                          <p:attrName>ppt_y</p:attrName>
                                        </p:attrNameLst>
                                      </p:cBhvr>
                                      <p:tavLst>
                                        <p:tav tm="0">
                                          <p:val>
                                            <p:strVal val="1+(6*min(max(#ppt_w*#ppt_h,.3),1)-7.4)/-.7*#ppt_h/2"/>
                                          </p:val>
                                        </p:tav>
                                        <p:tav tm="100000">
                                          <p:val>
                                            <p:strVal val="#ppt_y"/>
                                          </p:val>
                                        </p:tav>
                                      </p:tavLst>
                                    </p:anim>
                                  </p:childTnLst>
                                </p:cTn>
                              </p:par>
                            </p:childTnLst>
                          </p:cTn>
                        </p:par>
                        <p:par>
                          <p:cTn id="63" fill="hold" nodeType="afterGroup">
                            <p:stCondLst>
                              <p:cond delay="2000"/>
                            </p:stCondLst>
                            <p:childTnLst>
                              <p:par>
                                <p:cTn id="64" presetID="22" presetClass="entr" presetSubtype="4" fill="hold" nodeType="afterEffect">
                                  <p:stCondLst>
                                    <p:cond delay="0"/>
                                  </p:stCondLst>
                                  <p:childTnLst>
                                    <p:set>
                                      <p:cBhvr>
                                        <p:cTn id="65" dur="1" fill="hold">
                                          <p:stCondLst>
                                            <p:cond delay="0"/>
                                          </p:stCondLst>
                                        </p:cTn>
                                        <p:tgtEl>
                                          <p:spTgt spid="372753"/>
                                        </p:tgtEl>
                                        <p:attrNameLst>
                                          <p:attrName>style.visibility</p:attrName>
                                        </p:attrNameLst>
                                      </p:cBhvr>
                                      <p:to>
                                        <p:strVal val="visible"/>
                                      </p:to>
                                    </p:set>
                                    <p:animEffect transition="in" filter="wipe(down)">
                                      <p:cBhvr>
                                        <p:cTn id="66" dur="500"/>
                                        <p:tgtEl>
                                          <p:spTgt spid="372753"/>
                                        </p:tgtEl>
                                      </p:cBhvr>
                                    </p:animEffect>
                                  </p:childTnLst>
                                </p:cTn>
                              </p:par>
                            </p:childTnLst>
                          </p:cTn>
                        </p:par>
                        <p:par>
                          <p:cTn id="67" fill="hold" nodeType="afterGroup">
                            <p:stCondLst>
                              <p:cond delay="2500"/>
                            </p:stCondLst>
                            <p:childTnLst>
                              <p:par>
                                <p:cTn id="68" presetID="1" presetClass="entr" presetSubtype="0" fill="hold" grpId="0" nodeType="afterEffect">
                                  <p:stCondLst>
                                    <p:cond delay="0"/>
                                  </p:stCondLst>
                                  <p:childTnLst>
                                    <p:set>
                                      <p:cBhvr>
                                        <p:cTn id="69" dur="1" fill="hold">
                                          <p:stCondLst>
                                            <p:cond delay="0"/>
                                          </p:stCondLst>
                                        </p:cTn>
                                        <p:tgtEl>
                                          <p:spTgt spid="372747"/>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23" presetClass="entr" presetSubtype="36" fill="hold" grpId="0" nodeType="clickEffect">
                                  <p:stCondLst>
                                    <p:cond delay="0"/>
                                  </p:stCondLst>
                                  <p:childTnLst>
                                    <p:set>
                                      <p:cBhvr>
                                        <p:cTn id="73" dur="1" fill="hold">
                                          <p:stCondLst>
                                            <p:cond delay="0"/>
                                          </p:stCondLst>
                                        </p:cTn>
                                        <p:tgtEl>
                                          <p:spTgt spid="372766"/>
                                        </p:tgtEl>
                                        <p:attrNameLst>
                                          <p:attrName>style.visibility</p:attrName>
                                        </p:attrNameLst>
                                      </p:cBhvr>
                                      <p:to>
                                        <p:strVal val="visible"/>
                                      </p:to>
                                    </p:set>
                                    <p:anim calcmode="lin" valueType="num">
                                      <p:cBhvr>
                                        <p:cTn id="74" dur="500" fill="hold"/>
                                        <p:tgtEl>
                                          <p:spTgt spid="372766"/>
                                        </p:tgtEl>
                                        <p:attrNameLst>
                                          <p:attrName>ppt_w</p:attrName>
                                        </p:attrNameLst>
                                      </p:cBhvr>
                                      <p:tavLst>
                                        <p:tav tm="0">
                                          <p:val>
                                            <p:strVal val="(6*min(max(#ppt_w*#ppt_h,.3),1)-7.4)/-.7*#ppt_w"/>
                                          </p:val>
                                        </p:tav>
                                        <p:tav tm="100000">
                                          <p:val>
                                            <p:strVal val="#ppt_w"/>
                                          </p:val>
                                        </p:tav>
                                      </p:tavLst>
                                    </p:anim>
                                    <p:anim calcmode="lin" valueType="num">
                                      <p:cBhvr>
                                        <p:cTn id="75" dur="500" fill="hold"/>
                                        <p:tgtEl>
                                          <p:spTgt spid="372766"/>
                                        </p:tgtEl>
                                        <p:attrNameLst>
                                          <p:attrName>ppt_h</p:attrName>
                                        </p:attrNameLst>
                                      </p:cBhvr>
                                      <p:tavLst>
                                        <p:tav tm="0">
                                          <p:val>
                                            <p:strVal val="(6*min(max(#ppt_w*#ppt_h,.3),1)-7.4)/-.7*#ppt_h"/>
                                          </p:val>
                                        </p:tav>
                                        <p:tav tm="100000">
                                          <p:val>
                                            <p:strVal val="#ppt_h"/>
                                          </p:val>
                                        </p:tav>
                                      </p:tavLst>
                                    </p:anim>
                                    <p:anim calcmode="lin" valueType="num">
                                      <p:cBhvr>
                                        <p:cTn id="76" dur="500" fill="hold"/>
                                        <p:tgtEl>
                                          <p:spTgt spid="372766"/>
                                        </p:tgtEl>
                                        <p:attrNameLst>
                                          <p:attrName>ppt_x</p:attrName>
                                        </p:attrNameLst>
                                      </p:cBhvr>
                                      <p:tavLst>
                                        <p:tav tm="0">
                                          <p:val>
                                            <p:fltVal val="0.5"/>
                                          </p:val>
                                        </p:tav>
                                        <p:tav tm="100000">
                                          <p:val>
                                            <p:strVal val="#ppt_x"/>
                                          </p:val>
                                        </p:tav>
                                      </p:tavLst>
                                    </p:anim>
                                    <p:anim calcmode="lin" valueType="num">
                                      <p:cBhvr>
                                        <p:cTn id="77" dur="500" fill="hold"/>
                                        <p:tgtEl>
                                          <p:spTgt spid="372766"/>
                                        </p:tgtEl>
                                        <p:attrNameLst>
                                          <p:attrName>ppt_y</p:attrName>
                                        </p:attrNameLst>
                                      </p:cBhvr>
                                      <p:tavLst>
                                        <p:tav tm="0">
                                          <p:val>
                                            <p:strVal val="1+(6*min(max(#ppt_w*#ppt_h,.3),1)-7.4)/-.7*#ppt_h/2"/>
                                          </p:val>
                                        </p:tav>
                                        <p:tav tm="100000">
                                          <p:val>
                                            <p:strVal val="#ppt_y"/>
                                          </p:val>
                                        </p:tav>
                                      </p:tavLst>
                                    </p:anim>
                                  </p:childTnLst>
                                </p:cTn>
                              </p:par>
                            </p:childTnLst>
                          </p:cTn>
                        </p:par>
                        <p:par>
                          <p:cTn id="78" fill="hold" nodeType="afterGroup">
                            <p:stCondLst>
                              <p:cond delay="500"/>
                            </p:stCondLst>
                            <p:childTnLst>
                              <p:par>
                                <p:cTn id="79" presetID="23" presetClass="entr" presetSubtype="36" fill="hold" grpId="0" nodeType="afterEffect">
                                  <p:stCondLst>
                                    <p:cond delay="0"/>
                                  </p:stCondLst>
                                  <p:childTnLst>
                                    <p:set>
                                      <p:cBhvr>
                                        <p:cTn id="80" dur="1" fill="hold">
                                          <p:stCondLst>
                                            <p:cond delay="0"/>
                                          </p:stCondLst>
                                        </p:cTn>
                                        <p:tgtEl>
                                          <p:spTgt spid="372764"/>
                                        </p:tgtEl>
                                        <p:attrNameLst>
                                          <p:attrName>style.visibility</p:attrName>
                                        </p:attrNameLst>
                                      </p:cBhvr>
                                      <p:to>
                                        <p:strVal val="visible"/>
                                      </p:to>
                                    </p:set>
                                    <p:anim calcmode="lin" valueType="num">
                                      <p:cBhvr>
                                        <p:cTn id="81" dur="500" fill="hold"/>
                                        <p:tgtEl>
                                          <p:spTgt spid="372764"/>
                                        </p:tgtEl>
                                        <p:attrNameLst>
                                          <p:attrName>ppt_w</p:attrName>
                                        </p:attrNameLst>
                                      </p:cBhvr>
                                      <p:tavLst>
                                        <p:tav tm="0">
                                          <p:val>
                                            <p:strVal val="(6*min(max(#ppt_w*#ppt_h,.3),1)-7.4)/-.7*#ppt_w"/>
                                          </p:val>
                                        </p:tav>
                                        <p:tav tm="100000">
                                          <p:val>
                                            <p:strVal val="#ppt_w"/>
                                          </p:val>
                                        </p:tav>
                                      </p:tavLst>
                                    </p:anim>
                                    <p:anim calcmode="lin" valueType="num">
                                      <p:cBhvr>
                                        <p:cTn id="82" dur="500" fill="hold"/>
                                        <p:tgtEl>
                                          <p:spTgt spid="372764"/>
                                        </p:tgtEl>
                                        <p:attrNameLst>
                                          <p:attrName>ppt_h</p:attrName>
                                        </p:attrNameLst>
                                      </p:cBhvr>
                                      <p:tavLst>
                                        <p:tav tm="0">
                                          <p:val>
                                            <p:strVal val="(6*min(max(#ppt_w*#ppt_h,.3),1)-7.4)/-.7*#ppt_h"/>
                                          </p:val>
                                        </p:tav>
                                        <p:tav tm="100000">
                                          <p:val>
                                            <p:strVal val="#ppt_h"/>
                                          </p:val>
                                        </p:tav>
                                      </p:tavLst>
                                    </p:anim>
                                    <p:anim calcmode="lin" valueType="num">
                                      <p:cBhvr>
                                        <p:cTn id="83" dur="500" fill="hold"/>
                                        <p:tgtEl>
                                          <p:spTgt spid="372764"/>
                                        </p:tgtEl>
                                        <p:attrNameLst>
                                          <p:attrName>ppt_x</p:attrName>
                                        </p:attrNameLst>
                                      </p:cBhvr>
                                      <p:tavLst>
                                        <p:tav tm="0">
                                          <p:val>
                                            <p:fltVal val="0.5"/>
                                          </p:val>
                                        </p:tav>
                                        <p:tav tm="100000">
                                          <p:val>
                                            <p:strVal val="#ppt_x"/>
                                          </p:val>
                                        </p:tav>
                                      </p:tavLst>
                                    </p:anim>
                                    <p:anim calcmode="lin" valueType="num">
                                      <p:cBhvr>
                                        <p:cTn id="84" dur="500" fill="hold"/>
                                        <p:tgtEl>
                                          <p:spTgt spid="372764"/>
                                        </p:tgtEl>
                                        <p:attrNameLst>
                                          <p:attrName>ppt_y</p:attrName>
                                        </p:attrNameLst>
                                      </p:cBhvr>
                                      <p:tavLst>
                                        <p:tav tm="0">
                                          <p:val>
                                            <p:strVal val="1+(6*min(max(#ppt_w*#ppt_h,.3),1)-7.4)/-.7*#ppt_h/2"/>
                                          </p:val>
                                        </p:tav>
                                        <p:tav tm="100000">
                                          <p:val>
                                            <p:strVal val="#ppt_y"/>
                                          </p:val>
                                        </p:tav>
                                      </p:tavLst>
                                    </p:anim>
                                  </p:childTnLst>
                                </p:cTn>
                              </p:par>
                            </p:childTnLst>
                          </p:cTn>
                        </p:par>
                        <p:par>
                          <p:cTn id="85" fill="hold" nodeType="afterGroup">
                            <p:stCondLst>
                              <p:cond delay="1000"/>
                            </p:stCondLst>
                            <p:childTnLst>
                              <p:par>
                                <p:cTn id="86" presetID="23" presetClass="entr" presetSubtype="36" fill="hold" grpId="0" nodeType="afterEffect">
                                  <p:stCondLst>
                                    <p:cond delay="0"/>
                                  </p:stCondLst>
                                  <p:childTnLst>
                                    <p:set>
                                      <p:cBhvr>
                                        <p:cTn id="87" dur="1" fill="hold">
                                          <p:stCondLst>
                                            <p:cond delay="0"/>
                                          </p:stCondLst>
                                        </p:cTn>
                                        <p:tgtEl>
                                          <p:spTgt spid="372765"/>
                                        </p:tgtEl>
                                        <p:attrNameLst>
                                          <p:attrName>style.visibility</p:attrName>
                                        </p:attrNameLst>
                                      </p:cBhvr>
                                      <p:to>
                                        <p:strVal val="visible"/>
                                      </p:to>
                                    </p:set>
                                    <p:anim calcmode="lin" valueType="num">
                                      <p:cBhvr>
                                        <p:cTn id="88" dur="500" fill="hold"/>
                                        <p:tgtEl>
                                          <p:spTgt spid="372765"/>
                                        </p:tgtEl>
                                        <p:attrNameLst>
                                          <p:attrName>ppt_w</p:attrName>
                                        </p:attrNameLst>
                                      </p:cBhvr>
                                      <p:tavLst>
                                        <p:tav tm="0">
                                          <p:val>
                                            <p:strVal val="(6*min(max(#ppt_w*#ppt_h,.3),1)-7.4)/-.7*#ppt_w"/>
                                          </p:val>
                                        </p:tav>
                                        <p:tav tm="100000">
                                          <p:val>
                                            <p:strVal val="#ppt_w"/>
                                          </p:val>
                                        </p:tav>
                                      </p:tavLst>
                                    </p:anim>
                                    <p:anim calcmode="lin" valueType="num">
                                      <p:cBhvr>
                                        <p:cTn id="89" dur="500" fill="hold"/>
                                        <p:tgtEl>
                                          <p:spTgt spid="372765"/>
                                        </p:tgtEl>
                                        <p:attrNameLst>
                                          <p:attrName>ppt_h</p:attrName>
                                        </p:attrNameLst>
                                      </p:cBhvr>
                                      <p:tavLst>
                                        <p:tav tm="0">
                                          <p:val>
                                            <p:strVal val="(6*min(max(#ppt_w*#ppt_h,.3),1)-7.4)/-.7*#ppt_h"/>
                                          </p:val>
                                        </p:tav>
                                        <p:tav tm="100000">
                                          <p:val>
                                            <p:strVal val="#ppt_h"/>
                                          </p:val>
                                        </p:tav>
                                      </p:tavLst>
                                    </p:anim>
                                    <p:anim calcmode="lin" valueType="num">
                                      <p:cBhvr>
                                        <p:cTn id="90" dur="500" fill="hold"/>
                                        <p:tgtEl>
                                          <p:spTgt spid="372765"/>
                                        </p:tgtEl>
                                        <p:attrNameLst>
                                          <p:attrName>ppt_x</p:attrName>
                                        </p:attrNameLst>
                                      </p:cBhvr>
                                      <p:tavLst>
                                        <p:tav tm="0">
                                          <p:val>
                                            <p:fltVal val="0.5"/>
                                          </p:val>
                                        </p:tav>
                                        <p:tav tm="100000">
                                          <p:val>
                                            <p:strVal val="#ppt_x"/>
                                          </p:val>
                                        </p:tav>
                                      </p:tavLst>
                                    </p:anim>
                                    <p:anim calcmode="lin" valueType="num">
                                      <p:cBhvr>
                                        <p:cTn id="91" dur="500" fill="hold"/>
                                        <p:tgtEl>
                                          <p:spTgt spid="372765"/>
                                        </p:tgtEl>
                                        <p:attrNameLst>
                                          <p:attrName>ppt_y</p:attrName>
                                        </p:attrNameLst>
                                      </p:cBhvr>
                                      <p:tavLst>
                                        <p:tav tm="0">
                                          <p:val>
                                            <p:strVal val="1+(6*min(max(#ppt_w*#ppt_h,.3),1)-7.4)/-.7*#ppt_h/2"/>
                                          </p:val>
                                        </p:tav>
                                        <p:tav tm="100000">
                                          <p:val>
                                            <p:strVal val="#ppt_y"/>
                                          </p:val>
                                        </p:tav>
                                      </p:tavLst>
                                    </p:anim>
                                  </p:childTnLst>
                                </p:cTn>
                              </p:par>
                            </p:childTnLst>
                          </p:cTn>
                        </p:par>
                        <p:par>
                          <p:cTn id="92" fill="hold" nodeType="afterGroup">
                            <p:stCondLst>
                              <p:cond delay="1500"/>
                            </p:stCondLst>
                            <p:childTnLst>
                              <p:par>
                                <p:cTn id="93" presetID="22" presetClass="entr" presetSubtype="4" fill="hold" nodeType="afterEffect">
                                  <p:stCondLst>
                                    <p:cond delay="0"/>
                                  </p:stCondLst>
                                  <p:childTnLst>
                                    <p:set>
                                      <p:cBhvr>
                                        <p:cTn id="94" dur="1" fill="hold">
                                          <p:stCondLst>
                                            <p:cond delay="0"/>
                                          </p:stCondLst>
                                        </p:cTn>
                                        <p:tgtEl>
                                          <p:spTgt spid="372752"/>
                                        </p:tgtEl>
                                        <p:attrNameLst>
                                          <p:attrName>style.visibility</p:attrName>
                                        </p:attrNameLst>
                                      </p:cBhvr>
                                      <p:to>
                                        <p:strVal val="visible"/>
                                      </p:to>
                                    </p:set>
                                    <p:animEffect transition="in" filter="wipe(down)">
                                      <p:cBhvr>
                                        <p:cTn id="95" dur="500"/>
                                        <p:tgtEl>
                                          <p:spTgt spid="372752"/>
                                        </p:tgtEl>
                                      </p:cBhvr>
                                    </p:animEffect>
                                  </p:childTnLst>
                                </p:cTn>
                              </p:par>
                            </p:childTnLst>
                          </p:cTn>
                        </p:par>
                        <p:par>
                          <p:cTn id="96" fill="hold" nodeType="afterGroup">
                            <p:stCondLst>
                              <p:cond delay="2000"/>
                            </p:stCondLst>
                            <p:childTnLst>
                              <p:par>
                                <p:cTn id="97" presetID="1" presetClass="entr" presetSubtype="0" fill="hold" grpId="0" nodeType="afterEffect">
                                  <p:stCondLst>
                                    <p:cond delay="0"/>
                                  </p:stCondLst>
                                  <p:childTnLst>
                                    <p:set>
                                      <p:cBhvr>
                                        <p:cTn id="98" dur="1" fill="hold">
                                          <p:stCondLst>
                                            <p:cond delay="0"/>
                                          </p:stCondLst>
                                        </p:cTn>
                                        <p:tgtEl>
                                          <p:spTgt spid="372748"/>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ntr" presetSubtype="36" fill="hold" grpId="0" nodeType="clickEffect">
                                  <p:stCondLst>
                                    <p:cond delay="0"/>
                                  </p:stCondLst>
                                  <p:childTnLst>
                                    <p:set>
                                      <p:cBhvr>
                                        <p:cTn id="102" dur="1" fill="hold">
                                          <p:stCondLst>
                                            <p:cond delay="0"/>
                                          </p:stCondLst>
                                        </p:cTn>
                                        <p:tgtEl>
                                          <p:spTgt spid="372768"/>
                                        </p:tgtEl>
                                        <p:attrNameLst>
                                          <p:attrName>style.visibility</p:attrName>
                                        </p:attrNameLst>
                                      </p:cBhvr>
                                      <p:to>
                                        <p:strVal val="visible"/>
                                      </p:to>
                                    </p:set>
                                    <p:anim calcmode="lin" valueType="num">
                                      <p:cBhvr>
                                        <p:cTn id="103" dur="500" fill="hold"/>
                                        <p:tgtEl>
                                          <p:spTgt spid="372768"/>
                                        </p:tgtEl>
                                        <p:attrNameLst>
                                          <p:attrName>ppt_w</p:attrName>
                                        </p:attrNameLst>
                                      </p:cBhvr>
                                      <p:tavLst>
                                        <p:tav tm="0">
                                          <p:val>
                                            <p:strVal val="(6*min(max(#ppt_w*#ppt_h,.3),1)-7.4)/-.7*#ppt_w"/>
                                          </p:val>
                                        </p:tav>
                                        <p:tav tm="100000">
                                          <p:val>
                                            <p:strVal val="#ppt_w"/>
                                          </p:val>
                                        </p:tav>
                                      </p:tavLst>
                                    </p:anim>
                                    <p:anim calcmode="lin" valueType="num">
                                      <p:cBhvr>
                                        <p:cTn id="104" dur="500" fill="hold"/>
                                        <p:tgtEl>
                                          <p:spTgt spid="372768"/>
                                        </p:tgtEl>
                                        <p:attrNameLst>
                                          <p:attrName>ppt_h</p:attrName>
                                        </p:attrNameLst>
                                      </p:cBhvr>
                                      <p:tavLst>
                                        <p:tav tm="0">
                                          <p:val>
                                            <p:strVal val="(6*min(max(#ppt_w*#ppt_h,.3),1)-7.4)/-.7*#ppt_h"/>
                                          </p:val>
                                        </p:tav>
                                        <p:tav tm="100000">
                                          <p:val>
                                            <p:strVal val="#ppt_h"/>
                                          </p:val>
                                        </p:tav>
                                      </p:tavLst>
                                    </p:anim>
                                    <p:anim calcmode="lin" valueType="num">
                                      <p:cBhvr>
                                        <p:cTn id="105" dur="500" fill="hold"/>
                                        <p:tgtEl>
                                          <p:spTgt spid="372768"/>
                                        </p:tgtEl>
                                        <p:attrNameLst>
                                          <p:attrName>ppt_x</p:attrName>
                                        </p:attrNameLst>
                                      </p:cBhvr>
                                      <p:tavLst>
                                        <p:tav tm="0">
                                          <p:val>
                                            <p:fltVal val="0.5"/>
                                          </p:val>
                                        </p:tav>
                                        <p:tav tm="100000">
                                          <p:val>
                                            <p:strVal val="#ppt_x"/>
                                          </p:val>
                                        </p:tav>
                                      </p:tavLst>
                                    </p:anim>
                                    <p:anim calcmode="lin" valueType="num">
                                      <p:cBhvr>
                                        <p:cTn id="106" dur="500" fill="hold"/>
                                        <p:tgtEl>
                                          <p:spTgt spid="372768"/>
                                        </p:tgtEl>
                                        <p:attrNameLst>
                                          <p:attrName>ppt_y</p:attrName>
                                        </p:attrNameLst>
                                      </p:cBhvr>
                                      <p:tavLst>
                                        <p:tav tm="0">
                                          <p:val>
                                            <p:strVal val="1+(6*min(max(#ppt_w*#ppt_h,.3),1)-7.4)/-.7*#ppt_h/2"/>
                                          </p:val>
                                        </p:tav>
                                        <p:tav tm="100000">
                                          <p:val>
                                            <p:strVal val="#ppt_y"/>
                                          </p:val>
                                        </p:tav>
                                      </p:tavLst>
                                    </p:anim>
                                  </p:childTnLst>
                                </p:cTn>
                              </p:par>
                            </p:childTnLst>
                          </p:cTn>
                        </p:par>
                        <p:par>
                          <p:cTn id="107" fill="hold" nodeType="afterGroup">
                            <p:stCondLst>
                              <p:cond delay="500"/>
                            </p:stCondLst>
                            <p:childTnLst>
                              <p:par>
                                <p:cTn id="108" presetID="22" presetClass="entr" presetSubtype="4" fill="hold" nodeType="afterEffect">
                                  <p:stCondLst>
                                    <p:cond delay="0"/>
                                  </p:stCondLst>
                                  <p:childTnLst>
                                    <p:set>
                                      <p:cBhvr>
                                        <p:cTn id="109" dur="1" fill="hold">
                                          <p:stCondLst>
                                            <p:cond delay="0"/>
                                          </p:stCondLst>
                                        </p:cTn>
                                        <p:tgtEl>
                                          <p:spTgt spid="372755"/>
                                        </p:tgtEl>
                                        <p:attrNameLst>
                                          <p:attrName>style.visibility</p:attrName>
                                        </p:attrNameLst>
                                      </p:cBhvr>
                                      <p:to>
                                        <p:strVal val="visible"/>
                                      </p:to>
                                    </p:set>
                                    <p:animEffect transition="in" filter="wipe(down)">
                                      <p:cBhvr>
                                        <p:cTn id="110" dur="500"/>
                                        <p:tgtEl>
                                          <p:spTgt spid="372755"/>
                                        </p:tgtEl>
                                      </p:cBhvr>
                                    </p:animEffect>
                                  </p:childTnLst>
                                </p:cTn>
                              </p:par>
                            </p:childTnLst>
                          </p:cTn>
                        </p:par>
                        <p:par>
                          <p:cTn id="111" fill="hold" nodeType="afterGroup">
                            <p:stCondLst>
                              <p:cond delay="1000"/>
                            </p:stCondLst>
                            <p:childTnLst>
                              <p:par>
                                <p:cTn id="112" presetID="1" presetClass="entr" presetSubtype="0" fill="hold" grpId="0" nodeType="afterEffect">
                                  <p:stCondLst>
                                    <p:cond delay="0"/>
                                  </p:stCondLst>
                                  <p:childTnLst>
                                    <p:set>
                                      <p:cBhvr>
                                        <p:cTn id="113" dur="1" fill="hold">
                                          <p:stCondLst>
                                            <p:cond delay="0"/>
                                          </p:stCondLst>
                                        </p:cTn>
                                        <p:tgtEl>
                                          <p:spTgt spid="372749"/>
                                        </p:tgtEl>
                                        <p:attrNameLst>
                                          <p:attrName>style.visibility</p:attrName>
                                        </p:attrNameLst>
                                      </p:cBhvr>
                                      <p:to>
                                        <p:strVal val="visible"/>
                                      </p:to>
                                    </p:set>
                                  </p:childTnLst>
                                </p:cTn>
                              </p:par>
                            </p:childTnLst>
                          </p:cTn>
                        </p:par>
                        <p:par>
                          <p:cTn id="114" fill="hold" nodeType="afterGroup">
                            <p:stCondLst>
                              <p:cond delay="1000"/>
                            </p:stCondLst>
                            <p:childTnLst>
                              <p:par>
                                <p:cTn id="115" presetID="1" presetClass="entr" presetSubtype="0" fill="hold" grpId="0" nodeType="afterEffect">
                                  <p:stCondLst>
                                    <p:cond delay="0"/>
                                  </p:stCondLst>
                                  <p:childTnLst>
                                    <p:set>
                                      <p:cBhvr>
                                        <p:cTn id="116" dur="1" fill="hold">
                                          <p:stCondLst>
                                            <p:cond delay="0"/>
                                          </p:stCondLst>
                                        </p:cTn>
                                        <p:tgtEl>
                                          <p:spTgt spid="372767"/>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36" fill="hold" grpId="0" nodeType="clickEffect">
                                  <p:stCondLst>
                                    <p:cond delay="0"/>
                                  </p:stCondLst>
                                  <p:childTnLst>
                                    <p:set>
                                      <p:cBhvr>
                                        <p:cTn id="120" dur="1" fill="hold">
                                          <p:stCondLst>
                                            <p:cond delay="0"/>
                                          </p:stCondLst>
                                        </p:cTn>
                                        <p:tgtEl>
                                          <p:spTgt spid="372744"/>
                                        </p:tgtEl>
                                        <p:attrNameLst>
                                          <p:attrName>style.visibility</p:attrName>
                                        </p:attrNameLst>
                                      </p:cBhvr>
                                      <p:to>
                                        <p:strVal val="visible"/>
                                      </p:to>
                                    </p:set>
                                    <p:anim calcmode="lin" valueType="num">
                                      <p:cBhvr>
                                        <p:cTn id="121" dur="500" fill="hold"/>
                                        <p:tgtEl>
                                          <p:spTgt spid="372744"/>
                                        </p:tgtEl>
                                        <p:attrNameLst>
                                          <p:attrName>ppt_w</p:attrName>
                                        </p:attrNameLst>
                                      </p:cBhvr>
                                      <p:tavLst>
                                        <p:tav tm="0">
                                          <p:val>
                                            <p:strVal val="(6*min(max(#ppt_w*#ppt_h,.3),1)-7.4)/-.7*#ppt_w"/>
                                          </p:val>
                                        </p:tav>
                                        <p:tav tm="100000">
                                          <p:val>
                                            <p:strVal val="#ppt_w"/>
                                          </p:val>
                                        </p:tav>
                                      </p:tavLst>
                                    </p:anim>
                                    <p:anim calcmode="lin" valueType="num">
                                      <p:cBhvr>
                                        <p:cTn id="122" dur="500" fill="hold"/>
                                        <p:tgtEl>
                                          <p:spTgt spid="372744"/>
                                        </p:tgtEl>
                                        <p:attrNameLst>
                                          <p:attrName>ppt_h</p:attrName>
                                        </p:attrNameLst>
                                      </p:cBhvr>
                                      <p:tavLst>
                                        <p:tav tm="0">
                                          <p:val>
                                            <p:strVal val="(6*min(max(#ppt_w*#ppt_h,.3),1)-7.4)/-.7*#ppt_h"/>
                                          </p:val>
                                        </p:tav>
                                        <p:tav tm="100000">
                                          <p:val>
                                            <p:strVal val="#ppt_h"/>
                                          </p:val>
                                        </p:tav>
                                      </p:tavLst>
                                    </p:anim>
                                    <p:anim calcmode="lin" valueType="num">
                                      <p:cBhvr>
                                        <p:cTn id="123" dur="500" fill="hold"/>
                                        <p:tgtEl>
                                          <p:spTgt spid="372744"/>
                                        </p:tgtEl>
                                        <p:attrNameLst>
                                          <p:attrName>ppt_x</p:attrName>
                                        </p:attrNameLst>
                                      </p:cBhvr>
                                      <p:tavLst>
                                        <p:tav tm="0">
                                          <p:val>
                                            <p:fltVal val="0.5"/>
                                          </p:val>
                                        </p:tav>
                                        <p:tav tm="100000">
                                          <p:val>
                                            <p:strVal val="#ppt_x"/>
                                          </p:val>
                                        </p:tav>
                                      </p:tavLst>
                                    </p:anim>
                                    <p:anim calcmode="lin" valueType="num">
                                      <p:cBhvr>
                                        <p:cTn id="124" dur="500" fill="hold"/>
                                        <p:tgtEl>
                                          <p:spTgt spid="372744"/>
                                        </p:tgtEl>
                                        <p:attrNameLst>
                                          <p:attrName>ppt_y</p:attrName>
                                        </p:attrNameLst>
                                      </p:cBhvr>
                                      <p:tavLst>
                                        <p:tav tm="0">
                                          <p:val>
                                            <p:strVal val="1+(6*min(max(#ppt_w*#ppt_h,.3),1)-7.4)/-.7*#ppt_h/2"/>
                                          </p:val>
                                        </p:tav>
                                        <p:tav tm="100000">
                                          <p:val>
                                            <p:strVal val="#ppt_y"/>
                                          </p:val>
                                        </p:tav>
                                      </p:tavLst>
                                    </p:anim>
                                  </p:childTnLst>
                                </p:cTn>
                              </p:par>
                            </p:childTnLst>
                          </p:cTn>
                        </p:par>
                        <p:par>
                          <p:cTn id="125" fill="hold" nodeType="afterGroup">
                            <p:stCondLst>
                              <p:cond delay="500"/>
                            </p:stCondLst>
                            <p:childTnLst>
                              <p:par>
                                <p:cTn id="126" presetID="23" presetClass="entr" presetSubtype="36" fill="hold" grpId="0" nodeType="afterEffect">
                                  <p:stCondLst>
                                    <p:cond delay="0"/>
                                  </p:stCondLst>
                                  <p:childTnLst>
                                    <p:set>
                                      <p:cBhvr>
                                        <p:cTn id="127" dur="1" fill="hold">
                                          <p:stCondLst>
                                            <p:cond delay="0"/>
                                          </p:stCondLst>
                                        </p:cTn>
                                        <p:tgtEl>
                                          <p:spTgt spid="372757"/>
                                        </p:tgtEl>
                                        <p:attrNameLst>
                                          <p:attrName>style.visibility</p:attrName>
                                        </p:attrNameLst>
                                      </p:cBhvr>
                                      <p:to>
                                        <p:strVal val="visible"/>
                                      </p:to>
                                    </p:set>
                                    <p:anim calcmode="lin" valueType="num">
                                      <p:cBhvr>
                                        <p:cTn id="128" dur="500" fill="hold"/>
                                        <p:tgtEl>
                                          <p:spTgt spid="372757"/>
                                        </p:tgtEl>
                                        <p:attrNameLst>
                                          <p:attrName>ppt_w</p:attrName>
                                        </p:attrNameLst>
                                      </p:cBhvr>
                                      <p:tavLst>
                                        <p:tav tm="0">
                                          <p:val>
                                            <p:strVal val="(6*min(max(#ppt_w*#ppt_h,.3),1)-7.4)/-.7*#ppt_w"/>
                                          </p:val>
                                        </p:tav>
                                        <p:tav tm="100000">
                                          <p:val>
                                            <p:strVal val="#ppt_w"/>
                                          </p:val>
                                        </p:tav>
                                      </p:tavLst>
                                    </p:anim>
                                    <p:anim calcmode="lin" valueType="num">
                                      <p:cBhvr>
                                        <p:cTn id="129" dur="500" fill="hold"/>
                                        <p:tgtEl>
                                          <p:spTgt spid="372757"/>
                                        </p:tgtEl>
                                        <p:attrNameLst>
                                          <p:attrName>ppt_h</p:attrName>
                                        </p:attrNameLst>
                                      </p:cBhvr>
                                      <p:tavLst>
                                        <p:tav tm="0">
                                          <p:val>
                                            <p:strVal val="(6*min(max(#ppt_w*#ppt_h,.3),1)-7.4)/-.7*#ppt_h"/>
                                          </p:val>
                                        </p:tav>
                                        <p:tav tm="100000">
                                          <p:val>
                                            <p:strVal val="#ppt_h"/>
                                          </p:val>
                                        </p:tav>
                                      </p:tavLst>
                                    </p:anim>
                                    <p:anim calcmode="lin" valueType="num">
                                      <p:cBhvr>
                                        <p:cTn id="130" dur="500" fill="hold"/>
                                        <p:tgtEl>
                                          <p:spTgt spid="372757"/>
                                        </p:tgtEl>
                                        <p:attrNameLst>
                                          <p:attrName>ppt_x</p:attrName>
                                        </p:attrNameLst>
                                      </p:cBhvr>
                                      <p:tavLst>
                                        <p:tav tm="0">
                                          <p:val>
                                            <p:fltVal val="0.5"/>
                                          </p:val>
                                        </p:tav>
                                        <p:tav tm="100000">
                                          <p:val>
                                            <p:strVal val="#ppt_x"/>
                                          </p:val>
                                        </p:tav>
                                      </p:tavLst>
                                    </p:anim>
                                    <p:anim calcmode="lin" valueType="num">
                                      <p:cBhvr>
                                        <p:cTn id="131" dur="500" fill="hold"/>
                                        <p:tgtEl>
                                          <p:spTgt spid="372757"/>
                                        </p:tgtEl>
                                        <p:attrNameLst>
                                          <p:attrName>ppt_y</p:attrName>
                                        </p:attrNameLst>
                                      </p:cBhvr>
                                      <p:tavLst>
                                        <p:tav tm="0">
                                          <p:val>
                                            <p:strVal val="1+(6*min(max(#ppt_w*#ppt_h,.3),1)-7.4)/-.7*#ppt_h/2"/>
                                          </p:val>
                                        </p:tav>
                                        <p:tav tm="100000">
                                          <p:val>
                                            <p:strVal val="#ppt_y"/>
                                          </p:val>
                                        </p:tav>
                                      </p:tavLst>
                                    </p:anim>
                                  </p:childTnLst>
                                </p:cTn>
                              </p:par>
                            </p:childTnLst>
                          </p:cTn>
                        </p:par>
                        <p:par>
                          <p:cTn id="132" fill="hold" nodeType="afterGroup">
                            <p:stCondLst>
                              <p:cond delay="1000"/>
                            </p:stCondLst>
                            <p:childTnLst>
                              <p:par>
                                <p:cTn id="133" presetID="23" presetClass="entr" presetSubtype="36" fill="hold" grpId="0" nodeType="afterEffect">
                                  <p:stCondLst>
                                    <p:cond delay="0"/>
                                  </p:stCondLst>
                                  <p:childTnLst>
                                    <p:set>
                                      <p:cBhvr>
                                        <p:cTn id="134" dur="1" fill="hold">
                                          <p:stCondLst>
                                            <p:cond delay="0"/>
                                          </p:stCondLst>
                                        </p:cTn>
                                        <p:tgtEl>
                                          <p:spTgt spid="372758"/>
                                        </p:tgtEl>
                                        <p:attrNameLst>
                                          <p:attrName>style.visibility</p:attrName>
                                        </p:attrNameLst>
                                      </p:cBhvr>
                                      <p:to>
                                        <p:strVal val="visible"/>
                                      </p:to>
                                    </p:set>
                                    <p:anim calcmode="lin" valueType="num">
                                      <p:cBhvr>
                                        <p:cTn id="135" dur="500" fill="hold"/>
                                        <p:tgtEl>
                                          <p:spTgt spid="372758"/>
                                        </p:tgtEl>
                                        <p:attrNameLst>
                                          <p:attrName>ppt_w</p:attrName>
                                        </p:attrNameLst>
                                      </p:cBhvr>
                                      <p:tavLst>
                                        <p:tav tm="0">
                                          <p:val>
                                            <p:strVal val="(6*min(max(#ppt_w*#ppt_h,.3),1)-7.4)/-.7*#ppt_w"/>
                                          </p:val>
                                        </p:tav>
                                        <p:tav tm="100000">
                                          <p:val>
                                            <p:strVal val="#ppt_w"/>
                                          </p:val>
                                        </p:tav>
                                      </p:tavLst>
                                    </p:anim>
                                    <p:anim calcmode="lin" valueType="num">
                                      <p:cBhvr>
                                        <p:cTn id="136" dur="500" fill="hold"/>
                                        <p:tgtEl>
                                          <p:spTgt spid="372758"/>
                                        </p:tgtEl>
                                        <p:attrNameLst>
                                          <p:attrName>ppt_h</p:attrName>
                                        </p:attrNameLst>
                                      </p:cBhvr>
                                      <p:tavLst>
                                        <p:tav tm="0">
                                          <p:val>
                                            <p:strVal val="(6*min(max(#ppt_w*#ppt_h,.3),1)-7.4)/-.7*#ppt_h"/>
                                          </p:val>
                                        </p:tav>
                                        <p:tav tm="100000">
                                          <p:val>
                                            <p:strVal val="#ppt_h"/>
                                          </p:val>
                                        </p:tav>
                                      </p:tavLst>
                                    </p:anim>
                                    <p:anim calcmode="lin" valueType="num">
                                      <p:cBhvr>
                                        <p:cTn id="137" dur="500" fill="hold"/>
                                        <p:tgtEl>
                                          <p:spTgt spid="372758"/>
                                        </p:tgtEl>
                                        <p:attrNameLst>
                                          <p:attrName>ppt_x</p:attrName>
                                        </p:attrNameLst>
                                      </p:cBhvr>
                                      <p:tavLst>
                                        <p:tav tm="0">
                                          <p:val>
                                            <p:fltVal val="0.5"/>
                                          </p:val>
                                        </p:tav>
                                        <p:tav tm="100000">
                                          <p:val>
                                            <p:strVal val="#ppt_x"/>
                                          </p:val>
                                        </p:tav>
                                      </p:tavLst>
                                    </p:anim>
                                    <p:anim calcmode="lin" valueType="num">
                                      <p:cBhvr>
                                        <p:cTn id="138" dur="500" fill="hold"/>
                                        <p:tgtEl>
                                          <p:spTgt spid="372758"/>
                                        </p:tgtEl>
                                        <p:attrNameLst>
                                          <p:attrName>ppt_y</p:attrName>
                                        </p:attrNameLst>
                                      </p:cBhvr>
                                      <p:tavLst>
                                        <p:tav tm="0">
                                          <p:val>
                                            <p:strVal val="1+(6*min(max(#ppt_w*#ppt_h,.3),1)-7.4)/-.7*#ppt_h/2"/>
                                          </p:val>
                                        </p:tav>
                                        <p:tav tm="100000">
                                          <p:val>
                                            <p:strVal val="#ppt_y"/>
                                          </p:val>
                                        </p:tav>
                                      </p:tavLst>
                                    </p:anim>
                                  </p:childTnLst>
                                </p:cTn>
                              </p:par>
                            </p:childTnLst>
                          </p:cTn>
                        </p:par>
                        <p:par>
                          <p:cTn id="139" fill="hold" nodeType="afterGroup">
                            <p:stCondLst>
                              <p:cond delay="1500"/>
                            </p:stCondLst>
                            <p:childTnLst>
                              <p:par>
                                <p:cTn id="140" presetID="23" presetClass="entr" presetSubtype="36" fill="hold" grpId="0" nodeType="afterEffect">
                                  <p:stCondLst>
                                    <p:cond delay="0"/>
                                  </p:stCondLst>
                                  <p:childTnLst>
                                    <p:set>
                                      <p:cBhvr>
                                        <p:cTn id="141" dur="1" fill="hold">
                                          <p:stCondLst>
                                            <p:cond delay="0"/>
                                          </p:stCondLst>
                                        </p:cTn>
                                        <p:tgtEl>
                                          <p:spTgt spid="372759"/>
                                        </p:tgtEl>
                                        <p:attrNameLst>
                                          <p:attrName>style.visibility</p:attrName>
                                        </p:attrNameLst>
                                      </p:cBhvr>
                                      <p:to>
                                        <p:strVal val="visible"/>
                                      </p:to>
                                    </p:set>
                                    <p:anim calcmode="lin" valueType="num">
                                      <p:cBhvr>
                                        <p:cTn id="142" dur="500" fill="hold"/>
                                        <p:tgtEl>
                                          <p:spTgt spid="372759"/>
                                        </p:tgtEl>
                                        <p:attrNameLst>
                                          <p:attrName>ppt_w</p:attrName>
                                        </p:attrNameLst>
                                      </p:cBhvr>
                                      <p:tavLst>
                                        <p:tav tm="0">
                                          <p:val>
                                            <p:strVal val="(6*min(max(#ppt_w*#ppt_h,.3),1)-7.4)/-.7*#ppt_w"/>
                                          </p:val>
                                        </p:tav>
                                        <p:tav tm="100000">
                                          <p:val>
                                            <p:strVal val="#ppt_w"/>
                                          </p:val>
                                        </p:tav>
                                      </p:tavLst>
                                    </p:anim>
                                    <p:anim calcmode="lin" valueType="num">
                                      <p:cBhvr>
                                        <p:cTn id="143" dur="500" fill="hold"/>
                                        <p:tgtEl>
                                          <p:spTgt spid="372759"/>
                                        </p:tgtEl>
                                        <p:attrNameLst>
                                          <p:attrName>ppt_h</p:attrName>
                                        </p:attrNameLst>
                                      </p:cBhvr>
                                      <p:tavLst>
                                        <p:tav tm="0">
                                          <p:val>
                                            <p:strVal val="(6*min(max(#ppt_w*#ppt_h,.3),1)-7.4)/-.7*#ppt_h"/>
                                          </p:val>
                                        </p:tav>
                                        <p:tav tm="100000">
                                          <p:val>
                                            <p:strVal val="#ppt_h"/>
                                          </p:val>
                                        </p:tav>
                                      </p:tavLst>
                                    </p:anim>
                                    <p:anim calcmode="lin" valueType="num">
                                      <p:cBhvr>
                                        <p:cTn id="144" dur="500" fill="hold"/>
                                        <p:tgtEl>
                                          <p:spTgt spid="372759"/>
                                        </p:tgtEl>
                                        <p:attrNameLst>
                                          <p:attrName>ppt_x</p:attrName>
                                        </p:attrNameLst>
                                      </p:cBhvr>
                                      <p:tavLst>
                                        <p:tav tm="0">
                                          <p:val>
                                            <p:fltVal val="0.5"/>
                                          </p:val>
                                        </p:tav>
                                        <p:tav tm="100000">
                                          <p:val>
                                            <p:strVal val="#ppt_x"/>
                                          </p:val>
                                        </p:tav>
                                      </p:tavLst>
                                    </p:anim>
                                    <p:anim calcmode="lin" valueType="num">
                                      <p:cBhvr>
                                        <p:cTn id="145" dur="500" fill="hold"/>
                                        <p:tgtEl>
                                          <p:spTgt spid="372759"/>
                                        </p:tgtEl>
                                        <p:attrNameLst>
                                          <p:attrName>ppt_y</p:attrName>
                                        </p:attrNameLst>
                                      </p:cBhvr>
                                      <p:tavLst>
                                        <p:tav tm="0">
                                          <p:val>
                                            <p:strVal val="1+(6*min(max(#ppt_w*#ppt_h,.3),1)-7.4)/-.7*#ppt_h/2"/>
                                          </p:val>
                                        </p:tav>
                                        <p:tav tm="100000">
                                          <p:val>
                                            <p:strVal val="#ppt_y"/>
                                          </p:val>
                                        </p:tav>
                                      </p:tavLst>
                                    </p:anim>
                                  </p:childTnLst>
                                </p:cTn>
                              </p:par>
                            </p:childTnLst>
                          </p:cTn>
                        </p:par>
                        <p:par>
                          <p:cTn id="146" fill="hold" nodeType="afterGroup">
                            <p:stCondLst>
                              <p:cond delay="2000"/>
                            </p:stCondLst>
                            <p:childTnLst>
                              <p:par>
                                <p:cTn id="147" presetID="23" presetClass="entr" presetSubtype="36" fill="hold" grpId="0" nodeType="afterEffect">
                                  <p:stCondLst>
                                    <p:cond delay="0"/>
                                  </p:stCondLst>
                                  <p:childTnLst>
                                    <p:set>
                                      <p:cBhvr>
                                        <p:cTn id="148" dur="1" fill="hold">
                                          <p:stCondLst>
                                            <p:cond delay="0"/>
                                          </p:stCondLst>
                                        </p:cTn>
                                        <p:tgtEl>
                                          <p:spTgt spid="372760"/>
                                        </p:tgtEl>
                                        <p:attrNameLst>
                                          <p:attrName>style.visibility</p:attrName>
                                        </p:attrNameLst>
                                      </p:cBhvr>
                                      <p:to>
                                        <p:strVal val="visible"/>
                                      </p:to>
                                    </p:set>
                                    <p:anim calcmode="lin" valueType="num">
                                      <p:cBhvr>
                                        <p:cTn id="149" dur="500" fill="hold"/>
                                        <p:tgtEl>
                                          <p:spTgt spid="372760"/>
                                        </p:tgtEl>
                                        <p:attrNameLst>
                                          <p:attrName>ppt_w</p:attrName>
                                        </p:attrNameLst>
                                      </p:cBhvr>
                                      <p:tavLst>
                                        <p:tav tm="0">
                                          <p:val>
                                            <p:strVal val="(6*min(max(#ppt_w*#ppt_h,.3),1)-7.4)/-.7*#ppt_w"/>
                                          </p:val>
                                        </p:tav>
                                        <p:tav tm="100000">
                                          <p:val>
                                            <p:strVal val="#ppt_w"/>
                                          </p:val>
                                        </p:tav>
                                      </p:tavLst>
                                    </p:anim>
                                    <p:anim calcmode="lin" valueType="num">
                                      <p:cBhvr>
                                        <p:cTn id="150" dur="500" fill="hold"/>
                                        <p:tgtEl>
                                          <p:spTgt spid="372760"/>
                                        </p:tgtEl>
                                        <p:attrNameLst>
                                          <p:attrName>ppt_h</p:attrName>
                                        </p:attrNameLst>
                                      </p:cBhvr>
                                      <p:tavLst>
                                        <p:tav tm="0">
                                          <p:val>
                                            <p:strVal val="(6*min(max(#ppt_w*#ppt_h,.3),1)-7.4)/-.7*#ppt_h"/>
                                          </p:val>
                                        </p:tav>
                                        <p:tav tm="100000">
                                          <p:val>
                                            <p:strVal val="#ppt_h"/>
                                          </p:val>
                                        </p:tav>
                                      </p:tavLst>
                                    </p:anim>
                                    <p:anim calcmode="lin" valueType="num">
                                      <p:cBhvr>
                                        <p:cTn id="151" dur="500" fill="hold"/>
                                        <p:tgtEl>
                                          <p:spTgt spid="372760"/>
                                        </p:tgtEl>
                                        <p:attrNameLst>
                                          <p:attrName>ppt_x</p:attrName>
                                        </p:attrNameLst>
                                      </p:cBhvr>
                                      <p:tavLst>
                                        <p:tav tm="0">
                                          <p:val>
                                            <p:fltVal val="0.5"/>
                                          </p:val>
                                        </p:tav>
                                        <p:tav tm="100000">
                                          <p:val>
                                            <p:strVal val="#ppt_x"/>
                                          </p:val>
                                        </p:tav>
                                      </p:tavLst>
                                    </p:anim>
                                    <p:anim calcmode="lin" valueType="num">
                                      <p:cBhvr>
                                        <p:cTn id="152" dur="500" fill="hold"/>
                                        <p:tgtEl>
                                          <p:spTgt spid="372760"/>
                                        </p:tgtEl>
                                        <p:attrNameLst>
                                          <p:attrName>ppt_y</p:attrName>
                                        </p:attrNameLst>
                                      </p:cBhvr>
                                      <p:tavLst>
                                        <p:tav tm="0">
                                          <p:val>
                                            <p:strVal val="1+(6*min(max(#ppt_w*#ppt_h,.3),1)-7.4)/-.7*#ppt_h/2"/>
                                          </p:val>
                                        </p:tav>
                                        <p:tav tm="100000">
                                          <p:val>
                                            <p:strVal val="#ppt_y"/>
                                          </p:val>
                                        </p:tav>
                                      </p:tavLst>
                                    </p:anim>
                                  </p:childTnLst>
                                </p:cTn>
                              </p:par>
                            </p:childTnLst>
                          </p:cTn>
                        </p:par>
                        <p:par>
                          <p:cTn id="153" fill="hold" nodeType="afterGroup">
                            <p:stCondLst>
                              <p:cond delay="2500"/>
                            </p:stCondLst>
                            <p:childTnLst>
                              <p:par>
                                <p:cTn id="154" presetID="22" presetClass="entr" presetSubtype="4" fill="hold" nodeType="afterEffect">
                                  <p:stCondLst>
                                    <p:cond delay="0"/>
                                  </p:stCondLst>
                                  <p:childTnLst>
                                    <p:set>
                                      <p:cBhvr>
                                        <p:cTn id="155" dur="1" fill="hold">
                                          <p:stCondLst>
                                            <p:cond delay="0"/>
                                          </p:stCondLst>
                                        </p:cTn>
                                        <p:tgtEl>
                                          <p:spTgt spid="372756"/>
                                        </p:tgtEl>
                                        <p:attrNameLst>
                                          <p:attrName>style.visibility</p:attrName>
                                        </p:attrNameLst>
                                      </p:cBhvr>
                                      <p:to>
                                        <p:strVal val="visible"/>
                                      </p:to>
                                    </p:set>
                                    <p:animEffect transition="in" filter="wipe(down)">
                                      <p:cBhvr>
                                        <p:cTn id="156" dur="500"/>
                                        <p:tgtEl>
                                          <p:spTgt spid="372756"/>
                                        </p:tgtEl>
                                      </p:cBhvr>
                                    </p:animEffect>
                                  </p:childTnLst>
                                </p:cTn>
                              </p:par>
                            </p:childTnLst>
                          </p:cTn>
                        </p:par>
                        <p:par>
                          <p:cTn id="157" fill="hold" nodeType="afterGroup">
                            <p:stCondLst>
                              <p:cond delay="3000"/>
                            </p:stCondLst>
                            <p:childTnLst>
                              <p:par>
                                <p:cTn id="158" presetID="1" presetClass="entr" presetSubtype="0" fill="hold" grpId="0" nodeType="afterEffect">
                                  <p:stCondLst>
                                    <p:cond delay="0"/>
                                  </p:stCondLst>
                                  <p:childTnLst>
                                    <p:set>
                                      <p:cBhvr>
                                        <p:cTn id="159" dur="1" fill="hold">
                                          <p:stCondLst>
                                            <p:cond delay="0"/>
                                          </p:stCondLst>
                                        </p:cTn>
                                        <p:tgtEl>
                                          <p:spTgt spid="3727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5" grpId="0" animBg="1"/>
      <p:bldP spid="372746" grpId="0" animBg="1"/>
      <p:bldP spid="372747" grpId="0" animBg="1"/>
      <p:bldP spid="372748" grpId="0" animBg="1"/>
      <p:bldP spid="372749" grpId="0" animBg="1"/>
      <p:bldP spid="372742" grpId="0" animBg="1"/>
      <p:bldP spid="372743" grpId="0" animBg="1"/>
      <p:bldP spid="372744" grpId="0" animBg="1"/>
      <p:bldP spid="372750" grpId="0" animBg="1"/>
      <p:bldP spid="372751" grpId="0" animBg="1"/>
      <p:bldP spid="372757" grpId="0" animBg="1"/>
      <p:bldP spid="372758" grpId="0" animBg="1"/>
      <p:bldP spid="372759" grpId="0" animBg="1"/>
      <p:bldP spid="372760" grpId="0" animBg="1"/>
      <p:bldP spid="372761" grpId="0" animBg="1"/>
      <p:bldP spid="372762" grpId="0" animBg="1"/>
      <p:bldP spid="372763" grpId="0" animBg="1"/>
      <p:bldP spid="372764" grpId="0" animBg="1"/>
      <p:bldP spid="372765" grpId="0" animBg="1"/>
      <p:bldP spid="372766" grpId="0" animBg="1"/>
      <p:bldP spid="372767" grpId="0" animBg="1"/>
      <p:bldP spid="37276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152400" y="76200"/>
            <a:ext cx="8915400" cy="838200"/>
          </a:xfrm>
          <a:effectLst>
            <a:outerShdw blurRad="38100" dist="38099" dir="2700000" algn="ctr" rotWithShape="0">
              <a:srgbClr val="000000">
                <a:alpha val="99962"/>
              </a:srgbClr>
            </a:outerShdw>
          </a:effectLst>
        </p:spPr>
        <p:txBody>
          <a:bodyPr/>
          <a:lstStyle/>
          <a:p>
            <a:pPr>
              <a:defRPr/>
            </a:pPr>
            <a:r>
              <a:rPr lang="ar-JO" sz="4000" dirty="0">
                <a:solidFill>
                  <a:srgbClr val="FFFFFF"/>
                </a:solidFill>
                <a:latin typeface="Arial" panose="020B0604020202020204" pitchFamily="34" charset="0"/>
                <a:ea typeface="ＭＳ Ｐゴシック" charset="0"/>
                <a:cs typeface="Arial" panose="020B0604020202020204" pitchFamily="34" charset="0"/>
              </a:rPr>
              <a:t>ثلاث وظائف رعوية للشيوخ</a:t>
            </a:r>
            <a:endParaRPr lang="en-US" sz="3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58435" name="Oval 3"/>
          <p:cNvSpPr>
            <a:spLocks noChangeArrowheads="1"/>
          </p:cNvSpPr>
          <p:nvPr/>
        </p:nvSpPr>
        <p:spPr bwMode="auto">
          <a:xfrm>
            <a:off x="914400" y="950913"/>
            <a:ext cx="4629150" cy="4419600"/>
          </a:xfrm>
          <a:prstGeom prst="ellipse">
            <a:avLst/>
          </a:prstGeom>
          <a:noFill/>
          <a:ln w="5715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p:txBody>
      </p:sp>
      <p:sp>
        <p:nvSpPr>
          <p:cNvPr id="658438" name="Oval 6"/>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p:txBody>
      </p:sp>
      <p:sp>
        <p:nvSpPr>
          <p:cNvPr id="658439" name="Text Box 7"/>
          <p:cNvSpPr txBox="1">
            <a:spLocks noChangeArrowheads="1"/>
          </p:cNvSpPr>
          <p:nvPr/>
        </p:nvSpPr>
        <p:spPr bwMode="auto">
          <a:xfrm>
            <a:off x="5029200" y="1371600"/>
            <a:ext cx="3124200" cy="457200"/>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C9C4FF"/>
                </a:solidFill>
                <a:effectLst/>
                <a:uLnTx/>
                <a:uFillTx/>
                <a:latin typeface="Arial" panose="020B0604020202020204" pitchFamily="34" charset="0"/>
                <a:ea typeface="ＭＳ Ｐゴシック" charset="0"/>
                <a:cs typeface="Arial" panose="020B0604020202020204" pitchFamily="34" charset="0"/>
              </a:rPr>
              <a:t>التعليم</a:t>
            </a:r>
            <a:endParaRPr kumimoji="0" lang="en-US" sz="2400" b="1" i="0" u="none" strike="noStrike" kern="1200" cap="none" spc="0" normalizeH="0" baseline="0" noProof="0" dirty="0">
              <a:ln>
                <a:noFill/>
              </a:ln>
              <a:solidFill>
                <a:srgbClr val="C9C4FF"/>
              </a:solidFill>
              <a:effectLst/>
              <a:uLnTx/>
              <a:uFillTx/>
              <a:latin typeface="Arial" panose="020B0604020202020204" pitchFamily="34" charset="0"/>
              <a:ea typeface="ＭＳ Ｐゴシック" charset="0"/>
              <a:cs typeface="Arial" panose="020B0604020202020204" pitchFamily="34" charset="0"/>
            </a:endParaRPr>
          </a:p>
        </p:txBody>
      </p:sp>
      <p:sp>
        <p:nvSpPr>
          <p:cNvPr id="658440" name="Text Box 8"/>
          <p:cNvSpPr txBox="1">
            <a:spLocks noChangeArrowheads="1"/>
          </p:cNvSpPr>
          <p:nvPr/>
        </p:nvSpPr>
        <p:spPr bwMode="auto">
          <a:xfrm>
            <a:off x="6553200" y="1981200"/>
            <a:ext cx="1906588" cy="830263"/>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C9C4FF"/>
                </a:solidFill>
                <a:effectLst/>
                <a:uLnTx/>
                <a:uFillTx/>
                <a:latin typeface="Arial" panose="020B0604020202020204" pitchFamily="34" charset="0"/>
                <a:ea typeface="ＭＳ Ｐゴシック" charset="0"/>
                <a:cs typeface="Arial" panose="020B0604020202020204" pitchFamily="34" charset="0"/>
              </a:rPr>
              <a:t>1 تي 3: 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C9C4FF"/>
                </a:solidFill>
                <a:effectLst/>
                <a:uLnTx/>
                <a:uFillTx/>
                <a:latin typeface="Arial" panose="020B0604020202020204" pitchFamily="34" charset="0"/>
                <a:ea typeface="ＭＳ Ｐゴシック" charset="0"/>
                <a:cs typeface="Arial" panose="020B0604020202020204" pitchFamily="34" charset="0"/>
              </a:rPr>
              <a:t>5: 17</a:t>
            </a:r>
            <a:endParaRPr kumimoji="0" lang="en-US" sz="2400" b="1" i="0" u="none" strike="noStrike" kern="1200" cap="none" spc="0" normalizeH="0" baseline="0" noProof="0" dirty="0">
              <a:ln>
                <a:noFill/>
              </a:ln>
              <a:solidFill>
                <a:srgbClr val="C9C4FF"/>
              </a:solidFill>
              <a:effectLst/>
              <a:uLnTx/>
              <a:uFillTx/>
              <a:latin typeface="Arial" panose="020B0604020202020204" pitchFamily="34" charset="0"/>
              <a:ea typeface="ＭＳ Ｐゴシック" charset="0"/>
              <a:cs typeface="Arial" panose="020B0604020202020204" pitchFamily="34" charset="0"/>
            </a:endParaRPr>
          </a:p>
        </p:txBody>
      </p:sp>
      <p:sp>
        <p:nvSpPr>
          <p:cNvPr id="658441" name="Oval 9"/>
          <p:cNvSpPr>
            <a:spLocks noChangeArrowheads="1"/>
          </p:cNvSpPr>
          <p:nvPr/>
        </p:nvSpPr>
        <p:spPr bwMode="auto">
          <a:xfrm>
            <a:off x="2514600" y="2362200"/>
            <a:ext cx="4629150" cy="4419600"/>
          </a:xfrm>
          <a:prstGeom prst="ellipse">
            <a:avLst/>
          </a:prstGeom>
          <a:noFill/>
          <a:ln w="57150">
            <a:solidFill>
              <a:srgbClr val="00FF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p:txBody>
      </p:sp>
      <p:sp>
        <p:nvSpPr>
          <p:cNvPr id="658442" name="Text Box 10"/>
          <p:cNvSpPr txBox="1">
            <a:spLocks noChangeArrowheads="1"/>
          </p:cNvSpPr>
          <p:nvPr/>
        </p:nvSpPr>
        <p:spPr bwMode="auto">
          <a:xfrm>
            <a:off x="4046047" y="4724400"/>
            <a:ext cx="1710726" cy="830997"/>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الرعاية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(يحمي – يقود)</a:t>
            </a:r>
            <a:endParaRPr kumimoji="0" lang="en-US" sz="24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p:txBody>
      </p:sp>
      <p:sp>
        <p:nvSpPr>
          <p:cNvPr id="658443" name="Text Box 11"/>
          <p:cNvSpPr txBox="1">
            <a:spLocks noChangeArrowheads="1"/>
          </p:cNvSpPr>
          <p:nvPr/>
        </p:nvSpPr>
        <p:spPr bwMode="auto">
          <a:xfrm>
            <a:off x="4140200" y="2814638"/>
            <a:ext cx="1457325" cy="461665"/>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راعي - معلم</a:t>
            </a:r>
            <a:endParaRPr kumimoji="0" lang="en-US" sz="24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p:txBody>
      </p:sp>
      <p:sp>
        <p:nvSpPr>
          <p:cNvPr id="658444" name="Text Box 12"/>
          <p:cNvSpPr txBox="1">
            <a:spLocks noChangeArrowheads="1"/>
          </p:cNvSpPr>
          <p:nvPr/>
        </p:nvSpPr>
        <p:spPr bwMode="auto">
          <a:xfrm>
            <a:off x="1944688" y="2141538"/>
            <a:ext cx="2403475" cy="830997"/>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1 تي 3: 1، 4-5،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 5: 17</a:t>
            </a:r>
            <a:endParaRPr kumimoji="0" 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p:txBody>
      </p:sp>
      <p:sp>
        <p:nvSpPr>
          <p:cNvPr id="658445" name="Text Box 13"/>
          <p:cNvSpPr txBox="1">
            <a:spLocks noChangeArrowheads="1"/>
          </p:cNvSpPr>
          <p:nvPr/>
        </p:nvSpPr>
        <p:spPr bwMode="auto">
          <a:xfrm>
            <a:off x="3878380" y="5468938"/>
            <a:ext cx="1912704" cy="1200329"/>
          </a:xfrm>
          <a:prstGeom prst="rect">
            <a:avLst/>
          </a:prstGeom>
          <a:noFill/>
          <a:ln>
            <a:noFill/>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1 بط 5: 1-4</a:t>
            </a:r>
            <a:endParaRPr kumimoji="0" lang="en-US" sz="24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أع 20: 29، 35</a:t>
            </a:r>
            <a:endParaRPr kumimoji="0" lang="en-US" sz="24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1 تس 5: 12</a:t>
            </a:r>
            <a:endParaRPr kumimoji="0" lang="en-US" sz="24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p:txBody>
      </p:sp>
      <p:sp>
        <p:nvSpPr>
          <p:cNvPr id="658446" name="Text Box 14"/>
          <p:cNvSpPr txBox="1">
            <a:spLocks noChangeArrowheads="1"/>
          </p:cNvSpPr>
          <p:nvPr/>
        </p:nvSpPr>
        <p:spPr bwMode="auto">
          <a:xfrm>
            <a:off x="1371600" y="3384550"/>
            <a:ext cx="2667000" cy="1569660"/>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66"/>
                </a:solidFill>
                <a:effectLst/>
                <a:uLnTx/>
                <a:uFillTx/>
                <a:latin typeface="Arial" panose="020B0604020202020204" pitchFamily="34" charset="0"/>
                <a:ea typeface="ＭＳ Ｐゴシック" charset="0"/>
                <a:cs typeface="Arial" panose="020B0604020202020204" pitchFamily="34" charset="0"/>
              </a:rPr>
              <a:t>Episkopos</a:t>
            </a:r>
            <a:r>
              <a:rPr kumimoji="0" 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66"/>
                </a:solidFill>
                <a:effectLst/>
                <a:uLnTx/>
                <a:uFillTx/>
                <a:latin typeface="Arial" panose="020B0604020202020204" pitchFamily="34" charset="0"/>
                <a:ea typeface="ＭＳ Ｐゴシック" charset="0"/>
                <a:cs typeface="Arial" panose="020B0604020202020204" pitchFamily="34" charset="0"/>
              </a:rPr>
              <a:t>Epi</a:t>
            </a:r>
            <a:r>
              <a:rPr kumimoji="0" 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فوق</a:t>
            </a:r>
            <a:r>
              <a:rPr kumimoji="0" 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66"/>
                </a:solidFill>
                <a:effectLst/>
                <a:uLnTx/>
                <a:uFillTx/>
                <a:latin typeface="Arial" panose="020B0604020202020204" pitchFamily="34" charset="0"/>
                <a:ea typeface="ＭＳ Ｐゴシック" charset="0"/>
                <a:cs typeface="Arial" panose="020B0604020202020204" pitchFamily="34" charset="0"/>
              </a:rPr>
              <a:t>skopos</a:t>
            </a:r>
            <a:r>
              <a:rPr kumimoji="0" 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النظر</a:t>
            </a:r>
            <a:r>
              <a:rPr kumimoji="0" 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المراقبة</a:t>
            </a:r>
            <a:r>
              <a:rPr kumimoji="0" 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a:t>
            </a:r>
          </a:p>
        </p:txBody>
      </p:sp>
      <p:sp>
        <p:nvSpPr>
          <p:cNvPr id="16" name="Text Box 13"/>
          <p:cNvSpPr txBox="1">
            <a:spLocks noChangeArrowheads="1"/>
          </p:cNvSpPr>
          <p:nvPr/>
        </p:nvSpPr>
        <p:spPr bwMode="auto">
          <a:xfrm>
            <a:off x="5564994" y="3933825"/>
            <a:ext cx="1277915" cy="461665"/>
          </a:xfrm>
          <a:prstGeom prst="rect">
            <a:avLst/>
          </a:prstGeom>
          <a:noFill/>
          <a:ln>
            <a:noFill/>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أف 4: 11</a:t>
            </a:r>
            <a:endParaRPr kumimoji="0" lang="en-US" sz="24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p:txBody>
      </p:sp>
      <p:sp>
        <p:nvSpPr>
          <p:cNvPr id="658436" name="Text Box 4"/>
          <p:cNvSpPr txBox="1">
            <a:spLocks noChangeArrowheads="1"/>
          </p:cNvSpPr>
          <p:nvPr/>
        </p:nvSpPr>
        <p:spPr bwMode="auto">
          <a:xfrm>
            <a:off x="1742026" y="1295400"/>
            <a:ext cx="2975494" cy="830997"/>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الإدارة</a:t>
            </a:r>
            <a:br>
              <a:rPr kumimoji="0" 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br>
            <a:r>
              <a:rPr kumimoji="0" 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الخدمة والرعاية والشهادة</a:t>
            </a:r>
            <a:r>
              <a:rPr kumimoji="0" 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a:t>
            </a:r>
          </a:p>
        </p:txBody>
      </p:sp>
      <p:sp>
        <p:nvSpPr>
          <p:cNvPr id="17" name="Text Box 14"/>
          <p:cNvSpPr txBox="1">
            <a:spLocks noChangeArrowheads="1"/>
          </p:cNvSpPr>
          <p:nvPr/>
        </p:nvSpPr>
        <p:spPr bwMode="auto">
          <a:xfrm>
            <a:off x="8027988" y="0"/>
            <a:ext cx="1116012" cy="461963"/>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236ت1</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6"/>
                                        </p:tgtEl>
                                        <p:attrNameLst>
                                          <p:attrName>style.visibility</p:attrName>
                                        </p:attrNameLst>
                                      </p:cBhvr>
                                      <p:to>
                                        <p:strVal val="visible"/>
                                      </p:to>
                                    </p:set>
                                    <p:anim calcmode="lin" valueType="num">
                                      <p:cBhvr>
                                        <p:cTn id="7" dur="1000" fill="hold"/>
                                        <p:tgtEl>
                                          <p:spTgt spid="658436"/>
                                        </p:tgtEl>
                                        <p:attrNameLst>
                                          <p:attrName>ppt_w</p:attrName>
                                        </p:attrNameLst>
                                      </p:cBhvr>
                                      <p:tavLst>
                                        <p:tav tm="0">
                                          <p:val>
                                            <p:strVal val="#ppt_w+.3"/>
                                          </p:val>
                                        </p:tav>
                                        <p:tav tm="100000">
                                          <p:val>
                                            <p:strVal val="#ppt_w"/>
                                          </p:val>
                                        </p:tav>
                                      </p:tavLst>
                                    </p:anim>
                                    <p:anim calcmode="lin" valueType="num">
                                      <p:cBhvr>
                                        <p:cTn id="8" dur="1000" fill="hold"/>
                                        <p:tgtEl>
                                          <p:spTgt spid="658436"/>
                                        </p:tgtEl>
                                        <p:attrNameLst>
                                          <p:attrName>ppt_h</p:attrName>
                                        </p:attrNameLst>
                                      </p:cBhvr>
                                      <p:tavLst>
                                        <p:tav tm="0">
                                          <p:val>
                                            <p:strVal val="#ppt_h"/>
                                          </p:val>
                                        </p:tav>
                                        <p:tav tm="100000">
                                          <p:val>
                                            <p:strVal val="#ppt_h"/>
                                          </p:val>
                                        </p:tav>
                                      </p:tavLst>
                                    </p:anim>
                                    <p:animEffect transition="in" filter="fade">
                                      <p:cBhvr>
                                        <p:cTn id="9" dur="1000"/>
                                        <p:tgtEl>
                                          <p:spTgt spid="658436"/>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5"/>
                                        </p:tgtEl>
                                        <p:attrNameLst>
                                          <p:attrName>style.visibility</p:attrName>
                                        </p:attrNameLst>
                                      </p:cBhvr>
                                      <p:to>
                                        <p:strVal val="visible"/>
                                      </p:to>
                                    </p:set>
                                    <p:anim calcmode="lin" valueType="num">
                                      <p:cBhvr>
                                        <p:cTn id="13" dur="1000" fill="hold"/>
                                        <p:tgtEl>
                                          <p:spTgt spid="658435"/>
                                        </p:tgtEl>
                                        <p:attrNameLst>
                                          <p:attrName>ppt_w</p:attrName>
                                        </p:attrNameLst>
                                      </p:cBhvr>
                                      <p:tavLst>
                                        <p:tav tm="0">
                                          <p:val>
                                            <p:strVal val="#ppt_w+.3"/>
                                          </p:val>
                                        </p:tav>
                                        <p:tav tm="100000">
                                          <p:val>
                                            <p:strVal val="#ppt_w"/>
                                          </p:val>
                                        </p:tav>
                                      </p:tavLst>
                                    </p:anim>
                                    <p:anim calcmode="lin" valueType="num">
                                      <p:cBhvr>
                                        <p:cTn id="14" dur="1000" fill="hold"/>
                                        <p:tgtEl>
                                          <p:spTgt spid="658435"/>
                                        </p:tgtEl>
                                        <p:attrNameLst>
                                          <p:attrName>ppt_h</p:attrName>
                                        </p:attrNameLst>
                                      </p:cBhvr>
                                      <p:tavLst>
                                        <p:tav tm="0">
                                          <p:val>
                                            <p:strVal val="#ppt_h"/>
                                          </p:val>
                                        </p:tav>
                                        <p:tav tm="100000">
                                          <p:val>
                                            <p:strVal val="#ppt_h"/>
                                          </p:val>
                                        </p:tav>
                                      </p:tavLst>
                                    </p:anim>
                                    <p:animEffect transition="in" filter="fade">
                                      <p:cBhvr>
                                        <p:cTn id="15" dur="1000"/>
                                        <p:tgtEl>
                                          <p:spTgt spid="658435"/>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4"/>
                                        </p:tgtEl>
                                        <p:attrNameLst>
                                          <p:attrName>style.visibility</p:attrName>
                                        </p:attrNameLst>
                                      </p:cBhvr>
                                      <p:to>
                                        <p:strVal val="visible"/>
                                      </p:to>
                                    </p:set>
                                    <p:anim calcmode="lin" valueType="num">
                                      <p:cBhvr>
                                        <p:cTn id="19" dur="1000" fill="hold"/>
                                        <p:tgtEl>
                                          <p:spTgt spid="658444"/>
                                        </p:tgtEl>
                                        <p:attrNameLst>
                                          <p:attrName>ppt_w</p:attrName>
                                        </p:attrNameLst>
                                      </p:cBhvr>
                                      <p:tavLst>
                                        <p:tav tm="0">
                                          <p:val>
                                            <p:strVal val="#ppt_w+.3"/>
                                          </p:val>
                                        </p:tav>
                                        <p:tav tm="100000">
                                          <p:val>
                                            <p:strVal val="#ppt_w"/>
                                          </p:val>
                                        </p:tav>
                                      </p:tavLst>
                                    </p:anim>
                                    <p:anim calcmode="lin" valueType="num">
                                      <p:cBhvr>
                                        <p:cTn id="20" dur="1000" fill="hold"/>
                                        <p:tgtEl>
                                          <p:spTgt spid="658444"/>
                                        </p:tgtEl>
                                        <p:attrNameLst>
                                          <p:attrName>ppt_h</p:attrName>
                                        </p:attrNameLst>
                                      </p:cBhvr>
                                      <p:tavLst>
                                        <p:tav tm="0">
                                          <p:val>
                                            <p:strVal val="#ppt_h"/>
                                          </p:val>
                                        </p:tav>
                                        <p:tav tm="100000">
                                          <p:val>
                                            <p:strVal val="#ppt_h"/>
                                          </p:val>
                                        </p:tav>
                                      </p:tavLst>
                                    </p:anim>
                                    <p:animEffect transition="in" filter="fade">
                                      <p:cBhvr>
                                        <p:cTn id="21" dur="1000"/>
                                        <p:tgtEl>
                                          <p:spTgt spid="658444"/>
                                        </p:tgtEl>
                                      </p:cBhvr>
                                    </p:animEffect>
                                  </p:childTnLst>
                                </p:cTn>
                              </p:par>
                            </p:childTnLst>
                          </p:cTn>
                        </p:par>
                        <p:par>
                          <p:cTn id="22" fill="hold" nodeType="afterGroup">
                            <p:stCondLst>
                              <p:cond delay="3000"/>
                            </p:stCondLst>
                            <p:childTnLst>
                              <p:par>
                                <p:cTn id="23" presetID="50" presetClass="entr" presetSubtype="0" decel="100000" fill="hold" grpId="0" nodeType="afterEffect">
                                  <p:stCondLst>
                                    <p:cond delay="0"/>
                                  </p:stCondLst>
                                  <p:childTnLst>
                                    <p:set>
                                      <p:cBhvr>
                                        <p:cTn id="24" dur="1" fill="hold">
                                          <p:stCondLst>
                                            <p:cond delay="0"/>
                                          </p:stCondLst>
                                        </p:cTn>
                                        <p:tgtEl>
                                          <p:spTgt spid="658446"/>
                                        </p:tgtEl>
                                        <p:attrNameLst>
                                          <p:attrName>style.visibility</p:attrName>
                                        </p:attrNameLst>
                                      </p:cBhvr>
                                      <p:to>
                                        <p:strVal val="visible"/>
                                      </p:to>
                                    </p:set>
                                    <p:anim calcmode="lin" valueType="num">
                                      <p:cBhvr>
                                        <p:cTn id="25" dur="1000" fill="hold"/>
                                        <p:tgtEl>
                                          <p:spTgt spid="658446"/>
                                        </p:tgtEl>
                                        <p:attrNameLst>
                                          <p:attrName>ppt_w</p:attrName>
                                        </p:attrNameLst>
                                      </p:cBhvr>
                                      <p:tavLst>
                                        <p:tav tm="0">
                                          <p:val>
                                            <p:strVal val="#ppt_w+.3"/>
                                          </p:val>
                                        </p:tav>
                                        <p:tav tm="100000">
                                          <p:val>
                                            <p:strVal val="#ppt_w"/>
                                          </p:val>
                                        </p:tav>
                                      </p:tavLst>
                                    </p:anim>
                                    <p:anim calcmode="lin" valueType="num">
                                      <p:cBhvr>
                                        <p:cTn id="26" dur="1000" fill="hold"/>
                                        <p:tgtEl>
                                          <p:spTgt spid="658446"/>
                                        </p:tgtEl>
                                        <p:attrNameLst>
                                          <p:attrName>ppt_h</p:attrName>
                                        </p:attrNameLst>
                                      </p:cBhvr>
                                      <p:tavLst>
                                        <p:tav tm="0">
                                          <p:val>
                                            <p:strVal val="#ppt_h"/>
                                          </p:val>
                                        </p:tav>
                                        <p:tav tm="100000">
                                          <p:val>
                                            <p:strVal val="#ppt_h"/>
                                          </p:val>
                                        </p:tav>
                                      </p:tavLst>
                                    </p:anim>
                                    <p:animEffect transition="in" filter="fade">
                                      <p:cBhvr>
                                        <p:cTn id="27" dur="1000"/>
                                        <p:tgtEl>
                                          <p:spTgt spid="658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44" grpId="0"/>
      <p:bldP spid="658446" grpId="0"/>
      <p:bldP spid="658436"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4066"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4067" name="Rectangle 3"/>
          <p:cNvSpPr>
            <a:spLocks noGrp="1" noChangeArrowheads="1"/>
          </p:cNvSpPr>
          <p:nvPr>
            <p:ph type="title"/>
          </p:nvPr>
        </p:nvSpPr>
        <p:spPr>
          <a:xfrm>
            <a:off x="0" y="228600"/>
            <a:ext cx="8991600" cy="990600"/>
          </a:xfrm>
        </p:spPr>
        <p:txBody>
          <a:bodyPr/>
          <a:lstStyle/>
          <a:p>
            <a:pPr eaLnBrk="1" hangingPunct="1"/>
            <a:r>
              <a:rPr lang="ar-JO" sz="4800" b="1" u="sng" dirty="0">
                <a:solidFill>
                  <a:schemeClr val="bg1"/>
                </a:solidFill>
                <a:latin typeface="Arial" panose="020B0604020202020204" pitchFamily="34" charset="0"/>
                <a:ea typeface="ＭＳ Ｐゴシック" charset="0"/>
                <a:cs typeface="Arial" panose="020B0604020202020204" pitchFamily="34" charset="0"/>
              </a:rPr>
              <a:t>كيف يرتبط الشيوخ بالشمامسة</a:t>
            </a:r>
            <a:endParaRPr lang="en-US" sz="4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78884" name="Text Box 4"/>
          <p:cNvSpPr txBox="1">
            <a:spLocks noChangeArrowheads="1"/>
          </p:cNvSpPr>
          <p:nvPr/>
        </p:nvSpPr>
        <p:spPr bwMode="auto">
          <a:xfrm>
            <a:off x="1179582" y="1195388"/>
            <a:ext cx="659026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النموذج الأول : الراعي الأساسي فوق الشمامسة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5" name="Text Box 5"/>
          <p:cNvSpPr txBox="1">
            <a:spLocks noChangeArrowheads="1"/>
          </p:cNvSpPr>
          <p:nvPr/>
        </p:nvSpPr>
        <p:spPr bwMode="auto">
          <a:xfrm>
            <a:off x="2743200" y="4330700"/>
            <a:ext cx="3352800" cy="646331"/>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الشمامسة</a:t>
            </a:r>
            <a:endParaRPr kumimoji="0" lang="en-US" sz="36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78886" name="Line 6"/>
          <p:cNvSpPr>
            <a:spLocks noChangeShapeType="1"/>
          </p:cNvSpPr>
          <p:nvPr/>
        </p:nvSpPr>
        <p:spPr bwMode="auto">
          <a:xfrm rot="10800000">
            <a:off x="4419600" y="38862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ea typeface="ＭＳ Ｐゴシック" charset="0"/>
              <a:cs typeface="Arial" panose="020B0604020202020204" pitchFamily="34" charset="0"/>
            </a:endParaRPr>
          </a:p>
        </p:txBody>
      </p:sp>
      <p:sp>
        <p:nvSpPr>
          <p:cNvPr id="378887" name="Text Box 7"/>
          <p:cNvSpPr txBox="1">
            <a:spLocks noChangeArrowheads="1"/>
          </p:cNvSpPr>
          <p:nvPr/>
        </p:nvSpPr>
        <p:spPr bwMode="auto">
          <a:xfrm>
            <a:off x="3276600" y="2609850"/>
            <a:ext cx="2286000" cy="1200329"/>
          </a:xfrm>
          <a:prstGeom prst="rect">
            <a:avLst/>
          </a:prstGeom>
          <a:solidFill>
            <a:srgbClr val="000082"/>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الراعي الأساسي</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8" name="WordArt 8"/>
          <p:cNvSpPr>
            <a:spLocks noChangeArrowheads="1" noChangeShapeType="1" noTextEdit="1"/>
          </p:cNvSpPr>
          <p:nvPr/>
        </p:nvSpPr>
        <p:spPr bwMode="auto">
          <a:xfrm>
            <a:off x="3505200" y="4602163"/>
            <a:ext cx="4303713" cy="2103437"/>
          </a:xfrm>
          <a:prstGeom prst="rect">
            <a:avLst/>
          </a:prstGeom>
        </p:spPr>
        <p:txBody>
          <a:bodyPr wrap="none" fromWordArt="1">
            <a:prstTxWarp prst="textSlantUp">
              <a:avLst>
                <a:gd name="adj" fmla="val 555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9525">
                  <a:solidFill>
                    <a:srgbClr val="000000"/>
                  </a:solidFill>
                  <a:round/>
                  <a:headEnd/>
                  <a:tailEnd/>
                </a:ln>
                <a:solidFill>
                  <a:srgbClr val="000000"/>
                </a:solidFill>
                <a:effectLst/>
                <a:uLnTx/>
                <a:uFillTx/>
                <a:latin typeface="Arial Black"/>
                <a:ea typeface="Arial Black"/>
                <a:cs typeface="Arial Black"/>
              </a:rPr>
              <a:t>غير كتابي</a:t>
            </a:r>
            <a:endParaRPr kumimoji="0" lang="en-US" sz="3600" b="1" i="0" u="none" strike="noStrike" kern="10" cap="none" spc="0" normalizeH="0" baseline="0" noProof="0" dirty="0">
              <a:ln w="9525">
                <a:solidFill>
                  <a:srgbClr val="000000"/>
                </a:solidFill>
                <a:round/>
                <a:headEnd/>
                <a:tailEnd/>
              </a:ln>
              <a:solidFill>
                <a:srgbClr val="000000"/>
              </a:solidFill>
              <a:effectLst/>
              <a:uLnTx/>
              <a:uFillTx/>
              <a:latin typeface="Arial Black"/>
              <a:ea typeface="Arial Black"/>
              <a:cs typeface="Arial Black"/>
            </a:endParaRPr>
          </a:p>
        </p:txBody>
      </p:sp>
      <p:sp>
        <p:nvSpPr>
          <p:cNvPr id="378889" name="Text Box 9"/>
          <p:cNvSpPr txBox="1">
            <a:spLocks noChangeArrowheads="1"/>
          </p:cNvSpPr>
          <p:nvPr/>
        </p:nvSpPr>
        <p:spPr bwMode="auto">
          <a:xfrm>
            <a:off x="7524750" y="0"/>
            <a:ext cx="1619250" cy="461665"/>
          </a:xfrm>
          <a:prstGeom prst="rect">
            <a:avLst/>
          </a:prstGeom>
          <a:no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236أ 6ب</a:t>
            </a:r>
            <a:endParaRPr kumimoji="0" lang="en-US" sz="24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blinds(horizontal)">
                                      <p:cBhvr>
                                        <p:cTn id="7" dur="3000"/>
                                        <p:tgtEl>
                                          <p:spTgt spid="378884"/>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78885"/>
                                        </p:tgtEl>
                                        <p:attrNameLst>
                                          <p:attrName>style.visibility</p:attrName>
                                        </p:attrNameLst>
                                      </p:cBhvr>
                                      <p:to>
                                        <p:strVal val="visible"/>
                                      </p:to>
                                    </p:set>
                                    <p:animEffect transition="in" filter="dissolve">
                                      <p:cBhvr>
                                        <p:cTn id="11" dur="3000"/>
                                        <p:tgtEl>
                                          <p:spTgt spid="378885"/>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78886"/>
                                        </p:tgtEl>
                                        <p:attrNameLst>
                                          <p:attrName>style.visibility</p:attrName>
                                        </p:attrNameLst>
                                      </p:cBhvr>
                                      <p:to>
                                        <p:strVal val="visible"/>
                                      </p:to>
                                    </p:set>
                                    <p:animEffect transition="in" filter="dissolve">
                                      <p:cBhvr>
                                        <p:cTn id="14" dur="3000"/>
                                        <p:tgtEl>
                                          <p:spTgt spid="37888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78887"/>
                                        </p:tgtEl>
                                        <p:attrNameLst>
                                          <p:attrName>style.visibility</p:attrName>
                                        </p:attrNameLst>
                                      </p:cBhvr>
                                      <p:to>
                                        <p:strVal val="visible"/>
                                      </p:to>
                                    </p:set>
                                    <p:animEffect transition="in" filter="dissolve">
                                      <p:cBhvr>
                                        <p:cTn id="17" dur="3000"/>
                                        <p:tgtEl>
                                          <p:spTgt spid="378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378888"/>
                                        </p:tgtEl>
                                        <p:attrNameLst>
                                          <p:attrName>style.visibility</p:attrName>
                                        </p:attrNameLst>
                                      </p:cBhvr>
                                      <p:to>
                                        <p:strVal val="visible"/>
                                      </p:to>
                                    </p:set>
                                    <p:animEffect transition="in" filter="wheel(4)">
                                      <p:cBhvr>
                                        <p:cTn id="22" dur="3000"/>
                                        <p:tgtEl>
                                          <p:spTgt spid="378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4" grpId="0"/>
      <p:bldP spid="378885" grpId="0" animBg="1" autoUpdateAnimBg="0"/>
      <p:bldP spid="378886" grpId="0" animBg="1"/>
      <p:bldP spid="378887" grpId="0" animBg="1" autoUpdateAnimBg="0"/>
      <p:bldP spid="37888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6114"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6115" name="Rectangle 3"/>
          <p:cNvSpPr>
            <a:spLocks noGrp="1" noChangeArrowheads="1"/>
          </p:cNvSpPr>
          <p:nvPr>
            <p:ph type="title"/>
          </p:nvPr>
        </p:nvSpPr>
        <p:spPr>
          <a:xfrm>
            <a:off x="0" y="228600"/>
            <a:ext cx="8991600" cy="990600"/>
          </a:xfrm>
        </p:spPr>
        <p:txBody>
          <a:bodyPr/>
          <a:lstStyle/>
          <a:p>
            <a:pPr eaLnBrk="1" hangingPunct="1"/>
            <a:r>
              <a:rPr lang="ar-JO" sz="4800" b="1" u="sng" dirty="0">
                <a:solidFill>
                  <a:schemeClr val="bg1"/>
                </a:solidFill>
                <a:latin typeface="Arial" panose="020B0604020202020204" pitchFamily="34" charset="0"/>
                <a:ea typeface="ＭＳ Ｐゴシック" charset="0"/>
                <a:cs typeface="Arial" panose="020B0604020202020204" pitchFamily="34" charset="0"/>
              </a:rPr>
              <a:t>كيف يرتبط الشيوخ بالشمامسة</a:t>
            </a:r>
            <a:endParaRPr lang="en-US" sz="4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78884" name="Text Box 4"/>
          <p:cNvSpPr txBox="1">
            <a:spLocks noChangeArrowheads="1"/>
          </p:cNvSpPr>
          <p:nvPr/>
        </p:nvSpPr>
        <p:spPr bwMode="auto">
          <a:xfrm>
            <a:off x="762000" y="1195388"/>
            <a:ext cx="817884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النموذج الثاني : الراعي الأساسي والشمامسة جنباً إلى جنب</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5" name="Text Box 5"/>
          <p:cNvSpPr txBox="1">
            <a:spLocks noChangeArrowheads="1"/>
          </p:cNvSpPr>
          <p:nvPr/>
        </p:nvSpPr>
        <p:spPr bwMode="auto">
          <a:xfrm>
            <a:off x="990600" y="3505200"/>
            <a:ext cx="3352800" cy="646331"/>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الشمامسة</a:t>
            </a:r>
            <a:endParaRPr kumimoji="0" lang="en-US" sz="36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78886" name="Line 6"/>
          <p:cNvSpPr>
            <a:spLocks noChangeShapeType="1"/>
          </p:cNvSpPr>
          <p:nvPr/>
        </p:nvSpPr>
        <p:spPr bwMode="auto">
          <a:xfrm rot="5400000">
            <a:off x="5066506" y="3620294"/>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ea typeface="ＭＳ Ｐゴシック" charset="0"/>
              <a:cs typeface="Arial" panose="020B0604020202020204" pitchFamily="34" charset="0"/>
            </a:endParaRPr>
          </a:p>
        </p:txBody>
      </p:sp>
      <p:sp>
        <p:nvSpPr>
          <p:cNvPr id="378887" name="Text Box 7"/>
          <p:cNvSpPr txBox="1">
            <a:spLocks noChangeArrowheads="1"/>
          </p:cNvSpPr>
          <p:nvPr/>
        </p:nvSpPr>
        <p:spPr bwMode="auto">
          <a:xfrm>
            <a:off x="5334000" y="3219450"/>
            <a:ext cx="2286000" cy="1200329"/>
          </a:xfrm>
          <a:prstGeom prst="rect">
            <a:avLst/>
          </a:prstGeom>
          <a:solidFill>
            <a:srgbClr val="000082"/>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الراعي الأساسي</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8" name="WordArt 8"/>
          <p:cNvSpPr>
            <a:spLocks noChangeArrowheads="1" noChangeShapeType="1" noTextEdit="1"/>
          </p:cNvSpPr>
          <p:nvPr/>
        </p:nvSpPr>
        <p:spPr bwMode="auto">
          <a:xfrm>
            <a:off x="3505200" y="4602163"/>
            <a:ext cx="4303713" cy="2103437"/>
          </a:xfrm>
          <a:prstGeom prst="rect">
            <a:avLst/>
          </a:prstGeom>
        </p:spPr>
        <p:txBody>
          <a:bodyPr wrap="none" fromWordArt="1">
            <a:prstTxWarp prst="textSlantUp">
              <a:avLst>
                <a:gd name="adj" fmla="val 555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9525">
                  <a:solidFill>
                    <a:srgbClr val="000000"/>
                  </a:solidFill>
                  <a:round/>
                  <a:headEnd/>
                  <a:tailEnd/>
                </a:ln>
                <a:solidFill>
                  <a:srgbClr val="000000"/>
                </a:solidFill>
                <a:effectLst/>
                <a:uLnTx/>
                <a:uFillTx/>
                <a:latin typeface="Arial Black"/>
                <a:ea typeface="Arial Black"/>
                <a:cs typeface="Arial Black"/>
              </a:rPr>
              <a:t>غير كتابي</a:t>
            </a:r>
            <a:endParaRPr kumimoji="0" lang="en-US" sz="3600" b="1" i="0" u="none" strike="noStrike" kern="10" cap="none" spc="0" normalizeH="0" baseline="0" noProof="0" dirty="0">
              <a:ln w="9525">
                <a:solidFill>
                  <a:srgbClr val="000000"/>
                </a:solidFill>
                <a:round/>
                <a:headEnd/>
                <a:tailEnd/>
              </a:ln>
              <a:solidFill>
                <a:srgbClr val="000000"/>
              </a:solidFill>
              <a:effectLst/>
              <a:uLnTx/>
              <a:uFillTx/>
              <a:latin typeface="Arial Black"/>
              <a:ea typeface="Arial Black"/>
              <a:cs typeface="Arial Black"/>
            </a:endParaRPr>
          </a:p>
        </p:txBody>
      </p:sp>
      <p:sp>
        <p:nvSpPr>
          <p:cNvPr id="10" name="Line 6"/>
          <p:cNvSpPr>
            <a:spLocks noChangeShapeType="1"/>
          </p:cNvSpPr>
          <p:nvPr/>
        </p:nvSpPr>
        <p:spPr bwMode="auto">
          <a:xfrm rot="-5400000">
            <a:off x="4685506" y="3620294"/>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ea typeface="ＭＳ Ｐゴシック" charset="0"/>
              <a:cs typeface="Arial" panose="020B0604020202020204" pitchFamily="34" charset="0"/>
            </a:endParaRPr>
          </a:p>
        </p:txBody>
      </p:sp>
      <p:sp>
        <p:nvSpPr>
          <p:cNvPr id="11"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236أ 6ب</a:t>
            </a:r>
            <a:endParaRPr kumimoji="0" lang="en-US" sz="24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blinds(horizontal)">
                                      <p:cBhvr>
                                        <p:cTn id="7" dur="3000"/>
                                        <p:tgtEl>
                                          <p:spTgt spid="378884"/>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78885"/>
                                        </p:tgtEl>
                                        <p:attrNameLst>
                                          <p:attrName>style.visibility</p:attrName>
                                        </p:attrNameLst>
                                      </p:cBhvr>
                                      <p:to>
                                        <p:strVal val="visible"/>
                                      </p:to>
                                    </p:set>
                                    <p:animEffect transition="in" filter="dissolve">
                                      <p:cBhvr>
                                        <p:cTn id="11" dur="3000"/>
                                        <p:tgtEl>
                                          <p:spTgt spid="378885"/>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78886"/>
                                        </p:tgtEl>
                                        <p:attrNameLst>
                                          <p:attrName>style.visibility</p:attrName>
                                        </p:attrNameLst>
                                      </p:cBhvr>
                                      <p:to>
                                        <p:strVal val="visible"/>
                                      </p:to>
                                    </p:set>
                                    <p:animEffect transition="in" filter="dissolve">
                                      <p:cBhvr>
                                        <p:cTn id="14" dur="3000"/>
                                        <p:tgtEl>
                                          <p:spTgt spid="37888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78887"/>
                                        </p:tgtEl>
                                        <p:attrNameLst>
                                          <p:attrName>style.visibility</p:attrName>
                                        </p:attrNameLst>
                                      </p:cBhvr>
                                      <p:to>
                                        <p:strVal val="visible"/>
                                      </p:to>
                                    </p:set>
                                    <p:animEffect transition="in" filter="dissolve">
                                      <p:cBhvr>
                                        <p:cTn id="17" dur="3000"/>
                                        <p:tgtEl>
                                          <p:spTgt spid="378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378888"/>
                                        </p:tgtEl>
                                        <p:attrNameLst>
                                          <p:attrName>style.visibility</p:attrName>
                                        </p:attrNameLst>
                                      </p:cBhvr>
                                      <p:to>
                                        <p:strVal val="visible"/>
                                      </p:to>
                                    </p:set>
                                    <p:animEffect transition="in" filter="wheel(4)">
                                      <p:cBhvr>
                                        <p:cTn id="22" dur="3000"/>
                                        <p:tgtEl>
                                          <p:spTgt spid="37888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4" grpId="0"/>
      <p:bldP spid="378885" grpId="0" animBg="1" autoUpdateAnimBg="0"/>
      <p:bldP spid="378886" grpId="0" animBg="1"/>
      <p:bldP spid="378887" grpId="0" animBg="1" autoUpdateAnimBg="0"/>
      <p:bldP spid="378888"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2"/>
          <p:cNvSpPr>
            <a:spLocks noGrp="1" noChangeArrowheads="1"/>
          </p:cNvSpPr>
          <p:nvPr>
            <p:ph type="body" idx="1"/>
          </p:nvPr>
        </p:nvSpPr>
        <p:spPr>
          <a:xfrm>
            <a:off x="179388" y="1600200"/>
            <a:ext cx="5040312" cy="5257800"/>
          </a:xfrm>
        </p:spPr>
        <p:txBody>
          <a:bodyPr/>
          <a:lstStyle/>
          <a:p>
            <a:pPr algn="r" rtl="1" eaLnBrk="1" hangingPunct="1"/>
            <a:r>
              <a:rPr lang="ar-JO" altLang="en-US" sz="2800" b="1" dirty="0">
                <a:latin typeface="Arial" panose="020B0604020202020204" pitchFamily="34" charset="0"/>
                <a:cs typeface="Arial" panose="020B0604020202020204" pitchFamily="34" charset="0"/>
              </a:rPr>
              <a:t>رئيس الكهنة - فرعون</a:t>
            </a:r>
            <a:endParaRPr lang="en-US" altLang="en-US" sz="2800" b="1" dirty="0">
              <a:latin typeface="Arial" panose="020B0604020202020204" pitchFamily="34" charset="0"/>
              <a:cs typeface="Arial" panose="020B0604020202020204" pitchFamily="34" charset="0"/>
            </a:endParaRPr>
          </a:p>
          <a:p>
            <a:pPr algn="r" rtl="1" eaLnBrk="1" hangingPunct="1"/>
            <a:r>
              <a:rPr lang="ar-JO" altLang="en-US" sz="2800" b="1" dirty="0">
                <a:latin typeface="Arial" panose="020B0604020202020204" pitchFamily="34" charset="0"/>
                <a:cs typeface="Arial" panose="020B0604020202020204" pitchFamily="34" charset="0"/>
              </a:rPr>
              <a:t>رئيس الكهنة – المستشار السياسي لفرعون والذي يشرف على الطقوس والإحتفالات السحرية</a:t>
            </a:r>
          </a:p>
          <a:p>
            <a:pPr algn="r" rtl="1" eaLnBrk="1" hangingPunct="1"/>
            <a:r>
              <a:rPr lang="ar-JO" altLang="en-US" sz="2800" b="1" dirty="0">
                <a:latin typeface="Arial" panose="020B0604020202020204" pitchFamily="34" charset="0"/>
                <a:cs typeface="Arial" panose="020B0604020202020204" pitchFamily="34" charset="0"/>
              </a:rPr>
              <a:t>الكاهن القارئ (خير حب) – يقرأ الطقوس المقدسة والنصوص الدينية</a:t>
            </a:r>
          </a:p>
          <a:p>
            <a:pPr algn="r" rtl="1" eaLnBrk="1" hangingPunct="1"/>
            <a:r>
              <a:rPr lang="ar-JO" altLang="en-US" sz="2800" b="1" dirty="0">
                <a:latin typeface="Arial" panose="020B0604020202020204" pitchFamily="34" charset="0"/>
                <a:cs typeface="Arial" panose="020B0604020202020204" pitchFamily="34" charset="0"/>
              </a:rPr>
              <a:t>كهنة متخصصون – مسؤولون عن صناعة الساعات والتنجيم والشفاء</a:t>
            </a:r>
            <a:endParaRPr lang="en-US" altLang="en-US" sz="2800" b="1" dirty="0">
              <a:latin typeface="Arial" panose="020B0604020202020204" pitchFamily="34" charset="0"/>
              <a:cs typeface="Arial" panose="020B0604020202020204" pitchFamily="34" charset="0"/>
            </a:endParaRPr>
          </a:p>
        </p:txBody>
      </p:sp>
      <p:pic>
        <p:nvPicPr>
          <p:cNvPr id="20685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72075" y="549275"/>
            <a:ext cx="3937000"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4">
            <a:extLst>
              <a:ext uri="{FF2B5EF4-FFF2-40B4-BE49-F238E27FC236}">
                <a16:creationId xmlns:a16="http://schemas.microsoft.com/office/drawing/2014/main" id="{27DF5F05-C295-04AA-682A-3DCDE78F8CD1}"/>
              </a:ext>
            </a:extLst>
          </p:cNvPr>
          <p:cNvSpPr>
            <a:spLocks noChangeArrowheads="1"/>
          </p:cNvSpPr>
          <p:nvPr/>
        </p:nvSpPr>
        <p:spPr bwMode="auto">
          <a:xfrm>
            <a:off x="395288" y="260350"/>
            <a:ext cx="4679950" cy="1081088"/>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cs typeface="Arial" panose="020B0604020202020204" pitchFamily="34" charset="0"/>
            </a:endParaRPr>
          </a:p>
        </p:txBody>
      </p:sp>
      <p:sp>
        <p:nvSpPr>
          <p:cNvPr id="3" name="TextBox 2">
            <a:extLst>
              <a:ext uri="{FF2B5EF4-FFF2-40B4-BE49-F238E27FC236}">
                <a16:creationId xmlns:a16="http://schemas.microsoft.com/office/drawing/2014/main" id="{023380AD-EDDA-E224-63D1-5A7152FE3F6D}"/>
              </a:ext>
            </a:extLst>
          </p:cNvPr>
          <p:cNvSpPr txBox="1"/>
          <p:nvPr/>
        </p:nvSpPr>
        <p:spPr>
          <a:xfrm>
            <a:off x="539019" y="390524"/>
            <a:ext cx="4392487" cy="707886"/>
          </a:xfrm>
          <a:prstGeom prst="rect">
            <a:avLst/>
          </a:prstGeom>
          <a:noFill/>
        </p:spPr>
        <p:txBody>
          <a:bodyPr wrap="square" rtlCol="0">
            <a:spAutoFit/>
          </a:bodyPr>
          <a:lstStyle/>
          <a:p>
            <a:pPr algn="ctr"/>
            <a:r>
              <a:rPr lang="ar-JO" sz="4000" b="1" dirty="0"/>
              <a:t>التعيين والأنواع</a:t>
            </a:r>
            <a:endParaRPr lang="en-US" sz="4000" b="1"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62"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63" name="Rectangle 3"/>
          <p:cNvSpPr>
            <a:spLocks noGrp="1" noChangeArrowheads="1"/>
          </p:cNvSpPr>
          <p:nvPr>
            <p:ph type="title"/>
          </p:nvPr>
        </p:nvSpPr>
        <p:spPr>
          <a:xfrm>
            <a:off x="0" y="228600"/>
            <a:ext cx="8991600" cy="990600"/>
          </a:xfrm>
        </p:spPr>
        <p:txBody>
          <a:bodyPr/>
          <a:lstStyle/>
          <a:p>
            <a:pPr eaLnBrk="1" hangingPunct="1"/>
            <a:r>
              <a:rPr lang="ar-JO" sz="4800" b="1" u="sng" dirty="0">
                <a:solidFill>
                  <a:schemeClr val="bg1"/>
                </a:solidFill>
                <a:latin typeface="Arial" panose="020B0604020202020204" pitchFamily="34" charset="0"/>
                <a:ea typeface="ＭＳ Ｐゴシック" charset="0"/>
                <a:cs typeface="Arial" panose="020B0604020202020204" pitchFamily="34" charset="0"/>
              </a:rPr>
              <a:t>كيف يرتبط الشيوخ بالشمامسة</a:t>
            </a:r>
            <a:endParaRPr lang="en-US" sz="4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78884" name="Text Box 4"/>
          <p:cNvSpPr txBox="1">
            <a:spLocks noChangeArrowheads="1"/>
          </p:cNvSpPr>
          <p:nvPr/>
        </p:nvSpPr>
        <p:spPr bwMode="auto">
          <a:xfrm>
            <a:off x="762000" y="1195388"/>
            <a:ext cx="697498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النموذج الثالث : الشمامسة يقودون الشيوخ/القسس</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5" name="Text Box 5"/>
          <p:cNvSpPr txBox="1">
            <a:spLocks noChangeArrowheads="1"/>
          </p:cNvSpPr>
          <p:nvPr/>
        </p:nvSpPr>
        <p:spPr bwMode="auto">
          <a:xfrm>
            <a:off x="2743200" y="3352800"/>
            <a:ext cx="3352800" cy="646331"/>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الشمامسة</a:t>
            </a:r>
            <a:endParaRPr kumimoji="0" lang="en-US" sz="36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78886" name="Line 6"/>
          <p:cNvSpPr>
            <a:spLocks noChangeShapeType="1"/>
          </p:cNvSpPr>
          <p:nvPr/>
        </p:nvSpPr>
        <p:spPr bwMode="auto">
          <a:xfrm rot="10800000">
            <a:off x="4418013" y="4191000"/>
            <a:ext cx="1587"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ea typeface="ＭＳ Ｐゴシック" charset="0"/>
              <a:cs typeface="Arial" panose="020B0604020202020204" pitchFamily="34" charset="0"/>
            </a:endParaRPr>
          </a:p>
        </p:txBody>
      </p:sp>
      <p:sp>
        <p:nvSpPr>
          <p:cNvPr id="378887" name="Text Box 7"/>
          <p:cNvSpPr txBox="1">
            <a:spLocks noChangeArrowheads="1"/>
          </p:cNvSpPr>
          <p:nvPr/>
        </p:nvSpPr>
        <p:spPr bwMode="auto">
          <a:xfrm>
            <a:off x="2743200" y="4724400"/>
            <a:ext cx="3352800" cy="646331"/>
          </a:xfrm>
          <a:prstGeom prst="rect">
            <a:avLst/>
          </a:prstGeom>
          <a:solidFill>
            <a:srgbClr val="000082"/>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القسس</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8" name="WordArt 8"/>
          <p:cNvSpPr>
            <a:spLocks noChangeArrowheads="1" noChangeShapeType="1" noTextEdit="1"/>
          </p:cNvSpPr>
          <p:nvPr/>
        </p:nvSpPr>
        <p:spPr bwMode="auto">
          <a:xfrm>
            <a:off x="3504447" y="4571262"/>
            <a:ext cx="4379921" cy="2170106"/>
          </a:xfrm>
          <a:prstGeom prst="rect">
            <a:avLst/>
          </a:prstGeom>
        </p:spPr>
        <p:txBody>
          <a:bodyPr wrap="none" fromWordArt="1">
            <a:prstTxWarp prst="textSlantUp">
              <a:avLst>
                <a:gd name="adj" fmla="val 555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9525">
                  <a:solidFill>
                    <a:srgbClr val="000000"/>
                  </a:solidFill>
                  <a:round/>
                  <a:headEnd/>
                  <a:tailEnd/>
                </a:ln>
                <a:solidFill>
                  <a:srgbClr val="000000"/>
                </a:solidFill>
                <a:effectLst/>
                <a:uLnTx/>
                <a:uFillTx/>
                <a:latin typeface="Arial Black"/>
                <a:ea typeface="Arial Black"/>
                <a:cs typeface="Arial Black"/>
              </a:rPr>
              <a:t>غير كتابي</a:t>
            </a:r>
            <a:endParaRPr kumimoji="0" lang="en-US" sz="3600" b="1" i="0" u="none" strike="noStrike" kern="10" cap="none" spc="0" normalizeH="0" baseline="0" noProof="0" dirty="0">
              <a:ln w="9525">
                <a:solidFill>
                  <a:srgbClr val="000000"/>
                </a:solidFill>
                <a:round/>
                <a:headEnd/>
                <a:tailEnd/>
              </a:ln>
              <a:solidFill>
                <a:srgbClr val="000000"/>
              </a:solidFill>
              <a:effectLst/>
              <a:uLnTx/>
              <a:uFillTx/>
              <a:latin typeface="Arial Black"/>
              <a:ea typeface="Arial Black"/>
              <a:cs typeface="Arial Black"/>
            </a:endParaRPr>
          </a:p>
        </p:txBody>
      </p:sp>
      <p:sp>
        <p:nvSpPr>
          <p:cNvPr id="10"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236أ 6ب</a:t>
            </a:r>
            <a:endParaRPr kumimoji="0" lang="en-US" sz="24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blinds(horizontal)">
                                      <p:cBhvr>
                                        <p:cTn id="7" dur="3000"/>
                                        <p:tgtEl>
                                          <p:spTgt spid="378884"/>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78885"/>
                                        </p:tgtEl>
                                        <p:attrNameLst>
                                          <p:attrName>style.visibility</p:attrName>
                                        </p:attrNameLst>
                                      </p:cBhvr>
                                      <p:to>
                                        <p:strVal val="visible"/>
                                      </p:to>
                                    </p:set>
                                    <p:animEffect transition="in" filter="dissolve">
                                      <p:cBhvr>
                                        <p:cTn id="11" dur="3000"/>
                                        <p:tgtEl>
                                          <p:spTgt spid="378885"/>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78886"/>
                                        </p:tgtEl>
                                        <p:attrNameLst>
                                          <p:attrName>style.visibility</p:attrName>
                                        </p:attrNameLst>
                                      </p:cBhvr>
                                      <p:to>
                                        <p:strVal val="visible"/>
                                      </p:to>
                                    </p:set>
                                    <p:animEffect transition="in" filter="dissolve">
                                      <p:cBhvr>
                                        <p:cTn id="14" dur="3000"/>
                                        <p:tgtEl>
                                          <p:spTgt spid="37888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78887"/>
                                        </p:tgtEl>
                                        <p:attrNameLst>
                                          <p:attrName>style.visibility</p:attrName>
                                        </p:attrNameLst>
                                      </p:cBhvr>
                                      <p:to>
                                        <p:strVal val="visible"/>
                                      </p:to>
                                    </p:set>
                                    <p:animEffect transition="in" filter="dissolve">
                                      <p:cBhvr>
                                        <p:cTn id="17" dur="3000"/>
                                        <p:tgtEl>
                                          <p:spTgt spid="378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378888"/>
                                        </p:tgtEl>
                                        <p:attrNameLst>
                                          <p:attrName>style.visibility</p:attrName>
                                        </p:attrNameLst>
                                      </p:cBhvr>
                                      <p:to>
                                        <p:strVal val="visible"/>
                                      </p:to>
                                    </p:set>
                                    <p:animEffect transition="in" filter="wheel(4)">
                                      <p:cBhvr>
                                        <p:cTn id="22" dur="3000"/>
                                        <p:tgtEl>
                                          <p:spTgt spid="378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4" grpId="0"/>
      <p:bldP spid="378885" grpId="0" animBg="1" autoUpdateAnimBg="0"/>
      <p:bldP spid="378886" grpId="0" animBg="1"/>
      <p:bldP spid="378887" grpId="0" animBg="1" autoUpdateAnimBg="0"/>
      <p:bldP spid="37888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0210"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0211" name="Rectangle 3"/>
          <p:cNvSpPr>
            <a:spLocks noGrp="1" noChangeArrowheads="1"/>
          </p:cNvSpPr>
          <p:nvPr>
            <p:ph type="title"/>
          </p:nvPr>
        </p:nvSpPr>
        <p:spPr>
          <a:xfrm>
            <a:off x="0" y="228600"/>
            <a:ext cx="8991600" cy="990600"/>
          </a:xfrm>
        </p:spPr>
        <p:txBody>
          <a:bodyPr/>
          <a:lstStyle/>
          <a:p>
            <a:pPr eaLnBrk="1" hangingPunct="1"/>
            <a:r>
              <a:rPr lang="ar-JO" sz="4800" b="1" u="sng" dirty="0">
                <a:solidFill>
                  <a:schemeClr val="bg1"/>
                </a:solidFill>
                <a:latin typeface="Arial" panose="020B0604020202020204" pitchFamily="34" charset="0"/>
                <a:ea typeface="ＭＳ Ｐゴシック" charset="0"/>
                <a:cs typeface="Arial" panose="020B0604020202020204" pitchFamily="34" charset="0"/>
              </a:rPr>
              <a:t>كيف يرتبط الشيوخ بالشمامسة</a:t>
            </a:r>
            <a:endParaRPr lang="en-US" sz="4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80932" name="Text Box 4"/>
          <p:cNvSpPr txBox="1">
            <a:spLocks noChangeArrowheads="1"/>
          </p:cNvSpPr>
          <p:nvPr/>
        </p:nvSpPr>
        <p:spPr bwMode="auto">
          <a:xfrm>
            <a:off x="762000" y="1195388"/>
            <a:ext cx="744306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النموذج الرابع : مجلس الشيوخ يقود مجلس الشمامسة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0933" name="Text Box 5"/>
          <p:cNvSpPr txBox="1">
            <a:spLocks noChangeArrowheads="1"/>
          </p:cNvSpPr>
          <p:nvPr/>
        </p:nvSpPr>
        <p:spPr bwMode="auto">
          <a:xfrm>
            <a:off x="2743200" y="4800600"/>
            <a:ext cx="3352800" cy="646331"/>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الشمامسة</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0934" name="Line 6"/>
          <p:cNvSpPr>
            <a:spLocks noChangeShapeType="1"/>
          </p:cNvSpPr>
          <p:nvPr/>
        </p:nvSpPr>
        <p:spPr bwMode="auto">
          <a:xfrm rot="10800000">
            <a:off x="4418013" y="4191000"/>
            <a:ext cx="1587"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latin typeface="Arial" panose="020B0604020202020204" pitchFamily="34" charset="0"/>
              <a:ea typeface="ＭＳ Ｐゴシック" charset="0"/>
              <a:cs typeface="Arial" panose="020B0604020202020204" pitchFamily="34" charset="0"/>
            </a:endParaRPr>
          </a:p>
        </p:txBody>
      </p:sp>
      <p:sp>
        <p:nvSpPr>
          <p:cNvPr id="380935" name="Text Box 7"/>
          <p:cNvSpPr txBox="1">
            <a:spLocks noChangeArrowheads="1"/>
          </p:cNvSpPr>
          <p:nvPr/>
        </p:nvSpPr>
        <p:spPr bwMode="auto">
          <a:xfrm>
            <a:off x="2819400" y="3340100"/>
            <a:ext cx="3352800" cy="646331"/>
          </a:xfrm>
          <a:prstGeom prst="rect">
            <a:avLst/>
          </a:prstGeom>
          <a:solidFill>
            <a:srgbClr val="000082"/>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الشيوخ</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236أ 6ب</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80932"/>
                                        </p:tgtEl>
                                        <p:attrNameLst>
                                          <p:attrName>style.visibility</p:attrName>
                                        </p:attrNameLst>
                                      </p:cBhvr>
                                      <p:to>
                                        <p:strVal val="visible"/>
                                      </p:to>
                                    </p:set>
                                    <p:animEffect transition="in" filter="blinds(horizontal)">
                                      <p:cBhvr>
                                        <p:cTn id="7" dur="500"/>
                                        <p:tgtEl>
                                          <p:spTgt spid="38093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0933"/>
                                        </p:tgtEl>
                                        <p:attrNameLst>
                                          <p:attrName>style.visibility</p:attrName>
                                        </p:attrNameLst>
                                      </p:cBhvr>
                                      <p:to>
                                        <p:strVal val="visible"/>
                                      </p:to>
                                    </p:set>
                                    <p:animEffect transition="in" filter="dissolve">
                                      <p:cBhvr>
                                        <p:cTn id="11" dur="500"/>
                                        <p:tgtEl>
                                          <p:spTgt spid="380933"/>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80934"/>
                                        </p:tgtEl>
                                        <p:attrNameLst>
                                          <p:attrName>style.visibility</p:attrName>
                                        </p:attrNameLst>
                                      </p:cBhvr>
                                      <p:to>
                                        <p:strVal val="visible"/>
                                      </p:to>
                                    </p:set>
                                    <p:animEffect transition="in" filter="dissolve">
                                      <p:cBhvr>
                                        <p:cTn id="14" dur="500"/>
                                        <p:tgtEl>
                                          <p:spTgt spid="380934"/>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80935"/>
                                        </p:tgtEl>
                                        <p:attrNameLst>
                                          <p:attrName>style.visibility</p:attrName>
                                        </p:attrNameLst>
                                      </p:cBhvr>
                                      <p:to>
                                        <p:strVal val="visible"/>
                                      </p:to>
                                    </p:set>
                                    <p:animEffect transition="in" filter="dissolve">
                                      <p:cBhvr>
                                        <p:cTn id="17" dur="500"/>
                                        <p:tgtEl>
                                          <p:spTgt spid="380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2" grpId="0"/>
      <p:bldP spid="380933" grpId="0" animBg="1" autoUpdateAnimBg="0"/>
      <p:bldP spid="380934" grpId="0" animBg="1"/>
      <p:bldP spid="380935" grpId="0" animBg="1"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2258"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2259" name="Rectangle 3"/>
          <p:cNvSpPr>
            <a:spLocks noGrp="1" noChangeArrowheads="1"/>
          </p:cNvSpPr>
          <p:nvPr>
            <p:ph type="title"/>
          </p:nvPr>
        </p:nvSpPr>
        <p:spPr>
          <a:xfrm>
            <a:off x="0" y="228600"/>
            <a:ext cx="8991600" cy="990600"/>
          </a:xfrm>
        </p:spPr>
        <p:txBody>
          <a:bodyPr/>
          <a:lstStyle/>
          <a:p>
            <a:pPr eaLnBrk="1" hangingPunct="1"/>
            <a:r>
              <a:rPr lang="ar-JO" sz="4800" b="1" u="sng" dirty="0">
                <a:solidFill>
                  <a:schemeClr val="bg1"/>
                </a:solidFill>
                <a:latin typeface="Arial" panose="020B0604020202020204" pitchFamily="34" charset="0"/>
                <a:ea typeface="ＭＳ Ｐゴシック" charset="0"/>
                <a:cs typeface="Arial" panose="020B0604020202020204" pitchFamily="34" charset="0"/>
              </a:rPr>
              <a:t>كيف يرتبط الشيوخ بالشمامسة</a:t>
            </a:r>
            <a:endParaRPr lang="en-US" sz="4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85028" name="Text Box 4"/>
          <p:cNvSpPr txBox="1">
            <a:spLocks noChangeArrowheads="1"/>
          </p:cNvSpPr>
          <p:nvPr/>
        </p:nvSpPr>
        <p:spPr bwMode="auto">
          <a:xfrm>
            <a:off x="762000" y="1195388"/>
            <a:ext cx="71628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الرسل فوق السبعة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5029" name="Line 5"/>
          <p:cNvSpPr>
            <a:spLocks noChangeShapeType="1"/>
          </p:cNvSpPr>
          <p:nvPr/>
        </p:nvSpPr>
        <p:spPr bwMode="auto">
          <a:xfrm>
            <a:off x="4570413" y="4191000"/>
            <a:ext cx="1587"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latin typeface="Arial" panose="020B0604020202020204" pitchFamily="34" charset="0"/>
              <a:ea typeface="ＭＳ Ｐゴシック" charset="0"/>
              <a:cs typeface="Arial" panose="020B0604020202020204" pitchFamily="34" charset="0"/>
            </a:endParaRPr>
          </a:p>
        </p:txBody>
      </p:sp>
      <p:sp>
        <p:nvSpPr>
          <p:cNvPr id="385030" name="Text Box 6"/>
          <p:cNvSpPr txBox="1">
            <a:spLocks noChangeArrowheads="1"/>
          </p:cNvSpPr>
          <p:nvPr/>
        </p:nvSpPr>
        <p:spPr bwMode="auto">
          <a:xfrm>
            <a:off x="2819400" y="3340100"/>
            <a:ext cx="3352800" cy="646331"/>
          </a:xfrm>
          <a:prstGeom prst="rect">
            <a:avLst/>
          </a:prstGeom>
          <a:solidFill>
            <a:srgbClr val="800080"/>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الرسل</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5031" name="Text Box 7"/>
          <p:cNvSpPr txBox="1">
            <a:spLocks noChangeArrowheads="1"/>
          </p:cNvSpPr>
          <p:nvPr/>
        </p:nvSpPr>
        <p:spPr bwMode="auto">
          <a:xfrm>
            <a:off x="4076700" y="4724400"/>
            <a:ext cx="1143000" cy="1200329"/>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 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 ش</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5032" name="Text Box 8"/>
          <p:cNvSpPr txBox="1">
            <a:spLocks noChangeArrowheads="1"/>
          </p:cNvSpPr>
          <p:nvPr/>
        </p:nvSpPr>
        <p:spPr bwMode="auto">
          <a:xfrm>
            <a:off x="5410200" y="4724400"/>
            <a:ext cx="1143000" cy="1754326"/>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 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 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5033" name="Text Box 9"/>
          <p:cNvSpPr txBox="1">
            <a:spLocks noChangeArrowheads="1"/>
          </p:cNvSpPr>
          <p:nvPr/>
        </p:nvSpPr>
        <p:spPr bwMode="auto">
          <a:xfrm>
            <a:off x="2285984" y="4724400"/>
            <a:ext cx="1714512" cy="1754326"/>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 ش ش</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 ش ش</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5034" name="Line 10"/>
          <p:cNvSpPr>
            <a:spLocks noChangeShapeType="1"/>
          </p:cNvSpPr>
          <p:nvPr/>
        </p:nvSpPr>
        <p:spPr bwMode="auto">
          <a:xfrm>
            <a:off x="3429000" y="41910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latin typeface="Arial" panose="020B0604020202020204" pitchFamily="34" charset="0"/>
              <a:ea typeface="ＭＳ Ｐゴシック" charset="0"/>
              <a:cs typeface="Arial" panose="020B0604020202020204" pitchFamily="34" charset="0"/>
            </a:endParaRPr>
          </a:p>
        </p:txBody>
      </p:sp>
      <p:sp>
        <p:nvSpPr>
          <p:cNvPr id="385035" name="Line 11"/>
          <p:cNvSpPr>
            <a:spLocks noChangeShapeType="1"/>
          </p:cNvSpPr>
          <p:nvPr/>
        </p:nvSpPr>
        <p:spPr bwMode="auto">
          <a:xfrm>
            <a:off x="5791200" y="41910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latin typeface="Arial" panose="020B0604020202020204" pitchFamily="34" charset="0"/>
              <a:ea typeface="ＭＳ Ｐゴシック" charset="0"/>
              <a:cs typeface="Arial" panose="020B0604020202020204" pitchFamily="34" charset="0"/>
            </a:endParaRPr>
          </a:p>
        </p:txBody>
      </p:sp>
      <p:sp>
        <p:nvSpPr>
          <p:cNvPr id="352268" name="Oval 12"/>
          <p:cNvSpPr>
            <a:spLocks noChangeArrowheads="1"/>
          </p:cNvSpPr>
          <p:nvPr/>
        </p:nvSpPr>
        <p:spPr bwMode="auto">
          <a:xfrm>
            <a:off x="762000" y="4572000"/>
            <a:ext cx="3200400" cy="2209800"/>
          </a:xfrm>
          <a:prstGeom prst="ellipse">
            <a:avLst/>
          </a:prstGeom>
          <a:noFill/>
          <a:ln w="76200">
            <a:solidFill>
              <a:srgbClr val="1A0CA9"/>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52269" name="Text Box 13"/>
          <p:cNvSpPr txBox="1">
            <a:spLocks noChangeArrowheads="1"/>
          </p:cNvSpPr>
          <p:nvPr/>
        </p:nvSpPr>
        <p:spPr bwMode="auto">
          <a:xfrm>
            <a:off x="1096541" y="5156200"/>
            <a:ext cx="103906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السبعة</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b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 21: 8</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236أ 6ب</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85028"/>
                                        </p:tgtEl>
                                        <p:attrNameLst>
                                          <p:attrName>style.visibility</p:attrName>
                                        </p:attrNameLst>
                                      </p:cBhvr>
                                      <p:to>
                                        <p:strVal val="visible"/>
                                      </p:to>
                                    </p:set>
                                    <p:animEffect transition="in" filter="blinds(horizontal)">
                                      <p:cBhvr>
                                        <p:cTn id="7" dur="500"/>
                                        <p:tgtEl>
                                          <p:spTgt spid="385028"/>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5030"/>
                                        </p:tgtEl>
                                        <p:attrNameLst>
                                          <p:attrName>style.visibility</p:attrName>
                                        </p:attrNameLst>
                                      </p:cBhvr>
                                      <p:to>
                                        <p:strVal val="visible"/>
                                      </p:to>
                                    </p:set>
                                    <p:animEffect transition="in" filter="dissolve">
                                      <p:cBhvr>
                                        <p:cTn id="11" dur="500"/>
                                        <p:tgtEl>
                                          <p:spTgt spid="385030"/>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85031"/>
                                        </p:tgtEl>
                                        <p:attrNameLst>
                                          <p:attrName>style.visibility</p:attrName>
                                        </p:attrNameLst>
                                      </p:cBhvr>
                                      <p:to>
                                        <p:strVal val="visible"/>
                                      </p:to>
                                    </p:set>
                                    <p:animEffect transition="in" filter="dissolve">
                                      <p:cBhvr>
                                        <p:cTn id="15" dur="500"/>
                                        <p:tgtEl>
                                          <p:spTgt spid="385031"/>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85032"/>
                                        </p:tgtEl>
                                        <p:attrNameLst>
                                          <p:attrName>style.visibility</p:attrName>
                                        </p:attrNameLst>
                                      </p:cBhvr>
                                      <p:to>
                                        <p:strVal val="visible"/>
                                      </p:to>
                                    </p:set>
                                    <p:animEffect transition="in" filter="dissolve">
                                      <p:cBhvr>
                                        <p:cTn id="19" dur="500"/>
                                        <p:tgtEl>
                                          <p:spTgt spid="385032"/>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85033"/>
                                        </p:tgtEl>
                                        <p:attrNameLst>
                                          <p:attrName>style.visibility</p:attrName>
                                        </p:attrNameLst>
                                      </p:cBhvr>
                                      <p:to>
                                        <p:strVal val="visible"/>
                                      </p:to>
                                    </p:set>
                                    <p:animEffect transition="in" filter="dissolve">
                                      <p:cBhvr>
                                        <p:cTn id="23" dur="500"/>
                                        <p:tgtEl>
                                          <p:spTgt spid="385033"/>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385029"/>
                                        </p:tgtEl>
                                        <p:attrNameLst>
                                          <p:attrName>style.visibility</p:attrName>
                                        </p:attrNameLst>
                                      </p:cBhvr>
                                      <p:to>
                                        <p:strVal val="visible"/>
                                      </p:to>
                                    </p:set>
                                    <p:animEffect transition="in" filter="dissolve">
                                      <p:cBhvr>
                                        <p:cTn id="27" dur="500"/>
                                        <p:tgtEl>
                                          <p:spTgt spid="385029"/>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385034"/>
                                        </p:tgtEl>
                                        <p:attrNameLst>
                                          <p:attrName>style.visibility</p:attrName>
                                        </p:attrNameLst>
                                      </p:cBhvr>
                                      <p:to>
                                        <p:strVal val="visible"/>
                                      </p:to>
                                    </p:set>
                                    <p:animEffect transition="in" filter="dissolve">
                                      <p:cBhvr>
                                        <p:cTn id="31" dur="500"/>
                                        <p:tgtEl>
                                          <p:spTgt spid="385034"/>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385035"/>
                                        </p:tgtEl>
                                        <p:attrNameLst>
                                          <p:attrName>style.visibility</p:attrName>
                                        </p:attrNameLst>
                                      </p:cBhvr>
                                      <p:to>
                                        <p:strVal val="visible"/>
                                      </p:to>
                                    </p:set>
                                    <p:animEffect transition="in" filter="dissolve">
                                      <p:cBhvr>
                                        <p:cTn id="35" dur="500"/>
                                        <p:tgtEl>
                                          <p:spTgt spid="385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28" grpId="0"/>
      <p:bldP spid="385029" grpId="0" animBg="1"/>
      <p:bldP spid="385030" grpId="0" animBg="1" autoUpdateAnimBg="0"/>
      <p:bldP spid="385031" grpId="0" animBg="1" autoUpdateAnimBg="0"/>
      <p:bldP spid="385032" grpId="0" animBg="1" autoUpdateAnimBg="0"/>
      <p:bldP spid="385033" grpId="0" animBg="1" autoUpdateAnimBg="0"/>
      <p:bldP spid="385034" grpId="0" animBg="1"/>
      <p:bldP spid="38503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4306"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4307" name="Rectangle 3"/>
          <p:cNvSpPr>
            <a:spLocks noGrp="1" noChangeArrowheads="1"/>
          </p:cNvSpPr>
          <p:nvPr>
            <p:ph type="title"/>
          </p:nvPr>
        </p:nvSpPr>
        <p:spPr>
          <a:xfrm>
            <a:off x="0" y="228600"/>
            <a:ext cx="8991600" cy="990600"/>
          </a:xfrm>
        </p:spPr>
        <p:txBody>
          <a:bodyPr/>
          <a:lstStyle/>
          <a:p>
            <a:pPr eaLnBrk="1" hangingPunct="1"/>
            <a:r>
              <a:rPr lang="ar-JO" sz="4800" b="1" u="sng" dirty="0">
                <a:solidFill>
                  <a:schemeClr val="bg1"/>
                </a:solidFill>
                <a:latin typeface="Arial" panose="020B0604020202020204" pitchFamily="34" charset="0"/>
                <a:ea typeface="ＭＳ Ｐゴシック" charset="0"/>
                <a:cs typeface="Arial" panose="020B0604020202020204" pitchFamily="34" charset="0"/>
              </a:rPr>
              <a:t>كيف يرتبط الشيوخ بالشمامسة</a:t>
            </a:r>
            <a:endParaRPr lang="en-US" sz="4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82980" name="Text Box 4"/>
          <p:cNvSpPr txBox="1">
            <a:spLocks noChangeArrowheads="1"/>
          </p:cNvSpPr>
          <p:nvPr/>
        </p:nvSpPr>
        <p:spPr bwMode="auto">
          <a:xfrm>
            <a:off x="762000" y="1195388"/>
            <a:ext cx="716758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النموذج الخامس : لجان الشيوخ والشمامسة</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382981" name="Line 5"/>
          <p:cNvSpPr>
            <a:spLocks noChangeShapeType="1"/>
          </p:cNvSpPr>
          <p:nvPr/>
        </p:nvSpPr>
        <p:spPr bwMode="auto">
          <a:xfrm>
            <a:off x="4570413" y="4191000"/>
            <a:ext cx="1587"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latin typeface="Arial" panose="020B0604020202020204" pitchFamily="34" charset="0"/>
              <a:ea typeface="ＭＳ Ｐゴシック" charset="0"/>
              <a:cs typeface="Arial" panose="020B0604020202020204" pitchFamily="34" charset="0"/>
            </a:endParaRPr>
          </a:p>
        </p:txBody>
      </p:sp>
      <p:sp>
        <p:nvSpPr>
          <p:cNvPr id="382982" name="Text Box 6"/>
          <p:cNvSpPr txBox="1">
            <a:spLocks noChangeArrowheads="1"/>
          </p:cNvSpPr>
          <p:nvPr/>
        </p:nvSpPr>
        <p:spPr bwMode="auto">
          <a:xfrm>
            <a:off x="2819400" y="3340100"/>
            <a:ext cx="3352800" cy="646331"/>
          </a:xfrm>
          <a:prstGeom prst="rect">
            <a:avLst/>
          </a:prstGeom>
          <a:solidFill>
            <a:srgbClr val="000082"/>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الشيوخ</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2983" name="Text Box 7"/>
          <p:cNvSpPr txBox="1">
            <a:spLocks noChangeArrowheads="1"/>
          </p:cNvSpPr>
          <p:nvPr/>
        </p:nvSpPr>
        <p:spPr bwMode="auto">
          <a:xfrm>
            <a:off x="4076700" y="4724400"/>
            <a:ext cx="1143000" cy="1200329"/>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 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 ش</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2984" name="Text Box 8"/>
          <p:cNvSpPr txBox="1">
            <a:spLocks noChangeArrowheads="1"/>
          </p:cNvSpPr>
          <p:nvPr/>
        </p:nvSpPr>
        <p:spPr bwMode="auto">
          <a:xfrm>
            <a:off x="5410200" y="4724400"/>
            <a:ext cx="1143000" cy="1754326"/>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 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 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2985" name="Text Box 9"/>
          <p:cNvSpPr txBox="1">
            <a:spLocks noChangeArrowheads="1"/>
          </p:cNvSpPr>
          <p:nvPr/>
        </p:nvSpPr>
        <p:spPr bwMode="auto">
          <a:xfrm>
            <a:off x="2214546" y="4724400"/>
            <a:ext cx="1671654" cy="1754326"/>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 ش 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 ش ش</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2986" name="Line 10"/>
          <p:cNvSpPr>
            <a:spLocks noChangeShapeType="1"/>
          </p:cNvSpPr>
          <p:nvPr/>
        </p:nvSpPr>
        <p:spPr bwMode="auto">
          <a:xfrm>
            <a:off x="3429000" y="41910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latin typeface="Arial" panose="020B0604020202020204" pitchFamily="34" charset="0"/>
              <a:ea typeface="ＭＳ Ｐゴシック" charset="0"/>
              <a:cs typeface="Arial" panose="020B0604020202020204" pitchFamily="34" charset="0"/>
            </a:endParaRPr>
          </a:p>
        </p:txBody>
      </p:sp>
      <p:sp>
        <p:nvSpPr>
          <p:cNvPr id="382987" name="Line 11"/>
          <p:cNvSpPr>
            <a:spLocks noChangeShapeType="1"/>
          </p:cNvSpPr>
          <p:nvPr/>
        </p:nvSpPr>
        <p:spPr bwMode="auto">
          <a:xfrm>
            <a:off x="5791200" y="41910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236أ 6ب</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82980"/>
                                        </p:tgtEl>
                                        <p:attrNameLst>
                                          <p:attrName>style.visibility</p:attrName>
                                        </p:attrNameLst>
                                      </p:cBhvr>
                                      <p:to>
                                        <p:strVal val="visible"/>
                                      </p:to>
                                    </p:set>
                                    <p:animEffect transition="in" filter="blinds(horizontal)">
                                      <p:cBhvr>
                                        <p:cTn id="7" dur="500"/>
                                        <p:tgtEl>
                                          <p:spTgt spid="38298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2982"/>
                                        </p:tgtEl>
                                        <p:attrNameLst>
                                          <p:attrName>style.visibility</p:attrName>
                                        </p:attrNameLst>
                                      </p:cBhvr>
                                      <p:to>
                                        <p:strVal val="visible"/>
                                      </p:to>
                                    </p:set>
                                    <p:animEffect transition="in" filter="dissolve">
                                      <p:cBhvr>
                                        <p:cTn id="11" dur="500"/>
                                        <p:tgtEl>
                                          <p:spTgt spid="382982"/>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82983"/>
                                        </p:tgtEl>
                                        <p:attrNameLst>
                                          <p:attrName>style.visibility</p:attrName>
                                        </p:attrNameLst>
                                      </p:cBhvr>
                                      <p:to>
                                        <p:strVal val="visible"/>
                                      </p:to>
                                    </p:set>
                                    <p:animEffect transition="in" filter="dissolve">
                                      <p:cBhvr>
                                        <p:cTn id="15" dur="500"/>
                                        <p:tgtEl>
                                          <p:spTgt spid="382983"/>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82984"/>
                                        </p:tgtEl>
                                        <p:attrNameLst>
                                          <p:attrName>style.visibility</p:attrName>
                                        </p:attrNameLst>
                                      </p:cBhvr>
                                      <p:to>
                                        <p:strVal val="visible"/>
                                      </p:to>
                                    </p:set>
                                    <p:animEffect transition="in" filter="dissolve">
                                      <p:cBhvr>
                                        <p:cTn id="19" dur="500"/>
                                        <p:tgtEl>
                                          <p:spTgt spid="382984"/>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82985"/>
                                        </p:tgtEl>
                                        <p:attrNameLst>
                                          <p:attrName>style.visibility</p:attrName>
                                        </p:attrNameLst>
                                      </p:cBhvr>
                                      <p:to>
                                        <p:strVal val="visible"/>
                                      </p:to>
                                    </p:set>
                                    <p:animEffect transition="in" filter="dissolve">
                                      <p:cBhvr>
                                        <p:cTn id="23" dur="500"/>
                                        <p:tgtEl>
                                          <p:spTgt spid="382985"/>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382981"/>
                                        </p:tgtEl>
                                        <p:attrNameLst>
                                          <p:attrName>style.visibility</p:attrName>
                                        </p:attrNameLst>
                                      </p:cBhvr>
                                      <p:to>
                                        <p:strVal val="visible"/>
                                      </p:to>
                                    </p:set>
                                    <p:animEffect transition="in" filter="dissolve">
                                      <p:cBhvr>
                                        <p:cTn id="27" dur="500"/>
                                        <p:tgtEl>
                                          <p:spTgt spid="382981"/>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382986"/>
                                        </p:tgtEl>
                                        <p:attrNameLst>
                                          <p:attrName>style.visibility</p:attrName>
                                        </p:attrNameLst>
                                      </p:cBhvr>
                                      <p:to>
                                        <p:strVal val="visible"/>
                                      </p:to>
                                    </p:set>
                                    <p:animEffect transition="in" filter="dissolve">
                                      <p:cBhvr>
                                        <p:cTn id="31" dur="500"/>
                                        <p:tgtEl>
                                          <p:spTgt spid="382986"/>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382987"/>
                                        </p:tgtEl>
                                        <p:attrNameLst>
                                          <p:attrName>style.visibility</p:attrName>
                                        </p:attrNameLst>
                                      </p:cBhvr>
                                      <p:to>
                                        <p:strVal val="visible"/>
                                      </p:to>
                                    </p:set>
                                    <p:animEffect transition="in" filter="dissolve">
                                      <p:cBhvr>
                                        <p:cTn id="35" dur="500"/>
                                        <p:tgtEl>
                                          <p:spTgt spid="382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0" grpId="0"/>
      <p:bldP spid="382981" grpId="0" animBg="1"/>
      <p:bldP spid="382982" grpId="0" animBg="1" autoUpdateAnimBg="0"/>
      <p:bldP spid="382983" grpId="0" animBg="1" autoUpdateAnimBg="0"/>
      <p:bldP spid="382984" grpId="0" animBg="1" autoUpdateAnimBg="0"/>
      <p:bldP spid="382985" grpId="0" animBg="1" autoUpdateAnimBg="0"/>
      <p:bldP spid="382986" grpId="0" animBg="1"/>
      <p:bldP spid="38298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0386" name="Rectangle 2">
            <a:extLst>
              <a:ext uri="{FF2B5EF4-FFF2-40B4-BE49-F238E27FC236}">
                <a16:creationId xmlns:a16="http://schemas.microsoft.com/office/drawing/2014/main" id="{8C8CF541-18F7-2144-857A-A16A424AD84B}"/>
              </a:ext>
            </a:extLst>
          </p:cNvPr>
          <p:cNvSpPr>
            <a:spLocks noGrp="1" noChangeArrowheads="1"/>
          </p:cNvSpPr>
          <p:nvPr>
            <p:ph type="title"/>
          </p:nvPr>
        </p:nvSpPr>
        <p:spPr>
          <a:xfrm>
            <a:off x="0" y="304800"/>
            <a:ext cx="9144000" cy="2133600"/>
          </a:xfrm>
        </p:spPr>
        <p:txBody>
          <a:bodyPr/>
          <a:lstStyle/>
          <a:p>
            <a:pPr eaLnBrk="1" hangingPunct="1"/>
            <a:r>
              <a:rPr lang="ar-JO" altLang="en-US" b="1" dirty="0">
                <a:solidFill>
                  <a:schemeClr val="bg1"/>
                </a:solidFill>
                <a:latin typeface="Arial" panose="020B0604020202020204" pitchFamily="34" charset="0"/>
                <a:cs typeface="Arial" panose="020B0604020202020204" pitchFamily="34" charset="0"/>
              </a:rPr>
              <a:t>ألا يمكن للكنيسة بهدف التغيير إلى الهيكلية الكتابية أن تطلق على الشمامسة الحاليين اسم الشيوخ فقط؟</a:t>
            </a:r>
            <a:endParaRPr lang="en-US" altLang="en-US" dirty="0">
              <a:solidFill>
                <a:schemeClr val="bg1"/>
              </a:solidFill>
              <a:latin typeface="Arial" panose="020B0604020202020204" pitchFamily="34" charset="0"/>
              <a:cs typeface="Arial" panose="020B0604020202020204" pitchFamily="34" charset="0"/>
            </a:endParaRPr>
          </a:p>
        </p:txBody>
      </p:sp>
      <p:pic>
        <p:nvPicPr>
          <p:cNvPr id="400387" name="Picture 3">
            <a:extLst>
              <a:ext uri="{FF2B5EF4-FFF2-40B4-BE49-F238E27FC236}">
                <a16:creationId xmlns:a16="http://schemas.microsoft.com/office/drawing/2014/main" id="{1F10CFE6-E10F-9A41-B12F-9AB9D040F719}"/>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09800" y="3700463"/>
            <a:ext cx="1676400"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388" name="Picture 4">
            <a:extLst>
              <a:ext uri="{FF2B5EF4-FFF2-40B4-BE49-F238E27FC236}">
                <a16:creationId xmlns:a16="http://schemas.microsoft.com/office/drawing/2014/main" id="{E14EB1F1-D08B-024D-93AA-F4979E3FC6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6438" y="3733800"/>
            <a:ext cx="1604962"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a:extLst>
              <a:ext uri="{FF2B5EF4-FFF2-40B4-BE49-F238E27FC236}">
                <a16:creationId xmlns:a16="http://schemas.microsoft.com/office/drawing/2014/main" id="{93C03374-C69B-EB4F-80F6-83B22F34FA98}"/>
              </a:ext>
            </a:extLst>
          </p:cNvPr>
          <p:cNvGrpSpPr>
            <a:grpSpLocks/>
          </p:cNvGrpSpPr>
          <p:nvPr/>
        </p:nvGrpSpPr>
        <p:grpSpPr bwMode="auto">
          <a:xfrm>
            <a:off x="1600200" y="2743200"/>
            <a:ext cx="3048000" cy="1447800"/>
            <a:chOff x="1008" y="1728"/>
            <a:chExt cx="1920" cy="912"/>
          </a:xfrm>
        </p:grpSpPr>
        <p:pic>
          <p:nvPicPr>
            <p:cNvPr id="400400" name="Picture 6">
              <a:extLst>
                <a:ext uri="{FF2B5EF4-FFF2-40B4-BE49-F238E27FC236}">
                  <a16:creationId xmlns:a16="http://schemas.microsoft.com/office/drawing/2014/main" id="{C2A1399C-6BF3-2B47-9C87-773AF90D3327}"/>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008" y="1728"/>
              <a:ext cx="192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0401" name="Text Box 7">
              <a:extLst>
                <a:ext uri="{FF2B5EF4-FFF2-40B4-BE49-F238E27FC236}">
                  <a16:creationId xmlns:a16="http://schemas.microsoft.com/office/drawing/2014/main" id="{B488C59F-352B-0E4A-BE21-4DE6A286C7CC}"/>
                </a:ext>
              </a:extLst>
            </p:cNvPr>
            <p:cNvSpPr txBox="1">
              <a:spLocks noChangeArrowheads="1"/>
            </p:cNvSpPr>
            <p:nvPr/>
          </p:nvSpPr>
          <p:spPr bwMode="auto">
            <a:xfrm>
              <a:off x="1320" y="1916"/>
              <a:ext cx="127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Deacon</a:t>
              </a:r>
            </a:p>
          </p:txBody>
        </p:sp>
      </p:grpSp>
      <p:grpSp>
        <p:nvGrpSpPr>
          <p:cNvPr id="3" name="Group 8">
            <a:extLst>
              <a:ext uri="{FF2B5EF4-FFF2-40B4-BE49-F238E27FC236}">
                <a16:creationId xmlns:a16="http://schemas.microsoft.com/office/drawing/2014/main" id="{F3D76A6F-DF54-0D40-B060-0EB1F550DBCE}"/>
              </a:ext>
            </a:extLst>
          </p:cNvPr>
          <p:cNvGrpSpPr>
            <a:grpSpLocks/>
          </p:cNvGrpSpPr>
          <p:nvPr/>
        </p:nvGrpSpPr>
        <p:grpSpPr bwMode="auto">
          <a:xfrm>
            <a:off x="5029200" y="2749550"/>
            <a:ext cx="3048000" cy="1447800"/>
            <a:chOff x="3168" y="1732"/>
            <a:chExt cx="1920" cy="912"/>
          </a:xfrm>
        </p:grpSpPr>
        <p:pic>
          <p:nvPicPr>
            <p:cNvPr id="400398" name="Picture 9">
              <a:extLst>
                <a:ext uri="{FF2B5EF4-FFF2-40B4-BE49-F238E27FC236}">
                  <a16:creationId xmlns:a16="http://schemas.microsoft.com/office/drawing/2014/main" id="{0C67A674-D350-A44D-9A43-87F27AAE80B2}"/>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168" y="1732"/>
              <a:ext cx="192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0399" name="Text Box 10">
              <a:extLst>
                <a:ext uri="{FF2B5EF4-FFF2-40B4-BE49-F238E27FC236}">
                  <a16:creationId xmlns:a16="http://schemas.microsoft.com/office/drawing/2014/main" id="{9CE1F662-A6BC-EB43-80CB-BF6B352AED68}"/>
                </a:ext>
              </a:extLst>
            </p:cNvPr>
            <p:cNvSpPr txBox="1">
              <a:spLocks noChangeArrowheads="1"/>
            </p:cNvSpPr>
            <p:nvPr/>
          </p:nvSpPr>
          <p:spPr bwMode="auto">
            <a:xfrm>
              <a:off x="3480" y="1920"/>
              <a:ext cx="127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Deacon</a:t>
              </a:r>
            </a:p>
          </p:txBody>
        </p:sp>
      </p:grpSp>
      <p:grpSp>
        <p:nvGrpSpPr>
          <p:cNvPr id="4" name="Group 11">
            <a:extLst>
              <a:ext uri="{FF2B5EF4-FFF2-40B4-BE49-F238E27FC236}">
                <a16:creationId xmlns:a16="http://schemas.microsoft.com/office/drawing/2014/main" id="{4B090194-97FC-7D47-9D2B-C00FFAB4143A}"/>
              </a:ext>
            </a:extLst>
          </p:cNvPr>
          <p:cNvGrpSpPr>
            <a:grpSpLocks/>
          </p:cNvGrpSpPr>
          <p:nvPr/>
        </p:nvGrpSpPr>
        <p:grpSpPr bwMode="auto">
          <a:xfrm>
            <a:off x="1752600" y="2743200"/>
            <a:ext cx="2465388" cy="1463675"/>
            <a:chOff x="1200" y="1728"/>
            <a:chExt cx="1553" cy="922"/>
          </a:xfrm>
        </p:grpSpPr>
        <p:pic>
          <p:nvPicPr>
            <p:cNvPr id="400396" name="Picture 12">
              <a:extLst>
                <a:ext uri="{FF2B5EF4-FFF2-40B4-BE49-F238E27FC236}">
                  <a16:creationId xmlns:a16="http://schemas.microsoft.com/office/drawing/2014/main" id="{14EF943F-C481-654E-96D1-55B30D1C6970}"/>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200" y="1728"/>
              <a:ext cx="1553" cy="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7085" name="Text Box 13">
              <a:extLst>
                <a:ext uri="{FF2B5EF4-FFF2-40B4-BE49-F238E27FC236}">
                  <a16:creationId xmlns:a16="http://schemas.microsoft.com/office/drawing/2014/main" id="{B98B052C-D2BC-F04E-B388-189625AD2945}"/>
                </a:ext>
              </a:extLst>
            </p:cNvPr>
            <p:cNvSpPr txBox="1">
              <a:spLocks noChangeArrowheads="1"/>
            </p:cNvSpPr>
            <p:nvPr/>
          </p:nvSpPr>
          <p:spPr bwMode="auto">
            <a:xfrm>
              <a:off x="1252" y="2032"/>
              <a:ext cx="1501" cy="52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شيخ</a:t>
              </a:r>
              <a:endParaRPr kumimoji="0" lang="en-US" alt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pSp>
      <p:grpSp>
        <p:nvGrpSpPr>
          <p:cNvPr id="5" name="Group 14">
            <a:extLst>
              <a:ext uri="{FF2B5EF4-FFF2-40B4-BE49-F238E27FC236}">
                <a16:creationId xmlns:a16="http://schemas.microsoft.com/office/drawing/2014/main" id="{525F5C99-3152-7F43-8224-408B918FEAC5}"/>
              </a:ext>
            </a:extLst>
          </p:cNvPr>
          <p:cNvGrpSpPr>
            <a:grpSpLocks/>
          </p:cNvGrpSpPr>
          <p:nvPr/>
        </p:nvGrpSpPr>
        <p:grpSpPr bwMode="auto">
          <a:xfrm>
            <a:off x="5334000" y="2743200"/>
            <a:ext cx="2465388" cy="1463675"/>
            <a:chOff x="1200" y="1728"/>
            <a:chExt cx="1553" cy="922"/>
          </a:xfrm>
        </p:grpSpPr>
        <p:pic>
          <p:nvPicPr>
            <p:cNvPr id="400394" name="Picture 15">
              <a:extLst>
                <a:ext uri="{FF2B5EF4-FFF2-40B4-BE49-F238E27FC236}">
                  <a16:creationId xmlns:a16="http://schemas.microsoft.com/office/drawing/2014/main" id="{AA00B272-D485-0143-88EE-E2272A343EEA}"/>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200" y="1728"/>
              <a:ext cx="1553" cy="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7088" name="Text Box 16">
              <a:extLst>
                <a:ext uri="{FF2B5EF4-FFF2-40B4-BE49-F238E27FC236}">
                  <a16:creationId xmlns:a16="http://schemas.microsoft.com/office/drawing/2014/main" id="{851F99B0-857E-E24D-8B54-13D5BE2BB23E}"/>
                </a:ext>
              </a:extLst>
            </p:cNvPr>
            <p:cNvSpPr txBox="1">
              <a:spLocks noChangeArrowheads="1"/>
            </p:cNvSpPr>
            <p:nvPr/>
          </p:nvSpPr>
          <p:spPr bwMode="auto">
            <a:xfrm>
              <a:off x="1228" y="2032"/>
              <a:ext cx="1525" cy="52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شيخ</a:t>
              </a:r>
              <a:endParaRPr kumimoji="0" lang="en-US" alt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pSp>
      <p:sp>
        <p:nvSpPr>
          <p:cNvPr id="387089" name="Text Box 17">
            <a:extLst>
              <a:ext uri="{FF2B5EF4-FFF2-40B4-BE49-F238E27FC236}">
                <a16:creationId xmlns:a16="http://schemas.microsoft.com/office/drawing/2014/main" id="{12A1B70D-20FD-7444-8469-DD45439952E4}"/>
              </a:ext>
            </a:extLst>
          </p:cNvPr>
          <p:cNvSpPr txBox="1">
            <a:spLocks noChangeArrowheads="1"/>
          </p:cNvSpPr>
          <p:nvPr/>
        </p:nvSpPr>
        <p:spPr bwMode="auto">
          <a:xfrm>
            <a:off x="6934200" y="0"/>
            <a:ext cx="220980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84أ و90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200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4000"/>
                            </p:stCondLst>
                            <p:childTnLst>
                              <p:par>
                                <p:cTn id="19" presetID="15" presetClass="exit" presetSubtype="0" fill="hold" nodeType="afterEffect">
                                  <p:stCondLst>
                                    <p:cond delay="2000"/>
                                  </p:stCondLst>
                                  <p:childTnLst>
                                    <p:anim calcmode="lin" valueType="num">
                                      <p:cBhvr>
                                        <p:cTn id="20" dur="2000"/>
                                        <p:tgtEl>
                                          <p:spTgt spid="2"/>
                                        </p:tgtEl>
                                        <p:attrNameLst>
                                          <p:attrName>ppt_w</p:attrName>
                                        </p:attrNameLst>
                                      </p:cBhvr>
                                      <p:tavLst>
                                        <p:tav tm="0">
                                          <p:val>
                                            <p:strVal val="ppt_w"/>
                                          </p:val>
                                        </p:tav>
                                        <p:tav tm="100000">
                                          <p:val>
                                            <p:fltVal val="0"/>
                                          </p:val>
                                        </p:tav>
                                      </p:tavLst>
                                    </p:anim>
                                    <p:anim calcmode="lin" valueType="num">
                                      <p:cBhvr>
                                        <p:cTn id="21" dur="2000"/>
                                        <p:tgtEl>
                                          <p:spTgt spid="2"/>
                                        </p:tgtEl>
                                        <p:attrNameLst>
                                          <p:attrName>ppt_h</p:attrName>
                                        </p:attrNameLst>
                                      </p:cBhvr>
                                      <p:tavLst>
                                        <p:tav tm="0">
                                          <p:val>
                                            <p:strVal val="ppt_h"/>
                                          </p:val>
                                        </p:tav>
                                        <p:tav tm="100000">
                                          <p:val>
                                            <p:fltVal val="0"/>
                                          </p:val>
                                        </p:tav>
                                      </p:tavLst>
                                    </p:anim>
                                    <p:anim calcmode="lin" valueType="num">
                                      <p:cBhvr>
                                        <p:cTn id="22" dur="2000"/>
                                        <p:tgtEl>
                                          <p:spTgt spid="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3" dur="2000"/>
                                        <p:tgtEl>
                                          <p:spTgt spid="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4" dur="1" fill="hold">
                                          <p:stCondLst>
                                            <p:cond delay="1999"/>
                                          </p:stCondLst>
                                        </p:cTn>
                                        <p:tgtEl>
                                          <p:spTgt spid="2"/>
                                        </p:tgtEl>
                                        <p:attrNameLst>
                                          <p:attrName>style.visibility</p:attrName>
                                        </p:attrNameLst>
                                      </p:cBhvr>
                                      <p:to>
                                        <p:strVal val="hidden"/>
                                      </p:to>
                                    </p:set>
                                  </p:childTnLst>
                                </p:cTn>
                              </p:par>
                              <p:par>
                                <p:cTn id="25" presetID="15" presetClass="exit" presetSubtype="0" fill="hold" nodeType="withEffect">
                                  <p:stCondLst>
                                    <p:cond delay="0"/>
                                  </p:stCondLst>
                                  <p:childTnLst>
                                    <p:anim calcmode="lin" valueType="num">
                                      <p:cBhvr>
                                        <p:cTn id="26" dur="1000"/>
                                        <p:tgtEl>
                                          <p:spTgt spid="3"/>
                                        </p:tgtEl>
                                        <p:attrNameLst>
                                          <p:attrName>ppt_w</p:attrName>
                                        </p:attrNameLst>
                                      </p:cBhvr>
                                      <p:tavLst>
                                        <p:tav tm="0">
                                          <p:val>
                                            <p:strVal val="ppt_w"/>
                                          </p:val>
                                        </p:tav>
                                        <p:tav tm="100000">
                                          <p:val>
                                            <p:fltVal val="0"/>
                                          </p:val>
                                        </p:tav>
                                      </p:tavLst>
                                    </p:anim>
                                    <p:anim calcmode="lin" valueType="num">
                                      <p:cBhvr>
                                        <p:cTn id="27" dur="1000"/>
                                        <p:tgtEl>
                                          <p:spTgt spid="3"/>
                                        </p:tgtEl>
                                        <p:attrNameLst>
                                          <p:attrName>ppt_h</p:attrName>
                                        </p:attrNameLst>
                                      </p:cBhvr>
                                      <p:tavLst>
                                        <p:tav tm="0">
                                          <p:val>
                                            <p:strVal val="ppt_h"/>
                                          </p:val>
                                        </p:tav>
                                        <p:tav tm="100000">
                                          <p:val>
                                            <p:fltVal val="0"/>
                                          </p:val>
                                        </p:tav>
                                      </p:tavLst>
                                    </p:anim>
                                    <p:anim calcmode="lin" valueType="num">
                                      <p:cBhvr>
                                        <p:cTn id="28" dur="1000"/>
                                        <p:tgtEl>
                                          <p:spTgt spid="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9" dur="1000"/>
                                        <p:tgtEl>
                                          <p:spTgt spid="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0" dur="1" fill="hold">
                                          <p:stCondLst>
                                            <p:cond delay="999"/>
                                          </p:stCondLst>
                                        </p:cTn>
                                        <p:tgtEl>
                                          <p:spTgt spid="3"/>
                                        </p:tgtEl>
                                        <p:attrNameLst>
                                          <p:attrName>style.visibility</p:attrName>
                                        </p:attrNameLst>
                                      </p:cBhvr>
                                      <p:to>
                                        <p:strVal val="hidden"/>
                                      </p:to>
                                    </p:set>
                                  </p:childTnLst>
                                </p:cTn>
                              </p:par>
                            </p:childTnLst>
                          </p:cTn>
                        </p:par>
                        <p:par>
                          <p:cTn id="31" fill="hold" nodeType="afterGroup">
                            <p:stCondLst>
                              <p:cond delay="8000"/>
                            </p:stCondLst>
                            <p:childTnLst>
                              <p:par>
                                <p:cTn id="32" presetID="15"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1000" fill="hold"/>
                                        <p:tgtEl>
                                          <p:spTgt spid="4"/>
                                        </p:tgtEl>
                                        <p:attrNameLst>
                                          <p:attrName>ppt_w</p:attrName>
                                        </p:attrNameLst>
                                      </p:cBhvr>
                                      <p:tavLst>
                                        <p:tav tm="0">
                                          <p:val>
                                            <p:fltVal val="0"/>
                                          </p:val>
                                        </p:tav>
                                        <p:tav tm="100000">
                                          <p:val>
                                            <p:strVal val="#ppt_w"/>
                                          </p:val>
                                        </p:tav>
                                      </p:tavLst>
                                    </p:anim>
                                    <p:anim calcmode="lin" valueType="num">
                                      <p:cBhvr>
                                        <p:cTn id="35" dur="1000" fill="hold"/>
                                        <p:tgtEl>
                                          <p:spTgt spid="4"/>
                                        </p:tgtEl>
                                        <p:attrNameLst>
                                          <p:attrName>ppt_h</p:attrName>
                                        </p:attrNameLst>
                                      </p:cBhvr>
                                      <p:tavLst>
                                        <p:tav tm="0">
                                          <p:val>
                                            <p:fltVal val="0"/>
                                          </p:val>
                                        </p:tav>
                                        <p:tav tm="100000">
                                          <p:val>
                                            <p:strVal val="#ppt_h"/>
                                          </p:val>
                                        </p:tav>
                                      </p:tavLst>
                                    </p:anim>
                                    <p:anim calcmode="lin" valueType="num">
                                      <p:cBhvr>
                                        <p:cTn id="36"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4"/>
                                        </p:tgtEl>
                                        <p:attrNameLst>
                                          <p:attrName>ppt_y</p:attrName>
                                        </p:attrNameLst>
                                      </p:cBhvr>
                                      <p:tavLst>
                                        <p:tav tm="0" fmla="#ppt_y+(sin(-2*pi*(1-$))*-#ppt_x+cos(-2*pi*(1-$))*(1-#ppt_y))*(1-$)">
                                          <p:val>
                                            <p:fltVal val="0"/>
                                          </p:val>
                                        </p:tav>
                                        <p:tav tm="100000">
                                          <p:val>
                                            <p:fltVal val="1"/>
                                          </p:val>
                                        </p:tav>
                                      </p:tavLst>
                                    </p:anim>
                                  </p:childTnLst>
                                </p:cTn>
                              </p:par>
                              <p:par>
                                <p:cTn id="38" presetID="15"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1000" fill="hold"/>
                                        <p:tgtEl>
                                          <p:spTgt spid="5"/>
                                        </p:tgtEl>
                                        <p:attrNameLst>
                                          <p:attrName>ppt_w</p:attrName>
                                        </p:attrNameLst>
                                      </p:cBhvr>
                                      <p:tavLst>
                                        <p:tav tm="0">
                                          <p:val>
                                            <p:fltVal val="0"/>
                                          </p:val>
                                        </p:tav>
                                        <p:tav tm="100000">
                                          <p:val>
                                            <p:strVal val="#ppt_w"/>
                                          </p:val>
                                        </p:tav>
                                      </p:tavLst>
                                    </p:anim>
                                    <p:anim calcmode="lin" valueType="num">
                                      <p:cBhvr>
                                        <p:cTn id="41" dur="1000" fill="hold"/>
                                        <p:tgtEl>
                                          <p:spTgt spid="5"/>
                                        </p:tgtEl>
                                        <p:attrNameLst>
                                          <p:attrName>ppt_h</p:attrName>
                                        </p:attrNameLst>
                                      </p:cBhvr>
                                      <p:tavLst>
                                        <p:tav tm="0">
                                          <p:val>
                                            <p:fltVal val="0"/>
                                          </p:val>
                                        </p:tav>
                                        <p:tav tm="100000">
                                          <p:val>
                                            <p:strVal val="#ppt_h"/>
                                          </p:val>
                                        </p:tav>
                                      </p:tavLst>
                                    </p:anim>
                                    <p:anim calcmode="lin" valueType="num">
                                      <p:cBhvr>
                                        <p:cTn id="42"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000000"/>
            </a:gs>
          </a:gsLst>
          <a:lin ang="5400000" scaled="1"/>
        </a:gradFill>
        <a:effectLst/>
      </p:bgPr>
    </p:bg>
    <p:spTree>
      <p:nvGrpSpPr>
        <p:cNvPr id="1" name=""/>
        <p:cNvGrpSpPr/>
        <p:nvPr/>
      </p:nvGrpSpPr>
      <p:grpSpPr>
        <a:xfrm>
          <a:off x="0" y="0"/>
          <a:ext cx="0" cy="0"/>
          <a:chOff x="0" y="0"/>
          <a:chExt cx="0" cy="0"/>
        </a:xfrm>
      </p:grpSpPr>
      <p:sp>
        <p:nvSpPr>
          <p:cNvPr id="389122" name="Text Box 2">
            <a:extLst>
              <a:ext uri="{FF2B5EF4-FFF2-40B4-BE49-F238E27FC236}">
                <a16:creationId xmlns:a16="http://schemas.microsoft.com/office/drawing/2014/main" id="{58DE6FA6-46CC-B04A-8129-BE01394E4E52}"/>
              </a:ext>
            </a:extLst>
          </p:cNvPr>
          <p:cNvSpPr txBox="1">
            <a:spLocks noChangeArrowheads="1"/>
          </p:cNvSpPr>
          <p:nvPr/>
        </p:nvSpPr>
        <p:spPr bwMode="auto">
          <a:xfrm>
            <a:off x="2971800" y="3184525"/>
            <a:ext cx="2438400" cy="52322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الشخصية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9123" name="Text Box 3">
            <a:extLst>
              <a:ext uri="{FF2B5EF4-FFF2-40B4-BE49-F238E27FC236}">
                <a16:creationId xmlns:a16="http://schemas.microsoft.com/office/drawing/2014/main" id="{7FB5D659-A8EA-7648-9D20-1C412C7FF0B6}"/>
              </a:ext>
            </a:extLst>
          </p:cNvPr>
          <p:cNvSpPr txBox="1">
            <a:spLocks noChangeArrowheads="1"/>
          </p:cNvSpPr>
          <p:nvPr/>
        </p:nvSpPr>
        <p:spPr bwMode="auto">
          <a:xfrm>
            <a:off x="5715000" y="3184525"/>
            <a:ext cx="3429000" cy="52322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الشخصية + التعليم</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9124" name="Text Box 4">
            <a:extLst>
              <a:ext uri="{FF2B5EF4-FFF2-40B4-BE49-F238E27FC236}">
                <a16:creationId xmlns:a16="http://schemas.microsoft.com/office/drawing/2014/main" id="{5A412AD1-4179-914E-9DBD-9E6A971A2C98}"/>
              </a:ext>
            </a:extLst>
          </p:cNvPr>
          <p:cNvSpPr txBox="1">
            <a:spLocks noChangeArrowheads="1"/>
          </p:cNvSpPr>
          <p:nvPr/>
        </p:nvSpPr>
        <p:spPr bwMode="auto">
          <a:xfrm>
            <a:off x="2971800" y="3962400"/>
            <a:ext cx="2438400" cy="52322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التدبير</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9125" name="Text Box 5">
            <a:extLst>
              <a:ext uri="{FF2B5EF4-FFF2-40B4-BE49-F238E27FC236}">
                <a16:creationId xmlns:a16="http://schemas.microsoft.com/office/drawing/2014/main" id="{1ACCA5AA-66F4-F74E-A715-F854DD2E80FB}"/>
              </a:ext>
            </a:extLst>
          </p:cNvPr>
          <p:cNvSpPr txBox="1">
            <a:spLocks noChangeArrowheads="1"/>
          </p:cNvSpPr>
          <p:nvPr/>
        </p:nvSpPr>
        <p:spPr bwMode="auto">
          <a:xfrm>
            <a:off x="5764213" y="3962400"/>
            <a:ext cx="3227387" cy="52322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الرعاية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9126" name="Text Box 6">
            <a:extLst>
              <a:ext uri="{FF2B5EF4-FFF2-40B4-BE49-F238E27FC236}">
                <a16:creationId xmlns:a16="http://schemas.microsoft.com/office/drawing/2014/main" id="{76951EA5-30F0-9C4B-9CAA-784673782743}"/>
              </a:ext>
            </a:extLst>
          </p:cNvPr>
          <p:cNvSpPr txBox="1">
            <a:spLocks noChangeArrowheads="1"/>
          </p:cNvSpPr>
          <p:nvPr/>
        </p:nvSpPr>
        <p:spPr bwMode="auto">
          <a:xfrm>
            <a:off x="2971800" y="4800600"/>
            <a:ext cx="2438400" cy="52322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كثير</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9127" name="Text Box 7">
            <a:extLst>
              <a:ext uri="{FF2B5EF4-FFF2-40B4-BE49-F238E27FC236}">
                <a16:creationId xmlns:a16="http://schemas.microsoft.com/office/drawing/2014/main" id="{E0938A38-0D78-C541-AB61-60760938FC49}"/>
              </a:ext>
            </a:extLst>
          </p:cNvPr>
          <p:cNvSpPr txBox="1">
            <a:spLocks noChangeArrowheads="1"/>
          </p:cNvSpPr>
          <p:nvPr/>
        </p:nvSpPr>
        <p:spPr bwMode="auto">
          <a:xfrm>
            <a:off x="5764213" y="4800600"/>
            <a:ext cx="3227387" cy="52322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أكثر اتساعاً</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9128" name="Text Box 8">
            <a:extLst>
              <a:ext uri="{FF2B5EF4-FFF2-40B4-BE49-F238E27FC236}">
                <a16:creationId xmlns:a16="http://schemas.microsoft.com/office/drawing/2014/main" id="{BFB44381-667F-734D-B831-ACEBFFBEEBBD}"/>
              </a:ext>
            </a:extLst>
          </p:cNvPr>
          <p:cNvSpPr txBox="1">
            <a:spLocks noChangeArrowheads="1"/>
          </p:cNvSpPr>
          <p:nvPr/>
        </p:nvSpPr>
        <p:spPr bwMode="auto">
          <a:xfrm>
            <a:off x="381000" y="3184525"/>
            <a:ext cx="2438400" cy="52322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28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المؤهلات</a:t>
            </a:r>
            <a:endParaRPr kumimoji="0" lang="en-US" sz="28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9129" name="Text Box 9">
            <a:extLst>
              <a:ext uri="{FF2B5EF4-FFF2-40B4-BE49-F238E27FC236}">
                <a16:creationId xmlns:a16="http://schemas.microsoft.com/office/drawing/2014/main" id="{6C21877A-4407-0F42-B1D4-1523E990999A}"/>
              </a:ext>
            </a:extLst>
          </p:cNvPr>
          <p:cNvSpPr txBox="1">
            <a:spLocks noChangeArrowheads="1"/>
          </p:cNvSpPr>
          <p:nvPr/>
        </p:nvSpPr>
        <p:spPr bwMode="auto">
          <a:xfrm>
            <a:off x="381000" y="3962400"/>
            <a:ext cx="2438400" cy="52322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28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الدور (الموهبة)</a:t>
            </a:r>
            <a:endParaRPr kumimoji="0" lang="en-US" sz="28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9130" name="Text Box 10">
            <a:extLst>
              <a:ext uri="{FF2B5EF4-FFF2-40B4-BE49-F238E27FC236}">
                <a16:creationId xmlns:a16="http://schemas.microsoft.com/office/drawing/2014/main" id="{8E32FE32-4A2E-2A46-A372-31CD94C75E4F}"/>
              </a:ext>
            </a:extLst>
          </p:cNvPr>
          <p:cNvSpPr txBox="1">
            <a:spLocks noChangeArrowheads="1"/>
          </p:cNvSpPr>
          <p:nvPr/>
        </p:nvSpPr>
        <p:spPr bwMode="auto">
          <a:xfrm>
            <a:off x="381000" y="4800600"/>
            <a:ext cx="2438400" cy="52322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28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وقت الإنشغال</a:t>
            </a:r>
            <a:endParaRPr kumimoji="0" lang="en-US" sz="28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2443" name="Rectangle 11">
            <a:extLst>
              <a:ext uri="{FF2B5EF4-FFF2-40B4-BE49-F238E27FC236}">
                <a16:creationId xmlns:a16="http://schemas.microsoft.com/office/drawing/2014/main" id="{E29E4649-99A0-F248-A244-9EFDFDE48F84}"/>
              </a:ext>
            </a:extLst>
          </p:cNvPr>
          <p:cNvSpPr>
            <a:spLocks noChangeArrowheads="1"/>
          </p:cNvSpPr>
          <p:nvPr/>
        </p:nvSpPr>
        <p:spPr bwMode="auto">
          <a:xfrm>
            <a:off x="304800" y="76200"/>
            <a:ext cx="8534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لا. هناك عدة فروقات بينهم</a:t>
            </a:r>
            <a:endPar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pSp>
        <p:nvGrpSpPr>
          <p:cNvPr id="402444" name="Group 12">
            <a:extLst>
              <a:ext uri="{FF2B5EF4-FFF2-40B4-BE49-F238E27FC236}">
                <a16:creationId xmlns:a16="http://schemas.microsoft.com/office/drawing/2014/main" id="{9D1C611B-C151-6643-ADCA-F600A69A665D}"/>
              </a:ext>
            </a:extLst>
          </p:cNvPr>
          <p:cNvGrpSpPr>
            <a:grpSpLocks/>
          </p:cNvGrpSpPr>
          <p:nvPr/>
        </p:nvGrpSpPr>
        <p:grpSpPr bwMode="auto">
          <a:xfrm>
            <a:off x="2286000" y="1295400"/>
            <a:ext cx="3048000" cy="1447800"/>
            <a:chOff x="1008" y="1728"/>
            <a:chExt cx="1920" cy="912"/>
          </a:xfrm>
        </p:grpSpPr>
        <p:pic>
          <p:nvPicPr>
            <p:cNvPr id="402453" name="Picture 13">
              <a:extLst>
                <a:ext uri="{FF2B5EF4-FFF2-40B4-BE49-F238E27FC236}">
                  <a16:creationId xmlns:a16="http://schemas.microsoft.com/office/drawing/2014/main" id="{3379A58F-247E-EA47-895A-A947974742AF}"/>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08" y="1728"/>
              <a:ext cx="192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2454" name="Text Box 14">
              <a:extLst>
                <a:ext uri="{FF2B5EF4-FFF2-40B4-BE49-F238E27FC236}">
                  <a16:creationId xmlns:a16="http://schemas.microsoft.com/office/drawing/2014/main" id="{4C014698-1009-384B-9DAD-0F623615ABD6}"/>
                </a:ext>
              </a:extLst>
            </p:cNvPr>
            <p:cNvSpPr txBox="1">
              <a:spLocks noChangeArrowheads="1"/>
            </p:cNvSpPr>
            <p:nvPr/>
          </p:nvSpPr>
          <p:spPr bwMode="auto">
            <a:xfrm>
              <a:off x="1008" y="1916"/>
              <a:ext cx="192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الشماس</a:t>
              </a:r>
              <a:endParaRPr kumimoji="0" lang="en-US" alt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pSp>
      <p:grpSp>
        <p:nvGrpSpPr>
          <p:cNvPr id="402445" name="Group 15">
            <a:extLst>
              <a:ext uri="{FF2B5EF4-FFF2-40B4-BE49-F238E27FC236}">
                <a16:creationId xmlns:a16="http://schemas.microsoft.com/office/drawing/2014/main" id="{4CB4DD67-FBE6-9E45-B0FF-D1CB2F3A8757}"/>
              </a:ext>
            </a:extLst>
          </p:cNvPr>
          <p:cNvGrpSpPr>
            <a:grpSpLocks/>
          </p:cNvGrpSpPr>
          <p:nvPr/>
        </p:nvGrpSpPr>
        <p:grpSpPr bwMode="auto">
          <a:xfrm>
            <a:off x="5715000" y="1295400"/>
            <a:ext cx="2465388" cy="1463675"/>
            <a:chOff x="1200" y="1728"/>
            <a:chExt cx="1553" cy="922"/>
          </a:xfrm>
        </p:grpSpPr>
        <p:pic>
          <p:nvPicPr>
            <p:cNvPr id="402451" name="Picture 16">
              <a:extLst>
                <a:ext uri="{FF2B5EF4-FFF2-40B4-BE49-F238E27FC236}">
                  <a16:creationId xmlns:a16="http://schemas.microsoft.com/office/drawing/2014/main" id="{612D3D1A-B87B-C341-BFE1-76F686C53D29}"/>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200" y="1728"/>
              <a:ext cx="1553" cy="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37" name="Text Box 17">
              <a:extLst>
                <a:ext uri="{FF2B5EF4-FFF2-40B4-BE49-F238E27FC236}">
                  <a16:creationId xmlns:a16="http://schemas.microsoft.com/office/drawing/2014/main" id="{72120A9F-214A-4B48-A254-F9D6083E4574}"/>
                </a:ext>
              </a:extLst>
            </p:cNvPr>
            <p:cNvSpPr txBox="1">
              <a:spLocks noChangeArrowheads="1"/>
            </p:cNvSpPr>
            <p:nvPr/>
          </p:nvSpPr>
          <p:spPr bwMode="auto">
            <a:xfrm>
              <a:off x="1231" y="2032"/>
              <a:ext cx="1522" cy="582"/>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5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الشيخ</a:t>
              </a:r>
              <a:endParaRPr kumimoji="0" lang="en-US" altLang="en-US"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pSp>
      <p:sp>
        <p:nvSpPr>
          <p:cNvPr id="389138" name="Text Box 18">
            <a:extLst>
              <a:ext uri="{FF2B5EF4-FFF2-40B4-BE49-F238E27FC236}">
                <a16:creationId xmlns:a16="http://schemas.microsoft.com/office/drawing/2014/main" id="{0A732E0B-C3C2-6F47-9B9E-B1EE8CBD154C}"/>
              </a:ext>
            </a:extLst>
          </p:cNvPr>
          <p:cNvSpPr txBox="1">
            <a:spLocks noChangeArrowheads="1"/>
          </p:cNvSpPr>
          <p:nvPr/>
        </p:nvSpPr>
        <p:spPr bwMode="auto">
          <a:xfrm>
            <a:off x="2971800" y="5562600"/>
            <a:ext cx="2438400" cy="52322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أصغر</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9139" name="Text Box 19">
            <a:extLst>
              <a:ext uri="{FF2B5EF4-FFF2-40B4-BE49-F238E27FC236}">
                <a16:creationId xmlns:a16="http://schemas.microsoft.com/office/drawing/2014/main" id="{E4448C7A-41A8-A644-9283-7FE8FC6C0962}"/>
              </a:ext>
            </a:extLst>
          </p:cNvPr>
          <p:cNvSpPr txBox="1">
            <a:spLocks noChangeArrowheads="1"/>
          </p:cNvSpPr>
          <p:nvPr/>
        </p:nvSpPr>
        <p:spPr bwMode="auto">
          <a:xfrm>
            <a:off x="5764213" y="5562600"/>
            <a:ext cx="3227387" cy="52322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أكبر</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9140" name="Text Box 20">
            <a:extLst>
              <a:ext uri="{FF2B5EF4-FFF2-40B4-BE49-F238E27FC236}">
                <a16:creationId xmlns:a16="http://schemas.microsoft.com/office/drawing/2014/main" id="{E5559F2D-D191-AE40-924C-9EB9927C3AD2}"/>
              </a:ext>
            </a:extLst>
          </p:cNvPr>
          <p:cNvSpPr txBox="1">
            <a:spLocks noChangeArrowheads="1"/>
          </p:cNvSpPr>
          <p:nvPr/>
        </p:nvSpPr>
        <p:spPr bwMode="auto">
          <a:xfrm>
            <a:off x="381000" y="5562600"/>
            <a:ext cx="2438400" cy="52322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28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السن</a:t>
            </a:r>
            <a:endParaRPr kumimoji="0" lang="en-US" sz="28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2449" name="Rectangle 21">
            <a:extLst>
              <a:ext uri="{FF2B5EF4-FFF2-40B4-BE49-F238E27FC236}">
                <a16:creationId xmlns:a16="http://schemas.microsoft.com/office/drawing/2014/main" id="{24D00E3F-A028-DC47-B53A-F83181321713}"/>
              </a:ext>
            </a:extLst>
          </p:cNvPr>
          <p:cNvSpPr>
            <a:spLocks noGrp="1" noChangeArrowheads="1"/>
          </p:cNvSpPr>
          <p:nvPr>
            <p:ph type="title" idx="4294967295"/>
          </p:nvPr>
        </p:nvSpPr>
        <p:spPr>
          <a:xfrm>
            <a:off x="533400" y="-914400"/>
            <a:ext cx="8229600" cy="1143000"/>
          </a:xfrm>
        </p:spPr>
        <p:txBody>
          <a:bodyPr/>
          <a:lstStyle/>
          <a:p>
            <a:pPr eaLnBrk="1" hangingPunct="1"/>
            <a:r>
              <a:rPr lang="ar-JO" altLang="en-US" sz="4800" b="1" dirty="0">
                <a:latin typeface="Arial" panose="020B0604020202020204" pitchFamily="34" charset="0"/>
                <a:cs typeface="Arial" panose="020B0604020202020204" pitchFamily="34" charset="0"/>
              </a:rPr>
              <a:t>تباينات الشيخ - الشماس</a:t>
            </a:r>
            <a:endParaRPr lang="en-US" altLang="en-US" sz="4800" b="1" dirty="0">
              <a:latin typeface="Arial" panose="020B0604020202020204" pitchFamily="34" charset="0"/>
              <a:cs typeface="Arial" panose="020B0604020202020204" pitchFamily="34" charset="0"/>
            </a:endParaRPr>
          </a:p>
        </p:txBody>
      </p:sp>
      <p:sp>
        <p:nvSpPr>
          <p:cNvPr id="389142" name="Text Box 22">
            <a:extLst>
              <a:ext uri="{FF2B5EF4-FFF2-40B4-BE49-F238E27FC236}">
                <a16:creationId xmlns:a16="http://schemas.microsoft.com/office/drawing/2014/main" id="{9F8FA9C2-C7CC-5740-B2CE-72CCA514CAEC}"/>
              </a:ext>
            </a:extLst>
          </p:cNvPr>
          <p:cNvSpPr txBox="1">
            <a:spLocks noChangeArrowheads="1"/>
          </p:cNvSpPr>
          <p:nvPr/>
        </p:nvSpPr>
        <p:spPr bwMode="auto">
          <a:xfrm>
            <a:off x="8305800" y="0"/>
            <a:ext cx="838200" cy="52322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84أ</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89128"/>
                                        </p:tgtEl>
                                        <p:attrNameLst>
                                          <p:attrName>style.visibility</p:attrName>
                                        </p:attrNameLst>
                                      </p:cBhvr>
                                      <p:to>
                                        <p:strVal val="visible"/>
                                      </p:to>
                                    </p:set>
                                    <p:animEffect transition="in" filter="dissolve">
                                      <p:cBhvr>
                                        <p:cTn id="7" dur="3000"/>
                                        <p:tgtEl>
                                          <p:spTgt spid="389128"/>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89122"/>
                                        </p:tgtEl>
                                        <p:attrNameLst>
                                          <p:attrName>style.visibility</p:attrName>
                                        </p:attrNameLst>
                                      </p:cBhvr>
                                      <p:to>
                                        <p:strVal val="visible"/>
                                      </p:to>
                                    </p:set>
                                    <p:animEffect transition="in" filter="dissolve">
                                      <p:cBhvr>
                                        <p:cTn id="11" dur="3000"/>
                                        <p:tgtEl>
                                          <p:spTgt spid="389122"/>
                                        </p:tgtEl>
                                      </p:cBhvr>
                                    </p:animEffect>
                                  </p:childTnLst>
                                </p:cTn>
                              </p:par>
                            </p:childTnLst>
                          </p:cTn>
                        </p:par>
                        <p:par>
                          <p:cTn id="12" fill="hold" nodeType="afterGroup">
                            <p:stCondLst>
                              <p:cond delay="6000"/>
                            </p:stCondLst>
                            <p:childTnLst>
                              <p:par>
                                <p:cTn id="13" presetID="9" presetClass="entr" presetSubtype="0" fill="hold" grpId="0" nodeType="afterEffect">
                                  <p:stCondLst>
                                    <p:cond delay="0"/>
                                  </p:stCondLst>
                                  <p:childTnLst>
                                    <p:set>
                                      <p:cBhvr>
                                        <p:cTn id="14" dur="1" fill="hold">
                                          <p:stCondLst>
                                            <p:cond delay="0"/>
                                          </p:stCondLst>
                                        </p:cTn>
                                        <p:tgtEl>
                                          <p:spTgt spid="389123"/>
                                        </p:tgtEl>
                                        <p:attrNameLst>
                                          <p:attrName>style.visibility</p:attrName>
                                        </p:attrNameLst>
                                      </p:cBhvr>
                                      <p:to>
                                        <p:strVal val="visible"/>
                                      </p:to>
                                    </p:set>
                                    <p:animEffect transition="in" filter="dissolve">
                                      <p:cBhvr>
                                        <p:cTn id="15" dur="3000"/>
                                        <p:tgtEl>
                                          <p:spTgt spid="389123"/>
                                        </p:tgtEl>
                                      </p:cBhvr>
                                    </p:animEffect>
                                  </p:childTnLst>
                                </p:cTn>
                              </p:par>
                            </p:childTnLst>
                          </p:cTn>
                        </p:par>
                        <p:par>
                          <p:cTn id="16" fill="hold" nodeType="afterGroup">
                            <p:stCondLst>
                              <p:cond delay="9000"/>
                            </p:stCondLst>
                            <p:childTnLst>
                              <p:par>
                                <p:cTn id="17" presetID="9" presetClass="entr" presetSubtype="0" fill="hold" grpId="0" nodeType="afterEffect">
                                  <p:stCondLst>
                                    <p:cond delay="0"/>
                                  </p:stCondLst>
                                  <p:childTnLst>
                                    <p:set>
                                      <p:cBhvr>
                                        <p:cTn id="18" dur="1" fill="hold">
                                          <p:stCondLst>
                                            <p:cond delay="0"/>
                                          </p:stCondLst>
                                        </p:cTn>
                                        <p:tgtEl>
                                          <p:spTgt spid="389129"/>
                                        </p:tgtEl>
                                        <p:attrNameLst>
                                          <p:attrName>style.visibility</p:attrName>
                                        </p:attrNameLst>
                                      </p:cBhvr>
                                      <p:to>
                                        <p:strVal val="visible"/>
                                      </p:to>
                                    </p:set>
                                    <p:animEffect transition="in" filter="dissolve">
                                      <p:cBhvr>
                                        <p:cTn id="19" dur="3000"/>
                                        <p:tgtEl>
                                          <p:spTgt spid="389129"/>
                                        </p:tgtEl>
                                      </p:cBhvr>
                                    </p:animEffect>
                                  </p:childTnLst>
                                </p:cTn>
                              </p:par>
                            </p:childTnLst>
                          </p:cTn>
                        </p:par>
                        <p:par>
                          <p:cTn id="20" fill="hold" nodeType="afterGroup">
                            <p:stCondLst>
                              <p:cond delay="12000"/>
                            </p:stCondLst>
                            <p:childTnLst>
                              <p:par>
                                <p:cTn id="21" presetID="9" presetClass="entr" presetSubtype="0" fill="hold" grpId="0" nodeType="afterEffect">
                                  <p:stCondLst>
                                    <p:cond delay="0"/>
                                  </p:stCondLst>
                                  <p:childTnLst>
                                    <p:set>
                                      <p:cBhvr>
                                        <p:cTn id="22" dur="1" fill="hold">
                                          <p:stCondLst>
                                            <p:cond delay="0"/>
                                          </p:stCondLst>
                                        </p:cTn>
                                        <p:tgtEl>
                                          <p:spTgt spid="389124"/>
                                        </p:tgtEl>
                                        <p:attrNameLst>
                                          <p:attrName>style.visibility</p:attrName>
                                        </p:attrNameLst>
                                      </p:cBhvr>
                                      <p:to>
                                        <p:strVal val="visible"/>
                                      </p:to>
                                    </p:set>
                                    <p:animEffect transition="in" filter="dissolve">
                                      <p:cBhvr>
                                        <p:cTn id="23" dur="3000"/>
                                        <p:tgtEl>
                                          <p:spTgt spid="389124"/>
                                        </p:tgtEl>
                                      </p:cBhvr>
                                    </p:animEffect>
                                  </p:childTnLst>
                                </p:cTn>
                              </p:par>
                            </p:childTnLst>
                          </p:cTn>
                        </p:par>
                        <p:par>
                          <p:cTn id="24" fill="hold" nodeType="afterGroup">
                            <p:stCondLst>
                              <p:cond delay="15000"/>
                            </p:stCondLst>
                            <p:childTnLst>
                              <p:par>
                                <p:cTn id="25" presetID="9" presetClass="entr" presetSubtype="0" fill="hold" grpId="0" nodeType="afterEffect">
                                  <p:stCondLst>
                                    <p:cond delay="0"/>
                                  </p:stCondLst>
                                  <p:childTnLst>
                                    <p:set>
                                      <p:cBhvr>
                                        <p:cTn id="26" dur="1" fill="hold">
                                          <p:stCondLst>
                                            <p:cond delay="0"/>
                                          </p:stCondLst>
                                        </p:cTn>
                                        <p:tgtEl>
                                          <p:spTgt spid="389125"/>
                                        </p:tgtEl>
                                        <p:attrNameLst>
                                          <p:attrName>style.visibility</p:attrName>
                                        </p:attrNameLst>
                                      </p:cBhvr>
                                      <p:to>
                                        <p:strVal val="visible"/>
                                      </p:to>
                                    </p:set>
                                    <p:animEffect transition="in" filter="dissolve">
                                      <p:cBhvr>
                                        <p:cTn id="27" dur="3000"/>
                                        <p:tgtEl>
                                          <p:spTgt spid="389125"/>
                                        </p:tgtEl>
                                      </p:cBhvr>
                                    </p:animEffect>
                                  </p:childTnLst>
                                </p:cTn>
                              </p:par>
                            </p:childTnLst>
                          </p:cTn>
                        </p:par>
                        <p:par>
                          <p:cTn id="28" fill="hold" nodeType="afterGroup">
                            <p:stCondLst>
                              <p:cond delay="18000"/>
                            </p:stCondLst>
                            <p:childTnLst>
                              <p:par>
                                <p:cTn id="29" presetID="9" presetClass="entr" presetSubtype="0" fill="hold" grpId="0" nodeType="afterEffect">
                                  <p:stCondLst>
                                    <p:cond delay="0"/>
                                  </p:stCondLst>
                                  <p:childTnLst>
                                    <p:set>
                                      <p:cBhvr>
                                        <p:cTn id="30" dur="1" fill="hold">
                                          <p:stCondLst>
                                            <p:cond delay="0"/>
                                          </p:stCondLst>
                                        </p:cTn>
                                        <p:tgtEl>
                                          <p:spTgt spid="389130"/>
                                        </p:tgtEl>
                                        <p:attrNameLst>
                                          <p:attrName>style.visibility</p:attrName>
                                        </p:attrNameLst>
                                      </p:cBhvr>
                                      <p:to>
                                        <p:strVal val="visible"/>
                                      </p:to>
                                    </p:set>
                                    <p:animEffect transition="in" filter="dissolve">
                                      <p:cBhvr>
                                        <p:cTn id="31" dur="3000"/>
                                        <p:tgtEl>
                                          <p:spTgt spid="389130"/>
                                        </p:tgtEl>
                                      </p:cBhvr>
                                    </p:animEffect>
                                  </p:childTnLst>
                                </p:cTn>
                              </p:par>
                            </p:childTnLst>
                          </p:cTn>
                        </p:par>
                        <p:par>
                          <p:cTn id="32" fill="hold" nodeType="afterGroup">
                            <p:stCondLst>
                              <p:cond delay="21000"/>
                            </p:stCondLst>
                            <p:childTnLst>
                              <p:par>
                                <p:cTn id="33" presetID="9" presetClass="entr" presetSubtype="0" fill="hold" grpId="0" nodeType="afterEffect">
                                  <p:stCondLst>
                                    <p:cond delay="0"/>
                                  </p:stCondLst>
                                  <p:childTnLst>
                                    <p:set>
                                      <p:cBhvr>
                                        <p:cTn id="34" dur="1" fill="hold">
                                          <p:stCondLst>
                                            <p:cond delay="0"/>
                                          </p:stCondLst>
                                        </p:cTn>
                                        <p:tgtEl>
                                          <p:spTgt spid="389126"/>
                                        </p:tgtEl>
                                        <p:attrNameLst>
                                          <p:attrName>style.visibility</p:attrName>
                                        </p:attrNameLst>
                                      </p:cBhvr>
                                      <p:to>
                                        <p:strVal val="visible"/>
                                      </p:to>
                                    </p:set>
                                    <p:animEffect transition="in" filter="dissolve">
                                      <p:cBhvr>
                                        <p:cTn id="35" dur="3000"/>
                                        <p:tgtEl>
                                          <p:spTgt spid="389126"/>
                                        </p:tgtEl>
                                      </p:cBhvr>
                                    </p:animEffect>
                                  </p:childTnLst>
                                </p:cTn>
                              </p:par>
                            </p:childTnLst>
                          </p:cTn>
                        </p:par>
                        <p:par>
                          <p:cTn id="36" fill="hold" nodeType="afterGroup">
                            <p:stCondLst>
                              <p:cond delay="24000"/>
                            </p:stCondLst>
                            <p:childTnLst>
                              <p:par>
                                <p:cTn id="37" presetID="9" presetClass="entr" presetSubtype="0" fill="hold" grpId="0" nodeType="afterEffect">
                                  <p:stCondLst>
                                    <p:cond delay="0"/>
                                  </p:stCondLst>
                                  <p:childTnLst>
                                    <p:set>
                                      <p:cBhvr>
                                        <p:cTn id="38" dur="1" fill="hold">
                                          <p:stCondLst>
                                            <p:cond delay="0"/>
                                          </p:stCondLst>
                                        </p:cTn>
                                        <p:tgtEl>
                                          <p:spTgt spid="389127"/>
                                        </p:tgtEl>
                                        <p:attrNameLst>
                                          <p:attrName>style.visibility</p:attrName>
                                        </p:attrNameLst>
                                      </p:cBhvr>
                                      <p:to>
                                        <p:strVal val="visible"/>
                                      </p:to>
                                    </p:set>
                                    <p:animEffect transition="in" filter="dissolve">
                                      <p:cBhvr>
                                        <p:cTn id="39" dur="3000"/>
                                        <p:tgtEl>
                                          <p:spTgt spid="389127"/>
                                        </p:tgtEl>
                                      </p:cBhvr>
                                    </p:animEffect>
                                  </p:childTnLst>
                                </p:cTn>
                              </p:par>
                            </p:childTnLst>
                          </p:cTn>
                        </p:par>
                        <p:par>
                          <p:cTn id="40" fill="hold" nodeType="afterGroup">
                            <p:stCondLst>
                              <p:cond delay="27000"/>
                            </p:stCondLst>
                            <p:childTnLst>
                              <p:par>
                                <p:cTn id="41" presetID="9" presetClass="entr" presetSubtype="0" fill="hold" grpId="0" nodeType="afterEffect">
                                  <p:stCondLst>
                                    <p:cond delay="0"/>
                                  </p:stCondLst>
                                  <p:childTnLst>
                                    <p:set>
                                      <p:cBhvr>
                                        <p:cTn id="42" dur="1" fill="hold">
                                          <p:stCondLst>
                                            <p:cond delay="0"/>
                                          </p:stCondLst>
                                        </p:cTn>
                                        <p:tgtEl>
                                          <p:spTgt spid="389140"/>
                                        </p:tgtEl>
                                        <p:attrNameLst>
                                          <p:attrName>style.visibility</p:attrName>
                                        </p:attrNameLst>
                                      </p:cBhvr>
                                      <p:to>
                                        <p:strVal val="visible"/>
                                      </p:to>
                                    </p:set>
                                    <p:animEffect transition="in" filter="dissolve">
                                      <p:cBhvr>
                                        <p:cTn id="43" dur="3000"/>
                                        <p:tgtEl>
                                          <p:spTgt spid="389140"/>
                                        </p:tgtEl>
                                      </p:cBhvr>
                                    </p:animEffect>
                                  </p:childTnLst>
                                </p:cTn>
                              </p:par>
                            </p:childTnLst>
                          </p:cTn>
                        </p:par>
                        <p:par>
                          <p:cTn id="44" fill="hold" nodeType="afterGroup">
                            <p:stCondLst>
                              <p:cond delay="30000"/>
                            </p:stCondLst>
                            <p:childTnLst>
                              <p:par>
                                <p:cTn id="45" presetID="9" presetClass="entr" presetSubtype="0" fill="hold" grpId="0" nodeType="afterEffect">
                                  <p:stCondLst>
                                    <p:cond delay="0"/>
                                  </p:stCondLst>
                                  <p:childTnLst>
                                    <p:set>
                                      <p:cBhvr>
                                        <p:cTn id="46" dur="1" fill="hold">
                                          <p:stCondLst>
                                            <p:cond delay="0"/>
                                          </p:stCondLst>
                                        </p:cTn>
                                        <p:tgtEl>
                                          <p:spTgt spid="389138"/>
                                        </p:tgtEl>
                                        <p:attrNameLst>
                                          <p:attrName>style.visibility</p:attrName>
                                        </p:attrNameLst>
                                      </p:cBhvr>
                                      <p:to>
                                        <p:strVal val="visible"/>
                                      </p:to>
                                    </p:set>
                                    <p:animEffect transition="in" filter="dissolve">
                                      <p:cBhvr>
                                        <p:cTn id="47" dur="3000"/>
                                        <p:tgtEl>
                                          <p:spTgt spid="389138"/>
                                        </p:tgtEl>
                                      </p:cBhvr>
                                    </p:animEffect>
                                  </p:childTnLst>
                                </p:cTn>
                              </p:par>
                            </p:childTnLst>
                          </p:cTn>
                        </p:par>
                        <p:par>
                          <p:cTn id="48" fill="hold" nodeType="afterGroup">
                            <p:stCondLst>
                              <p:cond delay="33000"/>
                            </p:stCondLst>
                            <p:childTnLst>
                              <p:par>
                                <p:cTn id="49" presetID="9" presetClass="entr" presetSubtype="0" fill="hold" grpId="0" nodeType="afterEffect">
                                  <p:stCondLst>
                                    <p:cond delay="0"/>
                                  </p:stCondLst>
                                  <p:childTnLst>
                                    <p:set>
                                      <p:cBhvr>
                                        <p:cTn id="50" dur="1" fill="hold">
                                          <p:stCondLst>
                                            <p:cond delay="0"/>
                                          </p:stCondLst>
                                        </p:cTn>
                                        <p:tgtEl>
                                          <p:spTgt spid="389139"/>
                                        </p:tgtEl>
                                        <p:attrNameLst>
                                          <p:attrName>style.visibility</p:attrName>
                                        </p:attrNameLst>
                                      </p:cBhvr>
                                      <p:to>
                                        <p:strVal val="visible"/>
                                      </p:to>
                                    </p:set>
                                    <p:animEffect transition="in" filter="dissolve">
                                      <p:cBhvr>
                                        <p:cTn id="51" dur="3000"/>
                                        <p:tgtEl>
                                          <p:spTgt spid="389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22" grpId="0"/>
      <p:bldP spid="389123" grpId="0"/>
      <p:bldP spid="389124" grpId="0"/>
      <p:bldP spid="389125" grpId="0"/>
      <p:bldP spid="389126" grpId="0"/>
      <p:bldP spid="389127" grpId="0"/>
      <p:bldP spid="389128" grpId="0"/>
      <p:bldP spid="389129" grpId="0"/>
      <p:bldP spid="389130" grpId="0"/>
      <p:bldP spid="389138" grpId="0"/>
      <p:bldP spid="389139" grpId="0"/>
      <p:bldP spid="389140"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2" descr="Scrib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1600200"/>
            <a:ext cx="4286250" cy="501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3219" name="Rectangle 3" descr="White marble"/>
          <p:cNvSpPr>
            <a:spLocks noGrp="1" noRot="1" noChangeArrowheads="1"/>
          </p:cNvSpPr>
          <p:nvPr>
            <p:ph type="title"/>
          </p:nvPr>
        </p:nvSpPr>
        <p:spPr>
          <a:xfrm>
            <a:off x="0" y="274638"/>
            <a:ext cx="8229600" cy="1143000"/>
          </a:xfrm>
          <a:blipFill dpi="0" rotWithShape="1">
            <a:blip r:embed="rId4"/>
            <a:srcRect/>
            <a:tile tx="0" ty="0" sx="100000" sy="100000" flip="none" algn="tl"/>
          </a:blipFill>
        </p:spPr>
        <p:txBody>
          <a:bodyPr/>
          <a:lstStyle/>
          <a:p>
            <a:pPr eaLnBrk="1" hangingPunct="1">
              <a:defRPr/>
            </a:pPr>
            <a:r>
              <a:rPr lang="ar-JO" dirty="0">
                <a:solidFill>
                  <a:srgbClr val="000000"/>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ماذا عن مؤهلات الشيوخ ؟</a:t>
            </a:r>
            <a:endParaRPr lang="en-US" dirty="0">
              <a:solidFill>
                <a:srgbClr val="000000"/>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
        <p:nvSpPr>
          <p:cNvPr id="301059" name="Text Box 11"/>
          <p:cNvSpPr txBox="1">
            <a:spLocks noChangeArrowheads="1"/>
          </p:cNvSpPr>
          <p:nvPr/>
        </p:nvSpPr>
        <p:spPr bwMode="auto">
          <a:xfrm>
            <a:off x="8172450" y="0"/>
            <a:ext cx="971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224</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2">
            <a:extLst>
              <a:ext uri="{FF2B5EF4-FFF2-40B4-BE49-F238E27FC236}">
                <a16:creationId xmlns:a16="http://schemas.microsoft.com/office/drawing/2014/main" id="{71E83AA6-D0DB-5746-934E-3333A4D16D7E}"/>
              </a:ext>
            </a:extLst>
          </p:cNvPr>
          <p:cNvPicPr>
            <a:picLocks noChangeAspect="1" noChangeArrowheads="1"/>
          </p:cNvPicPr>
          <p:nvPr/>
        </p:nvPicPr>
        <p:blipFill>
          <a:blip r:embed="rId3" cstate="screen">
            <a:lum bright="-30000"/>
            <a:extLst>
              <a:ext uri="{28A0092B-C50C-407E-A947-70E740481C1C}">
                <a14:useLocalDpi xmlns:a14="http://schemas.microsoft.com/office/drawing/2010/main" val="0"/>
              </a:ext>
            </a:extLst>
          </a:blip>
          <a:srcRect t="-888"/>
          <a:stretch>
            <a:fillRect/>
          </a:stretch>
        </p:blipFill>
        <p:spPr bwMode="auto">
          <a:xfrm>
            <a:off x="0" y="-15240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4482" name="Rectangle 3">
            <a:extLst>
              <a:ext uri="{FF2B5EF4-FFF2-40B4-BE49-F238E27FC236}">
                <a16:creationId xmlns:a16="http://schemas.microsoft.com/office/drawing/2014/main" id="{94C0F650-2FF1-F848-A941-18E5F9962E0B}"/>
              </a:ext>
            </a:extLst>
          </p:cNvPr>
          <p:cNvSpPr>
            <a:spLocks noGrp="1" noChangeArrowheads="1"/>
          </p:cNvSpPr>
          <p:nvPr>
            <p:ph type="title"/>
          </p:nvPr>
        </p:nvSpPr>
        <p:spPr>
          <a:xfrm>
            <a:off x="76200" y="381000"/>
            <a:ext cx="8991600" cy="1752600"/>
          </a:xfrm>
        </p:spPr>
        <p:txBody>
          <a:bodyPr/>
          <a:lstStyle/>
          <a:p>
            <a:pPr eaLnBrk="1" hangingPunct="1"/>
            <a:r>
              <a:rPr lang="ar-JO" altLang="en-US" b="1" dirty="0">
                <a:solidFill>
                  <a:schemeClr val="bg1"/>
                </a:solidFill>
                <a:latin typeface="Arial" panose="020B0604020202020204" pitchFamily="34" charset="0"/>
                <a:cs typeface="Arial" panose="020B0604020202020204" pitchFamily="34" charset="0"/>
              </a:rPr>
              <a:t>إن القيادة بواسطة الشيوخ وسلطة الجماعة ليسا </a:t>
            </a:r>
            <a:r>
              <a:rPr lang="ar-JO" altLang="en-US" b="1" dirty="0">
                <a:solidFill>
                  <a:srgbClr val="FFFF00"/>
                </a:solidFill>
                <a:latin typeface="Arial" panose="020B0604020202020204" pitchFamily="34" charset="0"/>
                <a:cs typeface="Arial" panose="020B0604020202020204" pitchFamily="34" charset="0"/>
              </a:rPr>
              <a:t>متناقضين</a:t>
            </a:r>
            <a:endParaRPr lang="en-US" altLang="en-US" u="sng" dirty="0">
              <a:solidFill>
                <a:srgbClr val="FFFF00"/>
              </a:solidFill>
              <a:latin typeface="Arial" panose="020B0604020202020204" pitchFamily="34" charset="0"/>
              <a:cs typeface="Arial" panose="020B0604020202020204" pitchFamily="34" charset="0"/>
            </a:endParaRPr>
          </a:p>
        </p:txBody>
      </p:sp>
      <p:sp>
        <p:nvSpPr>
          <p:cNvPr id="395268" name="Text Box 4">
            <a:extLst>
              <a:ext uri="{FF2B5EF4-FFF2-40B4-BE49-F238E27FC236}">
                <a16:creationId xmlns:a16="http://schemas.microsoft.com/office/drawing/2014/main" id="{EC16C7C3-D9CF-EB40-AA5F-FB0CDAF5D158}"/>
              </a:ext>
            </a:extLst>
          </p:cNvPr>
          <p:cNvSpPr txBox="1">
            <a:spLocks noChangeArrowheads="1"/>
          </p:cNvSpPr>
          <p:nvPr/>
        </p:nvSpPr>
        <p:spPr bwMode="auto">
          <a:xfrm>
            <a:off x="8305800" y="0"/>
            <a:ext cx="83820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90ذ</a:t>
            </a:r>
            <a:endParaRPr kumimoji="0" lang="en-US" sz="24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5"/>
          <p:cNvSpPr>
            <a:spLocks noChangeArrowheads="1"/>
          </p:cNvSpPr>
          <p:nvPr/>
        </p:nvSpPr>
        <p:spPr bwMode="auto">
          <a:xfrm>
            <a:off x="-1" y="0"/>
            <a:ext cx="9459449" cy="6858000"/>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6802" name="Rectangle 2"/>
          <p:cNvSpPr>
            <a:spLocks noGrp="1" noChangeArrowheads="1"/>
          </p:cNvSpPr>
          <p:nvPr>
            <p:ph type="title"/>
          </p:nvPr>
        </p:nvSpPr>
        <p:spPr>
          <a:xfrm>
            <a:off x="76199" y="228600"/>
            <a:ext cx="3226637" cy="3124200"/>
          </a:xfrm>
        </p:spPr>
        <p:txBody>
          <a:bodyPr/>
          <a:lstStyle/>
          <a:p>
            <a:pPr algn="ctr" eaLnBrk="1" hangingPunct="1"/>
            <a:r>
              <a:rPr lang="ar-JO" b="1" dirty="0">
                <a:solidFill>
                  <a:schemeClr val="tx1"/>
                </a:solidFill>
                <a:latin typeface="Arial" panose="020B0604020202020204" pitchFamily="34" charset="0"/>
                <a:ea typeface="ＭＳ Ｐゴシック" charset="0"/>
                <a:cs typeface="Arial" panose="020B0604020202020204" pitchFamily="34" charset="0"/>
              </a:rPr>
              <a:t>جرّب                           اليونانيون   الديمقراطية</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grpSp>
        <p:nvGrpSpPr>
          <p:cNvPr id="36" name="Group 35">
            <a:extLst>
              <a:ext uri="{FF2B5EF4-FFF2-40B4-BE49-F238E27FC236}">
                <a16:creationId xmlns:a16="http://schemas.microsoft.com/office/drawing/2014/main" id="{63F394CA-E78A-7618-93FD-436025AC8F3E}"/>
              </a:ext>
            </a:extLst>
          </p:cNvPr>
          <p:cNvGrpSpPr/>
          <p:nvPr/>
        </p:nvGrpSpPr>
        <p:grpSpPr>
          <a:xfrm>
            <a:off x="3448050" y="-70602"/>
            <a:ext cx="5931377" cy="6931026"/>
            <a:chOff x="3448050" y="-36513"/>
            <a:chExt cx="5931377" cy="6931026"/>
          </a:xfrm>
        </p:grpSpPr>
        <p:pic>
          <p:nvPicPr>
            <p:cNvPr id="76803" name="Picture 4" descr="Weiner Do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48050" y="-36513"/>
              <a:ext cx="5924550" cy="69310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035C8670-B41E-C768-D1A9-E5FE17C37891}"/>
                </a:ext>
              </a:extLst>
            </p:cNvPr>
            <p:cNvSpPr/>
            <p:nvPr/>
          </p:nvSpPr>
          <p:spPr bwMode="auto">
            <a:xfrm rot="21447021">
              <a:off x="3680304" y="173126"/>
              <a:ext cx="2547879" cy="360040"/>
            </a:xfrm>
            <a:prstGeom prst="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Rounded Rectangle 10">
              <a:extLst>
                <a:ext uri="{FF2B5EF4-FFF2-40B4-BE49-F238E27FC236}">
                  <a16:creationId xmlns:a16="http://schemas.microsoft.com/office/drawing/2014/main" id="{5C97F6C7-8AF8-1F8E-8A91-7D222AFCBE1D}"/>
                </a:ext>
              </a:extLst>
            </p:cNvPr>
            <p:cNvSpPr/>
            <p:nvPr/>
          </p:nvSpPr>
          <p:spPr bwMode="auto">
            <a:xfrm>
              <a:off x="4737271" y="3212977"/>
              <a:ext cx="1058865" cy="388914"/>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 name="Rounded Rectangle 11">
              <a:extLst>
                <a:ext uri="{FF2B5EF4-FFF2-40B4-BE49-F238E27FC236}">
                  <a16:creationId xmlns:a16="http://schemas.microsoft.com/office/drawing/2014/main" id="{F1845230-C67E-FB8D-2E17-64065E8B7A36}"/>
                </a:ext>
              </a:extLst>
            </p:cNvPr>
            <p:cNvSpPr/>
            <p:nvPr/>
          </p:nvSpPr>
          <p:spPr bwMode="auto">
            <a:xfrm>
              <a:off x="6719819" y="116632"/>
              <a:ext cx="1956637" cy="534860"/>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Rounded Rectangle 12">
              <a:extLst>
                <a:ext uri="{FF2B5EF4-FFF2-40B4-BE49-F238E27FC236}">
                  <a16:creationId xmlns:a16="http://schemas.microsoft.com/office/drawing/2014/main" id="{85AB2150-1DAA-F41C-06E3-E5A82D634C8E}"/>
                </a:ext>
              </a:extLst>
            </p:cNvPr>
            <p:cNvSpPr/>
            <p:nvPr/>
          </p:nvSpPr>
          <p:spPr bwMode="auto">
            <a:xfrm rot="21283422">
              <a:off x="6763344" y="2888940"/>
              <a:ext cx="2616083" cy="232013"/>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 name="Rounded Rectangle 16">
              <a:extLst>
                <a:ext uri="{FF2B5EF4-FFF2-40B4-BE49-F238E27FC236}">
                  <a16:creationId xmlns:a16="http://schemas.microsoft.com/office/drawing/2014/main" id="{D0AAE972-0ECE-3530-3468-2F4FBB6CE858}"/>
                </a:ext>
              </a:extLst>
            </p:cNvPr>
            <p:cNvSpPr/>
            <p:nvPr/>
          </p:nvSpPr>
          <p:spPr bwMode="auto">
            <a:xfrm>
              <a:off x="4031832" y="4581073"/>
              <a:ext cx="2124344" cy="661782"/>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 name="Rectangle 17">
              <a:extLst>
                <a:ext uri="{FF2B5EF4-FFF2-40B4-BE49-F238E27FC236}">
                  <a16:creationId xmlns:a16="http://schemas.microsoft.com/office/drawing/2014/main" id="{70577462-44AE-56BF-2CE1-7BFC511D8268}"/>
                </a:ext>
              </a:extLst>
            </p:cNvPr>
            <p:cNvSpPr/>
            <p:nvPr/>
          </p:nvSpPr>
          <p:spPr bwMode="auto">
            <a:xfrm rot="21438522">
              <a:off x="6408390" y="2335510"/>
              <a:ext cx="2622370" cy="318550"/>
            </a:xfrm>
            <a:prstGeom prst="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 name="Rounded Rectangle 18">
              <a:extLst>
                <a:ext uri="{FF2B5EF4-FFF2-40B4-BE49-F238E27FC236}">
                  <a16:creationId xmlns:a16="http://schemas.microsoft.com/office/drawing/2014/main" id="{86244726-68B6-48E5-C828-0590B83AA57D}"/>
                </a:ext>
              </a:extLst>
            </p:cNvPr>
            <p:cNvSpPr/>
            <p:nvPr/>
          </p:nvSpPr>
          <p:spPr bwMode="auto">
            <a:xfrm rot="21426165">
              <a:off x="3798594" y="2428175"/>
              <a:ext cx="2561375" cy="504366"/>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 name="Rounded Rectangle 19">
              <a:extLst>
                <a:ext uri="{FF2B5EF4-FFF2-40B4-BE49-F238E27FC236}">
                  <a16:creationId xmlns:a16="http://schemas.microsoft.com/office/drawing/2014/main" id="{8A2A127F-7F65-0E2F-DAD9-DFFB0B6877D1}"/>
                </a:ext>
              </a:extLst>
            </p:cNvPr>
            <p:cNvSpPr/>
            <p:nvPr/>
          </p:nvSpPr>
          <p:spPr bwMode="auto">
            <a:xfrm>
              <a:off x="3741045" y="2420578"/>
              <a:ext cx="2561375" cy="504366"/>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 name="Rectangle 20">
              <a:extLst>
                <a:ext uri="{FF2B5EF4-FFF2-40B4-BE49-F238E27FC236}">
                  <a16:creationId xmlns:a16="http://schemas.microsoft.com/office/drawing/2014/main" id="{7D5E00EE-E0CE-30E2-09C0-B7EEAD749406}"/>
                </a:ext>
              </a:extLst>
            </p:cNvPr>
            <p:cNvSpPr/>
            <p:nvPr/>
          </p:nvSpPr>
          <p:spPr bwMode="auto">
            <a:xfrm>
              <a:off x="6423551" y="2318362"/>
              <a:ext cx="2622370" cy="235635"/>
            </a:xfrm>
            <a:prstGeom prst="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 name="Rounded Rectangle 21">
              <a:extLst>
                <a:ext uri="{FF2B5EF4-FFF2-40B4-BE49-F238E27FC236}">
                  <a16:creationId xmlns:a16="http://schemas.microsoft.com/office/drawing/2014/main" id="{5A2AEB52-B1FE-E7D0-87DD-4085241C5395}"/>
                </a:ext>
              </a:extLst>
            </p:cNvPr>
            <p:cNvSpPr/>
            <p:nvPr/>
          </p:nvSpPr>
          <p:spPr bwMode="auto">
            <a:xfrm rot="21437116">
              <a:off x="6497282" y="4536632"/>
              <a:ext cx="2552008" cy="467239"/>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 name="Rounded Rectangle 23">
              <a:extLst>
                <a:ext uri="{FF2B5EF4-FFF2-40B4-BE49-F238E27FC236}">
                  <a16:creationId xmlns:a16="http://schemas.microsoft.com/office/drawing/2014/main" id="{90EC4EE8-9FD1-275A-0BF3-E2C6410917C9}"/>
                </a:ext>
              </a:extLst>
            </p:cNvPr>
            <p:cNvSpPr/>
            <p:nvPr/>
          </p:nvSpPr>
          <p:spPr bwMode="auto">
            <a:xfrm rot="21399749">
              <a:off x="4603866" y="706191"/>
              <a:ext cx="1391525" cy="616613"/>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 name="Rounded Rectangle 24">
              <a:extLst>
                <a:ext uri="{FF2B5EF4-FFF2-40B4-BE49-F238E27FC236}">
                  <a16:creationId xmlns:a16="http://schemas.microsoft.com/office/drawing/2014/main" id="{A061E8AD-06BA-084D-43D2-0B2A24FB0D84}"/>
                </a:ext>
              </a:extLst>
            </p:cNvPr>
            <p:cNvSpPr/>
            <p:nvPr/>
          </p:nvSpPr>
          <p:spPr bwMode="auto">
            <a:xfrm>
              <a:off x="7500822" y="3212976"/>
              <a:ext cx="887602" cy="360039"/>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 name="Rounded Rectangle 25">
              <a:extLst>
                <a:ext uri="{FF2B5EF4-FFF2-40B4-BE49-F238E27FC236}">
                  <a16:creationId xmlns:a16="http://schemas.microsoft.com/office/drawing/2014/main" id="{AF1B3886-26BB-1C53-C1A8-DF5FE46B7790}"/>
                </a:ext>
              </a:extLst>
            </p:cNvPr>
            <p:cNvSpPr/>
            <p:nvPr/>
          </p:nvSpPr>
          <p:spPr bwMode="auto">
            <a:xfrm>
              <a:off x="7360144" y="866640"/>
              <a:ext cx="1316311" cy="485682"/>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 name="Rounded Rectangle 26">
              <a:extLst>
                <a:ext uri="{FF2B5EF4-FFF2-40B4-BE49-F238E27FC236}">
                  <a16:creationId xmlns:a16="http://schemas.microsoft.com/office/drawing/2014/main" id="{44C2CDE1-57EB-8B7A-6BEA-78CE29B1D29F}"/>
                </a:ext>
              </a:extLst>
            </p:cNvPr>
            <p:cNvSpPr/>
            <p:nvPr/>
          </p:nvSpPr>
          <p:spPr bwMode="auto">
            <a:xfrm>
              <a:off x="4860032" y="5733256"/>
              <a:ext cx="648072" cy="231267"/>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 name="Rounded Rectangle 27">
              <a:extLst>
                <a:ext uri="{FF2B5EF4-FFF2-40B4-BE49-F238E27FC236}">
                  <a16:creationId xmlns:a16="http://schemas.microsoft.com/office/drawing/2014/main" id="{3B2100EA-F69A-E5D9-E87F-231DB0E87384}"/>
                </a:ext>
              </a:extLst>
            </p:cNvPr>
            <p:cNvSpPr/>
            <p:nvPr/>
          </p:nvSpPr>
          <p:spPr bwMode="auto">
            <a:xfrm>
              <a:off x="5739289" y="5964523"/>
              <a:ext cx="563131" cy="171808"/>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 name="Rounded Rectangle 28">
              <a:extLst>
                <a:ext uri="{FF2B5EF4-FFF2-40B4-BE49-F238E27FC236}">
                  <a16:creationId xmlns:a16="http://schemas.microsoft.com/office/drawing/2014/main" id="{760854D7-9C13-D12D-3B6F-E42A51AFCDDA}"/>
                </a:ext>
              </a:extLst>
            </p:cNvPr>
            <p:cNvSpPr/>
            <p:nvPr/>
          </p:nvSpPr>
          <p:spPr bwMode="auto">
            <a:xfrm>
              <a:off x="8401357" y="5877272"/>
              <a:ext cx="563131" cy="171808"/>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 name="Rounded Rectangle 29">
              <a:extLst>
                <a:ext uri="{FF2B5EF4-FFF2-40B4-BE49-F238E27FC236}">
                  <a16:creationId xmlns:a16="http://schemas.microsoft.com/office/drawing/2014/main" id="{FC01C0E2-7D0F-D1FC-AD4D-D409706B0AFC}"/>
                </a:ext>
              </a:extLst>
            </p:cNvPr>
            <p:cNvSpPr/>
            <p:nvPr/>
          </p:nvSpPr>
          <p:spPr bwMode="auto">
            <a:xfrm>
              <a:off x="5724128" y="3828791"/>
              <a:ext cx="510803" cy="137070"/>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 name="Rounded Rectangle 30">
              <a:extLst>
                <a:ext uri="{FF2B5EF4-FFF2-40B4-BE49-F238E27FC236}">
                  <a16:creationId xmlns:a16="http://schemas.microsoft.com/office/drawing/2014/main" id="{1802C538-13EF-FE53-367F-41DBDA78C6D9}"/>
                </a:ext>
              </a:extLst>
            </p:cNvPr>
            <p:cNvSpPr/>
            <p:nvPr/>
          </p:nvSpPr>
          <p:spPr bwMode="auto">
            <a:xfrm>
              <a:off x="8466474" y="3717032"/>
              <a:ext cx="510803" cy="171808"/>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2" name="Rounded Rectangle 31">
              <a:extLst>
                <a:ext uri="{FF2B5EF4-FFF2-40B4-BE49-F238E27FC236}">
                  <a16:creationId xmlns:a16="http://schemas.microsoft.com/office/drawing/2014/main" id="{E67E067F-35AD-ECAE-D720-BC020824F2DF}"/>
                </a:ext>
              </a:extLst>
            </p:cNvPr>
            <p:cNvSpPr/>
            <p:nvPr/>
          </p:nvSpPr>
          <p:spPr bwMode="auto">
            <a:xfrm>
              <a:off x="5665053" y="1535098"/>
              <a:ext cx="491123" cy="165710"/>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 name="Rounded Rectangle 32">
              <a:extLst>
                <a:ext uri="{FF2B5EF4-FFF2-40B4-BE49-F238E27FC236}">
                  <a16:creationId xmlns:a16="http://schemas.microsoft.com/office/drawing/2014/main" id="{8966BA1E-5129-07DC-16B7-02FFCAC37CA9}"/>
                </a:ext>
              </a:extLst>
            </p:cNvPr>
            <p:cNvSpPr/>
            <p:nvPr/>
          </p:nvSpPr>
          <p:spPr bwMode="auto">
            <a:xfrm>
              <a:off x="8172400" y="1529000"/>
              <a:ext cx="491123" cy="171808"/>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 name="Rounded Rectangle 33">
              <a:extLst>
                <a:ext uri="{FF2B5EF4-FFF2-40B4-BE49-F238E27FC236}">
                  <a16:creationId xmlns:a16="http://schemas.microsoft.com/office/drawing/2014/main" id="{E5FE524D-0950-E0FB-9743-F1AEE4C58EF6}"/>
                </a:ext>
              </a:extLst>
            </p:cNvPr>
            <p:cNvSpPr/>
            <p:nvPr/>
          </p:nvSpPr>
          <p:spPr bwMode="auto">
            <a:xfrm>
              <a:off x="6611425" y="238954"/>
              <a:ext cx="491123" cy="165710"/>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 name="Rounded Rectangle 34">
              <a:extLst>
                <a:ext uri="{FF2B5EF4-FFF2-40B4-BE49-F238E27FC236}">
                  <a16:creationId xmlns:a16="http://schemas.microsoft.com/office/drawing/2014/main" id="{8D7EC845-654F-812C-67E0-47D893FFACA8}"/>
                </a:ext>
              </a:extLst>
            </p:cNvPr>
            <p:cNvSpPr/>
            <p:nvPr/>
          </p:nvSpPr>
          <p:spPr bwMode="auto">
            <a:xfrm>
              <a:off x="4355976" y="4984302"/>
              <a:ext cx="1228125" cy="388914"/>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6" name="Rectangle 2">
            <a:extLst>
              <a:ext uri="{FF2B5EF4-FFF2-40B4-BE49-F238E27FC236}">
                <a16:creationId xmlns:a16="http://schemas.microsoft.com/office/drawing/2014/main" id="{50AC6DEC-B32D-A897-27ED-93A8A5E20A6F}"/>
              </a:ext>
            </a:extLst>
          </p:cNvPr>
          <p:cNvSpPr txBox="1">
            <a:spLocks noChangeArrowheads="1"/>
          </p:cNvSpPr>
          <p:nvPr/>
        </p:nvSpPr>
        <p:spPr bwMode="auto">
          <a:xfrm>
            <a:off x="3635896" y="108347"/>
            <a:ext cx="2708950" cy="413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لكل شخص صوت</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DA453D99-E3A0-FC50-6B7B-4C78D9D28B6C}"/>
              </a:ext>
            </a:extLst>
          </p:cNvPr>
          <p:cNvSpPr txBox="1">
            <a:spLocks noChangeArrowheads="1"/>
          </p:cNvSpPr>
          <p:nvPr/>
        </p:nvSpPr>
        <p:spPr bwMode="auto">
          <a:xfrm>
            <a:off x="7321539" y="877711"/>
            <a:ext cx="1473222" cy="360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مرحى</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7BB5E284-F895-5AF3-4B16-D1897FFD3792}"/>
              </a:ext>
            </a:extLst>
          </p:cNvPr>
          <p:cNvSpPr txBox="1">
            <a:spLocks noChangeArrowheads="1"/>
          </p:cNvSpPr>
          <p:nvPr/>
        </p:nvSpPr>
        <p:spPr bwMode="auto">
          <a:xfrm>
            <a:off x="5436096" y="1467558"/>
            <a:ext cx="1067834" cy="2204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رائع</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0B638829-AC13-C3BF-8A24-482A6141BEC0}"/>
              </a:ext>
            </a:extLst>
          </p:cNvPr>
          <p:cNvSpPr txBox="1">
            <a:spLocks noChangeArrowheads="1"/>
          </p:cNvSpPr>
          <p:nvPr/>
        </p:nvSpPr>
        <p:spPr bwMode="auto">
          <a:xfrm>
            <a:off x="6488862" y="193668"/>
            <a:ext cx="2331610" cy="360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عدا النساء طبعاً</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A22236F4-EEA3-ADA5-B8FA-BDD7426719A4}"/>
              </a:ext>
            </a:extLst>
          </p:cNvPr>
          <p:cNvSpPr txBox="1">
            <a:spLocks noChangeArrowheads="1"/>
          </p:cNvSpPr>
          <p:nvPr/>
        </p:nvSpPr>
        <p:spPr bwMode="auto">
          <a:xfrm>
            <a:off x="3671715" y="2462378"/>
            <a:ext cx="2844578" cy="360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يستطيع العبيد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التصويت طبعاً</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Rectangle 2">
            <a:extLst>
              <a:ext uri="{FF2B5EF4-FFF2-40B4-BE49-F238E27FC236}">
                <a16:creationId xmlns:a16="http://schemas.microsoft.com/office/drawing/2014/main" id="{22B55FD7-0AD3-309D-106C-ABC67111365A}"/>
              </a:ext>
            </a:extLst>
          </p:cNvPr>
          <p:cNvSpPr txBox="1">
            <a:spLocks noChangeArrowheads="1"/>
          </p:cNvSpPr>
          <p:nvPr/>
        </p:nvSpPr>
        <p:spPr bwMode="auto">
          <a:xfrm>
            <a:off x="6377615" y="2276872"/>
            <a:ext cx="2730890" cy="360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ولا الفقراء طبعاً</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5A5C87B6-D41C-04C2-D96D-C477BA9936D2}"/>
              </a:ext>
            </a:extLst>
          </p:cNvPr>
          <p:cNvSpPr txBox="1">
            <a:spLocks noChangeArrowheads="1"/>
          </p:cNvSpPr>
          <p:nvPr/>
        </p:nvSpPr>
        <p:spPr bwMode="auto">
          <a:xfrm>
            <a:off x="3923928" y="4687529"/>
            <a:ext cx="2495922" cy="577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ولا أحد تحت سن الثلاثين بالطبع</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2">
            <a:extLst>
              <a:ext uri="{FF2B5EF4-FFF2-40B4-BE49-F238E27FC236}">
                <a16:creationId xmlns:a16="http://schemas.microsoft.com/office/drawing/2014/main" id="{4EA7585B-4FDB-2B4E-6664-D01879279F90}"/>
              </a:ext>
            </a:extLst>
          </p:cNvPr>
          <p:cNvSpPr txBox="1">
            <a:spLocks noChangeArrowheads="1"/>
          </p:cNvSpPr>
          <p:nvPr/>
        </p:nvSpPr>
        <p:spPr bwMode="auto">
          <a:xfrm>
            <a:off x="6377614" y="4437112"/>
            <a:ext cx="2766385" cy="587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لكل شخص صوت</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 name="Rectangle 2">
            <a:extLst>
              <a:ext uri="{FF2B5EF4-FFF2-40B4-BE49-F238E27FC236}">
                <a16:creationId xmlns:a16="http://schemas.microsoft.com/office/drawing/2014/main" id="{35175A68-7546-6F82-169B-A564CCDD794E}"/>
              </a:ext>
            </a:extLst>
          </p:cNvPr>
          <p:cNvSpPr txBox="1">
            <a:spLocks noChangeArrowheads="1"/>
          </p:cNvSpPr>
          <p:nvPr/>
        </p:nvSpPr>
        <p:spPr bwMode="auto">
          <a:xfrm>
            <a:off x="4415646" y="802113"/>
            <a:ext cx="1638875" cy="360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مرحى</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 name="Rectangle 2">
            <a:extLst>
              <a:ext uri="{FF2B5EF4-FFF2-40B4-BE49-F238E27FC236}">
                <a16:creationId xmlns:a16="http://schemas.microsoft.com/office/drawing/2014/main" id="{D1F5CF6F-ACF2-9A88-B7FB-E02C8C84650F}"/>
              </a:ext>
            </a:extLst>
          </p:cNvPr>
          <p:cNvSpPr txBox="1">
            <a:spLocks noChangeArrowheads="1"/>
          </p:cNvSpPr>
          <p:nvPr/>
        </p:nvSpPr>
        <p:spPr bwMode="auto">
          <a:xfrm>
            <a:off x="7857562" y="1484491"/>
            <a:ext cx="1067834" cy="2204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رائع</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9" name="Rectangle 2">
            <a:extLst>
              <a:ext uri="{FF2B5EF4-FFF2-40B4-BE49-F238E27FC236}">
                <a16:creationId xmlns:a16="http://schemas.microsoft.com/office/drawing/2014/main" id="{36CC3658-96D8-5840-7E83-8AB00D56195E}"/>
              </a:ext>
            </a:extLst>
          </p:cNvPr>
          <p:cNvSpPr txBox="1">
            <a:spLocks noChangeArrowheads="1"/>
          </p:cNvSpPr>
          <p:nvPr/>
        </p:nvSpPr>
        <p:spPr bwMode="auto">
          <a:xfrm>
            <a:off x="7193783" y="3129482"/>
            <a:ext cx="1473222" cy="360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مرحى</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 name="Rectangle 2">
            <a:extLst>
              <a:ext uri="{FF2B5EF4-FFF2-40B4-BE49-F238E27FC236}">
                <a16:creationId xmlns:a16="http://schemas.microsoft.com/office/drawing/2014/main" id="{6C1135A3-07C6-52C3-6268-D37AB0BFC2D7}"/>
              </a:ext>
            </a:extLst>
          </p:cNvPr>
          <p:cNvSpPr txBox="1">
            <a:spLocks noChangeArrowheads="1"/>
          </p:cNvSpPr>
          <p:nvPr/>
        </p:nvSpPr>
        <p:spPr bwMode="auto">
          <a:xfrm>
            <a:off x="5495363" y="3784585"/>
            <a:ext cx="1067834" cy="2204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رائع</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 name="Rectangle 2">
            <a:extLst>
              <a:ext uri="{FF2B5EF4-FFF2-40B4-BE49-F238E27FC236}">
                <a16:creationId xmlns:a16="http://schemas.microsoft.com/office/drawing/2014/main" id="{AE2E1079-6A42-10B0-03D5-FAB75FEF55F5}"/>
              </a:ext>
            </a:extLst>
          </p:cNvPr>
          <p:cNvSpPr txBox="1">
            <a:spLocks noChangeArrowheads="1"/>
          </p:cNvSpPr>
          <p:nvPr/>
        </p:nvSpPr>
        <p:spPr bwMode="auto">
          <a:xfrm>
            <a:off x="4581300" y="3164313"/>
            <a:ext cx="1473222" cy="360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مرحى</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 name="Rectangle 2">
            <a:extLst>
              <a:ext uri="{FF2B5EF4-FFF2-40B4-BE49-F238E27FC236}">
                <a16:creationId xmlns:a16="http://schemas.microsoft.com/office/drawing/2014/main" id="{D16F7B14-B813-4D39-8730-5DA16D09D3B9}"/>
              </a:ext>
            </a:extLst>
          </p:cNvPr>
          <p:cNvSpPr txBox="1">
            <a:spLocks noChangeArrowheads="1"/>
          </p:cNvSpPr>
          <p:nvPr/>
        </p:nvSpPr>
        <p:spPr bwMode="auto">
          <a:xfrm>
            <a:off x="8184686" y="3645024"/>
            <a:ext cx="1067834" cy="2204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رائع</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4" name="Rectangle 2">
            <a:extLst>
              <a:ext uri="{FF2B5EF4-FFF2-40B4-BE49-F238E27FC236}">
                <a16:creationId xmlns:a16="http://schemas.microsoft.com/office/drawing/2014/main" id="{61ADED99-D431-D552-11FA-8C19EDF09D8F}"/>
              </a:ext>
            </a:extLst>
          </p:cNvPr>
          <p:cNvSpPr txBox="1">
            <a:spLocks noChangeArrowheads="1"/>
          </p:cNvSpPr>
          <p:nvPr/>
        </p:nvSpPr>
        <p:spPr bwMode="auto">
          <a:xfrm>
            <a:off x="5508104" y="5949280"/>
            <a:ext cx="1067834" cy="2204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رائع</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5" name="Rectangle 2">
            <a:extLst>
              <a:ext uri="{FF2B5EF4-FFF2-40B4-BE49-F238E27FC236}">
                <a16:creationId xmlns:a16="http://schemas.microsoft.com/office/drawing/2014/main" id="{E6B79E83-8B17-D4F2-D2FB-EE66C376E25D}"/>
              </a:ext>
            </a:extLst>
          </p:cNvPr>
          <p:cNvSpPr txBox="1">
            <a:spLocks noChangeArrowheads="1"/>
          </p:cNvSpPr>
          <p:nvPr/>
        </p:nvSpPr>
        <p:spPr bwMode="auto">
          <a:xfrm>
            <a:off x="4615167" y="5611179"/>
            <a:ext cx="1180969" cy="360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مرحى</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6" name="Rectangle 2">
            <a:extLst>
              <a:ext uri="{FF2B5EF4-FFF2-40B4-BE49-F238E27FC236}">
                <a16:creationId xmlns:a16="http://schemas.microsoft.com/office/drawing/2014/main" id="{CA15246B-A063-BBFC-B080-C6D4D7D096CB}"/>
              </a:ext>
            </a:extLst>
          </p:cNvPr>
          <p:cNvSpPr txBox="1">
            <a:spLocks noChangeArrowheads="1"/>
          </p:cNvSpPr>
          <p:nvPr/>
        </p:nvSpPr>
        <p:spPr bwMode="auto">
          <a:xfrm>
            <a:off x="8129606" y="5828708"/>
            <a:ext cx="1067834" cy="2204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رائع</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7526" name="Rectangle 6"/>
          <p:cNvSpPr>
            <a:spLocks noChangeArrowheads="1"/>
          </p:cNvSpPr>
          <p:nvPr/>
        </p:nvSpPr>
        <p:spPr bwMode="auto">
          <a:xfrm>
            <a:off x="6411449" y="4442792"/>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7527" name="Rectangle 7"/>
          <p:cNvSpPr>
            <a:spLocks noChangeArrowheads="1"/>
          </p:cNvSpPr>
          <p:nvPr/>
        </p:nvSpPr>
        <p:spPr bwMode="auto">
          <a:xfrm>
            <a:off x="3363449" y="4385151"/>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7528" name="Rectangle 8"/>
          <p:cNvSpPr>
            <a:spLocks noChangeArrowheads="1"/>
          </p:cNvSpPr>
          <p:nvPr/>
        </p:nvSpPr>
        <p:spPr bwMode="auto">
          <a:xfrm>
            <a:off x="6393987" y="2274267"/>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7529" name="Rectangle 9"/>
          <p:cNvSpPr>
            <a:spLocks noChangeArrowheads="1"/>
          </p:cNvSpPr>
          <p:nvPr/>
        </p:nvSpPr>
        <p:spPr bwMode="auto">
          <a:xfrm>
            <a:off x="3439649" y="2216626"/>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7530" name="Rectangle 10"/>
          <p:cNvSpPr>
            <a:spLocks noChangeArrowheads="1"/>
          </p:cNvSpPr>
          <p:nvPr/>
        </p:nvSpPr>
        <p:spPr bwMode="auto">
          <a:xfrm>
            <a:off x="6335249" y="-205408"/>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7531" name="Rectangle 11"/>
          <p:cNvSpPr>
            <a:spLocks noChangeArrowheads="1"/>
          </p:cNvSpPr>
          <p:nvPr/>
        </p:nvSpPr>
        <p:spPr bwMode="auto">
          <a:xfrm>
            <a:off x="3363449" y="-128112"/>
            <a:ext cx="3124200" cy="2514601"/>
          </a:xfrm>
          <a:prstGeom prst="rect">
            <a:avLst/>
          </a:prstGeom>
          <a:solidFill>
            <a:schemeClr val="bg2"/>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07531"/>
                                        </p:tgtEl>
                                      </p:cBhvr>
                                    </p:animEffect>
                                    <p:set>
                                      <p:cBhvr>
                                        <p:cTn id="7" dur="1" fill="hold">
                                          <p:stCondLst>
                                            <p:cond delay="499"/>
                                          </p:stCondLst>
                                        </p:cTn>
                                        <p:tgtEl>
                                          <p:spTgt spid="107531"/>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107530"/>
                                        </p:tgtEl>
                                      </p:cBhvr>
                                    </p:animEffect>
                                    <p:set>
                                      <p:cBhvr>
                                        <p:cTn id="12" dur="1" fill="hold">
                                          <p:stCondLst>
                                            <p:cond delay="499"/>
                                          </p:stCondLst>
                                        </p:cTn>
                                        <p:tgtEl>
                                          <p:spTgt spid="107530"/>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107529"/>
                                        </p:tgtEl>
                                      </p:cBhvr>
                                    </p:animEffect>
                                    <p:set>
                                      <p:cBhvr>
                                        <p:cTn id="17" dur="1" fill="hold">
                                          <p:stCondLst>
                                            <p:cond delay="499"/>
                                          </p:stCondLst>
                                        </p:cTn>
                                        <p:tgtEl>
                                          <p:spTgt spid="107529"/>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107528"/>
                                        </p:tgtEl>
                                      </p:cBhvr>
                                    </p:animEffect>
                                    <p:set>
                                      <p:cBhvr>
                                        <p:cTn id="22" dur="1" fill="hold">
                                          <p:stCondLst>
                                            <p:cond delay="499"/>
                                          </p:stCondLst>
                                        </p:cTn>
                                        <p:tgtEl>
                                          <p:spTgt spid="107528"/>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500"/>
                                        <p:tgtEl>
                                          <p:spTgt spid="107527"/>
                                        </p:tgtEl>
                                      </p:cBhvr>
                                    </p:animEffect>
                                    <p:set>
                                      <p:cBhvr>
                                        <p:cTn id="27" dur="1" fill="hold">
                                          <p:stCondLst>
                                            <p:cond delay="499"/>
                                          </p:stCondLst>
                                        </p:cTn>
                                        <p:tgtEl>
                                          <p:spTgt spid="107527"/>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0" nodeType="clickEffect">
                                  <p:stCondLst>
                                    <p:cond delay="0"/>
                                  </p:stCondLst>
                                  <p:childTnLst>
                                    <p:animEffect transition="out" filter="fade">
                                      <p:cBhvr>
                                        <p:cTn id="31" dur="500"/>
                                        <p:tgtEl>
                                          <p:spTgt spid="107526"/>
                                        </p:tgtEl>
                                      </p:cBhvr>
                                    </p:animEffect>
                                    <p:set>
                                      <p:cBhvr>
                                        <p:cTn id="32" dur="1" fill="hold">
                                          <p:stCondLst>
                                            <p:cond delay="499"/>
                                          </p:stCondLst>
                                        </p:cTn>
                                        <p:tgtEl>
                                          <p:spTgt spid="1075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6" grpId="0" animBg="1"/>
      <p:bldP spid="107527" grpId="0" animBg="1"/>
      <p:bldP spid="107528" grpId="0" animBg="1"/>
      <p:bldP spid="107529" grpId="0" animBg="1"/>
      <p:bldP spid="107530" grpId="0" animBg="1"/>
      <p:bldP spid="107531"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8600"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5" name="Rectangle 3"/>
          <p:cNvSpPr>
            <a:spLocks noGrp="1" noChangeArrowheads="1"/>
          </p:cNvSpPr>
          <p:nvPr>
            <p:ph type="title"/>
          </p:nvPr>
        </p:nvSpPr>
        <p:spPr>
          <a:xfrm>
            <a:off x="152400" y="2971800"/>
            <a:ext cx="8610600" cy="3886200"/>
          </a:xfrm>
          <a:effectLst>
            <a:outerShdw blurRad="63500" dist="107763" dir="2700000" algn="ctr" rotWithShape="0">
              <a:srgbClr val="000000">
                <a:alpha val="74997"/>
              </a:srgbClr>
            </a:outerShdw>
          </a:effectLst>
        </p:spPr>
        <p:txBody>
          <a:bodyPr/>
          <a:lstStyle/>
          <a:p>
            <a:r>
              <a:rPr lang="en-US" altLang="en-US" sz="5400" b="1" dirty="0">
                <a:solidFill>
                  <a:schemeClr val="bg1"/>
                </a:solidFill>
                <a:latin typeface="Arial" pitchFamily="34" charset="0"/>
                <a:cs typeface="Arial" pitchFamily="34" charset="0"/>
              </a:rPr>
              <a:t>—</a:t>
            </a:r>
            <a:r>
              <a:rPr lang="ar-JO" altLang="en-US" sz="5400" b="1" dirty="0">
                <a:solidFill>
                  <a:schemeClr val="bg1"/>
                </a:solidFill>
                <a:latin typeface="Arial" pitchFamily="34" charset="0"/>
                <a:cs typeface="Arial" pitchFamily="34" charset="0"/>
              </a:rPr>
              <a:t> الفكرة الرئيسية </a:t>
            </a:r>
            <a:r>
              <a:rPr lang="en-US" altLang="en-US" sz="5400" b="1" dirty="0">
                <a:solidFill>
                  <a:schemeClr val="bg1"/>
                </a:solidFill>
                <a:latin typeface="Arial" pitchFamily="34" charset="0"/>
                <a:cs typeface="Arial" pitchFamily="34" charset="0"/>
              </a:rPr>
              <a:t>—</a:t>
            </a:r>
            <a:br>
              <a:rPr lang="en-US" altLang="en-US" sz="5400" b="1" dirty="0">
                <a:solidFill>
                  <a:schemeClr val="bg1"/>
                </a:solidFill>
                <a:latin typeface="Arial" pitchFamily="34" charset="0"/>
                <a:cs typeface="Arial" pitchFamily="34" charset="0"/>
              </a:rPr>
            </a:br>
            <a:br>
              <a:rPr lang="en-US" altLang="en-US" dirty="0">
                <a:solidFill>
                  <a:schemeClr val="tx1"/>
                </a:solidFill>
                <a:latin typeface="Arial" pitchFamily="34" charset="0"/>
                <a:cs typeface="Arial" pitchFamily="34" charset="0"/>
              </a:rPr>
            </a:br>
            <a:r>
              <a:rPr lang="ar-JO" altLang="en-US" dirty="0">
                <a:solidFill>
                  <a:schemeClr val="bg1"/>
                </a:solidFill>
                <a:latin typeface="Arial" pitchFamily="34" charset="0"/>
                <a:cs typeface="Arial" pitchFamily="34" charset="0"/>
              </a:rPr>
              <a:t>السلطة النهائية في الكنيسة المحلية تقع على عاتق </a:t>
            </a:r>
            <a:r>
              <a:rPr lang="ar-JO" altLang="en-US" dirty="0">
                <a:solidFill>
                  <a:srgbClr val="FFFF00"/>
                </a:solidFill>
                <a:latin typeface="Arial" pitchFamily="34" charset="0"/>
                <a:cs typeface="Arial" pitchFamily="34" charset="0"/>
              </a:rPr>
              <a:t>الجماعة</a:t>
            </a:r>
            <a:r>
              <a:rPr lang="ar-JO" altLang="en-US" dirty="0">
                <a:solidFill>
                  <a:schemeClr val="bg1"/>
                </a:solidFill>
                <a:latin typeface="Arial" pitchFamily="34" charset="0"/>
                <a:cs typeface="Arial" pitchFamily="34" charset="0"/>
              </a:rPr>
              <a:t> ولكن يجب أن يُقاد هؤلاء من قبل </a:t>
            </a:r>
            <a:r>
              <a:rPr lang="ar-JO" altLang="en-US" dirty="0">
                <a:solidFill>
                  <a:srgbClr val="FFFF00"/>
                </a:solidFill>
                <a:latin typeface="Arial" pitchFamily="34" charset="0"/>
                <a:cs typeface="Arial" pitchFamily="34" charset="0"/>
              </a:rPr>
              <a:t>شيوخ</a:t>
            </a:r>
            <a:endParaRPr lang="en-US" altLang="en-US" dirty="0">
              <a:solidFill>
                <a:srgbClr val="FFFF00"/>
              </a:solidFill>
              <a:latin typeface="Arial" pitchFamily="34" charset="0"/>
              <a:cs typeface="Arial"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1"/>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2413" y="2479675"/>
            <a:ext cx="9648826" cy="469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98" name="Rectangle 2"/>
          <p:cNvSpPr>
            <a:spLocks noGrp="1" noChangeArrowheads="1"/>
          </p:cNvSpPr>
          <p:nvPr>
            <p:ph type="body" idx="1"/>
          </p:nvPr>
        </p:nvSpPr>
        <p:spPr>
          <a:xfrm>
            <a:off x="323528" y="0"/>
            <a:ext cx="8820472" cy="2908300"/>
          </a:xfrm>
        </p:spPr>
        <p:txBody>
          <a:bodyPr/>
          <a:lstStyle/>
          <a:p>
            <a:pPr algn="r" rtl="1" eaLnBrk="1" hangingPunct="1"/>
            <a:r>
              <a:rPr lang="ar-JO" altLang="en-US" sz="2800" b="1" dirty="0">
                <a:latin typeface="Arial" panose="020B0604020202020204" pitchFamily="34" charset="0"/>
                <a:cs typeface="Arial" panose="020B0604020202020204" pitchFamily="34" charset="0"/>
              </a:rPr>
              <a:t>السحرة العلمانيون - مقدمو خدمات المجتمع (مثل الإستشارة والفنون السحرية والشفاء)</a:t>
            </a:r>
          </a:p>
          <a:p>
            <a:pPr algn="r" rtl="1" eaLnBrk="1" hangingPunct="1"/>
            <a:r>
              <a:rPr lang="ar-JO" altLang="en-US" sz="2800" b="1" dirty="0">
                <a:latin typeface="Arial" panose="020B0604020202020204" pitchFamily="34" charset="0"/>
                <a:cs typeface="Arial" panose="020B0604020202020204" pitchFamily="34" charset="0"/>
              </a:rPr>
              <a:t>الكتبة – كتابة النصوص السحرية، وإصدار المراسيم الملكية، وحفظ السجلات</a:t>
            </a:r>
          </a:p>
          <a:p>
            <a:pPr algn="r" rtl="1" eaLnBrk="1" hangingPunct="1"/>
            <a:r>
              <a:rPr lang="ar-JO" altLang="en-US" sz="2800" b="1" dirty="0">
                <a:latin typeface="Arial" panose="020B0604020202020204" pitchFamily="34" charset="0"/>
                <a:cs typeface="Arial" panose="020B0604020202020204" pitchFamily="34" charset="0"/>
              </a:rPr>
              <a:t>الكاهنات - الغناء والموسيقى والرقص</a:t>
            </a:r>
            <a:endParaRPr lang="en-US" altLang="en-US" sz="2800" b="1" dirty="0">
              <a:latin typeface="Arial" panose="020B0604020202020204" pitchFamily="34" charset="0"/>
              <a:cs typeface="Arial" panose="020B0604020202020204" pitchFamily="34"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2"/>
          <p:cNvSpPr>
            <a:spLocks noGrp="1" noChangeArrowheads="1"/>
          </p:cNvSpPr>
          <p:nvPr>
            <p:ph type="ctrTitle"/>
          </p:nvPr>
        </p:nvSpPr>
        <p:spPr>
          <a:xfrm>
            <a:off x="-1079500" y="2286000"/>
            <a:ext cx="7772400" cy="1143000"/>
          </a:xfrm>
        </p:spPr>
        <p:txBody>
          <a:bodyPr/>
          <a:lstStyle/>
          <a:p>
            <a:r>
              <a:rPr lang="en-US" altLang="en-US" dirty="0">
                <a:latin typeface="Arial" panose="020B0604020202020204" pitchFamily="34" charset="0"/>
                <a:cs typeface="Arial" panose="020B0604020202020204" pitchFamily="34" charset="0"/>
              </a:rPr>
              <a:t>So What?</a:t>
            </a:r>
          </a:p>
        </p:txBody>
      </p:sp>
      <p:sp>
        <p:nvSpPr>
          <p:cNvPr id="370690" name="Rectangle 3"/>
          <p:cNvSpPr>
            <a:spLocks noGrp="1" noChangeArrowheads="1"/>
          </p:cNvSpPr>
          <p:nvPr>
            <p:ph type="subTitle" idx="1"/>
          </p:nvPr>
        </p:nvSpPr>
        <p:spPr>
          <a:xfrm>
            <a:off x="-393700" y="3886200"/>
            <a:ext cx="6400800" cy="1752600"/>
          </a:xfrm>
        </p:spPr>
        <p:txBody>
          <a:bodyPr/>
          <a:lstStyle/>
          <a:p>
            <a:endParaRPr lang="en-US" altLang="en-US"/>
          </a:p>
        </p:txBody>
      </p:sp>
      <p:pic>
        <p:nvPicPr>
          <p:cNvPr id="370691" name="Picture 4" descr="camel"/>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81000"/>
            <a:ext cx="91440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92" name="AutoShape 5"/>
          <p:cNvSpPr>
            <a:spLocks noChangeArrowheads="1"/>
          </p:cNvSpPr>
          <p:nvPr/>
        </p:nvSpPr>
        <p:spPr bwMode="auto">
          <a:xfrm>
            <a:off x="4635500" y="381000"/>
            <a:ext cx="3962400" cy="1295400"/>
          </a:xfrm>
          <a:prstGeom prst="cloudCallout">
            <a:avLst>
              <a:gd name="adj1" fmla="val -43750"/>
              <a:gd name="adj2" fmla="val 70000"/>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ar-JO" altLang="en-US" sz="4000" b="1" dirty="0">
                <a:solidFill>
                  <a:srgbClr val="000000"/>
                </a:solidFill>
                <a:cs typeface="Arial" pitchFamily="34" charset="0"/>
              </a:rPr>
              <a:t>ماذا إذاً؟</a:t>
            </a:r>
            <a:endParaRPr lang="en-US" altLang="en-US" sz="4000" b="1" dirty="0">
              <a:solidFill>
                <a:srgbClr val="000000"/>
              </a:solidFill>
              <a:cs typeface="Arial" pitchFamily="34"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2"/>
          <p:cNvSpPr>
            <a:spLocks noGrp="1" noChangeArrowheads="1"/>
          </p:cNvSpPr>
          <p:nvPr>
            <p:ph type="title"/>
          </p:nvPr>
        </p:nvSpPr>
        <p:spPr>
          <a:solidFill>
            <a:srgbClr val="1A0CA9"/>
          </a:solidFill>
          <a:effectLst>
            <a:prstShdw prst="shdw17" dist="17961" dir="13500000">
              <a:srgbClr val="000000">
                <a:alpha val="99962"/>
              </a:srgbClr>
            </a:prstShdw>
          </a:effectLst>
        </p:spPr>
        <p:txBody>
          <a:bodyPr/>
          <a:lstStyle/>
          <a:p>
            <a:pPr eaLnBrk="1" hangingPunct="1"/>
            <a:r>
              <a:rPr lang="ar-JO" altLang="en-US" sz="7200" dirty="0">
                <a:latin typeface="Arial" panose="020B0604020202020204" pitchFamily="34" charset="0"/>
                <a:cs typeface="Arial" panose="020B0604020202020204" pitchFamily="34" charset="0"/>
              </a:rPr>
              <a:t>نقاط عملية</a:t>
            </a:r>
            <a:endParaRPr lang="en-US" altLang="en-US" dirty="0">
              <a:latin typeface="Arial" panose="020B0604020202020204" pitchFamily="34" charset="0"/>
              <a:cs typeface="Arial" panose="020B0604020202020204" pitchFamily="34" charset="0"/>
            </a:endParaRPr>
          </a:p>
        </p:txBody>
      </p:sp>
      <p:sp>
        <p:nvSpPr>
          <p:cNvPr id="188419" name="Rectangle 3"/>
          <p:cNvSpPr>
            <a:spLocks noGrp="1" noChangeArrowheads="1"/>
          </p:cNvSpPr>
          <p:nvPr>
            <p:ph type="body" idx="1"/>
          </p:nvPr>
        </p:nvSpPr>
        <p:spPr>
          <a:xfrm>
            <a:off x="381000" y="1981200"/>
            <a:ext cx="8763000" cy="4572000"/>
          </a:xfrm>
          <a:effectLst/>
        </p:spPr>
        <p:txBody>
          <a:bodyPr/>
          <a:lstStyle/>
          <a:p>
            <a:pPr algn="r" rtl="1" eaLnBrk="1" hangingPunct="1">
              <a:lnSpc>
                <a:spcPct val="90000"/>
              </a:lnSpc>
            </a:pPr>
            <a:r>
              <a:rPr lang="ar-JO" altLang="en-US" b="1" u="sng" dirty="0">
                <a:latin typeface="Arial" panose="020B0604020202020204" pitchFamily="34" charset="0"/>
                <a:cs typeface="Arial" panose="020B0604020202020204" pitchFamily="34" charset="0"/>
              </a:rPr>
              <a:t>سلطة الجماعة </a:t>
            </a:r>
            <a:r>
              <a:rPr lang="ar-JO" altLang="en-US" b="1" dirty="0">
                <a:latin typeface="Arial" panose="020B0604020202020204" pitchFamily="34" charset="0"/>
                <a:cs typeface="Arial" panose="020B0604020202020204" pitchFamily="34" charset="0"/>
              </a:rPr>
              <a:t>تعني ...</a:t>
            </a:r>
            <a:endParaRPr lang="en-US" altLang="en-US" b="1" dirty="0">
              <a:latin typeface="Arial" panose="020B0604020202020204" pitchFamily="34" charset="0"/>
              <a:cs typeface="Arial" panose="020B0604020202020204" pitchFamily="34" charset="0"/>
            </a:endParaRPr>
          </a:p>
          <a:p>
            <a:pPr lvl="1" algn="r" rtl="1" eaLnBrk="1" hangingPunct="1">
              <a:lnSpc>
                <a:spcPct val="90000"/>
              </a:lnSpc>
            </a:pPr>
            <a:r>
              <a:rPr lang="ar-JO" altLang="en-US" b="1" dirty="0">
                <a:latin typeface="Arial" panose="020B0604020202020204" pitchFamily="34" charset="0"/>
                <a:cs typeface="Arial" panose="020B0604020202020204" pitchFamily="34" charset="0"/>
              </a:rPr>
              <a:t>هذه كنيستي ...</a:t>
            </a:r>
          </a:p>
          <a:p>
            <a:pPr lvl="1" algn="r" rtl="1" eaLnBrk="1" hangingPunct="1">
              <a:lnSpc>
                <a:spcPct val="90000"/>
              </a:lnSpc>
            </a:pPr>
            <a:r>
              <a:rPr lang="ar-JO" altLang="en-US" b="1" dirty="0">
                <a:latin typeface="Arial" panose="020B0604020202020204" pitchFamily="34" charset="0"/>
                <a:cs typeface="Arial" panose="020B0604020202020204" pitchFamily="34" charset="0"/>
              </a:rPr>
              <a:t>فما هو دورك الفريد في كنيستك؟</a:t>
            </a:r>
            <a:endParaRPr lang="en-US" altLang="en-US" b="1" dirty="0">
              <a:latin typeface="Arial" panose="020B0604020202020204" pitchFamily="34" charset="0"/>
              <a:cs typeface="Arial" panose="020B0604020202020204" pitchFamily="34" charset="0"/>
            </a:endParaRPr>
          </a:p>
          <a:p>
            <a:pPr marL="0" indent="0" eaLnBrk="1" hangingPunct="1">
              <a:lnSpc>
                <a:spcPct val="90000"/>
              </a:lnSpc>
              <a:buNone/>
            </a:pPr>
            <a:endParaRPr lang="en-US" altLang="en-US" b="1" dirty="0">
              <a:latin typeface="Arial" panose="020B0604020202020204" pitchFamily="34" charset="0"/>
              <a:cs typeface="Arial" panose="020B0604020202020204" pitchFamily="34" charset="0"/>
            </a:endParaRPr>
          </a:p>
          <a:p>
            <a:pPr algn="r" rtl="1" eaLnBrk="1" hangingPunct="1">
              <a:lnSpc>
                <a:spcPct val="90000"/>
              </a:lnSpc>
            </a:pPr>
            <a:r>
              <a:rPr lang="ar-JO" altLang="en-US" b="1" u="sng" dirty="0">
                <a:latin typeface="Arial" panose="020B0604020202020204" pitchFamily="34" charset="0"/>
                <a:cs typeface="Arial" panose="020B0604020202020204" pitchFamily="34" charset="0"/>
              </a:rPr>
              <a:t>قيادة الشيوخ </a:t>
            </a:r>
            <a:r>
              <a:rPr lang="ar-JO" altLang="en-US" b="1" dirty="0">
                <a:latin typeface="Arial" panose="020B0604020202020204" pitchFamily="34" charset="0"/>
                <a:cs typeface="Arial" panose="020B0604020202020204" pitchFamily="34" charset="0"/>
              </a:rPr>
              <a:t>تعني ...</a:t>
            </a:r>
            <a:endParaRPr lang="en-US" altLang="en-US" b="1" dirty="0">
              <a:latin typeface="Arial" panose="020B0604020202020204" pitchFamily="34" charset="0"/>
              <a:cs typeface="Arial" panose="020B0604020202020204" pitchFamily="34" charset="0"/>
            </a:endParaRPr>
          </a:p>
          <a:p>
            <a:pPr lvl="1" algn="r" rtl="1" eaLnBrk="1" hangingPunct="1">
              <a:lnSpc>
                <a:spcPct val="90000"/>
              </a:lnSpc>
            </a:pPr>
            <a:r>
              <a:rPr lang="ar-JO" altLang="en-US" b="1" dirty="0">
                <a:latin typeface="Arial" panose="020B0604020202020204" pitchFamily="34" charset="0"/>
                <a:cs typeface="Arial" panose="020B0604020202020204" pitchFamily="34" charset="0"/>
              </a:rPr>
              <a:t>يجب أن يكون لديَّ توقعات واقعية من الشخص الذي يرعاني ...</a:t>
            </a:r>
            <a:endParaRPr lang="en-US" altLang="en-US" b="1" dirty="0">
              <a:latin typeface="Arial" panose="020B0604020202020204" pitchFamily="34" charset="0"/>
              <a:cs typeface="Arial" panose="020B0604020202020204" pitchFamily="34" charset="0"/>
            </a:endParaRPr>
          </a:p>
          <a:p>
            <a:pPr lvl="1" algn="r" rtl="1" eaLnBrk="1" hangingPunct="1">
              <a:lnSpc>
                <a:spcPct val="90000"/>
              </a:lnSpc>
            </a:pPr>
            <a:r>
              <a:rPr lang="ar-JO" altLang="en-US" b="1" dirty="0">
                <a:latin typeface="Arial" panose="020B0604020202020204" pitchFamily="34" charset="0"/>
                <a:cs typeface="Arial" panose="020B0604020202020204" pitchFamily="34" charset="0"/>
              </a:rPr>
              <a:t>حاجتي العظمى غلى راعي – وليس منظم</a:t>
            </a:r>
            <a:endParaRPr lang="en-US" alt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88419">
                                            <p:txEl>
                                              <p:pRg st="0" end="0"/>
                                            </p:txEl>
                                          </p:spTgt>
                                        </p:tgtEl>
                                        <p:attrNameLst>
                                          <p:attrName>style.visibility</p:attrName>
                                        </p:attrNameLst>
                                      </p:cBhvr>
                                      <p:to>
                                        <p:strVal val="visible"/>
                                      </p:to>
                                    </p:set>
                                    <p:anim calcmode="lin" valueType="num">
                                      <p:cBhvr>
                                        <p:cTn id="7" dur="500" fill="hold"/>
                                        <p:tgtEl>
                                          <p:spTgt spid="1884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88419">
                                            <p:txEl>
                                              <p:pRg st="0" end="0"/>
                                            </p:txEl>
                                          </p:spTgt>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188419">
                                            <p:txEl>
                                              <p:pRg st="1" end="1"/>
                                            </p:txEl>
                                          </p:spTgt>
                                        </p:tgtEl>
                                        <p:attrNameLst>
                                          <p:attrName>style.visibility</p:attrName>
                                        </p:attrNameLst>
                                      </p:cBhvr>
                                      <p:to>
                                        <p:strVal val="visible"/>
                                      </p:to>
                                    </p:set>
                                    <p:anim calcmode="lin" valueType="num">
                                      <p:cBhvr>
                                        <p:cTn id="11" dur="500" fill="hold"/>
                                        <p:tgtEl>
                                          <p:spTgt spid="188419">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188419">
                                            <p:txEl>
                                              <p:pRg st="1" end="1"/>
                                            </p:txEl>
                                          </p:spTgt>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188419">
                                            <p:txEl>
                                              <p:pRg st="2" end="2"/>
                                            </p:txEl>
                                          </p:spTgt>
                                        </p:tgtEl>
                                        <p:attrNameLst>
                                          <p:attrName>style.visibility</p:attrName>
                                        </p:attrNameLst>
                                      </p:cBhvr>
                                      <p:to>
                                        <p:strVal val="visible"/>
                                      </p:to>
                                    </p:set>
                                    <p:anim calcmode="lin" valueType="num">
                                      <p:cBhvr>
                                        <p:cTn id="15" dur="500" fill="hold"/>
                                        <p:tgtEl>
                                          <p:spTgt spid="188419">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18841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188419">
                                            <p:txEl>
                                              <p:pRg st="4" end="4"/>
                                            </p:txEl>
                                          </p:spTgt>
                                        </p:tgtEl>
                                        <p:attrNameLst>
                                          <p:attrName>style.visibility</p:attrName>
                                        </p:attrNameLst>
                                      </p:cBhvr>
                                      <p:to>
                                        <p:strVal val="visible"/>
                                      </p:to>
                                    </p:set>
                                    <p:anim calcmode="lin" valueType="num">
                                      <p:cBhvr>
                                        <p:cTn id="21" dur="500" fill="hold"/>
                                        <p:tgtEl>
                                          <p:spTgt spid="188419">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188419">
                                            <p:txEl>
                                              <p:pRg st="4" end="4"/>
                                            </p:txEl>
                                          </p:spTgt>
                                        </p:tgtEl>
                                        <p:attrNameLst>
                                          <p:attrName>ppt_h</p:attrName>
                                        </p:attrNameLst>
                                      </p:cBhvr>
                                      <p:tavLst>
                                        <p:tav tm="0">
                                          <p:val>
                                            <p:strVal val="#ppt_h"/>
                                          </p:val>
                                        </p:tav>
                                        <p:tav tm="100000">
                                          <p:val>
                                            <p:strVal val="#ppt_h"/>
                                          </p:val>
                                        </p:tav>
                                      </p:tavLst>
                                    </p:anim>
                                  </p:childTnLst>
                                </p:cTn>
                              </p:par>
                              <p:par>
                                <p:cTn id="23" presetID="17" presetClass="entr" presetSubtype="10" fill="hold" grpId="0" nodeType="withEffect">
                                  <p:stCondLst>
                                    <p:cond delay="0"/>
                                  </p:stCondLst>
                                  <p:childTnLst>
                                    <p:set>
                                      <p:cBhvr>
                                        <p:cTn id="24" dur="1" fill="hold">
                                          <p:stCondLst>
                                            <p:cond delay="0"/>
                                          </p:stCondLst>
                                        </p:cTn>
                                        <p:tgtEl>
                                          <p:spTgt spid="188419">
                                            <p:txEl>
                                              <p:pRg st="5" end="5"/>
                                            </p:txEl>
                                          </p:spTgt>
                                        </p:tgtEl>
                                        <p:attrNameLst>
                                          <p:attrName>style.visibility</p:attrName>
                                        </p:attrNameLst>
                                      </p:cBhvr>
                                      <p:to>
                                        <p:strVal val="visible"/>
                                      </p:to>
                                    </p:set>
                                    <p:anim calcmode="lin" valueType="num">
                                      <p:cBhvr>
                                        <p:cTn id="25" dur="500" fill="hold"/>
                                        <p:tgtEl>
                                          <p:spTgt spid="188419">
                                            <p:txEl>
                                              <p:pRg st="5" end="5"/>
                                            </p:txEl>
                                          </p:spTgt>
                                        </p:tgtEl>
                                        <p:attrNameLst>
                                          <p:attrName>ppt_w</p:attrName>
                                        </p:attrNameLst>
                                      </p:cBhvr>
                                      <p:tavLst>
                                        <p:tav tm="0">
                                          <p:val>
                                            <p:fltVal val="0"/>
                                          </p:val>
                                        </p:tav>
                                        <p:tav tm="100000">
                                          <p:val>
                                            <p:strVal val="#ppt_w"/>
                                          </p:val>
                                        </p:tav>
                                      </p:tavLst>
                                    </p:anim>
                                    <p:anim calcmode="lin" valueType="num">
                                      <p:cBhvr>
                                        <p:cTn id="26" dur="500" fill="hold"/>
                                        <p:tgtEl>
                                          <p:spTgt spid="188419">
                                            <p:txEl>
                                              <p:pRg st="5" end="5"/>
                                            </p:txEl>
                                          </p:spTgt>
                                        </p:tgtEl>
                                        <p:attrNameLst>
                                          <p:attrName>ppt_h</p:attrName>
                                        </p:attrNameLst>
                                      </p:cBhvr>
                                      <p:tavLst>
                                        <p:tav tm="0">
                                          <p:val>
                                            <p:strVal val="#ppt_h"/>
                                          </p:val>
                                        </p:tav>
                                        <p:tav tm="100000">
                                          <p:val>
                                            <p:strVal val="#ppt_h"/>
                                          </p:val>
                                        </p:tav>
                                      </p:tavLst>
                                    </p:anim>
                                  </p:childTnLst>
                                </p:cTn>
                              </p:par>
                              <p:par>
                                <p:cTn id="27" presetID="17" presetClass="entr" presetSubtype="10" fill="hold" grpId="0" nodeType="withEffect">
                                  <p:stCondLst>
                                    <p:cond delay="0"/>
                                  </p:stCondLst>
                                  <p:childTnLst>
                                    <p:set>
                                      <p:cBhvr>
                                        <p:cTn id="28" dur="1" fill="hold">
                                          <p:stCondLst>
                                            <p:cond delay="0"/>
                                          </p:stCondLst>
                                        </p:cTn>
                                        <p:tgtEl>
                                          <p:spTgt spid="188419">
                                            <p:txEl>
                                              <p:pRg st="6" end="6"/>
                                            </p:txEl>
                                          </p:spTgt>
                                        </p:tgtEl>
                                        <p:attrNameLst>
                                          <p:attrName>style.visibility</p:attrName>
                                        </p:attrNameLst>
                                      </p:cBhvr>
                                      <p:to>
                                        <p:strVal val="visible"/>
                                      </p:to>
                                    </p:set>
                                    <p:anim calcmode="lin" valueType="num">
                                      <p:cBhvr>
                                        <p:cTn id="29" dur="500" fill="hold"/>
                                        <p:tgtEl>
                                          <p:spTgt spid="188419">
                                            <p:txEl>
                                              <p:pRg st="6" end="6"/>
                                            </p:txEl>
                                          </p:spTgt>
                                        </p:tgtEl>
                                        <p:attrNameLst>
                                          <p:attrName>ppt_w</p:attrName>
                                        </p:attrNameLst>
                                      </p:cBhvr>
                                      <p:tavLst>
                                        <p:tav tm="0">
                                          <p:val>
                                            <p:fltVal val="0"/>
                                          </p:val>
                                        </p:tav>
                                        <p:tav tm="100000">
                                          <p:val>
                                            <p:strVal val="#ppt_w"/>
                                          </p:val>
                                        </p:tav>
                                      </p:tavLst>
                                    </p:anim>
                                    <p:anim calcmode="lin" valueType="num">
                                      <p:cBhvr>
                                        <p:cTn id="30" dur="500" fill="hold"/>
                                        <p:tgtEl>
                                          <p:spTgt spid="188419">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9"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GOOD 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4000" cy="593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4786" name="Text Box 3"/>
          <p:cNvSpPr txBox="1">
            <a:spLocks noChangeArrowheads="1"/>
          </p:cNvSpPr>
          <p:nvPr/>
        </p:nvSpPr>
        <p:spPr bwMode="auto">
          <a:xfrm>
            <a:off x="3657600" y="3962400"/>
            <a:ext cx="19225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ar-JO" altLang="en-US" b="1" dirty="0">
                <a:solidFill>
                  <a:srgbClr val="FF0000"/>
                </a:solidFill>
                <a:cs typeface="Arial" pitchFamily="34" charset="0"/>
              </a:rPr>
              <a:t>السيد شماس</a:t>
            </a:r>
            <a:endParaRPr lang="en-US" altLang="en-US" b="1" dirty="0">
              <a:solidFill>
                <a:srgbClr val="FF0000"/>
              </a:solidFill>
              <a:cs typeface="Arial" pitchFamily="34" charset="0"/>
            </a:endParaRPr>
          </a:p>
        </p:txBody>
      </p:sp>
      <p:sp>
        <p:nvSpPr>
          <p:cNvPr id="374787" name="Rectangle 4"/>
          <p:cNvSpPr>
            <a:spLocks noGrp="1" noChangeArrowheads="1"/>
          </p:cNvSpPr>
          <p:nvPr>
            <p:ph type="title" idx="4294967295"/>
          </p:nvPr>
        </p:nvSpPr>
        <p:spPr>
          <a:xfrm>
            <a:off x="0" y="0"/>
            <a:ext cx="8915400" cy="609600"/>
          </a:xfrm>
        </p:spPr>
        <p:txBody>
          <a:bodyPr/>
          <a:lstStyle/>
          <a:p>
            <a:r>
              <a:rPr lang="ar-JO" altLang="en-US" sz="3600" dirty="0">
                <a:latin typeface="Arial" pitchFamily="34" charset="0"/>
                <a:cs typeface="Arial" pitchFamily="34" charset="0"/>
              </a:rPr>
              <a:t>ماذا عن القادة اليوم؟</a:t>
            </a:r>
            <a:endParaRPr lang="en-US" altLang="en-US" sz="3600" dirty="0">
              <a:latin typeface="Arial" pitchFamily="34" charset="0"/>
              <a:cs typeface="Arial" pitchFamily="34" charset="0"/>
            </a:endParaRPr>
          </a:p>
        </p:txBody>
      </p:sp>
      <p:sp>
        <p:nvSpPr>
          <p:cNvPr id="2" name="Rectangle 2">
            <a:extLst>
              <a:ext uri="{FF2B5EF4-FFF2-40B4-BE49-F238E27FC236}">
                <a16:creationId xmlns:a16="http://schemas.microsoft.com/office/drawing/2014/main" id="{3A1655EB-E224-745A-4A45-D843DA7DDF0F}"/>
              </a:ext>
            </a:extLst>
          </p:cNvPr>
          <p:cNvSpPr txBox="1">
            <a:spLocks noChangeArrowheads="1"/>
          </p:cNvSpPr>
          <p:nvPr/>
        </p:nvSpPr>
        <p:spPr>
          <a:xfrm>
            <a:off x="358775" y="4992757"/>
            <a:ext cx="8686800" cy="1371600"/>
          </a:xfrm>
          <a:prstGeom prst="rect">
            <a:avLst/>
          </a:prstGeom>
          <a:solidFill>
            <a:schemeClr val="tx1"/>
          </a:solidFill>
        </p:spPr>
        <p:txBody>
          <a:bodyPr anchor="ct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r>
              <a:rPr lang="ar-JO" altLang="en-US" sz="4000" b="1" kern="0" dirty="0">
                <a:solidFill>
                  <a:schemeClr val="bg1"/>
                </a:solidFill>
                <a:latin typeface="Arial" pitchFamily="34" charset="0"/>
                <a:cs typeface="Arial" pitchFamily="34" charset="0"/>
              </a:rPr>
              <a:t>رجل جيد لعمل صعب</a:t>
            </a:r>
            <a:endParaRPr lang="en-US" altLang="en-US" sz="4000" b="1" u="sng" kern="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75"/>
                                        <p:tgtEl>
                                          <p:spTgt spid="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304800"/>
            <a:ext cx="8686800" cy="1371600"/>
          </a:xfrm>
        </p:spPr>
        <p:txBody>
          <a:bodyPr/>
          <a:lstStyle/>
          <a:p>
            <a:r>
              <a:rPr lang="ar-JO" altLang="en-US" b="1" dirty="0">
                <a:latin typeface="Arial" pitchFamily="34" charset="0"/>
                <a:cs typeface="Arial" pitchFamily="34" charset="0"/>
              </a:rPr>
              <a:t>القائمة الإلهية لمواصفات الشماس</a:t>
            </a:r>
            <a:br>
              <a:rPr lang="en-US" altLang="ja-JP" b="1" dirty="0">
                <a:latin typeface="Arial" pitchFamily="34" charset="0"/>
                <a:cs typeface="Arial" pitchFamily="34" charset="0"/>
              </a:rPr>
            </a:br>
            <a:r>
              <a:rPr lang="ar-JO" altLang="ja-JP" b="1" dirty="0">
                <a:latin typeface="Arial" pitchFamily="34" charset="0"/>
                <a:cs typeface="Arial" pitchFamily="34" charset="0"/>
              </a:rPr>
              <a:t>1 تيموثاوس 3: 8-13</a:t>
            </a:r>
            <a:r>
              <a:rPr lang="en-US" altLang="ja-JP" b="1" dirty="0">
                <a:latin typeface="Arial" pitchFamily="34" charset="0"/>
                <a:cs typeface="Arial" pitchFamily="34" charset="0"/>
              </a:rPr>
              <a:t> </a:t>
            </a:r>
            <a:endParaRPr lang="en-US" altLang="en-US" b="1" u="sng" dirty="0">
              <a:latin typeface="Arial" pitchFamily="34" charset="0"/>
              <a:cs typeface="Arial" pitchFamily="34" charset="0"/>
            </a:endParaRPr>
          </a:p>
        </p:txBody>
      </p:sp>
      <p:pic>
        <p:nvPicPr>
          <p:cNvPr id="375810" name="Picture 3" descr="BLN000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828800"/>
            <a:ext cx="59436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74754">
                                            <p:txEl>
                                              <p:pRg st="0" end="0"/>
                                            </p:txEl>
                                          </p:spTgt>
                                        </p:tgtEl>
                                        <p:attrNameLst>
                                          <p:attrName>style.visibility</p:attrName>
                                        </p:attrNameLst>
                                      </p:cBhvr>
                                      <p:to>
                                        <p:strVal val="visible"/>
                                      </p:to>
                                    </p:set>
                                    <p:animEffect transition="in" filter="wipe(up)">
                                      <p:cBhvr>
                                        <p:cTn id="7" dur="75"/>
                                        <p:tgtEl>
                                          <p:spTgt spid="747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build="p"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2" descr="CKB003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67200"/>
            <a:ext cx="3810000"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6834" name="Rectangle 3"/>
          <p:cNvSpPr>
            <a:spLocks noGrp="1" noChangeArrowheads="1"/>
          </p:cNvSpPr>
          <p:nvPr>
            <p:ph type="title" idx="4294967295"/>
          </p:nvPr>
        </p:nvSpPr>
        <p:spPr>
          <a:xfrm>
            <a:off x="762000" y="152400"/>
            <a:ext cx="7696200" cy="1600200"/>
          </a:xfrm>
        </p:spPr>
        <p:txBody>
          <a:bodyPr/>
          <a:lstStyle/>
          <a:p>
            <a:r>
              <a:rPr lang="ar-JO" altLang="en-US" b="1" dirty="0">
                <a:latin typeface="Arial" pitchFamily="34" charset="0"/>
                <a:cs typeface="Arial" pitchFamily="34" charset="0"/>
              </a:rPr>
              <a:t>1 تيموثاوس 3: 1-13</a:t>
            </a:r>
            <a:br>
              <a:rPr lang="ar-JO" altLang="en-US" b="1" dirty="0">
                <a:latin typeface="Arial" pitchFamily="34" charset="0"/>
                <a:cs typeface="Arial" pitchFamily="34" charset="0"/>
              </a:rPr>
            </a:br>
            <a:r>
              <a:rPr lang="ar-JO" altLang="en-US" b="1" dirty="0">
                <a:latin typeface="Arial" pitchFamily="34" charset="0"/>
                <a:cs typeface="Arial" pitchFamily="34" charset="0"/>
              </a:rPr>
              <a:t>نظرة عامة</a:t>
            </a:r>
            <a:endParaRPr lang="en-US" altLang="en-US" b="1" dirty="0">
              <a:latin typeface="Arial" pitchFamily="34" charset="0"/>
              <a:cs typeface="Arial" pitchFamily="34" charset="0"/>
            </a:endParaRPr>
          </a:p>
        </p:txBody>
      </p:sp>
      <p:sp>
        <p:nvSpPr>
          <p:cNvPr id="246788" name="Text Box 4"/>
          <p:cNvSpPr txBox="1">
            <a:spLocks noChangeArrowheads="1"/>
          </p:cNvSpPr>
          <p:nvPr/>
        </p:nvSpPr>
        <p:spPr bwMode="auto">
          <a:xfrm>
            <a:off x="990600" y="1828800"/>
            <a:ext cx="3048000" cy="2308324"/>
          </a:xfrm>
          <a:prstGeom prst="rect">
            <a:avLst/>
          </a:prstGeom>
          <a:solidFill>
            <a:schemeClr val="accent6">
              <a:lumMod val="50000"/>
            </a:schemeClr>
          </a:solidFill>
          <a:ln w="9525">
            <a:no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b="1" dirty="0">
              <a:solidFill>
                <a:srgbClr val="FFFFFF"/>
              </a:solidFill>
              <a:cs typeface="Arial" pitchFamily="34" charset="0"/>
            </a:endParaRPr>
          </a:p>
          <a:p>
            <a:pPr algn="ctr"/>
            <a:r>
              <a:rPr lang="ar-JO" altLang="en-US" sz="3200" b="1" dirty="0">
                <a:solidFill>
                  <a:srgbClr val="FFFFFF"/>
                </a:solidFill>
                <a:cs typeface="Arial" pitchFamily="34" charset="0"/>
              </a:rPr>
              <a:t>مؤهلات          الشيخ                 1-7</a:t>
            </a:r>
            <a:endParaRPr lang="en-US" altLang="en-US" b="1" dirty="0">
              <a:solidFill>
                <a:srgbClr val="FFFFFF"/>
              </a:solidFill>
              <a:cs typeface="Arial" pitchFamily="34" charset="0"/>
            </a:endParaRPr>
          </a:p>
          <a:p>
            <a:pPr algn="ctr"/>
            <a:endParaRPr lang="en-US" altLang="en-US" b="1" dirty="0">
              <a:solidFill>
                <a:srgbClr val="FFFFFF"/>
              </a:solidFill>
              <a:cs typeface="Arial" pitchFamily="34" charset="0"/>
            </a:endParaRPr>
          </a:p>
        </p:txBody>
      </p:sp>
      <p:sp>
        <p:nvSpPr>
          <p:cNvPr id="246789" name="Text Box 5"/>
          <p:cNvSpPr txBox="1">
            <a:spLocks noChangeArrowheads="1"/>
          </p:cNvSpPr>
          <p:nvPr/>
        </p:nvSpPr>
        <p:spPr bwMode="auto">
          <a:xfrm>
            <a:off x="5029200" y="1828800"/>
            <a:ext cx="3048000" cy="3785652"/>
          </a:xfrm>
          <a:prstGeom prst="rect">
            <a:avLst/>
          </a:prstGeom>
          <a:solidFill>
            <a:schemeClr val="accent6">
              <a:lumMod val="50000"/>
            </a:schemeClr>
          </a:solidFill>
          <a:ln w="9525">
            <a:no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b="1" dirty="0">
              <a:solidFill>
                <a:srgbClr val="FFFFFF"/>
              </a:solidFill>
              <a:cs typeface="Arial" pitchFamily="34" charset="0"/>
            </a:endParaRPr>
          </a:p>
          <a:p>
            <a:pPr algn="ctr"/>
            <a:r>
              <a:rPr lang="ar-JO" altLang="en-US" sz="3200" b="1" dirty="0">
                <a:solidFill>
                  <a:srgbClr val="FFFFFF"/>
                </a:solidFill>
                <a:cs typeface="Arial" pitchFamily="34" charset="0"/>
              </a:rPr>
              <a:t>مؤهلات       الشماس             8-13</a:t>
            </a:r>
            <a:endParaRPr lang="en-US" altLang="en-US" b="1" dirty="0">
              <a:solidFill>
                <a:srgbClr val="FFFFFF"/>
              </a:solidFill>
              <a:cs typeface="Arial" pitchFamily="34" charset="0"/>
            </a:endParaRPr>
          </a:p>
          <a:p>
            <a:pPr algn="ctr"/>
            <a:endParaRPr lang="en-US" altLang="en-US" b="1" dirty="0">
              <a:solidFill>
                <a:srgbClr val="FFFFFF"/>
              </a:solidFill>
              <a:cs typeface="Arial" pitchFamily="34" charset="0"/>
            </a:endParaRPr>
          </a:p>
          <a:p>
            <a:pPr algn="ctr"/>
            <a:r>
              <a:rPr lang="ar-JO" altLang="en-US" b="1" dirty="0">
                <a:solidFill>
                  <a:srgbClr val="FFFFFF"/>
                </a:solidFill>
                <a:cs typeface="Arial" pitchFamily="34" charset="0"/>
              </a:rPr>
              <a:t>الشمامسة 8-10</a:t>
            </a:r>
            <a:endParaRPr lang="en-US" altLang="en-US" b="1" dirty="0">
              <a:solidFill>
                <a:srgbClr val="FFFFFF"/>
              </a:solidFill>
              <a:cs typeface="Arial" pitchFamily="34" charset="0"/>
            </a:endParaRPr>
          </a:p>
          <a:p>
            <a:pPr algn="ctr"/>
            <a:r>
              <a:rPr lang="ar-JO" altLang="en-US" b="1" dirty="0">
                <a:solidFill>
                  <a:srgbClr val="FFFFFF"/>
                </a:solidFill>
                <a:cs typeface="Arial" pitchFamily="34" charset="0"/>
              </a:rPr>
              <a:t>الزوجات 11</a:t>
            </a:r>
            <a:endParaRPr lang="en-US" altLang="en-US" b="1" dirty="0">
              <a:solidFill>
                <a:srgbClr val="FFFFFF"/>
              </a:solidFill>
              <a:cs typeface="Arial" pitchFamily="34" charset="0"/>
            </a:endParaRPr>
          </a:p>
          <a:p>
            <a:pPr algn="ctr"/>
            <a:r>
              <a:rPr lang="ar-JO" altLang="en-US" b="1" dirty="0">
                <a:solidFill>
                  <a:srgbClr val="FFFFFF"/>
                </a:solidFill>
                <a:cs typeface="Arial" pitchFamily="34" charset="0"/>
              </a:rPr>
              <a:t>الشمامسة 12-13</a:t>
            </a:r>
            <a:endParaRPr lang="en-US" altLang="en-US" b="1" dirty="0">
              <a:solidFill>
                <a:srgbClr val="FFFFFF"/>
              </a:solidFill>
              <a:cs typeface="Arial" pitchFamily="34" charset="0"/>
            </a:endParaRPr>
          </a:p>
          <a:p>
            <a:pPr algn="ctr"/>
            <a:endParaRPr lang="en-US" altLang="en-US" b="1" dirty="0">
              <a:solidFill>
                <a:srgbClr val="FFFFFF"/>
              </a:solidFill>
              <a:cs typeface="Arial" pitchFamily="34"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2"/>
          <p:cNvSpPr>
            <a:spLocks noGrp="1" noChangeArrowheads="1"/>
          </p:cNvSpPr>
          <p:nvPr>
            <p:ph type="title"/>
          </p:nvPr>
        </p:nvSpPr>
        <p:spPr>
          <a:xfrm>
            <a:off x="838200" y="304800"/>
            <a:ext cx="7772400" cy="1066800"/>
          </a:xfrm>
        </p:spPr>
        <p:txBody>
          <a:bodyPr/>
          <a:lstStyle/>
          <a:p>
            <a:r>
              <a:rPr lang="ar-JO" altLang="en-US" b="1" u="sng" dirty="0">
                <a:latin typeface="Arial" pitchFamily="34" charset="0"/>
                <a:cs typeface="Arial" pitchFamily="34" charset="0"/>
              </a:rPr>
              <a:t>ذوي وقار</a:t>
            </a:r>
            <a:br>
              <a:rPr lang="en-US" altLang="en-US" b="1" dirty="0">
                <a:latin typeface="Arial" pitchFamily="34" charset="0"/>
                <a:cs typeface="Arial" pitchFamily="34" charset="0"/>
              </a:rPr>
            </a:br>
            <a:r>
              <a:rPr lang="ar-JO" altLang="en-US" b="1" dirty="0">
                <a:solidFill>
                  <a:srgbClr val="FF0000"/>
                </a:solidFill>
                <a:latin typeface="Arial" pitchFamily="34" charset="0"/>
                <a:cs typeface="Arial" pitchFamily="34" charset="0"/>
              </a:rPr>
              <a:t>1 تيموثاوس 3: 8</a:t>
            </a:r>
            <a:endParaRPr lang="en-US" altLang="en-US" b="1" u="sng" dirty="0">
              <a:latin typeface="Arial" pitchFamily="34" charset="0"/>
              <a:cs typeface="Arial" pitchFamily="34" charset="0"/>
            </a:endParaRPr>
          </a:p>
        </p:txBody>
      </p:sp>
      <p:pic>
        <p:nvPicPr>
          <p:cNvPr id="377858" name="Picture 3" descr="CKC002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371600"/>
            <a:ext cx="6858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2"/>
          <p:cNvSpPr>
            <a:spLocks noGrp="1" noChangeArrowheads="1"/>
          </p:cNvSpPr>
          <p:nvPr>
            <p:ph type="title"/>
          </p:nvPr>
        </p:nvSpPr>
        <p:spPr>
          <a:xfrm>
            <a:off x="685800" y="228600"/>
            <a:ext cx="7772400" cy="1143000"/>
          </a:xfrm>
        </p:spPr>
        <p:txBody>
          <a:bodyPr/>
          <a:lstStyle/>
          <a:p>
            <a:r>
              <a:rPr lang="ar-JO" altLang="en-US" b="1" u="sng" dirty="0">
                <a:latin typeface="Arial" pitchFamily="34" charset="0"/>
                <a:cs typeface="Arial" pitchFamily="34" charset="0"/>
              </a:rPr>
              <a:t>مُخلِص</a:t>
            </a:r>
            <a:endParaRPr lang="en-US" altLang="en-US" b="1" u="sng" dirty="0">
              <a:latin typeface="Arial" pitchFamily="34" charset="0"/>
              <a:cs typeface="Arial" pitchFamily="34" charset="0"/>
            </a:endParaRPr>
          </a:p>
        </p:txBody>
      </p:sp>
      <p:sp>
        <p:nvSpPr>
          <p:cNvPr id="107523" name="Rectangle 3"/>
          <p:cNvSpPr>
            <a:spLocks noGrp="1" noChangeArrowheads="1"/>
          </p:cNvSpPr>
          <p:nvPr>
            <p:ph type="body" sz="half" idx="1"/>
          </p:nvPr>
        </p:nvSpPr>
        <p:spPr>
          <a:xfrm>
            <a:off x="228600" y="1447800"/>
            <a:ext cx="5029200" cy="4876800"/>
          </a:xfrm>
          <a:ln>
            <a:solidFill>
              <a:schemeClr val="accent2"/>
            </a:solidFill>
            <a:miter lim="800000"/>
            <a:headEnd/>
            <a:tailEnd/>
          </a:ln>
        </p:spPr>
        <p:txBody>
          <a:bodyPr/>
          <a:lstStyle/>
          <a:p>
            <a:pPr algn="r" rtl="1"/>
            <a:r>
              <a:rPr lang="ar-JO" altLang="ja-JP" b="1" dirty="0">
                <a:solidFill>
                  <a:srgbClr val="FF0000"/>
                </a:solidFill>
                <a:latin typeface="Arial" pitchFamily="34" charset="0"/>
                <a:cs typeface="Arial" pitchFamily="34" charset="0"/>
              </a:rPr>
              <a:t>لا ذوي لسانين</a:t>
            </a:r>
            <a:endParaRPr lang="en-US" altLang="en-US" b="1" dirty="0">
              <a:solidFill>
                <a:srgbClr val="FF0000"/>
              </a:solidFill>
              <a:latin typeface="Arial" pitchFamily="34" charset="0"/>
              <a:cs typeface="Arial" pitchFamily="34" charset="0"/>
            </a:endParaRPr>
          </a:p>
        </p:txBody>
      </p:sp>
      <p:pic>
        <p:nvPicPr>
          <p:cNvPr id="378883" name="Picture 4" descr="CKC00044"/>
          <p:cNvPicPr>
            <a:picLocks noGrp="1" noChangeAspect="1" noChangeArrowheads="1"/>
          </p:cNvPicPr>
          <p:nvPr>
            <p:ph type="clipArt" sz="half" idx="2"/>
          </p:nvPr>
        </p:nvPicPr>
        <p:blipFill>
          <a:blip r:embed="rId2" cstate="screen">
            <a:extLst>
              <a:ext uri="{28A0092B-C50C-407E-A947-70E740481C1C}">
                <a14:useLocalDpi xmlns:a14="http://schemas.microsoft.com/office/drawing/2010/main" val="0"/>
              </a:ext>
            </a:extLst>
          </a:blip>
          <a:srcRect/>
          <a:stretch>
            <a:fillRect/>
          </a:stretch>
        </p:blipFill>
        <p:spPr>
          <a:xfrm>
            <a:off x="5181600" y="1676400"/>
            <a:ext cx="3567113" cy="44196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7523">
                                            <p:txEl>
                                              <p:pRg st="0" end="0"/>
                                            </p:txEl>
                                          </p:spTgt>
                                        </p:tgtEl>
                                        <p:attrNameLst>
                                          <p:attrName>style.visibility</p:attrName>
                                        </p:attrNameLst>
                                      </p:cBhvr>
                                      <p:to>
                                        <p:strVal val="visible"/>
                                      </p:to>
                                    </p:set>
                                    <p:animEffect transition="in" filter="barn(outVertical)">
                                      <p:cBhvr>
                                        <p:cTn id="7" dur="500"/>
                                        <p:tgtEl>
                                          <p:spTgt spid="1075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build="p"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2"/>
          <p:cNvSpPr>
            <a:spLocks noGrp="1" noChangeArrowheads="1"/>
          </p:cNvSpPr>
          <p:nvPr>
            <p:ph type="title"/>
          </p:nvPr>
        </p:nvSpPr>
        <p:spPr>
          <a:xfrm>
            <a:off x="533400" y="228600"/>
            <a:ext cx="8001000" cy="1143000"/>
          </a:xfrm>
        </p:spPr>
        <p:txBody>
          <a:bodyPr/>
          <a:lstStyle/>
          <a:p>
            <a:r>
              <a:rPr lang="ar-JO" altLang="en-US" b="1" u="sng" dirty="0">
                <a:latin typeface="Arial" pitchFamily="34" charset="0"/>
                <a:cs typeface="Arial" pitchFamily="34" charset="0"/>
              </a:rPr>
              <a:t>غير مولعين بالخمر الكثير</a:t>
            </a:r>
            <a:endParaRPr lang="en-US" altLang="en-US" b="1" u="sng" dirty="0">
              <a:latin typeface="Arial" pitchFamily="34" charset="0"/>
              <a:cs typeface="Arial" pitchFamily="34" charset="0"/>
            </a:endParaRPr>
          </a:p>
        </p:txBody>
      </p:sp>
      <p:sp>
        <p:nvSpPr>
          <p:cNvPr id="86019" name="Rectangle 3"/>
          <p:cNvSpPr>
            <a:spLocks noGrp="1" noChangeArrowheads="1"/>
          </p:cNvSpPr>
          <p:nvPr>
            <p:ph type="body" sz="half" idx="1"/>
          </p:nvPr>
        </p:nvSpPr>
        <p:spPr>
          <a:xfrm>
            <a:off x="304800" y="1600200"/>
            <a:ext cx="4876800" cy="4800600"/>
          </a:xfrm>
          <a:ln>
            <a:solidFill>
              <a:schemeClr val="accent2"/>
            </a:solidFill>
            <a:miter lim="800000"/>
            <a:headEnd/>
            <a:tailEnd/>
          </a:ln>
        </p:spPr>
        <p:txBody>
          <a:bodyPr/>
          <a:lstStyle/>
          <a:p>
            <a:pPr algn="r" rtl="1"/>
            <a:r>
              <a:rPr lang="ar-JO" altLang="ja-JP" b="1" dirty="0">
                <a:solidFill>
                  <a:srgbClr val="FF0000"/>
                </a:solidFill>
                <a:latin typeface="Arial" pitchFamily="34" charset="0"/>
                <a:cs typeface="Arial" pitchFamily="34" charset="0"/>
              </a:rPr>
              <a:t>الذي يجلس طويلاً إلى الخمر</a:t>
            </a:r>
            <a:endParaRPr lang="en-US" altLang="ja-JP" b="1" dirty="0">
              <a:solidFill>
                <a:srgbClr val="FF0000"/>
              </a:solidFill>
              <a:latin typeface="Arial" pitchFamily="34" charset="0"/>
              <a:cs typeface="Arial" pitchFamily="34" charset="0"/>
            </a:endParaRPr>
          </a:p>
          <a:p>
            <a:pPr algn="r" rtl="1"/>
            <a:r>
              <a:rPr lang="ar-JO" altLang="en-US" b="1" dirty="0">
                <a:solidFill>
                  <a:srgbClr val="FF0000"/>
                </a:solidFill>
                <a:latin typeface="Arial" pitchFamily="34" charset="0"/>
                <a:cs typeface="Arial" pitchFamily="34" charset="0"/>
              </a:rPr>
              <a:t>عصير العنب المختمر</a:t>
            </a:r>
            <a:endParaRPr lang="en-US" altLang="en-US" b="1" dirty="0">
              <a:solidFill>
                <a:srgbClr val="FF0000"/>
              </a:solidFill>
              <a:latin typeface="Arial" pitchFamily="34" charset="0"/>
              <a:cs typeface="Arial" pitchFamily="34" charset="0"/>
            </a:endParaRPr>
          </a:p>
          <a:p>
            <a:pPr algn="r" rtl="1"/>
            <a:r>
              <a:rPr lang="ar-JO" altLang="en-US" b="1" dirty="0">
                <a:solidFill>
                  <a:srgbClr val="FF0000"/>
                </a:solidFill>
                <a:latin typeface="Arial" pitchFamily="34" charset="0"/>
                <a:cs typeface="Arial" pitchFamily="34" charset="0"/>
              </a:rPr>
              <a:t>غير مخمور</a:t>
            </a:r>
            <a:endParaRPr lang="en-US" altLang="en-US" b="1" dirty="0">
              <a:solidFill>
                <a:srgbClr val="FF0000"/>
              </a:solidFill>
              <a:latin typeface="Arial" pitchFamily="34" charset="0"/>
              <a:cs typeface="Arial" pitchFamily="34" charset="0"/>
            </a:endParaRPr>
          </a:p>
          <a:p>
            <a:pPr algn="r" rtl="1"/>
            <a:r>
              <a:rPr lang="ar-JO" altLang="en-US" b="1" dirty="0">
                <a:solidFill>
                  <a:srgbClr val="FF0000"/>
                </a:solidFill>
                <a:latin typeface="Arial" pitchFamily="34" charset="0"/>
                <a:cs typeface="Arial" pitchFamily="34" charset="0"/>
              </a:rPr>
              <a:t>في الكتاب المقدس يحرم شرب الخمر الكثير والسُكر</a:t>
            </a:r>
            <a:endParaRPr lang="en-US" altLang="en-US" b="1" dirty="0">
              <a:solidFill>
                <a:srgbClr val="FF0000"/>
              </a:solidFill>
              <a:latin typeface="Arial" pitchFamily="34" charset="0"/>
              <a:cs typeface="Arial" pitchFamily="34" charset="0"/>
            </a:endParaRPr>
          </a:p>
        </p:txBody>
      </p:sp>
      <p:pic>
        <p:nvPicPr>
          <p:cNvPr id="379907" name="Picture 4" descr="BAC00053"/>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105400" y="1676400"/>
            <a:ext cx="3810000" cy="46482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6019">
                                            <p:txEl>
                                              <p:pRg st="0" end="0"/>
                                            </p:txEl>
                                          </p:spTgt>
                                        </p:tgtEl>
                                        <p:attrNameLst>
                                          <p:attrName>style.visibility</p:attrName>
                                        </p:attrNameLst>
                                      </p:cBhvr>
                                      <p:to>
                                        <p:strVal val="visible"/>
                                      </p:to>
                                    </p:set>
                                    <p:animEffect transition="in" filter="wipe(left)">
                                      <p:cBhvr>
                                        <p:cTn id="7" dur="500"/>
                                        <p:tgtEl>
                                          <p:spTgt spid="860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6019">
                                            <p:txEl>
                                              <p:pRg st="1" end="1"/>
                                            </p:txEl>
                                          </p:spTgt>
                                        </p:tgtEl>
                                        <p:attrNameLst>
                                          <p:attrName>style.visibility</p:attrName>
                                        </p:attrNameLst>
                                      </p:cBhvr>
                                      <p:to>
                                        <p:strVal val="visible"/>
                                      </p:to>
                                    </p:set>
                                    <p:animEffect transition="in" filter="wipe(left)">
                                      <p:cBhvr>
                                        <p:cTn id="12" dur="500"/>
                                        <p:tgtEl>
                                          <p:spTgt spid="860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6019">
                                            <p:txEl>
                                              <p:pRg st="2" end="2"/>
                                            </p:txEl>
                                          </p:spTgt>
                                        </p:tgtEl>
                                        <p:attrNameLst>
                                          <p:attrName>style.visibility</p:attrName>
                                        </p:attrNameLst>
                                      </p:cBhvr>
                                      <p:to>
                                        <p:strVal val="visible"/>
                                      </p:to>
                                    </p:set>
                                    <p:animEffect transition="in" filter="wipe(left)">
                                      <p:cBhvr>
                                        <p:cTn id="17" dur="500"/>
                                        <p:tgtEl>
                                          <p:spTgt spid="860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60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build="p"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2"/>
          <p:cNvSpPr>
            <a:spLocks noGrp="1" noChangeArrowheads="1"/>
          </p:cNvSpPr>
          <p:nvPr>
            <p:ph type="title"/>
          </p:nvPr>
        </p:nvSpPr>
        <p:spPr>
          <a:xfrm>
            <a:off x="685800" y="304800"/>
            <a:ext cx="7772400" cy="1143000"/>
          </a:xfrm>
        </p:spPr>
        <p:txBody>
          <a:bodyPr/>
          <a:lstStyle/>
          <a:p>
            <a:r>
              <a:rPr lang="ar-JO" altLang="en-US" b="1" u="sng" dirty="0">
                <a:latin typeface="Arial" pitchFamily="34" charset="0"/>
                <a:cs typeface="Arial" pitchFamily="34" charset="0"/>
              </a:rPr>
              <a:t>غير طامعين بالربح القبيح</a:t>
            </a:r>
            <a:endParaRPr lang="en-US" altLang="en-US" b="1" u="sng" dirty="0">
              <a:latin typeface="Arial" pitchFamily="34" charset="0"/>
              <a:cs typeface="Arial" pitchFamily="34" charset="0"/>
            </a:endParaRPr>
          </a:p>
        </p:txBody>
      </p:sp>
      <p:sp>
        <p:nvSpPr>
          <p:cNvPr id="89091" name="Rectangle 3"/>
          <p:cNvSpPr>
            <a:spLocks noGrp="1" noChangeArrowheads="1"/>
          </p:cNvSpPr>
          <p:nvPr>
            <p:ph type="body" sz="half" idx="1"/>
          </p:nvPr>
        </p:nvSpPr>
        <p:spPr>
          <a:xfrm>
            <a:off x="304800" y="1752600"/>
            <a:ext cx="5486400" cy="4343400"/>
          </a:xfrm>
          <a:ln>
            <a:solidFill>
              <a:schemeClr val="accent2"/>
            </a:solidFill>
            <a:miter lim="800000"/>
            <a:headEnd/>
            <a:tailEnd/>
          </a:ln>
        </p:spPr>
        <p:txBody>
          <a:bodyPr/>
          <a:lstStyle/>
          <a:p>
            <a:pPr algn="r" rtl="1">
              <a:lnSpc>
                <a:spcPct val="90000"/>
              </a:lnSpc>
            </a:pPr>
            <a:r>
              <a:rPr lang="ar-JO" altLang="ja-JP" sz="2800" b="1" dirty="0">
                <a:solidFill>
                  <a:srgbClr val="FF0000"/>
                </a:solidFill>
                <a:latin typeface="Arial" pitchFamily="34" charset="0"/>
                <a:cs typeface="Arial" pitchFamily="34" charset="0"/>
              </a:rPr>
              <a:t>غير محبين للفضة</a:t>
            </a:r>
            <a:endParaRPr lang="en-US" altLang="en-US" sz="2800" b="1" dirty="0">
              <a:solidFill>
                <a:srgbClr val="FF0000"/>
              </a:solidFill>
              <a:latin typeface="Arial" pitchFamily="34" charset="0"/>
              <a:cs typeface="Arial" pitchFamily="34" charset="0"/>
            </a:endParaRPr>
          </a:p>
          <a:p>
            <a:pPr algn="r" rtl="1">
              <a:lnSpc>
                <a:spcPct val="90000"/>
              </a:lnSpc>
            </a:pPr>
            <a:r>
              <a:rPr lang="ar-JO" altLang="en-US" sz="2800" b="1" dirty="0">
                <a:solidFill>
                  <a:srgbClr val="FF0000"/>
                </a:solidFill>
                <a:latin typeface="Arial" pitchFamily="34" charset="0"/>
                <a:cs typeface="Arial" pitchFamily="34" charset="0"/>
              </a:rPr>
              <a:t>غير طماعين – الرغبة بما هو أكثر</a:t>
            </a:r>
            <a:endParaRPr lang="en-US" altLang="en-US" sz="2800" b="1" dirty="0">
              <a:solidFill>
                <a:srgbClr val="FF0000"/>
              </a:solidFill>
              <a:latin typeface="Arial" pitchFamily="34" charset="0"/>
              <a:cs typeface="Arial" pitchFamily="34" charset="0"/>
            </a:endParaRPr>
          </a:p>
          <a:p>
            <a:pPr algn="r" rtl="1">
              <a:lnSpc>
                <a:spcPct val="90000"/>
              </a:lnSpc>
            </a:pPr>
            <a:r>
              <a:rPr lang="ar-JO" altLang="en-US" sz="2800" b="1" dirty="0">
                <a:solidFill>
                  <a:srgbClr val="FF0000"/>
                </a:solidFill>
                <a:latin typeface="Arial" pitchFamily="34" charset="0"/>
                <a:cs typeface="Arial" pitchFamily="34" charset="0"/>
              </a:rPr>
              <a:t>1 بطرس 5: 2</a:t>
            </a:r>
            <a:endParaRPr lang="en-US" altLang="en-US" sz="2800" b="1" dirty="0">
              <a:solidFill>
                <a:srgbClr val="FF0000"/>
              </a:solidFill>
              <a:latin typeface="Arial" pitchFamily="34" charset="0"/>
              <a:cs typeface="Arial" pitchFamily="34" charset="0"/>
            </a:endParaRPr>
          </a:p>
          <a:p>
            <a:pPr algn="r" rtl="1">
              <a:lnSpc>
                <a:spcPct val="90000"/>
              </a:lnSpc>
            </a:pPr>
            <a:r>
              <a:rPr lang="ar-JO" altLang="en-US" sz="2800" b="1" dirty="0">
                <a:solidFill>
                  <a:srgbClr val="FF0000"/>
                </a:solidFill>
                <a:latin typeface="Arial" pitchFamily="34" charset="0"/>
                <a:cs typeface="Arial" pitchFamily="34" charset="0"/>
              </a:rPr>
              <a:t>الماديات ليست أولويته</a:t>
            </a:r>
          </a:p>
          <a:p>
            <a:pPr algn="r" rtl="1">
              <a:lnSpc>
                <a:spcPct val="90000"/>
              </a:lnSpc>
            </a:pPr>
            <a:r>
              <a:rPr lang="ar-JO" altLang="en-US" sz="2800" b="1" dirty="0">
                <a:solidFill>
                  <a:srgbClr val="FF0000"/>
                </a:solidFill>
                <a:latin typeface="Arial" pitchFamily="34" charset="0"/>
                <a:cs typeface="Arial" pitchFamily="34" charset="0"/>
              </a:rPr>
              <a:t>ليس مرتزقًا - يخدم مقابل المال</a:t>
            </a:r>
            <a:endParaRPr lang="en-US" altLang="en-US" sz="2800" b="1" dirty="0">
              <a:solidFill>
                <a:srgbClr val="FF0000"/>
              </a:solidFill>
              <a:latin typeface="Arial" pitchFamily="34" charset="0"/>
              <a:cs typeface="Arial" pitchFamily="34" charset="0"/>
            </a:endParaRPr>
          </a:p>
        </p:txBody>
      </p:sp>
      <p:pic>
        <p:nvPicPr>
          <p:cNvPr id="380931" name="Picture 4" descr="AMD00023"/>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638800" y="1600200"/>
            <a:ext cx="3276600" cy="45720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9091">
                                            <p:txEl>
                                              <p:pRg st="0" end="0"/>
                                            </p:txEl>
                                          </p:spTgt>
                                        </p:tgtEl>
                                        <p:attrNameLst>
                                          <p:attrName>style.visibility</p:attrName>
                                        </p:attrNameLst>
                                      </p:cBhvr>
                                      <p:to>
                                        <p:strVal val="visible"/>
                                      </p:to>
                                    </p:set>
                                    <p:animEffect transition="in" filter="wipe(left)">
                                      <p:cBhvr>
                                        <p:cTn id="7" dur="500"/>
                                        <p:tgtEl>
                                          <p:spTgt spid="890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9091">
                                            <p:txEl>
                                              <p:pRg st="1" end="1"/>
                                            </p:txEl>
                                          </p:spTgt>
                                        </p:tgtEl>
                                        <p:attrNameLst>
                                          <p:attrName>style.visibility</p:attrName>
                                        </p:attrNameLst>
                                      </p:cBhvr>
                                      <p:to>
                                        <p:strVal val="visible"/>
                                      </p:to>
                                    </p:set>
                                    <p:animEffect transition="in" filter="wipe(left)">
                                      <p:cBhvr>
                                        <p:cTn id="12" dur="500"/>
                                        <p:tgtEl>
                                          <p:spTgt spid="8909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9091">
                                            <p:txEl>
                                              <p:pRg st="2" end="2"/>
                                            </p:txEl>
                                          </p:spTgt>
                                        </p:tgtEl>
                                        <p:attrNameLst>
                                          <p:attrName>style.visibility</p:attrName>
                                        </p:attrNameLst>
                                      </p:cBhvr>
                                      <p:to>
                                        <p:strVal val="visible"/>
                                      </p:to>
                                    </p:set>
                                    <p:animEffect transition="in" filter="wipe(left)">
                                      <p:cBhvr>
                                        <p:cTn id="17" dur="500"/>
                                        <p:tgtEl>
                                          <p:spTgt spid="8909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9091">
                                            <p:txEl>
                                              <p:pRg st="3" end="3"/>
                                            </p:txEl>
                                          </p:spTgt>
                                        </p:tgtEl>
                                        <p:attrNameLst>
                                          <p:attrName>style.visibility</p:attrName>
                                        </p:attrNameLst>
                                      </p:cBhvr>
                                      <p:to>
                                        <p:strVal val="visible"/>
                                      </p:to>
                                    </p:set>
                                    <p:animEffect transition="in" filter="wipe(left)">
                                      <p:cBhvr>
                                        <p:cTn id="22" dur="500"/>
                                        <p:tgtEl>
                                          <p:spTgt spid="8909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9091">
                                            <p:txEl>
                                              <p:pRg st="4" end="4"/>
                                            </p:txEl>
                                          </p:spTgt>
                                        </p:tgtEl>
                                        <p:attrNameLst>
                                          <p:attrName>style.visibility</p:attrName>
                                        </p:attrNameLst>
                                      </p:cBhvr>
                                      <p:to>
                                        <p:strVal val="visible"/>
                                      </p:to>
                                    </p:set>
                                    <p:animEffect transition="in" filter="blinds(horizontal)">
                                      <p:cBhvr>
                                        <p:cTn id="27" dur="500"/>
                                        <p:tgtEl>
                                          <p:spTgt spid="890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uild="p"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2"/>
          <p:cNvSpPr>
            <a:spLocks noGrp="1" noChangeArrowheads="1"/>
          </p:cNvSpPr>
          <p:nvPr>
            <p:ph type="title"/>
          </p:nvPr>
        </p:nvSpPr>
        <p:spPr>
          <a:xfrm>
            <a:off x="609600" y="0"/>
            <a:ext cx="7772400" cy="1143000"/>
          </a:xfrm>
        </p:spPr>
        <p:txBody>
          <a:bodyPr/>
          <a:lstStyle/>
          <a:p>
            <a:r>
              <a:rPr lang="ar-JO" altLang="en-US" b="1" u="sng" dirty="0">
                <a:latin typeface="Arial" pitchFamily="34" charset="0"/>
                <a:cs typeface="Arial" pitchFamily="34" charset="0"/>
              </a:rPr>
              <a:t>يتمسك بالحقائق العميقة</a:t>
            </a:r>
            <a:endParaRPr lang="en-US" altLang="en-US" b="1" u="sng" dirty="0">
              <a:latin typeface="Arial" pitchFamily="34" charset="0"/>
              <a:cs typeface="Arial" pitchFamily="34" charset="0"/>
            </a:endParaRPr>
          </a:p>
        </p:txBody>
      </p:sp>
      <p:sp>
        <p:nvSpPr>
          <p:cNvPr id="94211" name="Rectangle 3"/>
          <p:cNvSpPr>
            <a:spLocks noGrp="1" noChangeArrowheads="1"/>
          </p:cNvSpPr>
          <p:nvPr>
            <p:ph type="body" sz="half" idx="1"/>
          </p:nvPr>
        </p:nvSpPr>
        <p:spPr>
          <a:xfrm>
            <a:off x="228600" y="1371600"/>
            <a:ext cx="4876800" cy="4419600"/>
          </a:xfrm>
          <a:ln>
            <a:solidFill>
              <a:schemeClr val="accent2"/>
            </a:solidFill>
            <a:miter lim="800000"/>
            <a:headEnd/>
            <a:tailEnd/>
          </a:ln>
        </p:spPr>
        <p:txBody>
          <a:bodyPr/>
          <a:lstStyle/>
          <a:p>
            <a:pPr algn="r" rtl="1"/>
            <a:r>
              <a:rPr lang="ar-JO" altLang="en-US" b="1" dirty="0">
                <a:solidFill>
                  <a:srgbClr val="FF0000"/>
                </a:solidFill>
                <a:latin typeface="Arial" pitchFamily="34" charset="0"/>
                <a:cs typeface="Arial" pitchFamily="34" charset="0"/>
              </a:rPr>
              <a:t>معرفة كلمة الله</a:t>
            </a:r>
            <a:endParaRPr lang="en-US" altLang="en-US" b="1" dirty="0">
              <a:solidFill>
                <a:srgbClr val="FF0000"/>
              </a:solidFill>
              <a:latin typeface="Arial" pitchFamily="34" charset="0"/>
              <a:cs typeface="Arial" pitchFamily="34" charset="0"/>
            </a:endParaRPr>
          </a:p>
          <a:p>
            <a:pPr algn="r" rtl="1"/>
            <a:r>
              <a:rPr lang="ar-JO" altLang="en-US" b="1" dirty="0">
                <a:solidFill>
                  <a:srgbClr val="FF0000"/>
                </a:solidFill>
                <a:latin typeface="Arial" pitchFamily="34" charset="0"/>
                <a:cs typeface="Arial" pitchFamily="34" charset="0"/>
              </a:rPr>
              <a:t>يشبه المسيح أكثر فأكثر</a:t>
            </a:r>
            <a:endParaRPr lang="en-US" altLang="en-US" b="1" dirty="0">
              <a:solidFill>
                <a:srgbClr val="FF0000"/>
              </a:solidFill>
              <a:latin typeface="Arial" pitchFamily="34" charset="0"/>
              <a:cs typeface="Arial" pitchFamily="34" charset="0"/>
            </a:endParaRPr>
          </a:p>
          <a:p>
            <a:pPr algn="r" rtl="1"/>
            <a:r>
              <a:rPr lang="ar-JO" altLang="en-US" b="1" dirty="0">
                <a:solidFill>
                  <a:srgbClr val="FF0000"/>
                </a:solidFill>
                <a:latin typeface="Arial" pitchFamily="34" charset="0"/>
                <a:cs typeface="Arial" pitchFamily="34" charset="0"/>
              </a:rPr>
              <a:t>عبرانيين 7: 26</a:t>
            </a:r>
            <a:endParaRPr lang="en-US" altLang="en-US" b="1" dirty="0">
              <a:solidFill>
                <a:srgbClr val="FF0000"/>
              </a:solidFill>
              <a:latin typeface="Arial" pitchFamily="34" charset="0"/>
              <a:cs typeface="Arial" pitchFamily="34" charset="0"/>
            </a:endParaRPr>
          </a:p>
          <a:p>
            <a:pPr algn="r" rtl="1"/>
            <a:r>
              <a:rPr lang="ar-JO" altLang="en-US" b="1" dirty="0">
                <a:solidFill>
                  <a:srgbClr val="FF0000"/>
                </a:solidFill>
                <a:latin typeface="Arial" pitchFamily="34" charset="0"/>
                <a:cs typeface="Arial" pitchFamily="34" charset="0"/>
              </a:rPr>
              <a:t>أفسس 4: 15 – 5: 12</a:t>
            </a:r>
            <a:endParaRPr lang="en-US" altLang="en-US" b="1" dirty="0">
              <a:solidFill>
                <a:srgbClr val="FF0000"/>
              </a:solidFill>
              <a:latin typeface="Arial" pitchFamily="34" charset="0"/>
              <a:cs typeface="Arial" pitchFamily="34" charset="0"/>
            </a:endParaRPr>
          </a:p>
        </p:txBody>
      </p:sp>
      <p:pic>
        <p:nvPicPr>
          <p:cNvPr id="381955" name="Picture 4" descr="CTT50174"/>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334000" y="1371600"/>
            <a:ext cx="3386138" cy="46482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42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42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42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42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autoUpdateAnimBg="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Whirlpool design template">
  <a:themeElements>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design template">
      <a:majorFont>
        <a:latin typeface="Tahoma"/>
        <a:ea typeface="ＭＳ Ｐゴシック"/>
        <a:cs typeface="Arial"/>
      </a:majorFont>
      <a:minorFont>
        <a:latin typeface="Tahom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3471</TotalTime>
  <Words>3346</Words>
  <Application>Microsoft Macintosh PowerPoint</Application>
  <PresentationFormat>On-screen Show (4:3)</PresentationFormat>
  <Paragraphs>889</Paragraphs>
  <Slides>115</Slides>
  <Notes>93</Notes>
  <HiddenSlides>0</HiddenSlides>
  <MMClips>0</MMClips>
  <ScaleCrop>false</ScaleCrop>
  <HeadingPairs>
    <vt:vector size="6" baseType="variant">
      <vt:variant>
        <vt:lpstr>Fonts Used</vt:lpstr>
      </vt:variant>
      <vt:variant>
        <vt:i4>17</vt:i4>
      </vt:variant>
      <vt:variant>
        <vt:lpstr>Theme</vt:lpstr>
      </vt:variant>
      <vt:variant>
        <vt:i4>26</vt:i4>
      </vt:variant>
      <vt:variant>
        <vt:lpstr>Slide Titles</vt:lpstr>
      </vt:variant>
      <vt:variant>
        <vt:i4>115</vt:i4>
      </vt:variant>
    </vt:vector>
  </HeadingPairs>
  <TitlesOfParts>
    <vt:vector size="158" baseType="lpstr">
      <vt:lpstr>ＭＳ Ｐゴシック</vt:lpstr>
      <vt:lpstr>SimSun</vt:lpstr>
      <vt:lpstr>Times</vt:lpstr>
      <vt:lpstr>Arial</vt:lpstr>
      <vt:lpstr>Arial Black</vt:lpstr>
      <vt:lpstr>Arial Narrow</vt:lpstr>
      <vt:lpstr>Comic Sans MS</vt:lpstr>
      <vt:lpstr>Engravers MT</vt:lpstr>
      <vt:lpstr>Franklin Gothic Medium</vt:lpstr>
      <vt:lpstr>Garamond</vt:lpstr>
      <vt:lpstr>Helvetica</vt:lpstr>
      <vt:lpstr>Monotype Corsiva</vt:lpstr>
      <vt:lpstr>Tahoma</vt:lpstr>
      <vt:lpstr>Times New Roman</vt:lpstr>
      <vt:lpstr>Trebuchet MS</vt:lpstr>
      <vt:lpstr>Verdana</vt:lpstr>
      <vt:lpstr>Wingdings</vt:lpstr>
      <vt:lpstr>Default Design</vt:lpstr>
      <vt:lpstr>Notebook</vt:lpstr>
      <vt:lpstr>Balance</vt:lpstr>
      <vt:lpstr>1_Default Design</vt:lpstr>
      <vt:lpstr>Gleam</vt:lpstr>
      <vt:lpstr>2_Default Design</vt:lpstr>
      <vt:lpstr>2_Orbit</vt:lpstr>
      <vt:lpstr>1_Blends</vt:lpstr>
      <vt:lpstr>8_Default Design</vt:lpstr>
      <vt:lpstr>1_Schmooze</vt:lpstr>
      <vt:lpstr>1_Whirlpool design template</vt:lpstr>
      <vt:lpstr>2_Blends</vt:lpstr>
      <vt:lpstr>1_Globe</vt:lpstr>
      <vt:lpstr>2_Globe</vt:lpstr>
      <vt:lpstr>2_Slit</vt:lpstr>
      <vt:lpstr>2_untitled 1</vt:lpstr>
      <vt:lpstr>2_Crumple</vt:lpstr>
      <vt:lpstr>7_Default Design</vt:lpstr>
      <vt:lpstr>2_Schmooze</vt:lpstr>
      <vt:lpstr>3_Default Design</vt:lpstr>
      <vt:lpstr>1_Stream</vt:lpstr>
      <vt:lpstr>1_Balance</vt:lpstr>
      <vt:lpstr>2_Balance</vt:lpstr>
      <vt:lpstr>1_Contemporary</vt:lpstr>
      <vt:lpstr>4_Default Design</vt:lpstr>
      <vt:lpstr>1_Azure</vt:lpstr>
      <vt:lpstr>الكهنوت       اليهودي</vt:lpstr>
      <vt:lpstr>مقدمة</vt:lpstr>
      <vt:lpstr>برنامج يوم كاهن هندوسي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الكهنوت اللاوي</vt:lpstr>
      <vt:lpstr>الطبيعة: من هم الكهنة؟</vt:lpstr>
      <vt:lpstr>من كان الكهنة ؟</vt:lpstr>
      <vt:lpstr>Levi's Family Tree</vt:lpstr>
      <vt:lpstr>PowerPoint Presentation</vt:lpstr>
      <vt:lpstr>PowerPoint Presentation</vt:lpstr>
      <vt:lpstr>PowerPoint Presentation</vt:lpstr>
      <vt:lpstr>PowerPoint Presentation</vt:lpstr>
      <vt:lpstr>PowerPoint Presentation</vt:lpstr>
      <vt:lpstr>PowerPoint Presentation</vt:lpstr>
      <vt:lpstr>متطلبات سفر اللاويين ٢١:</vt:lpstr>
      <vt:lpstr>ملابس رئيس الكهنة</vt:lpstr>
      <vt:lpstr>رسامة هارون وأبنائه كهنة</vt:lpstr>
      <vt:lpstr>تباين اللاويين والكهنة</vt:lpstr>
      <vt:lpstr>التفرد: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كهنوت جميع المؤمنين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بطرس 2: 5</vt:lpstr>
      <vt:lpstr>سؤالين</vt:lpstr>
      <vt:lpstr>1. السلطة النهائية في الكنيسة المحلية تعود إلى جماعة المؤمنين</vt:lpstr>
      <vt:lpstr>سلطة الجماعة</vt:lpstr>
      <vt:lpstr>هيكلية       الكنيسة      الأسقفية (مبسط)</vt:lpstr>
      <vt:lpstr>الهيكل المشيخي السفلي</vt:lpstr>
      <vt:lpstr>الهيكل المشيخي الأوسط</vt:lpstr>
      <vt:lpstr>الهيكل المشيخي الأعلى</vt:lpstr>
      <vt:lpstr>ماذا عن        المعمدانيين؟</vt:lpstr>
      <vt:lpstr>سؤالين</vt:lpstr>
      <vt:lpstr>2. النمط الكتابي هو قيادة الكنيسة من قبل الشيوخ</vt:lpstr>
      <vt:lpstr>القيادة المشتركة</vt:lpstr>
      <vt:lpstr>يقود الشيوخ منذ زمن موسى</vt:lpstr>
      <vt:lpstr>من قاد المجمع ؟</vt:lpstr>
      <vt:lpstr>دافع الله عن  القيادة الجماعية  عبر العصور</vt:lpstr>
      <vt:lpstr>أماكن تذكر الشيوخ</vt:lpstr>
      <vt:lpstr>ثلاث وظائف رعوية للشيوخ</vt:lpstr>
      <vt:lpstr>كيف يرتبط الشيوخ بالشمامسة</vt:lpstr>
      <vt:lpstr>كيف يرتبط الشيوخ بالشمامسة</vt:lpstr>
      <vt:lpstr>كيف يرتبط الشيوخ بالشمامسة</vt:lpstr>
      <vt:lpstr>كيف يرتبط الشيوخ بالشمامسة</vt:lpstr>
      <vt:lpstr>كيف يرتبط الشيوخ بالشمامسة</vt:lpstr>
      <vt:lpstr>كيف يرتبط الشيوخ بالشمامسة</vt:lpstr>
      <vt:lpstr>ألا يمكن للكنيسة بهدف التغيير إلى الهيكلية الكتابية أن تطلق على الشمامسة الحاليين اسم الشيوخ فقط؟</vt:lpstr>
      <vt:lpstr>تباينات الشيخ - الشماس</vt:lpstr>
      <vt:lpstr>ماذا عن مؤهلات الشيوخ ؟</vt:lpstr>
      <vt:lpstr>إن القيادة بواسطة الشيوخ وسلطة الجماعة ليسا متناقضين</vt:lpstr>
      <vt:lpstr>جرّب                           اليونانيون   الديمقراطية</vt:lpstr>
      <vt:lpstr>— الفكرة الرئيسية —  السلطة النهائية في الكنيسة المحلية تقع على عاتق الجماعة ولكن يجب أن يُقاد هؤلاء من قبل شيوخ</vt:lpstr>
      <vt:lpstr>So What?</vt:lpstr>
      <vt:lpstr>نقاط عملية</vt:lpstr>
      <vt:lpstr>ماذا عن القادة اليوم؟</vt:lpstr>
      <vt:lpstr>القائمة الإلهية لمواصفات الشماس 1 تيموثاوس 3: 8-13 </vt:lpstr>
      <vt:lpstr>1 تيموثاوس 3: 1-13 نظرة عامة</vt:lpstr>
      <vt:lpstr>ذوي وقار 1 تيموثاوس 3: 8</vt:lpstr>
      <vt:lpstr>مُخلِص</vt:lpstr>
      <vt:lpstr>غير مولعين بالخمر الكثير</vt:lpstr>
      <vt:lpstr>غير طامعين بالربح القبيح</vt:lpstr>
      <vt:lpstr>يتمسك بالحقائق العميقة</vt:lpstr>
      <vt:lpstr>مُمتَحَن (بلا لوم)</vt:lpstr>
      <vt:lpstr>PowerPoint Presentation</vt:lpstr>
      <vt:lpstr>ماذا عن زوجات الشمامسة؟</vt:lpstr>
      <vt:lpstr>يجب أن تكون زوجة الشماس ...</vt:lpstr>
      <vt:lpstr>... أن يكونوا ذوي وقار بالطريقة التي يعيشون بها</vt:lpstr>
      <vt:lpstr>... لا ينبغي أن يكونوا مفترين</vt:lpstr>
      <vt:lpstr>غير مولعين بالخمر الكثير</vt:lpstr>
      <vt:lpstr>.... تعليم ما هو صالح</vt:lpstr>
      <vt:lpstr>بعل امرأة واحدة</vt:lpstr>
      <vt:lpstr>أنظر إلى المرأة الصحيحة</vt:lpstr>
      <vt:lpstr>أولاده</vt:lpstr>
      <vt:lpstr>الضفدع في المقلاة</vt:lpstr>
      <vt:lpstr>مكافآت الشماس</vt:lpstr>
      <vt:lpstr>أعضاء العرض التقديمي الأصليين للمجموعة</vt:lpstr>
      <vt:lpstr>Black</vt:lpstr>
      <vt:lpstr>خلفيات العهد القديم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melvinK</dc:creator>
  <cp:lastModifiedBy>Rick Griffith</cp:lastModifiedBy>
  <cp:revision>82</cp:revision>
  <dcterms:created xsi:type="dcterms:W3CDTF">2005-10-02T03:25:35Z</dcterms:created>
  <dcterms:modified xsi:type="dcterms:W3CDTF">2024-01-08T07:18:24Z</dcterms:modified>
</cp:coreProperties>
</file>