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694" r:id="rId3"/>
    <p:sldMasterId id="2147483651" r:id="rId4"/>
    <p:sldMasterId id="2147483654" r:id="rId5"/>
    <p:sldMasterId id="2147483658" r:id="rId6"/>
    <p:sldMasterId id="2147483662" r:id="rId7"/>
    <p:sldMasterId id="2147483666" r:id="rId8"/>
    <p:sldMasterId id="2147483676" r:id="rId9"/>
    <p:sldMasterId id="2147483688" r:id="rId10"/>
    <p:sldMasterId id="2147483692" r:id="rId11"/>
    <p:sldMasterId id="2147483697" r:id="rId12"/>
    <p:sldMasterId id="2147483962" r:id="rId13"/>
    <p:sldMasterId id="2147484664" r:id="rId14"/>
  </p:sldMasterIdLst>
  <p:notesMasterIdLst>
    <p:notesMasterId r:id="rId50"/>
  </p:notesMasterIdLst>
  <p:sldIdLst>
    <p:sldId id="256" r:id="rId15"/>
    <p:sldId id="260" r:id="rId16"/>
    <p:sldId id="268" r:id="rId17"/>
    <p:sldId id="290" r:id="rId18"/>
    <p:sldId id="266" r:id="rId19"/>
    <p:sldId id="269" r:id="rId20"/>
    <p:sldId id="270" r:id="rId21"/>
    <p:sldId id="271" r:id="rId22"/>
    <p:sldId id="261" r:id="rId23"/>
    <p:sldId id="272" r:id="rId24"/>
    <p:sldId id="259" r:id="rId25"/>
    <p:sldId id="258" r:id="rId26"/>
    <p:sldId id="262" r:id="rId27"/>
    <p:sldId id="265" r:id="rId28"/>
    <p:sldId id="289" r:id="rId29"/>
    <p:sldId id="275" r:id="rId30"/>
    <p:sldId id="274" r:id="rId31"/>
    <p:sldId id="293" r:id="rId32"/>
    <p:sldId id="277" r:id="rId33"/>
    <p:sldId id="278" r:id="rId34"/>
    <p:sldId id="279" r:id="rId35"/>
    <p:sldId id="276" r:id="rId36"/>
    <p:sldId id="273" r:id="rId37"/>
    <p:sldId id="280" r:id="rId38"/>
    <p:sldId id="281" r:id="rId39"/>
    <p:sldId id="282" r:id="rId40"/>
    <p:sldId id="283" r:id="rId41"/>
    <p:sldId id="284" r:id="rId42"/>
    <p:sldId id="285" r:id="rId43"/>
    <p:sldId id="286" r:id="rId44"/>
    <p:sldId id="287" r:id="rId45"/>
    <p:sldId id="288" r:id="rId46"/>
    <p:sldId id="257" r:id="rId47"/>
    <p:sldId id="291" r:id="rId48"/>
    <p:sldId id="294"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0"/>
    <a:srgbClr val="000000"/>
    <a:srgbClr val="045500"/>
    <a:srgbClr val="CC0099"/>
    <a:srgbClr val="EC210C"/>
    <a:srgbClr val="6B33C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83"/>
    <p:restoredTop sz="94811"/>
  </p:normalViewPr>
  <p:slideViewPr>
    <p:cSldViewPr>
      <p:cViewPr varScale="1">
        <p:scale>
          <a:sx n="131" d="100"/>
          <a:sy n="131" d="100"/>
        </p:scale>
        <p:origin x="1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2" charset="0"/>
                <a:ea typeface="+mn-ea"/>
                <a:cs typeface="+mn-cs"/>
              </a:defRPr>
            </a:lvl1pPr>
          </a:lstStyle>
          <a:p>
            <a:pPr>
              <a:defRPr/>
            </a:pPr>
            <a:endParaRPr lang="en-US"/>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E5CB9A9-1418-9A40-B975-70E8016D0F99}" type="slidenum">
              <a:rPr lang="en-US"/>
              <a:pPr>
                <a:defRPr/>
              </a:pPr>
              <a:t>‹#›</a:t>
            </a:fld>
            <a:endParaRPr lang="en-US"/>
          </a:p>
        </p:txBody>
      </p:sp>
    </p:spTree>
    <p:extLst>
      <p:ext uri="{BB962C8B-B14F-4D97-AF65-F5344CB8AC3E}">
        <p14:creationId xmlns:p14="http://schemas.microsoft.com/office/powerpoint/2010/main" val="27024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6CFAE3F-304E-8244-B57C-A5CA2965ADB1}" type="slidenum">
              <a:rPr lang="en-US" sz="1200">
                <a:latin typeface="Arial" charset="0"/>
              </a:rPr>
              <a:pPr/>
              <a:t>1</a:t>
            </a:fld>
            <a:endParaRPr lang="en-US" sz="120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09BB818-B9FE-D44F-B972-FC1ABD2DAEE1}" type="slidenum">
              <a:rPr lang="en-US" sz="1200">
                <a:latin typeface="Arial" charset="0"/>
              </a:rPr>
              <a:pPr/>
              <a:t>19</a:t>
            </a:fld>
            <a:endParaRPr lang="en-US" sz="1200">
              <a:latin typeface="Arial" charset="0"/>
            </a:endParaRPr>
          </a:p>
        </p:txBody>
      </p:sp>
      <p:sp>
        <p:nvSpPr>
          <p:cNvPr id="193538" name="Rectangle 2"/>
          <p:cNvSpPr>
            <a:spLocks noGrp="1" noRot="1" noChangeAspect="1" noChangeArrowheads="1"/>
          </p:cNvSpPr>
          <p:nvPr>
            <p:ph type="sldImg"/>
          </p:nvPr>
        </p:nvSpPr>
        <p:spPr>
          <a:xfrm>
            <a:off x="1150938" y="692150"/>
            <a:ext cx="4556125" cy="3416300"/>
          </a:xfrm>
          <a:solidFill>
            <a:srgbClr val="FFFFFF"/>
          </a:solidFill>
          <a:ln/>
        </p:spPr>
      </p:sp>
      <p:sp>
        <p:nvSpPr>
          <p:cNvPr id="1935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C0A6F71D-3EE6-FD41-BE22-141F31BC781F}" type="slidenum">
              <a:rPr lang="en-US" sz="1200">
                <a:latin typeface="Arial" charset="0"/>
              </a:rPr>
              <a:pPr/>
              <a:t>20</a:t>
            </a:fld>
            <a:endParaRPr lang="en-US" sz="1200">
              <a:latin typeface="Arial" charset="0"/>
            </a:endParaRPr>
          </a:p>
        </p:txBody>
      </p:sp>
      <p:sp>
        <p:nvSpPr>
          <p:cNvPr id="195586" name="Rectangle 2"/>
          <p:cNvSpPr>
            <a:spLocks noGrp="1" noRot="1" noChangeAspect="1" noChangeArrowheads="1"/>
          </p:cNvSpPr>
          <p:nvPr>
            <p:ph type="sldImg"/>
          </p:nvPr>
        </p:nvSpPr>
        <p:spPr>
          <a:xfrm>
            <a:off x="1150938" y="692150"/>
            <a:ext cx="4556125" cy="3416300"/>
          </a:xfrm>
          <a:solidFill>
            <a:srgbClr val="FFFFFF"/>
          </a:solidFill>
          <a:ln/>
        </p:spPr>
      </p:sp>
      <p:sp>
        <p:nvSpPr>
          <p:cNvPr id="1955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0E435F9-FAE3-0144-80C8-9833457BFA0B}" type="slidenum">
              <a:rPr lang="en-US" sz="1200">
                <a:latin typeface="Arial" charset="0"/>
              </a:rPr>
              <a:pPr/>
              <a:t>21</a:t>
            </a:fld>
            <a:endParaRPr lang="en-US" sz="1200">
              <a:latin typeface="Arial" charset="0"/>
            </a:endParaRPr>
          </a:p>
        </p:txBody>
      </p:sp>
      <p:sp>
        <p:nvSpPr>
          <p:cNvPr id="197634" name="Rectangle 2"/>
          <p:cNvSpPr>
            <a:spLocks noGrp="1" noRot="1" noChangeAspect="1" noChangeArrowheads="1"/>
          </p:cNvSpPr>
          <p:nvPr>
            <p:ph type="sldImg"/>
          </p:nvPr>
        </p:nvSpPr>
        <p:spPr>
          <a:xfrm>
            <a:off x="1150938" y="692150"/>
            <a:ext cx="4556125" cy="3416300"/>
          </a:xfrm>
          <a:solidFill>
            <a:srgbClr val="FFFFFF"/>
          </a:solidFill>
          <a:ln/>
        </p:spPr>
      </p:sp>
      <p:sp>
        <p:nvSpPr>
          <p:cNvPr id="19763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FD91923-31FF-0D43-90A2-66FCBA1B4D12}" type="slidenum">
              <a:rPr lang="en-US" sz="1200">
                <a:latin typeface="Arial" charset="0"/>
              </a:rPr>
              <a:pPr/>
              <a:t>23</a:t>
            </a:fld>
            <a:endParaRPr lang="en-US" sz="1200">
              <a:latin typeface="Arial"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a:latin typeface="Arial" charset="0"/>
                <a:ea typeface="ＭＳ Ｐゴシック" charset="0"/>
                <a:cs typeface="ＭＳ Ｐゴシック" charset="0"/>
              </a:rPr>
              <a:t>Imad Shehadeh, </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The Predicament of Islamic Monotheism,</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Bibliotheca Sacra 161 (April-June 2004): 162.</a:t>
            </a:r>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790635C-3739-AC41-9005-7A4ACC67B9E2}" type="slidenum">
              <a:rPr lang="en-US" sz="1200">
                <a:latin typeface="Arial" charset="0"/>
              </a:rPr>
              <a:pPr/>
              <a:t>24</a:t>
            </a:fld>
            <a:endParaRPr lang="en-US" sz="1200">
              <a:latin typeface="Arial"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FA5B1C4D-3A07-964C-AAA3-778F3EBD1681}" type="slidenum">
              <a:rPr lang="en-US" sz="1200">
                <a:latin typeface="Arial" charset="0"/>
              </a:rPr>
              <a:pPr/>
              <a:t>25</a:t>
            </a:fld>
            <a:endParaRPr lang="en-US" sz="1200">
              <a:latin typeface="Arial"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2361B09-833B-9742-9262-B1D62B98166A}" type="slidenum">
              <a:rPr lang="en-US" sz="1200">
                <a:latin typeface="Arial" charset="0"/>
              </a:rPr>
              <a:pPr/>
              <a:t>26</a:t>
            </a:fld>
            <a:endParaRPr lang="en-US" sz="1200">
              <a:latin typeface="Arial"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A3C164C-D748-4849-A279-D303A61470A8}" type="slidenum">
              <a:rPr lang="en-US" sz="1200">
                <a:latin typeface="Arial" charset="0"/>
              </a:rPr>
              <a:pPr/>
              <a:t>27</a:t>
            </a:fld>
            <a:endParaRPr lang="en-US" sz="1200">
              <a:latin typeface="Arial"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DD1C2EA-A886-8142-BBAE-B33FED74834A}" type="slidenum">
              <a:rPr lang="en-US" sz="1200">
                <a:latin typeface="Arial" charset="0"/>
              </a:rPr>
              <a:pPr/>
              <a:t>28</a:t>
            </a:fld>
            <a:endParaRPr lang="en-US" sz="1200">
              <a:latin typeface="Arial"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7D54FD4B-0280-4545-8A92-D7CFD851A1A9}" type="slidenum">
              <a:rPr lang="en-US" sz="1200">
                <a:latin typeface="Arial" charset="0"/>
              </a:rPr>
              <a:pPr/>
              <a:t>29</a:t>
            </a:fld>
            <a:endParaRPr lang="en-US" sz="1200">
              <a:latin typeface="Arial"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8BA724E-E4D4-DA46-AE39-5D5E2BAC1278}" type="slidenum">
              <a:rPr lang="en-US" sz="1200">
                <a:latin typeface="Arial" charset="0"/>
              </a:rPr>
              <a:pPr/>
              <a:t>2</a:t>
            </a:fld>
            <a:endParaRPr lang="en-US" sz="1200">
              <a:latin typeface="Arial"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7A2962D-CB85-BB4E-B197-0EF44A4E44A1}" type="slidenum">
              <a:rPr lang="en-US" sz="1200">
                <a:latin typeface="Arial" charset="0"/>
              </a:rPr>
              <a:pPr/>
              <a:t>30</a:t>
            </a:fld>
            <a:endParaRPr lang="en-US" sz="1200">
              <a:latin typeface="Arial"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495A502-8780-3D45-A6DC-619359598EEB}" type="slidenum">
              <a:rPr lang="en-US" sz="1200">
                <a:latin typeface="Arial" charset="0"/>
              </a:rPr>
              <a:pPr/>
              <a:t>31</a:t>
            </a:fld>
            <a:endParaRPr lang="en-US" sz="1200">
              <a:latin typeface="Arial"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B4DB98D-8C63-3F48-94E1-9F6360B47BA4}" type="slidenum">
              <a:rPr lang="en-US" sz="1200">
                <a:latin typeface="Arial" charset="0"/>
              </a:rPr>
              <a:pPr/>
              <a:t>32</a:t>
            </a:fld>
            <a:endParaRPr lang="en-US" sz="1200">
              <a:latin typeface="Arial"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3B99B4C-2A9B-EA42-BBCE-62D093E7E456}" type="slidenum">
              <a:rPr lang="en-US" sz="1200">
                <a:latin typeface="Arial" charset="0"/>
              </a:rPr>
              <a:pPr/>
              <a:t>5</a:t>
            </a:fld>
            <a:endParaRPr lang="en-US" sz="1200">
              <a:latin typeface="Arial"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Lao-Tzu, Tao-te-ching.  Tr. Léon Wieger.  English version by Derek Bryce (Lampeter, UK: Llanerch Pub., 1991), 13; cited by Bill Cooper, After the Flood (Chichester, England: New Wine Press, 1995), 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0A7E323-DDAF-3748-8BB3-CBFCEBA4E048}" type="slidenum">
              <a:rPr lang="en-US" sz="1200">
                <a:latin typeface="Arial" charset="0"/>
              </a:rPr>
              <a:pPr/>
              <a:t>6</a:t>
            </a:fld>
            <a:endParaRPr lang="en-US" sz="1200">
              <a:latin typeface="Arial"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Hesiod.  Theogony, tr. Norman Brown (New York: Bobbs-Merrill, 1953), 15; cited by </a:t>
            </a:r>
            <a:r>
              <a:rPr lang="en-US">
                <a:latin typeface="Times" charset="0"/>
                <a:ea typeface="ＭＳ Ｐゴシック" charset="0"/>
                <a:cs typeface="ＭＳ Ｐゴシック" charset="0"/>
              </a:rPr>
              <a:t>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a:t>
            </a:r>
            <a:r>
              <a:rPr lang="en-US">
                <a:latin typeface="Times New Roman" charset="0"/>
                <a:ea typeface="ＭＳ Ｐゴシック" charset="0"/>
                <a:cs typeface="ＭＳ Ｐゴシック" charset="0"/>
              </a:rPr>
              <a:t>19.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C03FB4B-4B7F-3845-893A-6A9BCE80FED7}" type="slidenum">
              <a:rPr lang="en-US" sz="1200">
                <a:latin typeface="Arial" charset="0"/>
              </a:rPr>
              <a:pPr/>
              <a:t>7</a:t>
            </a:fld>
            <a:endParaRPr lang="en-US" sz="1200">
              <a:latin typeface="Arial"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Jonathan Barnes, Early Greek Philosophy (Harmondsworth, England: Penguin Classics, 1987), 95-97; cited by Cooper, 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B6F9E64-A2F6-9240-83A9-2668E6CC88E4}" type="slidenum">
              <a:rPr lang="en-US" sz="1200">
                <a:latin typeface="Arial" charset="0"/>
              </a:rPr>
              <a:pPr/>
              <a:t>8</a:t>
            </a:fld>
            <a:endParaRPr lang="en-US" sz="1200">
              <a:latin typeface="Arial"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Plato, Timaeus and Criteas, tr. Desmond Lee (Harmondsworth, England: Penguin Classics, 1965), 42; cited by Cooper, 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6B01161-8A20-244D-924A-2B46BD258BA3}" type="slidenum">
              <a:rPr lang="en-US" sz="1200">
                <a:latin typeface="Arial" charset="0"/>
              </a:rPr>
              <a:pPr/>
              <a:t>10</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Jonathan Barnes, </a:t>
            </a:r>
            <a:r>
              <a:rPr lang="en-US" i="1">
                <a:latin typeface="Times" charset="0"/>
                <a:ea typeface="ＭＳ Ｐゴシック" charset="0"/>
                <a:cs typeface="ＭＳ Ｐゴシック" charset="0"/>
              </a:rPr>
              <a:t>Early Greek Philosophy</a:t>
            </a:r>
            <a:r>
              <a:rPr lang="en-US">
                <a:latin typeface="Times" charset="0"/>
                <a:ea typeface="ＭＳ Ｐゴシック" charset="0"/>
                <a:cs typeface="ＭＳ Ｐゴシック" charset="0"/>
              </a:rPr>
              <a:t> (Harmondsworth, England: Penguin Classics, 1987), 73; cited by 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21.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90050A56-B579-6A4D-B777-E583BC6BE494}" type="slidenum">
              <a:rPr lang="en-US" sz="1200">
                <a:latin typeface="Arial" charset="0"/>
              </a:rPr>
              <a:pPr/>
              <a:t>14</a:t>
            </a:fld>
            <a:endParaRPr lang="en-US" sz="1200">
              <a:latin typeface="Arial"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07F631E-2561-0440-A390-C3D41E3A5FED}" type="slidenum">
              <a:rPr lang="en-US" sz="1200">
                <a:latin typeface="Arial" charset="0"/>
              </a:rPr>
              <a:pPr/>
              <a:t>15</a:t>
            </a:fld>
            <a:endParaRPr lang="en-US" sz="1200">
              <a:latin typeface="Arial" charset="0"/>
            </a:endParaRPr>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967F01A-F147-1045-9653-AD5ACAE441B2}" type="slidenum">
              <a:rPr lang="en-US"/>
              <a:pPr>
                <a:defRPr/>
              </a:pPr>
              <a:t>‹#›</a:t>
            </a:fld>
            <a:endParaRPr lang="en-US"/>
          </a:p>
        </p:txBody>
      </p:sp>
    </p:spTree>
    <p:extLst>
      <p:ext uri="{BB962C8B-B14F-4D97-AF65-F5344CB8AC3E}">
        <p14:creationId xmlns:p14="http://schemas.microsoft.com/office/powerpoint/2010/main" val="6353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B8E08E-7269-4F49-B993-3C0A4C885EC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1195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041DCA-11BF-3340-9741-4CF8E313A6E5}" type="slidenum">
              <a:rPr lang="en-US"/>
              <a:pPr>
                <a:defRPr/>
              </a:pPr>
              <a:t>‹#›</a:t>
            </a:fld>
            <a:endParaRPr lang="en-US"/>
          </a:p>
        </p:txBody>
      </p:sp>
    </p:spTree>
    <p:extLst>
      <p:ext uri="{BB962C8B-B14F-4D97-AF65-F5344CB8AC3E}">
        <p14:creationId xmlns:p14="http://schemas.microsoft.com/office/powerpoint/2010/main" val="2573606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924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457200"/>
            <a:ext cx="5619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5F4D4C3-9568-F24E-9255-0EC9657187F0}" type="slidenum">
              <a:rPr lang="en-US"/>
              <a:pPr>
                <a:defRPr/>
              </a:pPr>
              <a:t>‹#›</a:t>
            </a:fld>
            <a:endParaRPr lang="en-US"/>
          </a:p>
        </p:txBody>
      </p:sp>
    </p:spTree>
    <p:extLst>
      <p:ext uri="{BB962C8B-B14F-4D97-AF65-F5344CB8AC3E}">
        <p14:creationId xmlns:p14="http://schemas.microsoft.com/office/powerpoint/2010/main" val="1253169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1878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96B20-BB76-DA4C-99B9-02A493A98F77}" type="slidenum">
              <a:rPr lang="en-US"/>
              <a:pPr>
                <a:defRPr/>
              </a:pPr>
              <a:t>‹#›</a:t>
            </a:fld>
            <a:endParaRPr lang="en-US"/>
          </a:p>
        </p:txBody>
      </p:sp>
    </p:spTree>
    <p:extLst>
      <p:ext uri="{BB962C8B-B14F-4D97-AF65-F5344CB8AC3E}">
        <p14:creationId xmlns:p14="http://schemas.microsoft.com/office/powerpoint/2010/main" val="1441755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904A3-2212-974A-94F2-342D434B18AD}" type="slidenum">
              <a:rPr lang="en-US"/>
              <a:pPr>
                <a:defRPr/>
              </a:pPr>
              <a:t>‹#›</a:t>
            </a:fld>
            <a:endParaRPr lang="en-US"/>
          </a:p>
        </p:txBody>
      </p:sp>
    </p:spTree>
    <p:extLst>
      <p:ext uri="{BB962C8B-B14F-4D97-AF65-F5344CB8AC3E}">
        <p14:creationId xmlns:p14="http://schemas.microsoft.com/office/powerpoint/2010/main" val="4282706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8BF37-88AB-444F-9E8D-18DDFDE5B08E}" type="slidenum">
              <a:rPr lang="en-US"/>
              <a:pPr>
                <a:defRPr/>
              </a:pPr>
              <a:t>‹#›</a:t>
            </a:fld>
            <a:endParaRPr lang="en-US"/>
          </a:p>
        </p:txBody>
      </p:sp>
    </p:spTree>
    <p:extLst>
      <p:ext uri="{BB962C8B-B14F-4D97-AF65-F5344CB8AC3E}">
        <p14:creationId xmlns:p14="http://schemas.microsoft.com/office/powerpoint/2010/main" val="1641641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64645-AF65-964F-825B-341730518168}" type="slidenum">
              <a:rPr lang="en-US"/>
              <a:pPr>
                <a:defRPr/>
              </a:pPr>
              <a:t>‹#›</a:t>
            </a:fld>
            <a:endParaRPr lang="en-US"/>
          </a:p>
        </p:txBody>
      </p:sp>
    </p:spTree>
    <p:extLst>
      <p:ext uri="{BB962C8B-B14F-4D97-AF65-F5344CB8AC3E}">
        <p14:creationId xmlns:p14="http://schemas.microsoft.com/office/powerpoint/2010/main" val="1593349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74EA68-F4B5-5E49-A62B-DBD54E3C6ECD}" type="slidenum">
              <a:rPr lang="en-US"/>
              <a:pPr>
                <a:defRPr/>
              </a:pPr>
              <a:t>‹#›</a:t>
            </a:fld>
            <a:endParaRPr lang="en-US"/>
          </a:p>
        </p:txBody>
      </p:sp>
    </p:spTree>
    <p:extLst>
      <p:ext uri="{BB962C8B-B14F-4D97-AF65-F5344CB8AC3E}">
        <p14:creationId xmlns:p14="http://schemas.microsoft.com/office/powerpoint/2010/main" val="36152655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9EA19-93A3-9C49-9C9A-6A82930693C2}" type="slidenum">
              <a:rPr lang="en-US"/>
              <a:pPr>
                <a:defRPr/>
              </a:pPr>
              <a:t>‹#›</a:t>
            </a:fld>
            <a:endParaRPr lang="en-US"/>
          </a:p>
        </p:txBody>
      </p:sp>
    </p:spTree>
    <p:extLst>
      <p:ext uri="{BB962C8B-B14F-4D97-AF65-F5344CB8AC3E}">
        <p14:creationId xmlns:p14="http://schemas.microsoft.com/office/powerpoint/2010/main" val="423120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34E5D4-D28C-9E42-B603-F2C584AFEFBB}" type="slidenum">
              <a:rPr lang="en-US"/>
              <a:pPr>
                <a:defRPr/>
              </a:pPr>
              <a:t>‹#›</a:t>
            </a:fld>
            <a:endParaRPr lang="en-US"/>
          </a:p>
        </p:txBody>
      </p:sp>
    </p:spTree>
    <p:extLst>
      <p:ext uri="{BB962C8B-B14F-4D97-AF65-F5344CB8AC3E}">
        <p14:creationId xmlns:p14="http://schemas.microsoft.com/office/powerpoint/2010/main" val="3333028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B0786-2E73-5242-8060-C12E98F8F20D}" type="slidenum">
              <a:rPr lang="en-US"/>
              <a:pPr>
                <a:defRPr/>
              </a:pPr>
              <a:t>‹#›</a:t>
            </a:fld>
            <a:endParaRPr lang="en-US"/>
          </a:p>
        </p:txBody>
      </p:sp>
    </p:spTree>
    <p:extLst>
      <p:ext uri="{BB962C8B-B14F-4D97-AF65-F5344CB8AC3E}">
        <p14:creationId xmlns:p14="http://schemas.microsoft.com/office/powerpoint/2010/main" val="36041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7DC85-216D-194D-A1D9-2F41B3F06CC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91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17D2A-056E-8547-A9F9-6DA3533EB5DE}" type="slidenum">
              <a:rPr lang="en-US"/>
              <a:pPr>
                <a:defRPr/>
              </a:pPr>
              <a:t>‹#›</a:t>
            </a:fld>
            <a:endParaRPr lang="en-US"/>
          </a:p>
        </p:txBody>
      </p:sp>
    </p:spTree>
    <p:extLst>
      <p:ext uri="{BB962C8B-B14F-4D97-AF65-F5344CB8AC3E}">
        <p14:creationId xmlns:p14="http://schemas.microsoft.com/office/powerpoint/2010/main" val="26460967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51ED7-C376-7E48-A637-7FC730C770E6}" type="slidenum">
              <a:rPr lang="en-US"/>
              <a:pPr>
                <a:defRPr/>
              </a:pPr>
              <a:t>‹#›</a:t>
            </a:fld>
            <a:endParaRPr lang="en-US"/>
          </a:p>
        </p:txBody>
      </p:sp>
    </p:spTree>
    <p:extLst>
      <p:ext uri="{BB962C8B-B14F-4D97-AF65-F5344CB8AC3E}">
        <p14:creationId xmlns:p14="http://schemas.microsoft.com/office/powerpoint/2010/main" val="2853091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238F3-BBEB-634F-A049-25591CE442B8}" type="slidenum">
              <a:rPr lang="en-US"/>
              <a:pPr>
                <a:defRPr/>
              </a:pPr>
              <a:t>‹#›</a:t>
            </a:fld>
            <a:endParaRPr lang="en-US"/>
          </a:p>
        </p:txBody>
      </p:sp>
    </p:spTree>
    <p:extLst>
      <p:ext uri="{BB962C8B-B14F-4D97-AF65-F5344CB8AC3E}">
        <p14:creationId xmlns:p14="http://schemas.microsoft.com/office/powerpoint/2010/main" val="144263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6453D-0C67-B64D-AF3A-55B2B51BE5DA}" type="slidenum">
              <a:rPr lang="en-US"/>
              <a:pPr>
                <a:defRPr/>
              </a:pPr>
              <a:t>‹#›</a:t>
            </a:fld>
            <a:endParaRPr lang="en-US"/>
          </a:p>
        </p:txBody>
      </p:sp>
    </p:spTree>
    <p:extLst>
      <p:ext uri="{BB962C8B-B14F-4D97-AF65-F5344CB8AC3E}">
        <p14:creationId xmlns:p14="http://schemas.microsoft.com/office/powerpoint/2010/main" val="24919591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626B4-3417-504E-8F74-05E1ACA33276}" type="slidenum">
              <a:rPr lang="en-US"/>
              <a:pPr>
                <a:defRPr/>
              </a:pPr>
              <a:t>‹#›</a:t>
            </a:fld>
            <a:endParaRPr lang="en-US"/>
          </a:p>
        </p:txBody>
      </p:sp>
    </p:spTree>
    <p:extLst>
      <p:ext uri="{BB962C8B-B14F-4D97-AF65-F5344CB8AC3E}">
        <p14:creationId xmlns:p14="http://schemas.microsoft.com/office/powerpoint/2010/main" val="514176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054C1-D446-4343-9B65-7932B2451EA0}" type="slidenum">
              <a:rPr lang="en-US"/>
              <a:pPr>
                <a:defRPr/>
              </a:pPr>
              <a:t>‹#›</a:t>
            </a:fld>
            <a:endParaRPr lang="en-US"/>
          </a:p>
        </p:txBody>
      </p:sp>
    </p:spTree>
    <p:extLst>
      <p:ext uri="{BB962C8B-B14F-4D97-AF65-F5344CB8AC3E}">
        <p14:creationId xmlns:p14="http://schemas.microsoft.com/office/powerpoint/2010/main" val="3711730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7263D-9377-AF43-A571-00374FFD27E6}" type="slidenum">
              <a:rPr lang="en-US"/>
              <a:pPr>
                <a:defRPr/>
              </a:pPr>
              <a:t>‹#›</a:t>
            </a:fld>
            <a:endParaRPr lang="en-US"/>
          </a:p>
        </p:txBody>
      </p:sp>
    </p:spTree>
    <p:extLst>
      <p:ext uri="{BB962C8B-B14F-4D97-AF65-F5344CB8AC3E}">
        <p14:creationId xmlns:p14="http://schemas.microsoft.com/office/powerpoint/2010/main" val="378133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46C357-8376-CD43-A529-F6E0AB92E620}" type="slidenum">
              <a:rPr lang="en-US"/>
              <a:pPr>
                <a:defRPr/>
              </a:pPr>
              <a:t>‹#›</a:t>
            </a:fld>
            <a:endParaRPr lang="en-US"/>
          </a:p>
        </p:txBody>
      </p:sp>
    </p:spTree>
    <p:extLst>
      <p:ext uri="{BB962C8B-B14F-4D97-AF65-F5344CB8AC3E}">
        <p14:creationId xmlns:p14="http://schemas.microsoft.com/office/powerpoint/2010/main" val="977914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4F633-E711-8041-87C1-42D53FB444F2}" type="slidenum">
              <a:rPr lang="en-US"/>
              <a:pPr>
                <a:defRPr/>
              </a:pPr>
              <a:t>‹#›</a:t>
            </a:fld>
            <a:endParaRPr lang="en-US"/>
          </a:p>
        </p:txBody>
      </p:sp>
    </p:spTree>
    <p:extLst>
      <p:ext uri="{BB962C8B-B14F-4D97-AF65-F5344CB8AC3E}">
        <p14:creationId xmlns:p14="http://schemas.microsoft.com/office/powerpoint/2010/main" val="2219736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EB38D7-24B2-6C42-862B-E705E57D02D7}" type="slidenum">
              <a:rPr lang="en-US"/>
              <a:pPr>
                <a:defRPr/>
              </a:pPr>
              <a:t>‹#›</a:t>
            </a:fld>
            <a:endParaRPr lang="en-US"/>
          </a:p>
        </p:txBody>
      </p:sp>
    </p:spTree>
    <p:extLst>
      <p:ext uri="{BB962C8B-B14F-4D97-AF65-F5344CB8AC3E}">
        <p14:creationId xmlns:p14="http://schemas.microsoft.com/office/powerpoint/2010/main" val="289142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E7A7F68-64BE-A34A-AB58-FD710F92229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8669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A9A5D-C8B0-EE4D-B88A-DA975B3152D9}" type="slidenum">
              <a:rPr lang="en-US"/>
              <a:pPr>
                <a:defRPr/>
              </a:pPr>
              <a:t>‹#›</a:t>
            </a:fld>
            <a:endParaRPr lang="en-US"/>
          </a:p>
        </p:txBody>
      </p:sp>
    </p:spTree>
    <p:extLst>
      <p:ext uri="{BB962C8B-B14F-4D97-AF65-F5344CB8AC3E}">
        <p14:creationId xmlns:p14="http://schemas.microsoft.com/office/powerpoint/2010/main" val="24787699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2EC35-E67E-EF46-8D36-F3ECC838A906}" type="slidenum">
              <a:rPr lang="en-US"/>
              <a:pPr>
                <a:defRPr/>
              </a:pPr>
              <a:t>‹#›</a:t>
            </a:fld>
            <a:endParaRPr lang="en-US"/>
          </a:p>
        </p:txBody>
      </p:sp>
    </p:spTree>
    <p:extLst>
      <p:ext uri="{BB962C8B-B14F-4D97-AF65-F5344CB8AC3E}">
        <p14:creationId xmlns:p14="http://schemas.microsoft.com/office/powerpoint/2010/main" val="240348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3B5E8-DBC8-A646-B87A-0091305DC46F}" type="slidenum">
              <a:rPr lang="en-US"/>
              <a:pPr>
                <a:defRPr/>
              </a:pPr>
              <a:t>‹#›</a:t>
            </a:fld>
            <a:endParaRPr lang="en-US"/>
          </a:p>
        </p:txBody>
      </p:sp>
    </p:spTree>
    <p:extLst>
      <p:ext uri="{BB962C8B-B14F-4D97-AF65-F5344CB8AC3E}">
        <p14:creationId xmlns:p14="http://schemas.microsoft.com/office/powerpoint/2010/main" val="19881479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1B83C-970A-6140-B219-112AB7DDFC95}" type="slidenum">
              <a:rPr lang="en-US"/>
              <a:pPr>
                <a:defRPr/>
              </a:pPr>
              <a:t>‹#›</a:t>
            </a:fld>
            <a:endParaRPr lang="en-US"/>
          </a:p>
        </p:txBody>
      </p:sp>
    </p:spTree>
    <p:extLst>
      <p:ext uri="{BB962C8B-B14F-4D97-AF65-F5344CB8AC3E}">
        <p14:creationId xmlns:p14="http://schemas.microsoft.com/office/powerpoint/2010/main" val="1460064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219200" y="5257800"/>
            <a:ext cx="6553200" cy="762000"/>
          </a:xfrm>
        </p:spPr>
        <p:txBody>
          <a:bodyPr/>
          <a:lstStyle>
            <a:lvl1pPr marL="0" indent="0" algn="ctr">
              <a:buFont typeface="Trebuchet MS" pitchFamily="-112" charset="0"/>
              <a:buNone/>
              <a:defRPr sz="2800">
                <a:solidFill>
                  <a:srgbClr val="000000"/>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B6F362-2590-3148-8E36-F1166453D7A4}" type="slidenum">
              <a:rPr lang="en-US"/>
              <a:pPr>
                <a:defRPr/>
              </a:pPr>
              <a:t>‹#›</a:t>
            </a:fld>
            <a:endParaRPr lang="en-US"/>
          </a:p>
        </p:txBody>
      </p:sp>
    </p:spTree>
    <p:extLst>
      <p:ext uri="{BB962C8B-B14F-4D97-AF65-F5344CB8AC3E}">
        <p14:creationId xmlns:p14="http://schemas.microsoft.com/office/powerpoint/2010/main" val="1562114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BD036-2524-3F42-A9B4-A5B58667A373}" type="slidenum">
              <a:rPr lang="en-US"/>
              <a:pPr>
                <a:defRPr/>
              </a:pPr>
              <a:t>‹#›</a:t>
            </a:fld>
            <a:endParaRPr lang="en-US"/>
          </a:p>
        </p:txBody>
      </p:sp>
    </p:spTree>
    <p:extLst>
      <p:ext uri="{BB962C8B-B14F-4D97-AF65-F5344CB8AC3E}">
        <p14:creationId xmlns:p14="http://schemas.microsoft.com/office/powerpoint/2010/main" val="593531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531C0-092C-134D-83D0-728B507E7BA5}" type="slidenum">
              <a:rPr lang="en-US"/>
              <a:pPr>
                <a:defRPr/>
              </a:pPr>
              <a:t>‹#›</a:t>
            </a:fld>
            <a:endParaRPr lang="en-US"/>
          </a:p>
        </p:txBody>
      </p:sp>
    </p:spTree>
    <p:extLst>
      <p:ext uri="{BB962C8B-B14F-4D97-AF65-F5344CB8AC3E}">
        <p14:creationId xmlns:p14="http://schemas.microsoft.com/office/powerpoint/2010/main" val="3968598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FADF4-CB2C-AC42-ABE2-B06AB04E8AE8}" type="slidenum">
              <a:rPr lang="en-US"/>
              <a:pPr>
                <a:defRPr/>
              </a:pPr>
              <a:t>‹#›</a:t>
            </a:fld>
            <a:endParaRPr lang="en-US"/>
          </a:p>
        </p:txBody>
      </p:sp>
    </p:spTree>
    <p:extLst>
      <p:ext uri="{BB962C8B-B14F-4D97-AF65-F5344CB8AC3E}">
        <p14:creationId xmlns:p14="http://schemas.microsoft.com/office/powerpoint/2010/main" val="382394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7FADD7-7870-A64B-B811-E7EFAF00AFAB}" type="slidenum">
              <a:rPr lang="en-US"/>
              <a:pPr>
                <a:defRPr/>
              </a:pPr>
              <a:t>‹#›</a:t>
            </a:fld>
            <a:endParaRPr lang="en-US"/>
          </a:p>
        </p:txBody>
      </p:sp>
    </p:spTree>
    <p:extLst>
      <p:ext uri="{BB962C8B-B14F-4D97-AF65-F5344CB8AC3E}">
        <p14:creationId xmlns:p14="http://schemas.microsoft.com/office/powerpoint/2010/main" val="4124013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4D7AC7-F902-8B4D-80ED-76B568831AFD}" type="slidenum">
              <a:rPr lang="en-US"/>
              <a:pPr>
                <a:defRPr/>
              </a:pPr>
              <a:t>‹#›</a:t>
            </a:fld>
            <a:endParaRPr lang="en-US"/>
          </a:p>
        </p:txBody>
      </p:sp>
    </p:spTree>
    <p:extLst>
      <p:ext uri="{BB962C8B-B14F-4D97-AF65-F5344CB8AC3E}">
        <p14:creationId xmlns:p14="http://schemas.microsoft.com/office/powerpoint/2010/main" val="230322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05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505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27871A9-F4F1-5746-AE05-FBC100133ACF}" type="slidenum">
              <a:rPr lang="en-US"/>
              <a:pPr>
                <a:defRPr/>
              </a:pPr>
              <a:t>‹#›</a:t>
            </a:fld>
            <a:endParaRPr lang="en-US"/>
          </a:p>
        </p:txBody>
      </p:sp>
    </p:spTree>
    <p:extLst>
      <p:ext uri="{BB962C8B-B14F-4D97-AF65-F5344CB8AC3E}">
        <p14:creationId xmlns:p14="http://schemas.microsoft.com/office/powerpoint/2010/main" val="3748510760"/>
      </p:ext>
    </p:extLst>
  </p:cSld>
  <p:clrMapOvr>
    <a:masterClrMapping/>
  </p:clrMapOvr>
  <p:transition spd="med">
    <p:randomBar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2EDCF5-E582-A548-AC90-0A71EC3E4792}" type="slidenum">
              <a:rPr lang="en-US"/>
              <a:pPr>
                <a:defRPr/>
              </a:pPr>
              <a:t>‹#›</a:t>
            </a:fld>
            <a:endParaRPr lang="en-US"/>
          </a:p>
        </p:txBody>
      </p:sp>
    </p:spTree>
    <p:extLst>
      <p:ext uri="{BB962C8B-B14F-4D97-AF65-F5344CB8AC3E}">
        <p14:creationId xmlns:p14="http://schemas.microsoft.com/office/powerpoint/2010/main" val="3865670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C28A4A-8313-6940-99C9-5D8C79989410}" type="slidenum">
              <a:rPr lang="en-US"/>
              <a:pPr>
                <a:defRPr/>
              </a:pPr>
              <a:t>‹#›</a:t>
            </a:fld>
            <a:endParaRPr lang="en-US"/>
          </a:p>
        </p:txBody>
      </p:sp>
    </p:spTree>
    <p:extLst>
      <p:ext uri="{BB962C8B-B14F-4D97-AF65-F5344CB8AC3E}">
        <p14:creationId xmlns:p14="http://schemas.microsoft.com/office/powerpoint/2010/main" val="2284150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80F02-CAA3-5045-A3C7-81164FC7B270}" type="slidenum">
              <a:rPr lang="en-US"/>
              <a:pPr>
                <a:defRPr/>
              </a:pPr>
              <a:t>‹#›</a:t>
            </a:fld>
            <a:endParaRPr lang="en-US"/>
          </a:p>
        </p:txBody>
      </p:sp>
    </p:spTree>
    <p:extLst>
      <p:ext uri="{BB962C8B-B14F-4D97-AF65-F5344CB8AC3E}">
        <p14:creationId xmlns:p14="http://schemas.microsoft.com/office/powerpoint/2010/main" val="3474826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B2888-1C4A-EE4D-A15E-95C22B5E49F2}" type="slidenum">
              <a:rPr lang="en-US"/>
              <a:pPr>
                <a:defRPr/>
              </a:pPr>
              <a:t>‹#›</a:t>
            </a:fld>
            <a:endParaRPr lang="en-US"/>
          </a:p>
        </p:txBody>
      </p:sp>
    </p:spTree>
    <p:extLst>
      <p:ext uri="{BB962C8B-B14F-4D97-AF65-F5344CB8AC3E}">
        <p14:creationId xmlns:p14="http://schemas.microsoft.com/office/powerpoint/2010/main" val="1023917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13" y="6096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13" y="6096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E19305-5126-4A46-AAE8-57B0AD5E2E1A}" type="slidenum">
              <a:rPr lang="en-US"/>
              <a:pPr>
                <a:defRPr/>
              </a:pPr>
              <a:t>‹#›</a:t>
            </a:fld>
            <a:endParaRPr lang="en-US"/>
          </a:p>
        </p:txBody>
      </p:sp>
    </p:spTree>
    <p:extLst>
      <p:ext uri="{BB962C8B-B14F-4D97-AF65-F5344CB8AC3E}">
        <p14:creationId xmlns:p14="http://schemas.microsoft.com/office/powerpoint/2010/main" val="2248708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1580B-1D3E-5C44-8181-94FFA6EE8867}" type="slidenum">
              <a:rPr lang="en-US"/>
              <a:pPr>
                <a:defRPr/>
              </a:pPr>
              <a:t>‹#›</a:t>
            </a:fld>
            <a:endParaRPr lang="en-US"/>
          </a:p>
        </p:txBody>
      </p:sp>
    </p:spTree>
    <p:extLst>
      <p:ext uri="{BB962C8B-B14F-4D97-AF65-F5344CB8AC3E}">
        <p14:creationId xmlns:p14="http://schemas.microsoft.com/office/powerpoint/2010/main" val="2439934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AA4D-C817-A942-BCB7-40F4E5BC8B6E}" type="slidenum">
              <a:rPr lang="en-US"/>
              <a:pPr>
                <a:defRPr/>
              </a:pPr>
              <a:t>‹#›</a:t>
            </a:fld>
            <a:endParaRPr lang="en-US"/>
          </a:p>
        </p:txBody>
      </p:sp>
    </p:spTree>
    <p:extLst>
      <p:ext uri="{BB962C8B-B14F-4D97-AF65-F5344CB8AC3E}">
        <p14:creationId xmlns:p14="http://schemas.microsoft.com/office/powerpoint/2010/main" val="169060667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361A6-3B1B-6B43-8B59-871165EE90D1}" type="slidenum">
              <a:rPr lang="en-US"/>
              <a:pPr>
                <a:defRPr/>
              </a:pPr>
              <a:t>‹#›</a:t>
            </a:fld>
            <a:endParaRPr lang="en-US"/>
          </a:p>
        </p:txBody>
      </p:sp>
    </p:spTree>
    <p:extLst>
      <p:ext uri="{BB962C8B-B14F-4D97-AF65-F5344CB8AC3E}">
        <p14:creationId xmlns:p14="http://schemas.microsoft.com/office/powerpoint/2010/main" val="3238901116"/>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41161-5394-0047-B28B-ED89E74FC548}" type="slidenum">
              <a:rPr lang="en-US"/>
              <a:pPr>
                <a:defRPr/>
              </a:pPr>
              <a:t>‹#›</a:t>
            </a:fld>
            <a:endParaRPr lang="en-US"/>
          </a:p>
        </p:txBody>
      </p:sp>
    </p:spTree>
    <p:extLst>
      <p:ext uri="{BB962C8B-B14F-4D97-AF65-F5344CB8AC3E}">
        <p14:creationId xmlns:p14="http://schemas.microsoft.com/office/powerpoint/2010/main" val="4130938643"/>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5A9DE-2FE9-3240-8627-32F80E83450D}" type="slidenum">
              <a:rPr lang="en-US"/>
              <a:pPr>
                <a:defRPr/>
              </a:pPr>
              <a:t>‹#›</a:t>
            </a:fld>
            <a:endParaRPr lang="en-US"/>
          </a:p>
        </p:txBody>
      </p:sp>
    </p:spTree>
    <p:extLst>
      <p:ext uri="{BB962C8B-B14F-4D97-AF65-F5344CB8AC3E}">
        <p14:creationId xmlns:p14="http://schemas.microsoft.com/office/powerpoint/2010/main" val="143098389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2225A3-499E-9B40-9B72-96B0769C9806}" type="slidenum">
              <a:rPr lang="en-US"/>
              <a:pPr>
                <a:defRPr/>
              </a:pPr>
              <a:t>‹#›</a:t>
            </a:fld>
            <a:endParaRPr lang="en-US"/>
          </a:p>
        </p:txBody>
      </p:sp>
    </p:spTree>
    <p:extLst>
      <p:ext uri="{BB962C8B-B14F-4D97-AF65-F5344CB8AC3E}">
        <p14:creationId xmlns:p14="http://schemas.microsoft.com/office/powerpoint/2010/main" val="3970388906"/>
      </p:ext>
    </p:extLst>
  </p:cSld>
  <p:clrMapOvr>
    <a:masterClrMapping/>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0ABE2B-C13B-C74C-9C23-51373D9C0642}" type="slidenum">
              <a:rPr lang="en-US"/>
              <a:pPr>
                <a:defRPr/>
              </a:pPr>
              <a:t>‹#›</a:t>
            </a:fld>
            <a:endParaRPr lang="en-US"/>
          </a:p>
        </p:txBody>
      </p:sp>
    </p:spTree>
    <p:extLst>
      <p:ext uri="{BB962C8B-B14F-4D97-AF65-F5344CB8AC3E}">
        <p14:creationId xmlns:p14="http://schemas.microsoft.com/office/powerpoint/2010/main" val="2868182201"/>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198F4-6C84-0F48-A438-077B8B7D1027}" type="slidenum">
              <a:rPr lang="en-US"/>
              <a:pPr>
                <a:defRPr/>
              </a:pPr>
              <a:t>‹#›</a:t>
            </a:fld>
            <a:endParaRPr lang="en-US"/>
          </a:p>
        </p:txBody>
      </p:sp>
    </p:spTree>
    <p:extLst>
      <p:ext uri="{BB962C8B-B14F-4D97-AF65-F5344CB8AC3E}">
        <p14:creationId xmlns:p14="http://schemas.microsoft.com/office/powerpoint/2010/main" val="3412192388"/>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DCB0C9-AA95-3D42-A6EB-379DAEDA9A80}" type="slidenum">
              <a:rPr lang="en-US"/>
              <a:pPr>
                <a:defRPr/>
              </a:pPr>
              <a:t>‹#›</a:t>
            </a:fld>
            <a:endParaRPr lang="en-US"/>
          </a:p>
        </p:txBody>
      </p:sp>
    </p:spTree>
    <p:extLst>
      <p:ext uri="{BB962C8B-B14F-4D97-AF65-F5344CB8AC3E}">
        <p14:creationId xmlns:p14="http://schemas.microsoft.com/office/powerpoint/2010/main" val="351724550"/>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18214-1029-5B4E-9C2B-5786A512BFB9}" type="slidenum">
              <a:rPr lang="en-US"/>
              <a:pPr>
                <a:defRPr/>
              </a:pPr>
              <a:t>‹#›</a:t>
            </a:fld>
            <a:endParaRPr lang="en-US"/>
          </a:p>
        </p:txBody>
      </p:sp>
    </p:spTree>
    <p:extLst>
      <p:ext uri="{BB962C8B-B14F-4D97-AF65-F5344CB8AC3E}">
        <p14:creationId xmlns:p14="http://schemas.microsoft.com/office/powerpoint/2010/main" val="1273953863"/>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3C4252-6E52-4F4E-A193-67F2339BC7DD}" type="slidenum">
              <a:rPr lang="en-US"/>
              <a:pPr>
                <a:defRPr/>
              </a:pPr>
              <a:t>‹#›</a:t>
            </a:fld>
            <a:endParaRPr lang="en-US"/>
          </a:p>
        </p:txBody>
      </p:sp>
    </p:spTree>
    <p:extLst>
      <p:ext uri="{BB962C8B-B14F-4D97-AF65-F5344CB8AC3E}">
        <p14:creationId xmlns:p14="http://schemas.microsoft.com/office/powerpoint/2010/main" val="3496696736"/>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80A70-FE03-604E-9A35-DF0E22314DD9}" type="slidenum">
              <a:rPr lang="en-US"/>
              <a:pPr>
                <a:defRPr/>
              </a:pPr>
              <a:t>‹#›</a:t>
            </a:fld>
            <a:endParaRPr lang="en-US"/>
          </a:p>
        </p:txBody>
      </p:sp>
    </p:spTree>
    <p:extLst>
      <p:ext uri="{BB962C8B-B14F-4D97-AF65-F5344CB8AC3E}">
        <p14:creationId xmlns:p14="http://schemas.microsoft.com/office/powerpoint/2010/main" val="393288433"/>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0605-D983-1B40-94BF-E628D83E9354}" type="slidenum">
              <a:rPr lang="en-US"/>
              <a:pPr>
                <a:defRPr/>
              </a:pPr>
              <a:t>‹#›</a:t>
            </a:fld>
            <a:endParaRPr lang="en-US"/>
          </a:p>
        </p:txBody>
      </p:sp>
    </p:spTree>
    <p:extLst>
      <p:ext uri="{BB962C8B-B14F-4D97-AF65-F5344CB8AC3E}">
        <p14:creationId xmlns:p14="http://schemas.microsoft.com/office/powerpoint/2010/main" val="4061926321"/>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302F92A-9EEE-5547-9125-7D785D20968C}" type="slidenum">
              <a:rPr lang="en-US"/>
              <a:pPr>
                <a:defRPr/>
              </a:pPr>
              <a:t>‹#›</a:t>
            </a:fld>
            <a:endParaRPr lang="en-US"/>
          </a:p>
        </p:txBody>
      </p:sp>
    </p:spTree>
    <p:extLst>
      <p:ext uri="{BB962C8B-B14F-4D97-AF65-F5344CB8AC3E}">
        <p14:creationId xmlns:p14="http://schemas.microsoft.com/office/powerpoint/2010/main" val="20307505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DFB471F-98E8-964B-901B-10C9149587B8}" type="slidenum">
              <a:rPr lang="en-US"/>
              <a:pPr>
                <a:defRPr/>
              </a:pPr>
              <a:t>‹#›</a:t>
            </a:fld>
            <a:endParaRPr lang="en-US"/>
          </a:p>
        </p:txBody>
      </p:sp>
    </p:spTree>
    <p:extLst>
      <p:ext uri="{BB962C8B-B14F-4D97-AF65-F5344CB8AC3E}">
        <p14:creationId xmlns:p14="http://schemas.microsoft.com/office/powerpoint/2010/main" val="50414025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1C225CC-13F6-5941-B639-582029436700}" type="slidenum">
              <a:rPr lang="en-US"/>
              <a:pPr>
                <a:defRPr/>
              </a:pPr>
              <a:t>‹#›</a:t>
            </a:fld>
            <a:endParaRPr lang="en-US"/>
          </a:p>
        </p:txBody>
      </p:sp>
    </p:spTree>
    <p:extLst>
      <p:ext uri="{BB962C8B-B14F-4D97-AF65-F5344CB8AC3E}">
        <p14:creationId xmlns:p14="http://schemas.microsoft.com/office/powerpoint/2010/main" val="336036242"/>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88C5262-6FA2-7D40-A99B-1D16BFA21C6B}" type="slidenum">
              <a:rPr lang="en-US"/>
              <a:pPr>
                <a:defRPr/>
              </a:pPr>
              <a:t>‹#›</a:t>
            </a:fld>
            <a:endParaRPr lang="en-US"/>
          </a:p>
        </p:txBody>
      </p:sp>
    </p:spTree>
    <p:extLst>
      <p:ext uri="{BB962C8B-B14F-4D97-AF65-F5344CB8AC3E}">
        <p14:creationId xmlns:p14="http://schemas.microsoft.com/office/powerpoint/2010/main" val="1621129134"/>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03C5A6-CC19-6D44-B839-80B0E65C663F}" type="slidenum">
              <a:rPr lang="en-US"/>
              <a:pPr>
                <a:defRPr/>
              </a:pPr>
              <a:t>‹#›</a:t>
            </a:fld>
            <a:endParaRPr lang="en-US"/>
          </a:p>
        </p:txBody>
      </p:sp>
    </p:spTree>
    <p:extLst>
      <p:ext uri="{BB962C8B-B14F-4D97-AF65-F5344CB8AC3E}">
        <p14:creationId xmlns:p14="http://schemas.microsoft.com/office/powerpoint/2010/main" val="214316784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EED481-A77A-0C4F-92E7-DB8C6FA7B06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4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B61A27B-B303-B442-9785-E95765371CB2}" type="slidenum">
              <a:rPr lang="en-US"/>
              <a:pPr>
                <a:defRPr/>
              </a:pPr>
              <a:t>‹#›</a:t>
            </a:fld>
            <a:endParaRPr lang="en-US"/>
          </a:p>
        </p:txBody>
      </p:sp>
    </p:spTree>
    <p:extLst>
      <p:ext uri="{BB962C8B-B14F-4D97-AF65-F5344CB8AC3E}">
        <p14:creationId xmlns:p14="http://schemas.microsoft.com/office/powerpoint/2010/main" val="3072680852"/>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93238A-580B-7043-82B0-E3AD88BA42DB}" type="slidenum">
              <a:rPr lang="en-US"/>
              <a:pPr>
                <a:defRPr/>
              </a:pPr>
              <a:t>‹#›</a:t>
            </a:fld>
            <a:endParaRPr lang="en-US"/>
          </a:p>
        </p:txBody>
      </p:sp>
    </p:spTree>
    <p:extLst>
      <p:ext uri="{BB962C8B-B14F-4D97-AF65-F5344CB8AC3E}">
        <p14:creationId xmlns:p14="http://schemas.microsoft.com/office/powerpoint/2010/main" val="1468933251"/>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444BEA-DB2E-8446-B6DC-6FB5BC6FE2D6}" type="slidenum">
              <a:rPr lang="en-US"/>
              <a:pPr>
                <a:defRPr/>
              </a:pPr>
              <a:t>‹#›</a:t>
            </a:fld>
            <a:endParaRPr lang="en-US"/>
          </a:p>
        </p:txBody>
      </p:sp>
    </p:spTree>
    <p:extLst>
      <p:ext uri="{BB962C8B-B14F-4D97-AF65-F5344CB8AC3E}">
        <p14:creationId xmlns:p14="http://schemas.microsoft.com/office/powerpoint/2010/main" val="1889482690"/>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2BD68F8-7078-4F4A-8E6A-9940FD11E16E}" type="slidenum">
              <a:rPr lang="en-US"/>
              <a:pPr>
                <a:defRPr/>
              </a:pPr>
              <a:t>‹#›</a:t>
            </a:fld>
            <a:endParaRPr lang="en-US"/>
          </a:p>
        </p:txBody>
      </p:sp>
    </p:spTree>
    <p:extLst>
      <p:ext uri="{BB962C8B-B14F-4D97-AF65-F5344CB8AC3E}">
        <p14:creationId xmlns:p14="http://schemas.microsoft.com/office/powerpoint/2010/main" val="2926845321"/>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393CF-0D3D-1745-960C-55675B9390F3}" type="slidenum">
              <a:rPr lang="en-US"/>
              <a:pPr>
                <a:defRPr/>
              </a:pPr>
              <a:t>‹#›</a:t>
            </a:fld>
            <a:endParaRPr lang="en-US"/>
          </a:p>
        </p:txBody>
      </p:sp>
    </p:spTree>
    <p:extLst>
      <p:ext uri="{BB962C8B-B14F-4D97-AF65-F5344CB8AC3E}">
        <p14:creationId xmlns:p14="http://schemas.microsoft.com/office/powerpoint/2010/main" val="1203028423"/>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F9D-A485-474A-A8D5-9B6DDF65D3E6}" type="slidenum">
              <a:rPr lang="en-US"/>
              <a:pPr>
                <a:defRPr/>
              </a:pPr>
              <a:t>‹#›</a:t>
            </a:fld>
            <a:endParaRPr lang="en-US"/>
          </a:p>
        </p:txBody>
      </p:sp>
    </p:spTree>
    <p:extLst>
      <p:ext uri="{BB962C8B-B14F-4D97-AF65-F5344CB8AC3E}">
        <p14:creationId xmlns:p14="http://schemas.microsoft.com/office/powerpoint/2010/main" val="1934659036"/>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C9332-B973-3B44-A23C-E80C74531C6A}" type="slidenum">
              <a:rPr lang="en-US"/>
              <a:pPr>
                <a:defRPr/>
              </a:pPr>
              <a:t>‹#›</a:t>
            </a:fld>
            <a:endParaRPr lang="en-US"/>
          </a:p>
        </p:txBody>
      </p:sp>
    </p:spTree>
    <p:extLst>
      <p:ext uri="{BB962C8B-B14F-4D97-AF65-F5344CB8AC3E}">
        <p14:creationId xmlns:p14="http://schemas.microsoft.com/office/powerpoint/2010/main" val="34529456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066A13-F296-F749-AA45-6A27C9A975B8}" type="slidenum">
              <a:rPr lang="en-US"/>
              <a:pPr>
                <a:defRPr/>
              </a:pPr>
              <a:t>‹#›</a:t>
            </a:fld>
            <a:endParaRPr lang="en-US"/>
          </a:p>
        </p:txBody>
      </p:sp>
    </p:spTree>
    <p:extLst>
      <p:ext uri="{BB962C8B-B14F-4D97-AF65-F5344CB8AC3E}">
        <p14:creationId xmlns:p14="http://schemas.microsoft.com/office/powerpoint/2010/main" val="3495350994"/>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D9A04E-DE41-5241-AD20-5C101BD5E0DF}" type="slidenum">
              <a:rPr lang="en-US"/>
              <a:pPr>
                <a:defRPr/>
              </a:pPr>
              <a:t>‹#›</a:t>
            </a:fld>
            <a:endParaRPr lang="en-US"/>
          </a:p>
        </p:txBody>
      </p:sp>
    </p:spTree>
    <p:extLst>
      <p:ext uri="{BB962C8B-B14F-4D97-AF65-F5344CB8AC3E}">
        <p14:creationId xmlns:p14="http://schemas.microsoft.com/office/powerpoint/2010/main" val="54389071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73DEF-725D-9643-849A-809043B3D45A}" type="slidenum">
              <a:rPr lang="en-US"/>
              <a:pPr>
                <a:defRPr/>
              </a:pPr>
              <a:t>‹#›</a:t>
            </a:fld>
            <a:endParaRPr lang="en-US"/>
          </a:p>
        </p:txBody>
      </p:sp>
    </p:spTree>
    <p:extLst>
      <p:ext uri="{BB962C8B-B14F-4D97-AF65-F5344CB8AC3E}">
        <p14:creationId xmlns:p14="http://schemas.microsoft.com/office/powerpoint/2010/main" val="60593411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48140E9-2685-D24A-91A6-46C3A64C3B8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01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F29985-2F76-5042-83FB-D2AD73FEA98A}" type="slidenum">
              <a:rPr lang="en-US"/>
              <a:pPr>
                <a:defRPr/>
              </a:pPr>
              <a:t>‹#›</a:t>
            </a:fld>
            <a:endParaRPr lang="en-US"/>
          </a:p>
        </p:txBody>
      </p:sp>
    </p:spTree>
    <p:extLst>
      <p:ext uri="{BB962C8B-B14F-4D97-AF65-F5344CB8AC3E}">
        <p14:creationId xmlns:p14="http://schemas.microsoft.com/office/powerpoint/2010/main" val="1487438096"/>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945FD-39CF-D943-B01B-AAA612AABB54}" type="slidenum">
              <a:rPr lang="en-US"/>
              <a:pPr>
                <a:defRPr/>
              </a:pPr>
              <a:t>‹#›</a:t>
            </a:fld>
            <a:endParaRPr lang="en-US"/>
          </a:p>
        </p:txBody>
      </p:sp>
    </p:spTree>
    <p:extLst>
      <p:ext uri="{BB962C8B-B14F-4D97-AF65-F5344CB8AC3E}">
        <p14:creationId xmlns:p14="http://schemas.microsoft.com/office/powerpoint/2010/main" val="302735472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F535E-0AF9-B742-BBB5-41D392D098DE}" type="slidenum">
              <a:rPr lang="en-US"/>
              <a:pPr>
                <a:defRPr/>
              </a:pPr>
              <a:t>‹#›</a:t>
            </a:fld>
            <a:endParaRPr lang="en-US"/>
          </a:p>
        </p:txBody>
      </p:sp>
    </p:spTree>
    <p:extLst>
      <p:ext uri="{BB962C8B-B14F-4D97-AF65-F5344CB8AC3E}">
        <p14:creationId xmlns:p14="http://schemas.microsoft.com/office/powerpoint/2010/main" val="636179840"/>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5C7F2-BA47-CB4E-BFD1-DDC8561822A8}" type="slidenum">
              <a:rPr lang="en-US"/>
              <a:pPr>
                <a:defRPr/>
              </a:pPr>
              <a:t>‹#›</a:t>
            </a:fld>
            <a:endParaRPr lang="en-US"/>
          </a:p>
        </p:txBody>
      </p:sp>
    </p:spTree>
    <p:extLst>
      <p:ext uri="{BB962C8B-B14F-4D97-AF65-F5344CB8AC3E}">
        <p14:creationId xmlns:p14="http://schemas.microsoft.com/office/powerpoint/2010/main" val="178838029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565BC-F1AB-0F41-99FB-09D13A16572C}" type="slidenum">
              <a:rPr lang="en-US"/>
              <a:pPr>
                <a:defRPr/>
              </a:pPr>
              <a:t>‹#›</a:t>
            </a:fld>
            <a:endParaRPr lang="en-US"/>
          </a:p>
        </p:txBody>
      </p:sp>
    </p:spTree>
    <p:extLst>
      <p:ext uri="{BB962C8B-B14F-4D97-AF65-F5344CB8AC3E}">
        <p14:creationId xmlns:p14="http://schemas.microsoft.com/office/powerpoint/2010/main" val="4251850942"/>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00675-FD28-1E47-9D48-8C8BCB731557}" type="slidenum">
              <a:rPr lang="en-US"/>
              <a:pPr>
                <a:defRPr/>
              </a:pPr>
              <a:t>‹#›</a:t>
            </a:fld>
            <a:endParaRPr lang="en-US"/>
          </a:p>
        </p:txBody>
      </p:sp>
    </p:spTree>
    <p:extLst>
      <p:ext uri="{BB962C8B-B14F-4D97-AF65-F5344CB8AC3E}">
        <p14:creationId xmlns:p14="http://schemas.microsoft.com/office/powerpoint/2010/main" val="425647698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a:p>
        </p:txBody>
      </p:sp>
    </p:spTree>
    <p:extLst>
      <p:ext uri="{BB962C8B-B14F-4D97-AF65-F5344CB8AC3E}">
        <p14:creationId xmlns:p14="http://schemas.microsoft.com/office/powerpoint/2010/main" val="222294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a:p>
        </p:txBody>
      </p:sp>
    </p:spTree>
    <p:extLst>
      <p:ext uri="{BB962C8B-B14F-4D97-AF65-F5344CB8AC3E}">
        <p14:creationId xmlns:p14="http://schemas.microsoft.com/office/powerpoint/2010/main" val="268546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a:p>
        </p:txBody>
      </p:sp>
    </p:spTree>
    <p:extLst>
      <p:ext uri="{BB962C8B-B14F-4D97-AF65-F5344CB8AC3E}">
        <p14:creationId xmlns:p14="http://schemas.microsoft.com/office/powerpoint/2010/main" val="27799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a:p>
        </p:txBody>
      </p:sp>
    </p:spTree>
    <p:extLst>
      <p:ext uri="{BB962C8B-B14F-4D97-AF65-F5344CB8AC3E}">
        <p14:creationId xmlns:p14="http://schemas.microsoft.com/office/powerpoint/2010/main" val="2984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3D5AAA-93A6-6544-A5C6-CED1C675818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7909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a:p>
        </p:txBody>
      </p:sp>
    </p:spTree>
    <p:extLst>
      <p:ext uri="{BB962C8B-B14F-4D97-AF65-F5344CB8AC3E}">
        <p14:creationId xmlns:p14="http://schemas.microsoft.com/office/powerpoint/2010/main" val="3648235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a:p>
        </p:txBody>
      </p:sp>
    </p:spTree>
    <p:extLst>
      <p:ext uri="{BB962C8B-B14F-4D97-AF65-F5344CB8AC3E}">
        <p14:creationId xmlns:p14="http://schemas.microsoft.com/office/powerpoint/2010/main" val="1708436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a:p>
        </p:txBody>
      </p:sp>
    </p:spTree>
    <p:extLst>
      <p:ext uri="{BB962C8B-B14F-4D97-AF65-F5344CB8AC3E}">
        <p14:creationId xmlns:p14="http://schemas.microsoft.com/office/powerpoint/2010/main" val="2336288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a:p>
        </p:txBody>
      </p:sp>
    </p:spTree>
    <p:extLst>
      <p:ext uri="{BB962C8B-B14F-4D97-AF65-F5344CB8AC3E}">
        <p14:creationId xmlns:p14="http://schemas.microsoft.com/office/powerpoint/2010/main" val="580605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a:p>
        </p:txBody>
      </p:sp>
    </p:spTree>
    <p:extLst>
      <p:ext uri="{BB962C8B-B14F-4D97-AF65-F5344CB8AC3E}">
        <p14:creationId xmlns:p14="http://schemas.microsoft.com/office/powerpoint/2010/main" val="15684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a:p>
        </p:txBody>
      </p:sp>
    </p:spTree>
    <p:extLst>
      <p:ext uri="{BB962C8B-B14F-4D97-AF65-F5344CB8AC3E}">
        <p14:creationId xmlns:p14="http://schemas.microsoft.com/office/powerpoint/2010/main" val="18202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a:p>
        </p:txBody>
      </p:sp>
    </p:spTree>
    <p:extLst>
      <p:ext uri="{BB962C8B-B14F-4D97-AF65-F5344CB8AC3E}">
        <p14:creationId xmlns:p14="http://schemas.microsoft.com/office/powerpoint/2010/main" val="2747618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BF5ED-B907-8148-8316-44829318E3A8}" type="slidenum">
              <a:rPr lang="en-US"/>
              <a:pPr>
                <a:defRPr/>
              </a:pPr>
              <a:t>‹#›</a:t>
            </a:fld>
            <a:endParaRPr lang="en-US"/>
          </a:p>
        </p:txBody>
      </p:sp>
    </p:spTree>
    <p:extLst>
      <p:ext uri="{BB962C8B-B14F-4D97-AF65-F5344CB8AC3E}">
        <p14:creationId xmlns:p14="http://schemas.microsoft.com/office/powerpoint/2010/main" val="3271616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77061-1803-744A-9137-8AB27CF34D5B}" type="slidenum">
              <a:rPr lang="en-US"/>
              <a:pPr>
                <a:defRPr/>
              </a:pPr>
              <a:t>‹#›</a:t>
            </a:fld>
            <a:endParaRPr lang="en-US"/>
          </a:p>
        </p:txBody>
      </p:sp>
    </p:spTree>
    <p:extLst>
      <p:ext uri="{BB962C8B-B14F-4D97-AF65-F5344CB8AC3E}">
        <p14:creationId xmlns:p14="http://schemas.microsoft.com/office/powerpoint/2010/main" val="3050403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94DD8-0387-E344-B559-E49A20002975}" type="slidenum">
              <a:rPr lang="en-US"/>
              <a:pPr>
                <a:defRPr/>
              </a:pPr>
              <a:t>‹#›</a:t>
            </a:fld>
            <a:endParaRPr lang="en-US"/>
          </a:p>
        </p:txBody>
      </p:sp>
    </p:spTree>
    <p:extLst>
      <p:ext uri="{BB962C8B-B14F-4D97-AF65-F5344CB8AC3E}">
        <p14:creationId xmlns:p14="http://schemas.microsoft.com/office/powerpoint/2010/main" val="32471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6B3BB9B-6565-0C47-999F-00ED3CA772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0499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A652-E594-1E4F-8BC1-AD8BCAA6DC74}" type="slidenum">
              <a:rPr lang="en-US"/>
              <a:pPr>
                <a:defRPr/>
              </a:pPr>
              <a:t>‹#›</a:t>
            </a:fld>
            <a:endParaRPr lang="en-US"/>
          </a:p>
        </p:txBody>
      </p:sp>
    </p:spTree>
    <p:extLst>
      <p:ext uri="{BB962C8B-B14F-4D97-AF65-F5344CB8AC3E}">
        <p14:creationId xmlns:p14="http://schemas.microsoft.com/office/powerpoint/2010/main" val="26747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71E20A-CC42-B647-9B5B-D0051A7DBB22}" type="slidenum">
              <a:rPr lang="en-US"/>
              <a:pPr>
                <a:defRPr/>
              </a:pPr>
              <a:t>‹#›</a:t>
            </a:fld>
            <a:endParaRPr lang="en-US"/>
          </a:p>
        </p:txBody>
      </p:sp>
    </p:spTree>
    <p:extLst>
      <p:ext uri="{BB962C8B-B14F-4D97-AF65-F5344CB8AC3E}">
        <p14:creationId xmlns:p14="http://schemas.microsoft.com/office/powerpoint/2010/main" val="307461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B7673B-A385-3B48-9997-C4504604527F}" type="slidenum">
              <a:rPr lang="en-US"/>
              <a:pPr>
                <a:defRPr/>
              </a:pPr>
              <a:t>‹#›</a:t>
            </a:fld>
            <a:endParaRPr lang="en-US"/>
          </a:p>
        </p:txBody>
      </p:sp>
    </p:spTree>
    <p:extLst>
      <p:ext uri="{BB962C8B-B14F-4D97-AF65-F5344CB8AC3E}">
        <p14:creationId xmlns:p14="http://schemas.microsoft.com/office/powerpoint/2010/main" val="417010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77287-59B1-1D4D-9D35-25034AC8F37D}" type="slidenum">
              <a:rPr lang="en-US"/>
              <a:pPr>
                <a:defRPr/>
              </a:pPr>
              <a:t>‹#›</a:t>
            </a:fld>
            <a:endParaRPr lang="en-US"/>
          </a:p>
        </p:txBody>
      </p:sp>
    </p:spTree>
    <p:extLst>
      <p:ext uri="{BB962C8B-B14F-4D97-AF65-F5344CB8AC3E}">
        <p14:creationId xmlns:p14="http://schemas.microsoft.com/office/powerpoint/2010/main" val="824747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BBB5B-C322-9D49-A6CE-66E7EE23C836}" type="slidenum">
              <a:rPr lang="en-US"/>
              <a:pPr>
                <a:defRPr/>
              </a:pPr>
              <a:t>‹#›</a:t>
            </a:fld>
            <a:endParaRPr lang="en-US"/>
          </a:p>
        </p:txBody>
      </p:sp>
    </p:spTree>
    <p:extLst>
      <p:ext uri="{BB962C8B-B14F-4D97-AF65-F5344CB8AC3E}">
        <p14:creationId xmlns:p14="http://schemas.microsoft.com/office/powerpoint/2010/main" val="2019313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C33C3-ABC3-2348-A282-70FD90073791}" type="slidenum">
              <a:rPr lang="en-US"/>
              <a:pPr>
                <a:defRPr/>
              </a:pPr>
              <a:t>‹#›</a:t>
            </a:fld>
            <a:endParaRPr lang="en-US"/>
          </a:p>
        </p:txBody>
      </p:sp>
    </p:spTree>
    <p:extLst>
      <p:ext uri="{BB962C8B-B14F-4D97-AF65-F5344CB8AC3E}">
        <p14:creationId xmlns:p14="http://schemas.microsoft.com/office/powerpoint/2010/main" val="155993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42438-88EB-F043-80D8-4F008EBFD8C3}" type="slidenum">
              <a:rPr lang="en-US"/>
              <a:pPr>
                <a:defRPr/>
              </a:pPr>
              <a:t>‹#›</a:t>
            </a:fld>
            <a:endParaRPr lang="en-US"/>
          </a:p>
        </p:txBody>
      </p:sp>
    </p:spTree>
    <p:extLst>
      <p:ext uri="{BB962C8B-B14F-4D97-AF65-F5344CB8AC3E}">
        <p14:creationId xmlns:p14="http://schemas.microsoft.com/office/powerpoint/2010/main" val="2710332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E5107-7CFB-4540-ACF6-7727CF6635C5}" type="slidenum">
              <a:rPr lang="en-US"/>
              <a:pPr>
                <a:defRPr/>
              </a:pPr>
              <a:t>‹#›</a:t>
            </a:fld>
            <a:endParaRPr lang="en-US"/>
          </a:p>
        </p:txBody>
      </p:sp>
    </p:spTree>
    <p:extLst>
      <p:ext uri="{BB962C8B-B14F-4D97-AF65-F5344CB8AC3E}">
        <p14:creationId xmlns:p14="http://schemas.microsoft.com/office/powerpoint/2010/main" val="4272907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43011"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30BB3-E327-734C-9719-05FA658F8482}" type="slidenum">
              <a:rPr lang="en-US"/>
              <a:pPr>
                <a:defRPr/>
              </a:pPr>
              <a:t>‹#›</a:t>
            </a:fld>
            <a:endParaRPr lang="en-US"/>
          </a:p>
        </p:txBody>
      </p:sp>
    </p:spTree>
    <p:extLst>
      <p:ext uri="{BB962C8B-B14F-4D97-AF65-F5344CB8AC3E}">
        <p14:creationId xmlns:p14="http://schemas.microsoft.com/office/powerpoint/2010/main" val="1191057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780-C09C-E341-B16C-C4AAE0117475}" type="slidenum">
              <a:rPr lang="en-US"/>
              <a:pPr>
                <a:defRPr/>
              </a:pPr>
              <a:t>‹#›</a:t>
            </a:fld>
            <a:endParaRPr lang="en-US"/>
          </a:p>
        </p:txBody>
      </p:sp>
    </p:spTree>
    <p:extLst>
      <p:ext uri="{BB962C8B-B14F-4D97-AF65-F5344CB8AC3E}">
        <p14:creationId xmlns:p14="http://schemas.microsoft.com/office/powerpoint/2010/main" val="42135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258447F-FD3F-2746-9C92-70E8F28B112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8388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02906-C15F-C74F-83F1-84084322CC48}" type="slidenum">
              <a:rPr lang="en-US"/>
              <a:pPr>
                <a:defRPr/>
              </a:pPr>
              <a:t>‹#›</a:t>
            </a:fld>
            <a:endParaRPr lang="en-US"/>
          </a:p>
        </p:txBody>
      </p:sp>
    </p:spTree>
    <p:extLst>
      <p:ext uri="{BB962C8B-B14F-4D97-AF65-F5344CB8AC3E}">
        <p14:creationId xmlns:p14="http://schemas.microsoft.com/office/powerpoint/2010/main" val="225770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301E7-DB75-7245-AC79-7B472D2B2843}" type="slidenum">
              <a:rPr lang="en-US"/>
              <a:pPr>
                <a:defRPr/>
              </a:pPr>
              <a:t>‹#›</a:t>
            </a:fld>
            <a:endParaRPr lang="en-US"/>
          </a:p>
        </p:txBody>
      </p:sp>
    </p:spTree>
    <p:extLst>
      <p:ext uri="{BB962C8B-B14F-4D97-AF65-F5344CB8AC3E}">
        <p14:creationId xmlns:p14="http://schemas.microsoft.com/office/powerpoint/2010/main" val="339993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161F6A-1DE3-5947-952F-B92CC1639ABA}" type="slidenum">
              <a:rPr lang="en-US"/>
              <a:pPr>
                <a:defRPr/>
              </a:pPr>
              <a:t>‹#›</a:t>
            </a:fld>
            <a:endParaRPr lang="en-US"/>
          </a:p>
        </p:txBody>
      </p:sp>
    </p:spTree>
    <p:extLst>
      <p:ext uri="{BB962C8B-B14F-4D97-AF65-F5344CB8AC3E}">
        <p14:creationId xmlns:p14="http://schemas.microsoft.com/office/powerpoint/2010/main" val="1941714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B41B8-4D4A-0E4B-A27A-5D3687F3910B}" type="slidenum">
              <a:rPr lang="en-US"/>
              <a:pPr>
                <a:defRPr/>
              </a:pPr>
              <a:t>‹#›</a:t>
            </a:fld>
            <a:endParaRPr lang="en-US"/>
          </a:p>
        </p:txBody>
      </p:sp>
    </p:spTree>
    <p:extLst>
      <p:ext uri="{BB962C8B-B14F-4D97-AF65-F5344CB8AC3E}">
        <p14:creationId xmlns:p14="http://schemas.microsoft.com/office/powerpoint/2010/main" val="1914238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2C1D7-8DBC-5E48-B9B8-58BC5BCF9C17}" type="slidenum">
              <a:rPr lang="en-US"/>
              <a:pPr>
                <a:defRPr/>
              </a:pPr>
              <a:t>‹#›</a:t>
            </a:fld>
            <a:endParaRPr lang="en-US"/>
          </a:p>
        </p:txBody>
      </p:sp>
    </p:spTree>
    <p:extLst>
      <p:ext uri="{BB962C8B-B14F-4D97-AF65-F5344CB8AC3E}">
        <p14:creationId xmlns:p14="http://schemas.microsoft.com/office/powerpoint/2010/main" val="1674666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44223-29F6-3441-8461-A7389378C348}" type="slidenum">
              <a:rPr lang="en-US"/>
              <a:pPr>
                <a:defRPr/>
              </a:pPr>
              <a:t>‹#›</a:t>
            </a:fld>
            <a:endParaRPr lang="en-US"/>
          </a:p>
        </p:txBody>
      </p:sp>
    </p:spTree>
    <p:extLst>
      <p:ext uri="{BB962C8B-B14F-4D97-AF65-F5344CB8AC3E}">
        <p14:creationId xmlns:p14="http://schemas.microsoft.com/office/powerpoint/2010/main" val="2375773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9F1912-335E-9541-856D-DEDAF6D5ABBC}" type="slidenum">
              <a:rPr lang="en-US"/>
              <a:pPr>
                <a:defRPr/>
              </a:pPr>
              <a:t>‹#›</a:t>
            </a:fld>
            <a:endParaRPr lang="en-US"/>
          </a:p>
        </p:txBody>
      </p:sp>
    </p:spTree>
    <p:extLst>
      <p:ext uri="{BB962C8B-B14F-4D97-AF65-F5344CB8AC3E}">
        <p14:creationId xmlns:p14="http://schemas.microsoft.com/office/powerpoint/2010/main" val="390269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957C9-D5FC-924F-9912-A14312D58523}" type="slidenum">
              <a:rPr lang="en-US"/>
              <a:pPr>
                <a:defRPr/>
              </a:pPr>
              <a:t>‹#›</a:t>
            </a:fld>
            <a:endParaRPr lang="en-US"/>
          </a:p>
        </p:txBody>
      </p:sp>
    </p:spTree>
    <p:extLst>
      <p:ext uri="{BB962C8B-B14F-4D97-AF65-F5344CB8AC3E}">
        <p14:creationId xmlns:p14="http://schemas.microsoft.com/office/powerpoint/2010/main" val="231595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1AB5C-2344-FF4E-961F-E650172A0C67}" type="slidenum">
              <a:rPr lang="en-US"/>
              <a:pPr>
                <a:defRPr/>
              </a:pPr>
              <a:t>‹#›</a:t>
            </a:fld>
            <a:endParaRPr lang="en-US"/>
          </a:p>
        </p:txBody>
      </p:sp>
    </p:spTree>
    <p:extLst>
      <p:ext uri="{BB962C8B-B14F-4D97-AF65-F5344CB8AC3E}">
        <p14:creationId xmlns:p14="http://schemas.microsoft.com/office/powerpoint/2010/main" val="16560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600200"/>
            <a:ext cx="7772400" cy="1143000"/>
          </a:xfrm>
        </p:spPr>
        <p:txBody>
          <a:bodyPr anchor="b"/>
          <a:lstStyle>
            <a:lvl1pPr>
              <a:defRPr/>
            </a:lvl1pPr>
          </a:lstStyle>
          <a:p>
            <a:r>
              <a:rPr lang="en-US"/>
              <a:t>Click to edit Master title style</a:t>
            </a:r>
          </a:p>
        </p:txBody>
      </p:sp>
      <p:sp>
        <p:nvSpPr>
          <p:cNvPr id="50179" name="Rectangle 3"/>
          <p:cNvSpPr>
            <a:spLocks noGrp="1" noChangeArrowheads="1"/>
          </p:cNvSpPr>
          <p:nvPr>
            <p:ph type="subTitle" idx="1"/>
          </p:nvPr>
        </p:nvSpPr>
        <p:spPr>
          <a:xfrm>
            <a:off x="1371600" y="32766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00F639D-3AF9-B541-BEE4-49FE2A2514EF}" type="slidenum">
              <a:rPr lang="en-US"/>
              <a:pPr>
                <a:defRPr/>
              </a:pPr>
              <a:t>‹#›</a:t>
            </a:fld>
            <a:endParaRPr lang="en-US"/>
          </a:p>
        </p:txBody>
      </p:sp>
    </p:spTree>
    <p:extLst>
      <p:ext uri="{BB962C8B-B14F-4D97-AF65-F5344CB8AC3E}">
        <p14:creationId xmlns:p14="http://schemas.microsoft.com/office/powerpoint/2010/main" val="6662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D78EEA7-E728-074A-ACFB-F64E076683B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2930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AC3B71-60FF-6C4A-8640-830F69E5433B}" type="slidenum">
              <a:rPr lang="en-US"/>
              <a:pPr>
                <a:defRPr/>
              </a:pPr>
              <a:t>‹#›</a:t>
            </a:fld>
            <a:endParaRPr lang="en-US"/>
          </a:p>
        </p:txBody>
      </p:sp>
    </p:spTree>
    <p:extLst>
      <p:ext uri="{BB962C8B-B14F-4D97-AF65-F5344CB8AC3E}">
        <p14:creationId xmlns:p14="http://schemas.microsoft.com/office/powerpoint/2010/main" val="48965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B0FBD0-6721-CC4A-9C19-D4216D757C7D}" type="slidenum">
              <a:rPr lang="en-US"/>
              <a:pPr>
                <a:defRPr/>
              </a:pPr>
              <a:t>‹#›</a:t>
            </a:fld>
            <a:endParaRPr lang="en-US"/>
          </a:p>
        </p:txBody>
      </p:sp>
    </p:spTree>
    <p:extLst>
      <p:ext uri="{BB962C8B-B14F-4D97-AF65-F5344CB8AC3E}">
        <p14:creationId xmlns:p14="http://schemas.microsoft.com/office/powerpoint/2010/main" val="2573004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59C0ADE-37A6-6345-BB42-A47FF5E0A228}" type="slidenum">
              <a:rPr lang="en-US"/>
              <a:pPr>
                <a:defRPr/>
              </a:pPr>
              <a:t>‹#›</a:t>
            </a:fld>
            <a:endParaRPr lang="en-US"/>
          </a:p>
        </p:txBody>
      </p:sp>
    </p:spTree>
    <p:extLst>
      <p:ext uri="{BB962C8B-B14F-4D97-AF65-F5344CB8AC3E}">
        <p14:creationId xmlns:p14="http://schemas.microsoft.com/office/powerpoint/2010/main" val="396443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B654939-CA64-2E49-A0A6-2DC75267D68F}" type="slidenum">
              <a:rPr lang="en-US"/>
              <a:pPr>
                <a:defRPr/>
              </a:pPr>
              <a:t>‹#›</a:t>
            </a:fld>
            <a:endParaRPr lang="en-US"/>
          </a:p>
        </p:txBody>
      </p:sp>
    </p:spTree>
    <p:extLst>
      <p:ext uri="{BB962C8B-B14F-4D97-AF65-F5344CB8AC3E}">
        <p14:creationId xmlns:p14="http://schemas.microsoft.com/office/powerpoint/2010/main" val="19620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E4BDD05-2FA0-5B44-9A6D-28D1E0853C5C}" type="slidenum">
              <a:rPr lang="en-US"/>
              <a:pPr>
                <a:defRPr/>
              </a:pPr>
              <a:t>‹#›</a:t>
            </a:fld>
            <a:endParaRPr lang="en-US"/>
          </a:p>
        </p:txBody>
      </p:sp>
    </p:spTree>
    <p:extLst>
      <p:ext uri="{BB962C8B-B14F-4D97-AF65-F5344CB8AC3E}">
        <p14:creationId xmlns:p14="http://schemas.microsoft.com/office/powerpoint/2010/main" val="2202157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CEBA199-22E6-9643-8500-A2BBE0DF9AC2}" type="slidenum">
              <a:rPr lang="en-US"/>
              <a:pPr>
                <a:defRPr/>
              </a:pPr>
              <a:t>‹#›</a:t>
            </a:fld>
            <a:endParaRPr lang="en-US"/>
          </a:p>
        </p:txBody>
      </p:sp>
    </p:spTree>
    <p:extLst>
      <p:ext uri="{BB962C8B-B14F-4D97-AF65-F5344CB8AC3E}">
        <p14:creationId xmlns:p14="http://schemas.microsoft.com/office/powerpoint/2010/main" val="122525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4019582-696E-8D4B-9912-F0444D4CB0BD}" type="slidenum">
              <a:rPr lang="en-US"/>
              <a:pPr>
                <a:defRPr/>
              </a:pPr>
              <a:t>‹#›</a:t>
            </a:fld>
            <a:endParaRPr lang="en-US"/>
          </a:p>
        </p:txBody>
      </p:sp>
    </p:spTree>
    <p:extLst>
      <p:ext uri="{BB962C8B-B14F-4D97-AF65-F5344CB8AC3E}">
        <p14:creationId xmlns:p14="http://schemas.microsoft.com/office/powerpoint/2010/main" val="421120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26CDA4-FBD3-C74B-B412-80B02C795B25}" type="slidenum">
              <a:rPr lang="en-US"/>
              <a:pPr>
                <a:defRPr/>
              </a:pPr>
              <a:t>‹#›</a:t>
            </a:fld>
            <a:endParaRPr lang="en-US"/>
          </a:p>
        </p:txBody>
      </p:sp>
    </p:spTree>
    <p:extLst>
      <p:ext uri="{BB962C8B-B14F-4D97-AF65-F5344CB8AC3E}">
        <p14:creationId xmlns:p14="http://schemas.microsoft.com/office/powerpoint/2010/main" val="3261246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ADBF469-95DA-CA4B-8D1B-9DE809ED8E54}" type="slidenum">
              <a:rPr lang="en-US"/>
              <a:pPr>
                <a:defRPr/>
              </a:pPr>
              <a:t>‹#›</a:t>
            </a:fld>
            <a:endParaRPr lang="en-US"/>
          </a:p>
        </p:txBody>
      </p:sp>
    </p:spTree>
    <p:extLst>
      <p:ext uri="{BB962C8B-B14F-4D97-AF65-F5344CB8AC3E}">
        <p14:creationId xmlns:p14="http://schemas.microsoft.com/office/powerpoint/2010/main" val="648411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C2B1CAA-79E4-0C46-B5D7-109E9BF73F42}" type="slidenum">
              <a:rPr lang="en-US"/>
              <a:pPr>
                <a:defRPr/>
              </a:pPr>
              <a:t>‹#›</a:t>
            </a:fld>
            <a:endParaRPr lang="en-US"/>
          </a:p>
        </p:txBody>
      </p:sp>
    </p:spTree>
    <p:extLst>
      <p:ext uri="{BB962C8B-B14F-4D97-AF65-F5344CB8AC3E}">
        <p14:creationId xmlns:p14="http://schemas.microsoft.com/office/powerpoint/2010/main" val="75059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B81D69A-7828-5A4A-9E77-350D8195333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6623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57347"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AC34320-1A79-0945-A827-D434E0EA8418}" type="slidenum">
              <a:rPr lang="en-US"/>
              <a:pPr>
                <a:defRPr/>
              </a:pPr>
              <a:t>‹#›</a:t>
            </a:fld>
            <a:endParaRPr lang="en-US"/>
          </a:p>
        </p:txBody>
      </p:sp>
    </p:spTree>
    <p:extLst>
      <p:ext uri="{BB962C8B-B14F-4D97-AF65-F5344CB8AC3E}">
        <p14:creationId xmlns:p14="http://schemas.microsoft.com/office/powerpoint/2010/main" val="2384843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C7287-6683-2F4B-9D2B-9F6E859F1F17}" type="slidenum">
              <a:rPr lang="en-US"/>
              <a:pPr>
                <a:defRPr/>
              </a:pPr>
              <a:t>‹#›</a:t>
            </a:fld>
            <a:endParaRPr lang="en-US"/>
          </a:p>
        </p:txBody>
      </p:sp>
    </p:spTree>
    <p:extLst>
      <p:ext uri="{BB962C8B-B14F-4D97-AF65-F5344CB8AC3E}">
        <p14:creationId xmlns:p14="http://schemas.microsoft.com/office/powerpoint/2010/main" val="21331893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7B888-A322-D348-8363-1039247CEEC6}" type="slidenum">
              <a:rPr lang="en-US"/>
              <a:pPr>
                <a:defRPr/>
              </a:pPr>
              <a:t>‹#›</a:t>
            </a:fld>
            <a:endParaRPr lang="en-US"/>
          </a:p>
        </p:txBody>
      </p:sp>
    </p:spTree>
    <p:extLst>
      <p:ext uri="{BB962C8B-B14F-4D97-AF65-F5344CB8AC3E}">
        <p14:creationId xmlns:p14="http://schemas.microsoft.com/office/powerpoint/2010/main" val="2564210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C5F2A4-2F87-1148-A16E-CA3686B16B98}" type="slidenum">
              <a:rPr lang="en-US"/>
              <a:pPr>
                <a:defRPr/>
              </a:pPr>
              <a:t>‹#›</a:t>
            </a:fld>
            <a:endParaRPr lang="en-US"/>
          </a:p>
        </p:txBody>
      </p:sp>
    </p:spTree>
    <p:extLst>
      <p:ext uri="{BB962C8B-B14F-4D97-AF65-F5344CB8AC3E}">
        <p14:creationId xmlns:p14="http://schemas.microsoft.com/office/powerpoint/2010/main" val="3879801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4ED60B-D54D-FE49-B565-6B439E0FDAA2}" type="slidenum">
              <a:rPr lang="en-US"/>
              <a:pPr>
                <a:defRPr/>
              </a:pPr>
              <a:t>‹#›</a:t>
            </a:fld>
            <a:endParaRPr lang="en-US"/>
          </a:p>
        </p:txBody>
      </p:sp>
    </p:spTree>
    <p:extLst>
      <p:ext uri="{BB962C8B-B14F-4D97-AF65-F5344CB8AC3E}">
        <p14:creationId xmlns:p14="http://schemas.microsoft.com/office/powerpoint/2010/main" val="2822264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01C101-938F-1F4C-80B9-2E37DF2F7013}" type="slidenum">
              <a:rPr lang="en-US"/>
              <a:pPr>
                <a:defRPr/>
              </a:pPr>
              <a:t>‹#›</a:t>
            </a:fld>
            <a:endParaRPr lang="en-US"/>
          </a:p>
        </p:txBody>
      </p:sp>
    </p:spTree>
    <p:extLst>
      <p:ext uri="{BB962C8B-B14F-4D97-AF65-F5344CB8AC3E}">
        <p14:creationId xmlns:p14="http://schemas.microsoft.com/office/powerpoint/2010/main" val="4135436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6521D2-0F73-A540-A639-110A3049EC98}" type="slidenum">
              <a:rPr lang="en-US"/>
              <a:pPr>
                <a:defRPr/>
              </a:pPr>
              <a:t>‹#›</a:t>
            </a:fld>
            <a:endParaRPr lang="en-US"/>
          </a:p>
        </p:txBody>
      </p:sp>
    </p:spTree>
    <p:extLst>
      <p:ext uri="{BB962C8B-B14F-4D97-AF65-F5344CB8AC3E}">
        <p14:creationId xmlns:p14="http://schemas.microsoft.com/office/powerpoint/2010/main" val="262746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6D784-F26D-064D-9977-B78B91674B29}" type="slidenum">
              <a:rPr lang="en-US"/>
              <a:pPr>
                <a:defRPr/>
              </a:pPr>
              <a:t>‹#›</a:t>
            </a:fld>
            <a:endParaRPr lang="en-US"/>
          </a:p>
        </p:txBody>
      </p:sp>
    </p:spTree>
    <p:extLst>
      <p:ext uri="{BB962C8B-B14F-4D97-AF65-F5344CB8AC3E}">
        <p14:creationId xmlns:p14="http://schemas.microsoft.com/office/powerpoint/2010/main" val="499386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41315-4CCA-784A-95C7-017B6BEFDCE7}" type="slidenum">
              <a:rPr lang="en-US"/>
              <a:pPr>
                <a:defRPr/>
              </a:pPr>
              <a:t>‹#›</a:t>
            </a:fld>
            <a:endParaRPr lang="en-US"/>
          </a:p>
        </p:txBody>
      </p:sp>
    </p:spTree>
    <p:extLst>
      <p:ext uri="{BB962C8B-B14F-4D97-AF65-F5344CB8AC3E}">
        <p14:creationId xmlns:p14="http://schemas.microsoft.com/office/powerpoint/2010/main" val="121263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0AB1A-B69A-CB40-884B-75A53010B5E4}" type="slidenum">
              <a:rPr lang="en-US"/>
              <a:pPr>
                <a:defRPr/>
              </a:pPr>
              <a:t>‹#›</a:t>
            </a:fld>
            <a:endParaRPr lang="en-US"/>
          </a:p>
        </p:txBody>
      </p:sp>
    </p:spTree>
    <p:extLst>
      <p:ext uri="{BB962C8B-B14F-4D97-AF65-F5344CB8AC3E}">
        <p14:creationId xmlns:p14="http://schemas.microsoft.com/office/powerpoint/2010/main" val="92224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D4C6C2-448E-2441-A222-FBC64689CE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5702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2FFAF-AB03-3C4B-9C0A-38DBA8C18466}" type="slidenum">
              <a:rPr lang="en-US"/>
              <a:pPr>
                <a:defRPr/>
              </a:pPr>
              <a:t>‹#›</a:t>
            </a:fld>
            <a:endParaRPr lang="en-US"/>
          </a:p>
        </p:txBody>
      </p:sp>
    </p:spTree>
    <p:extLst>
      <p:ext uri="{BB962C8B-B14F-4D97-AF65-F5344CB8AC3E}">
        <p14:creationId xmlns:p14="http://schemas.microsoft.com/office/powerpoint/2010/main" val="2743276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685800" y="1066800"/>
            <a:ext cx="7772400" cy="1143000"/>
          </a:xfrm>
        </p:spPr>
        <p:txBody>
          <a:bodyPr/>
          <a:lstStyle>
            <a:lvl1pPr algn="ctr">
              <a:defRPr b="1"/>
            </a:lvl1pPr>
          </a:lstStyle>
          <a:p>
            <a:r>
              <a:rPr lang="en-US"/>
              <a:t>Click to edit Master title style</a:t>
            </a:r>
          </a:p>
        </p:txBody>
      </p:sp>
      <p:sp>
        <p:nvSpPr>
          <p:cNvPr id="69636" name="Rectangle 4"/>
          <p:cNvSpPr>
            <a:spLocks noGrp="1" noChangeArrowheads="1"/>
          </p:cNvSpPr>
          <p:nvPr>
            <p:ph type="subTitle" idx="1"/>
          </p:nvPr>
        </p:nvSpPr>
        <p:spPr>
          <a:xfrm>
            <a:off x="13716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8382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400800" y="6248400"/>
            <a:ext cx="1905000" cy="457200"/>
          </a:xfrm>
        </p:spPr>
        <p:txBody>
          <a:bodyPr/>
          <a:lstStyle>
            <a:lvl1pPr>
              <a:defRPr/>
            </a:lvl1pPr>
          </a:lstStyle>
          <a:p>
            <a:pPr>
              <a:defRPr/>
            </a:pPr>
            <a:fld id="{C38089A6-81E6-2048-97D4-6B955C12E7C3}" type="slidenum">
              <a:rPr lang="en-US"/>
              <a:pPr>
                <a:defRPr/>
              </a:pPr>
              <a:t>‹#›</a:t>
            </a:fld>
            <a:endParaRPr lang="en-US"/>
          </a:p>
        </p:txBody>
      </p:sp>
    </p:spTree>
    <p:extLst>
      <p:ext uri="{BB962C8B-B14F-4D97-AF65-F5344CB8AC3E}">
        <p14:creationId xmlns:p14="http://schemas.microsoft.com/office/powerpoint/2010/main" val="1418985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3F1292-3049-3144-A703-96D87155F2C9}" type="slidenum">
              <a:rPr lang="en-US"/>
              <a:pPr>
                <a:defRPr/>
              </a:pPr>
              <a:t>‹#›</a:t>
            </a:fld>
            <a:endParaRPr lang="en-US"/>
          </a:p>
        </p:txBody>
      </p:sp>
    </p:spTree>
    <p:extLst>
      <p:ext uri="{BB962C8B-B14F-4D97-AF65-F5344CB8AC3E}">
        <p14:creationId xmlns:p14="http://schemas.microsoft.com/office/powerpoint/2010/main" val="837808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D434C11-5B8B-484B-978F-8622AED76571}" type="slidenum">
              <a:rPr lang="en-US"/>
              <a:pPr>
                <a:defRPr/>
              </a:pPr>
              <a:t>‹#›</a:t>
            </a:fld>
            <a:endParaRPr lang="en-US"/>
          </a:p>
        </p:txBody>
      </p:sp>
    </p:spTree>
    <p:extLst>
      <p:ext uri="{BB962C8B-B14F-4D97-AF65-F5344CB8AC3E}">
        <p14:creationId xmlns:p14="http://schemas.microsoft.com/office/powerpoint/2010/main" val="1269575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F1B218A-2C87-D043-8E42-242BABAD1A08}" type="slidenum">
              <a:rPr lang="en-US"/>
              <a:pPr>
                <a:defRPr/>
              </a:pPr>
              <a:t>‹#›</a:t>
            </a:fld>
            <a:endParaRPr lang="en-US"/>
          </a:p>
        </p:txBody>
      </p:sp>
    </p:spTree>
    <p:extLst>
      <p:ext uri="{BB962C8B-B14F-4D97-AF65-F5344CB8AC3E}">
        <p14:creationId xmlns:p14="http://schemas.microsoft.com/office/powerpoint/2010/main" val="3324906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4088A7B-FDBD-4E4E-BCFF-F5D7B94F6B3B}" type="slidenum">
              <a:rPr lang="en-US"/>
              <a:pPr>
                <a:defRPr/>
              </a:pPr>
              <a:t>‹#›</a:t>
            </a:fld>
            <a:endParaRPr lang="en-US"/>
          </a:p>
        </p:txBody>
      </p:sp>
    </p:spTree>
    <p:extLst>
      <p:ext uri="{BB962C8B-B14F-4D97-AF65-F5344CB8AC3E}">
        <p14:creationId xmlns:p14="http://schemas.microsoft.com/office/powerpoint/2010/main" val="261091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CFA238B-FE12-E746-91F0-49450A652370}" type="slidenum">
              <a:rPr lang="en-US"/>
              <a:pPr>
                <a:defRPr/>
              </a:pPr>
              <a:t>‹#›</a:t>
            </a:fld>
            <a:endParaRPr lang="en-US"/>
          </a:p>
        </p:txBody>
      </p:sp>
    </p:spTree>
    <p:extLst>
      <p:ext uri="{BB962C8B-B14F-4D97-AF65-F5344CB8AC3E}">
        <p14:creationId xmlns:p14="http://schemas.microsoft.com/office/powerpoint/2010/main" val="3199315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C9B0D68-6C15-4C46-825B-785B21882D4A}" type="slidenum">
              <a:rPr lang="en-US"/>
              <a:pPr>
                <a:defRPr/>
              </a:pPr>
              <a:t>‹#›</a:t>
            </a:fld>
            <a:endParaRPr lang="en-US"/>
          </a:p>
        </p:txBody>
      </p:sp>
    </p:spTree>
    <p:extLst>
      <p:ext uri="{BB962C8B-B14F-4D97-AF65-F5344CB8AC3E}">
        <p14:creationId xmlns:p14="http://schemas.microsoft.com/office/powerpoint/2010/main" val="701195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D86F6B7-B295-2244-A4F1-2CC3153EE705}" type="slidenum">
              <a:rPr lang="en-US"/>
              <a:pPr>
                <a:defRPr/>
              </a:pPr>
              <a:t>‹#›</a:t>
            </a:fld>
            <a:endParaRPr lang="en-US"/>
          </a:p>
        </p:txBody>
      </p:sp>
    </p:spTree>
    <p:extLst>
      <p:ext uri="{BB962C8B-B14F-4D97-AF65-F5344CB8AC3E}">
        <p14:creationId xmlns:p14="http://schemas.microsoft.com/office/powerpoint/2010/main" val="14794085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CE6213-0854-7F47-BE44-324833929281}" type="slidenum">
              <a:rPr lang="en-US"/>
              <a:pPr>
                <a:defRPr/>
              </a:pPr>
              <a:t>‹#›</a:t>
            </a:fld>
            <a:endParaRPr lang="en-US"/>
          </a:p>
        </p:txBody>
      </p:sp>
    </p:spTree>
    <p:extLst>
      <p:ext uri="{BB962C8B-B14F-4D97-AF65-F5344CB8AC3E}">
        <p14:creationId xmlns:p14="http://schemas.microsoft.com/office/powerpoint/2010/main" val="15056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3.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4.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5.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2.xml"/><Relationship Id="rId16" Type="http://schemas.openxmlformats.org/officeDocument/2006/relationships/image" Target="../media/image9.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8.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6F5F55E-379A-DA47-9BAA-E841C37368E2}"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22"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7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7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3037FD3-DD7E-C741-8589-28FF6F1815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90000"/>
        <a:buFont typeface="Monotype Sorts" charset="0"/>
        <a:buChar char="h"/>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onotype Sorts" charset="0"/>
        <a:buChar char="g"/>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Monotype Sorts" charset="0"/>
        <a:buChar char="h"/>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Monotype Sorts" charset="0"/>
        <a:buChar char="g"/>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Monotype Sorts" charset="0"/>
        <a:buChar char="h"/>
        <a:defRPr sz="2000">
          <a:solidFill>
            <a:schemeClr val="tx1"/>
          </a:solidFill>
          <a:latin typeface="+mn-lt"/>
          <a:ea typeface="+mn-ea"/>
        </a:defRPr>
      </a:lvl5pPr>
      <a:lvl6pPr marL="25146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6pPr>
      <a:lvl7pPr marL="29718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7pPr>
      <a:lvl8pPr marL="34290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8pPr>
      <a:lvl9pPr marL="38862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ヒラギノ角ゴ Pro W3" charset="0"/>
                <a:cs typeface="ヒラギノ角ゴ Pro W3" charset="0"/>
              </a:defRPr>
            </a:lvl1pPr>
          </a:lstStyle>
          <a:p>
            <a:pPr>
              <a:defRPr/>
            </a:pPr>
            <a:fld id="{63F5A495-5A59-5C4E-BED4-659B26C2F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8243" name="Rectangle 3"/>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288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288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5FA8E0A8-C4C4-8A48-A347-6144D72816B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6"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FFDB45"/>
        </a:buClr>
        <a:buFont typeface="Trebuchet M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DB45"/>
        </a:buClr>
        <a:buFont typeface="Trebuchet M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DB45"/>
        </a:buClr>
        <a:buFont typeface="Trebuchet M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5pPr>
      <a:lvl6pPr marL="25146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rebuchet MS" pitchFamily="-112"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rebuchet MS" pitchFamily="-112"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258BA8B7-63C0-044F-AB73-03E32AE3DA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base" hangingPunct="1">
              <a:spcBef>
                <a:spcPct val="0"/>
              </a:spcBef>
              <a:defRPr sz="1400">
                <a:solidFill>
                  <a:srgbClr val="000000"/>
                </a:solidFill>
                <a:effectLst/>
                <a:latin typeface="Times New Roman" charset="0"/>
              </a:defRPr>
            </a:lvl1pPr>
          </a:lstStyle>
          <a:p>
            <a:pPr>
              <a:defRPr/>
            </a:pPr>
            <a:fld id="{4BCFBE16-638E-2844-916D-1BD21B4C1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495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1434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95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A5E9FB8B-719E-634A-A3ED-16600E266E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3"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4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4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1693184-BB7B-9848-A33D-D9013EA05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B181DB29-4342-E645-91A6-5BDD631FE7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1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1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ヒラギノ角ゴ Pro W3" charset="0"/>
                <a:cs typeface="ヒラギノ角ゴ Pro W3" charset="0"/>
              </a:defRPr>
            </a:lvl1pPr>
          </a:lstStyle>
          <a:p>
            <a:pPr>
              <a:defRPr/>
            </a:pPr>
            <a:fld id="{42EDF242-BF53-A440-8C73-165CFC6EF9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491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491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charset="0"/>
              </a:defRPr>
            </a:lvl1pPr>
          </a:lstStyle>
          <a:p>
            <a:pPr>
              <a:defRPr/>
            </a:pPr>
            <a:fld id="{CE424D81-BB49-024C-98AD-86F057D4E4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DEF441"/>
        </a:buClr>
        <a:buSzPct val="85000"/>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EFF58"/>
        </a:buClr>
        <a:buSzPct val="85000"/>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Clr>
          <a:srgbClr val="DEF441"/>
        </a:buClr>
        <a:buSzPct val="85000"/>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Clr>
          <a:srgbClr val="FEFF58"/>
        </a:buClr>
        <a:buSzPct val="85000"/>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Clr>
          <a:srgbClr val="DEF441"/>
        </a:buClr>
        <a:buSzPct val="85000"/>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6pPr>
      <a:lvl7pPr marL="29718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7pPr>
      <a:lvl8pPr marL="34290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8pPr>
      <a:lvl9pPr marL="38862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02C7DBDC-7B80-B042-9543-6741334123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4"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2"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2"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2"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p:nvPr>
        </p:nvSpPr>
        <p:spPr bwMode="auto">
          <a:xfrm>
            <a:off x="11430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80" name="Rectangle 4"/>
          <p:cNvSpPr>
            <a:spLocks noGrp="1" noChangeArrowheads="1"/>
          </p:cNvSpPr>
          <p:nvPr>
            <p:ph type="body" idx="1"/>
          </p:nvPr>
        </p:nvSpPr>
        <p:spPr bwMode="auto">
          <a:xfrm>
            <a:off x="1143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8614"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8615"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5A491E6-5F57-9E4D-922E-169689FA8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5"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10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10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10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10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100000"/>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2.xml"/><Relationship Id="rId21" Type="http://schemas.openxmlformats.org/officeDocument/2006/relationships/image" Target="../media/image25.png"/><Relationship Id="rId34"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oleObject" Target="../embeddings/oleObject5.bin"/><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png"/><Relationship Id="rId24" Type="http://schemas.openxmlformats.org/officeDocument/2006/relationships/oleObject" Target="../embeddings/oleObject11.bin"/><Relationship Id="rId32"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oleObject" Target="../embeddings/oleObject13.bin"/><Relationship Id="rId36" Type="http://schemas.openxmlformats.org/officeDocument/2006/relationships/image" Target="../media/image35.png"/><Relationship Id="rId10" Type="http://schemas.openxmlformats.org/officeDocument/2006/relationships/oleObject" Target="../embeddings/oleObject4.bin"/><Relationship Id="rId19" Type="http://schemas.openxmlformats.org/officeDocument/2006/relationships/image" Target="../media/image24.png"/><Relationship Id="rId31" Type="http://schemas.openxmlformats.org/officeDocument/2006/relationships/image" Target="../media/image32.png"/><Relationship Id="rId4" Type="http://schemas.openxmlformats.org/officeDocument/2006/relationships/oleObject" Target="../embeddings/oleObject1.bin"/><Relationship Id="rId9" Type="http://schemas.openxmlformats.org/officeDocument/2006/relationships/image" Target="../media/image19.png"/><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4.png"/><Relationship Id="rId8"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36.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85800" y="1447800"/>
            <a:ext cx="7772400" cy="1219200"/>
          </a:xfrm>
        </p:spPr>
        <p:txBody>
          <a:bodyPr/>
          <a:lstStyle/>
          <a:p>
            <a:pPr eaLnBrk="1" hangingPunct="1">
              <a:defRPr/>
            </a:pPr>
            <a:r>
              <a:rPr lang="ar-JO" sz="6000" b="1" u="sng" dirty="0">
                <a:solidFill>
                  <a:schemeClr val="tx1"/>
                </a:solidFill>
                <a:effectLst>
                  <a:outerShdw blurRad="38100" dist="38100" dir="2700000" algn="tl">
                    <a:srgbClr val="000000"/>
                  </a:outerShdw>
                </a:effectLst>
                <a:latin typeface="Arial" charset="0"/>
                <a:ea typeface="ＭＳ Ｐゴシック" charset="0"/>
                <a:cs typeface="Arial" charset="0"/>
              </a:rPr>
              <a:t>التوحيد</a:t>
            </a:r>
            <a:endParaRPr lang="en-US" u="sng" dirty="0">
              <a:solidFill>
                <a:schemeClr val="tx1"/>
              </a:solidFill>
              <a:effectLst>
                <a:outerShdw blurRad="38100" dist="38100" dir="2700000" algn="tl">
                  <a:srgbClr val="000000"/>
                </a:outerShdw>
              </a:effectLst>
              <a:latin typeface="Arial" charset="0"/>
              <a:ea typeface="ＭＳ Ｐゴシック" charset="0"/>
              <a:cs typeface="Arial" charset="0"/>
            </a:endParaRPr>
          </a:p>
        </p:txBody>
      </p:sp>
      <p:sp>
        <p:nvSpPr>
          <p:cNvPr id="165890" name="Text Box 8"/>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a:solidFill>
                  <a:schemeClr val="bg2"/>
                </a:solidFill>
                <a:latin typeface="Arial" charset="0"/>
                <a:cs typeface="Arial" charset="0"/>
              </a:rPr>
              <a:t>161</a:t>
            </a:r>
            <a:endParaRPr lang="en-US" b="1" dirty="0">
              <a:solidFill>
                <a:schemeClr val="bg2"/>
              </a:solidFill>
              <a:latin typeface="Arial" charset="0"/>
              <a:cs typeface="Arial" charset="0"/>
            </a:endParaRPr>
          </a:p>
        </p:txBody>
      </p:sp>
      <p:sp>
        <p:nvSpPr>
          <p:cNvPr id="5" name="Rectangle 3"/>
          <p:cNvSpPr txBox="1">
            <a:spLocks noChangeArrowheads="1"/>
          </p:cNvSpPr>
          <p:nvPr/>
        </p:nvSpPr>
        <p:spPr bwMode="auto">
          <a:xfrm>
            <a:off x="1905000" y="2895600"/>
            <a:ext cx="5334000" cy="2362200"/>
          </a:xfrm>
          <a:prstGeom prst="rect">
            <a:avLst/>
          </a:prstGeom>
          <a:noFill/>
          <a:ln w="9525">
            <a:no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Clr>
                <a:srgbClr val="FFDB45"/>
              </a:buClr>
              <a:buFont typeface="Trebuchet MS" charset="0"/>
              <a:buNone/>
              <a:defRPr/>
            </a:pPr>
            <a:r>
              <a:rPr lang="ar-JO" sz="3600" b="1" dirty="0">
                <a:solidFill>
                  <a:srgbClr val="EBFFF0"/>
                </a:solidFill>
                <a:effectLst>
                  <a:outerShdw blurRad="38100" dist="38100" dir="2700000" algn="tl">
                    <a:srgbClr val="000000"/>
                  </a:outerShdw>
                </a:effectLst>
                <a:latin typeface="Arial" charset="0"/>
                <a:cs typeface="Arial" charset="0"/>
              </a:rPr>
              <a:t>معتقد يهودي أساسي              ضد المعتقدات المتدفقة            من الشرق الأدنى القديم</a:t>
            </a:r>
            <a:endParaRPr lang="en-US" sz="3600" b="1" dirty="0">
              <a:solidFill>
                <a:srgbClr val="EBFFF0"/>
              </a:solidFill>
              <a:effectLst>
                <a:outerShdw blurRad="38100" dist="38100" dir="2700000" algn="tl">
                  <a:srgbClr val="000000"/>
                </a:outerShdw>
              </a:effectLst>
              <a:latin typeface="Arial" charset="0"/>
              <a:cs typeface="Arial" charset="0"/>
            </a:endParaRPr>
          </a:p>
        </p:txBody>
      </p:sp>
      <p:sp>
        <p:nvSpPr>
          <p:cNvPr id="6" name="Rectangle 5"/>
          <p:cNvSpPr>
            <a:spLocks noChangeArrowheads="1"/>
          </p:cNvSpPr>
          <p:nvPr/>
        </p:nvSpPr>
        <p:spPr bwMode="auto">
          <a:xfrm>
            <a:off x="2339975" y="6092825"/>
            <a:ext cx="6804025"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143000" y="228600"/>
            <a:ext cx="7848600" cy="1371600"/>
          </a:xfrm>
        </p:spPr>
        <p:txBody>
          <a:bodyPr/>
          <a:lstStyle/>
          <a:p>
            <a:pPr algn="ctr" eaLnBrk="1" hangingPunct="1"/>
            <a:r>
              <a:rPr kumimoji="0" lang="ar-JO" b="1" dirty="0">
                <a:latin typeface="Arial" charset="0"/>
                <a:ea typeface="ＭＳ Ｐゴシック" charset="0"/>
                <a:cs typeface="Arial" charset="0"/>
              </a:rPr>
              <a:t>الكاتب التطوري الأول</a:t>
            </a:r>
            <a:endParaRPr kumimoji="0" lang="en-US" dirty="0">
              <a:latin typeface="Arial" charset="0"/>
              <a:ea typeface="ＭＳ Ｐゴシック" charset="0"/>
              <a:cs typeface="Arial" charset="0"/>
            </a:endParaRPr>
          </a:p>
        </p:txBody>
      </p:sp>
      <p:sp>
        <p:nvSpPr>
          <p:cNvPr id="181250" name="Text Box 6"/>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162</a:t>
            </a:r>
            <a:endParaRPr lang="en-US" b="1" dirty="0">
              <a:latin typeface="Arial" charset="0"/>
              <a:cs typeface="Arial" charset="0"/>
            </a:endParaRPr>
          </a:p>
        </p:txBody>
      </p:sp>
      <p:sp>
        <p:nvSpPr>
          <p:cNvPr id="5" name="Rectangle 4"/>
          <p:cNvSpPr txBox="1">
            <a:spLocks noChangeArrowheads="1"/>
          </p:cNvSpPr>
          <p:nvPr/>
        </p:nvSpPr>
        <p:spPr bwMode="auto">
          <a:xfrm>
            <a:off x="990600" y="1676400"/>
            <a:ext cx="8001000" cy="4724400"/>
          </a:xfrm>
          <a:prstGeom prst="rect">
            <a:avLst/>
          </a:prstGeom>
          <a:noFill/>
          <a:ln w="9525">
            <a:noFill/>
            <a:miter lim="800000"/>
            <a:headEnd/>
            <a:tailEnd/>
          </a:ln>
        </p:spPr>
        <p:txBody>
          <a:bodyPr/>
          <a:lstStyle/>
          <a:p>
            <a:pPr marL="342900" indent="-342900" algn="r" rtl="1" eaLnBrk="1" hangingPunct="1">
              <a:lnSpc>
                <a:spcPct val="90000"/>
              </a:lnSpc>
              <a:spcBef>
                <a:spcPct val="20000"/>
              </a:spcBef>
              <a:buSzPct val="100000"/>
              <a:buFontTx/>
              <a:buBlip>
                <a:blip r:embed="rId3"/>
              </a:buBlip>
              <a:defRPr/>
            </a:pPr>
            <a:r>
              <a:rPr lang="ar-JO" sz="3200" b="1" kern="0" dirty="0">
                <a:latin typeface="Arial"/>
                <a:ea typeface="+mn-ea"/>
                <a:cs typeface="Arial"/>
              </a:rPr>
              <a:t>درس أناكسيماندر (حوالي 610-540 قبل الميلاد) تحت قيادة طاليس ويقدم أول تحدٍ مسجل للخلق</a:t>
            </a:r>
          </a:p>
          <a:p>
            <a:pPr marL="342900" indent="-342900" algn="r" rtl="1" eaLnBrk="1" hangingPunct="1">
              <a:lnSpc>
                <a:spcPct val="90000"/>
              </a:lnSpc>
              <a:spcBef>
                <a:spcPct val="20000"/>
              </a:spcBef>
              <a:buSzPct val="100000"/>
              <a:buFontTx/>
              <a:buBlip>
                <a:blip r:embed="rId3"/>
              </a:buBlip>
              <a:defRPr/>
            </a:pPr>
            <a:r>
              <a:rPr lang="ar-JO" sz="3200" b="1" kern="0" dirty="0">
                <a:latin typeface="Arial"/>
                <a:ea typeface="+mn-ea"/>
                <a:cs typeface="Arial"/>
              </a:rPr>
              <a:t>ربما كان أول مؤيد للتطور مكتوب. قال بلوتارخ أناكسيماندر: "... في الأصل ، وُلِد البشر من حيوانات من نوع مختلف </a:t>
            </a:r>
          </a:p>
          <a:p>
            <a:pPr marL="342900" indent="-342900" algn="r" rtl="1" eaLnBrk="1" hangingPunct="1">
              <a:lnSpc>
                <a:spcPct val="90000"/>
              </a:lnSpc>
              <a:spcBef>
                <a:spcPct val="20000"/>
              </a:spcBef>
              <a:buSzPct val="100000"/>
              <a:buFontTx/>
              <a:buBlip>
                <a:blip r:embed="rId3"/>
              </a:buBlip>
              <a:defRPr/>
            </a:pPr>
            <a:r>
              <a:rPr lang="ar-JO" sz="3200" b="1" kern="0" dirty="0">
                <a:latin typeface="Arial"/>
                <a:ea typeface="+mn-ea"/>
                <a:cs typeface="Arial"/>
              </a:rPr>
              <a:t>تم تطوير نظريته لدرجة أنه ربما يكون قد بنى على تعاليم الآخرين</a:t>
            </a:r>
            <a:endParaRPr lang="en-US" sz="3200" b="1" kern="0" dirty="0">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457200" y="-76200"/>
            <a:ext cx="8229600" cy="1143000"/>
          </a:xfrm>
        </p:spPr>
        <p:txBody>
          <a:bodyPr/>
          <a:lstStyle/>
          <a:p>
            <a:pPr eaLnBrk="1" hangingPunct="1">
              <a:defRPr/>
            </a:pPr>
            <a:r>
              <a:rPr lang="ar-JO" dirty="0">
                <a:latin typeface="Arial" charset="0"/>
                <a:ea typeface="ＭＳ Ｐゴシック" charset="0"/>
                <a:cs typeface="Arial" charset="0"/>
              </a:rPr>
              <a:t>الآلهة السامية المؤثرة</a:t>
            </a:r>
            <a:endParaRPr lang="en-US" dirty="0">
              <a:latin typeface="Arial" charset="0"/>
              <a:ea typeface="ＭＳ Ｐゴシック" charset="0"/>
              <a:cs typeface="Arial" charset="0"/>
            </a:endParaRPr>
          </a:p>
        </p:txBody>
      </p:sp>
      <p:graphicFrame>
        <p:nvGraphicFramePr>
          <p:cNvPr id="8286" name="Group 94"/>
          <p:cNvGraphicFramePr>
            <a:graphicFrameLocks noGrp="1"/>
          </p:cNvGraphicFramePr>
          <p:nvPr/>
        </p:nvGraphicFramePr>
        <p:xfrm>
          <a:off x="0" y="944563"/>
          <a:ext cx="8991600" cy="5849938"/>
        </p:xfrm>
        <a:graphic>
          <a:graphicData uri="http://schemas.openxmlformats.org/drawingml/2006/table">
            <a:tbl>
              <a:tblPr/>
              <a:tblGrid>
                <a:gridCol w="1828800">
                  <a:extLst>
                    <a:ext uri="{9D8B030D-6E8A-4147-A177-3AD203B41FA5}">
                      <a16:colId xmlns:a16="http://schemas.microsoft.com/office/drawing/2014/main" val="20000"/>
                    </a:ext>
                  </a:extLst>
                </a:gridCol>
                <a:gridCol w="1878013">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الديانة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الإله السامي</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الخصائص</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التأثير على إسرائيل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6033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السومريون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نانار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 (</a:t>
                      </a: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سين</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تمت عبادتها في الأصل من قبل إبراهيم         (يش 24: 2)</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2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الآشوريون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أنو</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البابليون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مردوخ</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ترقية مردوخ إلى الإله الأعلى</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بشكل معتدل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المصريون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آمون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معظم الناس من الشرق الأدنى القديم متعددي الأديان</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3300" name="Rectangle 60"/>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3301" name="Text Box 64"/>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160</a:t>
            </a:r>
            <a:endParaRPr lang="en-US" b="1"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58" name="Group 290"/>
          <p:cNvGraphicFramePr>
            <a:graphicFrameLocks noGrp="1"/>
          </p:cNvGraphicFramePr>
          <p:nvPr/>
        </p:nvGraphicFramePr>
        <p:xfrm>
          <a:off x="76200" y="1143000"/>
          <a:ext cx="8991600" cy="5601026"/>
        </p:xfrm>
        <a:graphic>
          <a:graphicData uri="http://schemas.openxmlformats.org/drawingml/2006/table">
            <a:tbl>
              <a:tblPr/>
              <a:tblGrid>
                <a:gridCol w="181451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22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الديانة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الالهة السامية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الخصائص</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التأثير على إسرائيل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120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الكنعانيون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بعل أو إيل</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ممارسات فاسدة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مرتفعة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الصيدونيون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عشتاروث</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1 مل 11: 5، 33</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 </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الفلسطيين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داجون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العمونيون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مولك</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 مل 11: 5، 33</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المؤابيون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كموش</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1 مل 11: 5</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323" name="Rectangle 263"/>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4324" name="Text Box 288"/>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160</a:t>
            </a:r>
            <a:endParaRPr lang="en-US" b="1" dirty="0">
              <a:latin typeface="Arial" charset="0"/>
              <a:cs typeface="Arial" charset="0"/>
            </a:endParaRPr>
          </a:p>
        </p:txBody>
      </p:sp>
      <p:sp>
        <p:nvSpPr>
          <p:cNvPr id="7459" name="Rectangle 291"/>
          <p:cNvSpPr>
            <a:spLocks noGrp="1" noRot="1" noChangeArrowheads="1"/>
          </p:cNvSpPr>
          <p:nvPr>
            <p:ph type="title"/>
          </p:nvPr>
        </p:nvSpPr>
        <p:spPr>
          <a:xfrm>
            <a:off x="457200" y="0"/>
            <a:ext cx="8229600" cy="1143000"/>
          </a:xfrm>
        </p:spPr>
        <p:txBody>
          <a:bodyPr/>
          <a:lstStyle/>
          <a:p>
            <a:pPr eaLnBrk="1" hangingPunct="1">
              <a:defRPr/>
            </a:pPr>
            <a:r>
              <a:rPr lang="ar-JO" dirty="0">
                <a:latin typeface="Arial" charset="0"/>
                <a:ea typeface="ＭＳ Ｐゴシック" charset="0"/>
                <a:cs typeface="Arial" charset="0"/>
              </a:rPr>
              <a:t>الآلهة السامية المؤثرة</a:t>
            </a:r>
            <a:endParaRPr lang="en-US" dirty="0">
              <a:latin typeface="Arial" charset="0"/>
              <a:ea typeface="ＭＳ Ｐゴシック"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0" y="579438"/>
            <a:ext cx="2971800" cy="1706562"/>
          </a:xfrm>
        </p:spPr>
        <p:txBody>
          <a:bodyPr/>
          <a:lstStyle/>
          <a:p>
            <a:pPr eaLnBrk="1" hangingPunct="1">
              <a:defRPr/>
            </a:pPr>
            <a:r>
              <a:rPr lang="ar-JO" sz="4800" dirty="0">
                <a:latin typeface="Arial" charset="0"/>
                <a:ea typeface="ＭＳ Ｐゴシック" charset="0"/>
                <a:cs typeface="Arial" charset="0"/>
              </a:rPr>
              <a:t>الآلهة الوثنية</a:t>
            </a:r>
            <a:endParaRPr lang="en-US" sz="4800" dirty="0">
              <a:latin typeface="Arial" charset="0"/>
              <a:ea typeface="ＭＳ Ｐゴシック" charset="0"/>
              <a:cs typeface="Arial" charset="0"/>
            </a:endParaRPr>
          </a:p>
        </p:txBody>
      </p:sp>
      <p:pic>
        <p:nvPicPr>
          <p:cNvPr id="185346" name="Picture 4" descr="God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5"/>
          <p:cNvSpPr txBox="1">
            <a:spLocks noChangeArrowheads="1"/>
          </p:cNvSpPr>
          <p:nvPr/>
        </p:nvSpPr>
        <p:spPr bwMode="auto">
          <a:xfrm>
            <a:off x="7391400" y="13811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162-163</a:t>
            </a:r>
            <a:endParaRPr lang="en-US" b="1" dirty="0">
              <a:latin typeface="Arial" charset="0"/>
              <a:cs typeface="Arial" charset="0"/>
            </a:endParaRPr>
          </a:p>
        </p:txBody>
      </p:sp>
      <p:sp>
        <p:nvSpPr>
          <p:cNvPr id="6" name="Rectangle 3"/>
          <p:cNvSpPr txBox="1">
            <a:spLocks noChangeArrowheads="1"/>
          </p:cNvSpPr>
          <p:nvPr/>
        </p:nvSpPr>
        <p:spPr bwMode="auto">
          <a:xfrm>
            <a:off x="5410200" y="2332038"/>
            <a:ext cx="3733800" cy="4525962"/>
          </a:xfrm>
          <a:prstGeom prst="rect">
            <a:avLst/>
          </a:prstGeom>
          <a:noFill/>
          <a:ln w="9525">
            <a:noFill/>
            <a:miter lim="800000"/>
            <a:headEnd/>
            <a:tailEnd/>
          </a:ln>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الطبيعة</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العبادة</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الكهنوت</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المرتفعات</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العناصر البغيضة</a:t>
            </a:r>
            <a:endParaRPr lang="en-US" sz="3600" b="1" dirty="0">
              <a:effectLst>
                <a:outerShdw blurRad="38100" dist="38100" dir="2700000" algn="tl">
                  <a:srgbClr val="000000"/>
                </a:outerShdw>
              </a:effectLst>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ar-JO" dirty="0">
                <a:latin typeface="Arial" charset="0"/>
                <a:ea typeface="ＭＳ Ｐゴシック" charset="0"/>
                <a:cs typeface="Arial" charset="0"/>
              </a:rPr>
              <a:t>كيفية الإختلاف</a:t>
            </a:r>
            <a:endParaRPr lang="en-US" dirty="0">
              <a:latin typeface="Arial" charset="0"/>
              <a:ea typeface="ＭＳ Ｐゴシック" charset="0"/>
              <a:cs typeface="Arial" charset="0"/>
            </a:endParaRPr>
          </a:p>
        </p:txBody>
      </p:sp>
      <p:graphicFrame>
        <p:nvGraphicFramePr>
          <p:cNvPr id="24608" name="Group 32"/>
          <p:cNvGraphicFramePr>
            <a:graphicFrameLocks noGrp="1"/>
          </p:cNvGraphicFramePr>
          <p:nvPr>
            <p:ph type="tbl" idx="1"/>
            <p:extLst>
              <p:ext uri="{D42A27DB-BD31-4B8C-83A1-F6EECF244321}">
                <p14:modId xmlns:p14="http://schemas.microsoft.com/office/powerpoint/2010/main" val="3325583350"/>
              </p:ext>
            </p:extLst>
          </p:nvPr>
        </p:nvGraphicFramePr>
        <p:xfrm>
          <a:off x="381000" y="1447800"/>
          <a:ext cx="8229600" cy="5026894"/>
        </p:xfrm>
        <a:graphic>
          <a:graphicData uri="http://schemas.openxmlformats.org/drawingml/2006/table">
            <a:tbl>
              <a:tblPr/>
              <a:tblGrid>
                <a:gridCol w="239080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958480">
                  <a:extLst>
                    <a:ext uri="{9D8B030D-6E8A-4147-A177-3AD203B41FA5}">
                      <a16:colId xmlns:a16="http://schemas.microsoft.com/office/drawing/2014/main" val="20002"/>
                    </a:ext>
                  </a:extLst>
                </a:gridCol>
              </a:tblGrid>
              <a:tr h="7570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التوحيد</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تعدد الأديان</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extLst>
                  <a:ext uri="{0D108BD9-81ED-4DB2-BD59-A6C34878D82A}">
                    <a16:rowId xmlns:a16="http://schemas.microsoft.com/office/drawing/2014/main" val="10000"/>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الحق</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مطلق</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نسبي</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8765352"/>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الكتابات</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كتاب</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كتب</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الأصنام</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ممنوعة</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مقبولة</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5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الديانات</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اليهودية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المسيحية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الإسلام</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البوذية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الهندوسية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المورمون</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6392" name="Text Box 31"/>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163</a:t>
            </a:r>
            <a:endParaRPr lang="en-US" b="1"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ar-JO" sz="3600" dirty="0">
                <a:latin typeface="Arial" charset="0"/>
                <a:ea typeface="ＭＳ Ｐゴシック" charset="0"/>
                <a:cs typeface="Arial" charset="0"/>
              </a:rPr>
              <a:t>تؤثر نظرة المرء إلى الله على نظرته في الذبائح والأخلاق والإرسالية</a:t>
            </a:r>
            <a:endParaRPr lang="en-US" sz="3600" dirty="0">
              <a:latin typeface="Arial" charset="0"/>
              <a:ea typeface="ＭＳ Ｐゴシック" charset="0"/>
              <a:cs typeface="Arial" charset="0"/>
            </a:endParaRPr>
          </a:p>
        </p:txBody>
      </p:sp>
      <p:sp>
        <p:nvSpPr>
          <p:cNvPr id="241667" name="Text Box 3"/>
          <p:cNvSpPr txBox="1">
            <a:spLocks noChangeArrowheads="1"/>
          </p:cNvSpPr>
          <p:nvPr/>
        </p:nvSpPr>
        <p:spPr bwMode="auto">
          <a:xfrm>
            <a:off x="11684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charset="0"/>
                <a:cs typeface="Arial" charset="0"/>
              </a:rPr>
              <a:t>الوثنية</a:t>
            </a:r>
            <a:endParaRPr lang="en-US" sz="3600" dirty="0">
              <a:latin typeface="Arial" charset="0"/>
              <a:cs typeface="Arial" charset="0"/>
            </a:endParaRPr>
          </a:p>
        </p:txBody>
      </p:sp>
      <p:sp>
        <p:nvSpPr>
          <p:cNvPr id="241668" name="Text Box 4"/>
          <p:cNvSpPr txBox="1">
            <a:spLocks noChangeArrowheads="1"/>
          </p:cNvSpPr>
          <p:nvPr/>
        </p:nvSpPr>
        <p:spPr bwMode="auto">
          <a:xfrm>
            <a:off x="1193800" y="2424113"/>
            <a:ext cx="2016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آلهة مرعبة</a:t>
            </a:r>
            <a:endParaRPr lang="en-US" sz="3600" dirty="0">
              <a:latin typeface="Arial" charset="0"/>
              <a:cs typeface="Arial" charset="0"/>
            </a:endParaRPr>
          </a:p>
        </p:txBody>
      </p:sp>
      <p:sp>
        <p:nvSpPr>
          <p:cNvPr id="241669" name="Text Box 5"/>
          <p:cNvSpPr txBox="1">
            <a:spLocks noChangeArrowheads="1"/>
          </p:cNvSpPr>
          <p:nvPr/>
        </p:nvSpPr>
        <p:spPr bwMode="auto">
          <a:xfrm>
            <a:off x="-76200" y="3060700"/>
            <a:ext cx="488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ينظر للإنسان على أنه جيد عند المقارنة</a:t>
            </a:r>
            <a:endParaRPr lang="en-US" sz="3600" dirty="0">
              <a:latin typeface="Arial" charset="0"/>
              <a:cs typeface="Arial" charset="0"/>
            </a:endParaRPr>
          </a:p>
        </p:txBody>
      </p:sp>
      <p:sp>
        <p:nvSpPr>
          <p:cNvPr id="241670" name="Text Box 6"/>
          <p:cNvSpPr txBox="1">
            <a:spLocks noChangeArrowheads="1"/>
          </p:cNvSpPr>
          <p:nvPr/>
        </p:nvSpPr>
        <p:spPr bwMode="auto">
          <a:xfrm>
            <a:off x="-152400" y="3767138"/>
            <a:ext cx="5105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يسعى للملذات و الإحتياجات المادية</a:t>
            </a:r>
            <a:endParaRPr lang="en-US" sz="3600" dirty="0">
              <a:latin typeface="Arial" charset="0"/>
              <a:cs typeface="Arial" charset="0"/>
            </a:endParaRPr>
          </a:p>
        </p:txBody>
      </p:sp>
      <p:sp>
        <p:nvSpPr>
          <p:cNvPr id="241671" name="Text Box 7"/>
          <p:cNvSpPr txBox="1">
            <a:spLocks noChangeArrowheads="1"/>
          </p:cNvSpPr>
          <p:nvPr/>
        </p:nvSpPr>
        <p:spPr bwMode="auto">
          <a:xfrm>
            <a:off x="228600" y="4433888"/>
            <a:ext cx="396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ترضي القرابين الآلهة بالجنس والطعام والمال</a:t>
            </a:r>
            <a:endParaRPr lang="en-US" sz="3600" dirty="0">
              <a:latin typeface="Arial" charset="0"/>
              <a:cs typeface="Arial" charset="0"/>
            </a:endParaRPr>
          </a:p>
        </p:txBody>
      </p:sp>
      <p:sp>
        <p:nvSpPr>
          <p:cNvPr id="241672" name="Text Box 8"/>
          <p:cNvSpPr txBox="1">
            <a:spLocks noChangeArrowheads="1"/>
          </p:cNvSpPr>
          <p:nvPr/>
        </p:nvSpPr>
        <p:spPr bwMode="auto">
          <a:xfrm>
            <a:off x="0" y="5349875"/>
            <a:ext cx="449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الإله المحلي يجعلهم أغنياء</a:t>
            </a:r>
            <a:endParaRPr lang="en-US" sz="3600" dirty="0">
              <a:latin typeface="Arial" charset="0"/>
              <a:cs typeface="Arial" charset="0"/>
            </a:endParaRPr>
          </a:p>
        </p:txBody>
      </p:sp>
      <p:sp>
        <p:nvSpPr>
          <p:cNvPr id="241673" name="Text Box 9"/>
          <p:cNvSpPr txBox="1">
            <a:spLocks noChangeArrowheads="1"/>
          </p:cNvSpPr>
          <p:nvPr/>
        </p:nvSpPr>
        <p:spPr bwMode="auto">
          <a:xfrm>
            <a:off x="-228600" y="5976938"/>
            <a:ext cx="4648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ذبح الآخرين من أجل الثروة</a:t>
            </a:r>
            <a:endParaRPr lang="en-US" sz="3600" dirty="0">
              <a:latin typeface="Arial" charset="0"/>
              <a:cs typeface="Arial" charset="0"/>
            </a:endParaRPr>
          </a:p>
        </p:txBody>
      </p:sp>
      <p:sp>
        <p:nvSpPr>
          <p:cNvPr id="241674" name="Line 10"/>
          <p:cNvSpPr>
            <a:spLocks noChangeShapeType="1"/>
          </p:cNvSpPr>
          <p:nvPr/>
        </p:nvSpPr>
        <p:spPr bwMode="auto">
          <a:xfrm>
            <a:off x="2262188"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5" name="Line 11"/>
          <p:cNvSpPr>
            <a:spLocks noChangeShapeType="1"/>
          </p:cNvSpPr>
          <p:nvPr/>
        </p:nvSpPr>
        <p:spPr bwMode="auto">
          <a:xfrm>
            <a:off x="2262188"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6" name="Line 12"/>
          <p:cNvSpPr>
            <a:spLocks noChangeShapeType="1"/>
          </p:cNvSpPr>
          <p:nvPr/>
        </p:nvSpPr>
        <p:spPr bwMode="auto">
          <a:xfrm>
            <a:off x="2262188"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7" name="Line 13"/>
          <p:cNvSpPr>
            <a:spLocks noChangeShapeType="1"/>
          </p:cNvSpPr>
          <p:nvPr/>
        </p:nvSpPr>
        <p:spPr bwMode="auto">
          <a:xfrm>
            <a:off x="2262188"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8" name="Line 14"/>
          <p:cNvSpPr>
            <a:spLocks noChangeShapeType="1"/>
          </p:cNvSpPr>
          <p:nvPr/>
        </p:nvSpPr>
        <p:spPr bwMode="auto">
          <a:xfrm>
            <a:off x="2262188"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9" name="Text Box 15"/>
          <p:cNvSpPr txBox="1">
            <a:spLocks noChangeArrowheads="1"/>
          </p:cNvSpPr>
          <p:nvPr/>
        </p:nvSpPr>
        <p:spPr bwMode="auto">
          <a:xfrm>
            <a:off x="52578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charset="0"/>
                <a:cs typeface="Arial" charset="0"/>
              </a:rPr>
              <a:t>إسرائيل</a:t>
            </a:r>
            <a:endParaRPr lang="en-US" sz="3600" dirty="0">
              <a:latin typeface="Arial" charset="0"/>
              <a:cs typeface="Arial" charset="0"/>
            </a:endParaRPr>
          </a:p>
        </p:txBody>
      </p:sp>
      <p:sp>
        <p:nvSpPr>
          <p:cNvPr id="241680" name="Text Box 16"/>
          <p:cNvSpPr txBox="1">
            <a:spLocks noChangeArrowheads="1"/>
          </p:cNvSpPr>
          <p:nvPr/>
        </p:nvSpPr>
        <p:spPr bwMode="auto">
          <a:xfrm>
            <a:off x="5411788" y="2373313"/>
            <a:ext cx="1843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الله القدوس</a:t>
            </a:r>
            <a:endParaRPr lang="en-US" sz="3600" dirty="0">
              <a:latin typeface="Arial" charset="0"/>
              <a:cs typeface="Arial" charset="0"/>
            </a:endParaRPr>
          </a:p>
        </p:txBody>
      </p:sp>
      <p:sp>
        <p:nvSpPr>
          <p:cNvPr id="241681" name="Text Box 17"/>
          <p:cNvSpPr txBox="1">
            <a:spLocks noChangeArrowheads="1"/>
          </p:cNvSpPr>
          <p:nvPr/>
        </p:nvSpPr>
        <p:spPr bwMode="auto">
          <a:xfrm>
            <a:off x="4267200" y="3048000"/>
            <a:ext cx="4383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ينظر للإنسان على أنه خاطئ</a:t>
            </a:r>
            <a:endParaRPr lang="en-US" sz="3600" dirty="0">
              <a:latin typeface="Arial" charset="0"/>
              <a:cs typeface="Arial" charset="0"/>
            </a:endParaRPr>
          </a:p>
        </p:txBody>
      </p:sp>
      <p:sp>
        <p:nvSpPr>
          <p:cNvPr id="241682" name="Text Box 18"/>
          <p:cNvSpPr txBox="1">
            <a:spLocks noChangeArrowheads="1"/>
          </p:cNvSpPr>
          <p:nvPr/>
        </p:nvSpPr>
        <p:spPr bwMode="auto">
          <a:xfrm>
            <a:off x="4384675" y="3770313"/>
            <a:ext cx="4149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يسعى للإحتياجات الروحية</a:t>
            </a:r>
            <a:endParaRPr lang="en-US" sz="3600" dirty="0">
              <a:latin typeface="Arial" charset="0"/>
              <a:cs typeface="Arial" charset="0"/>
            </a:endParaRPr>
          </a:p>
        </p:txBody>
      </p:sp>
      <p:sp>
        <p:nvSpPr>
          <p:cNvPr id="241683" name="Text Box 19"/>
          <p:cNvSpPr txBox="1">
            <a:spLocks noChangeArrowheads="1"/>
          </p:cNvSpPr>
          <p:nvPr/>
        </p:nvSpPr>
        <p:spPr bwMode="auto">
          <a:xfrm>
            <a:off x="4343400" y="4445000"/>
            <a:ext cx="4270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تكفر الذبائح عن الخطية لمصالحة الله و الإنسان</a:t>
            </a:r>
            <a:endParaRPr lang="en-US" sz="3600" dirty="0">
              <a:latin typeface="Arial" charset="0"/>
              <a:cs typeface="Arial" charset="0"/>
            </a:endParaRPr>
          </a:p>
        </p:txBody>
      </p:sp>
      <p:sp>
        <p:nvSpPr>
          <p:cNvPr id="241684" name="Text Box 20"/>
          <p:cNvSpPr txBox="1">
            <a:spLocks noChangeArrowheads="1"/>
          </p:cNvSpPr>
          <p:nvPr/>
        </p:nvSpPr>
        <p:spPr bwMode="auto">
          <a:xfrm>
            <a:off x="4419600" y="5386388"/>
            <a:ext cx="3843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يغفر الله الخطية</a:t>
            </a:r>
            <a:endParaRPr lang="en-US" sz="3600" dirty="0">
              <a:latin typeface="Arial" charset="0"/>
              <a:cs typeface="Arial" charset="0"/>
            </a:endParaRPr>
          </a:p>
        </p:txBody>
      </p:sp>
      <p:sp>
        <p:nvSpPr>
          <p:cNvPr id="241685" name="Text Box 21"/>
          <p:cNvSpPr txBox="1">
            <a:spLocks noChangeArrowheads="1"/>
          </p:cNvSpPr>
          <p:nvPr/>
        </p:nvSpPr>
        <p:spPr bwMode="auto">
          <a:xfrm>
            <a:off x="3978275" y="5976938"/>
            <a:ext cx="531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إرساليات للآخرين لخيرهم</a:t>
            </a:r>
            <a:endParaRPr lang="en-US" sz="3600" dirty="0">
              <a:latin typeface="Arial" charset="0"/>
              <a:cs typeface="Arial" charset="0"/>
            </a:endParaRPr>
          </a:p>
        </p:txBody>
      </p:sp>
      <p:sp>
        <p:nvSpPr>
          <p:cNvPr id="241686" name="Line 22"/>
          <p:cNvSpPr>
            <a:spLocks noChangeShapeType="1"/>
          </p:cNvSpPr>
          <p:nvPr/>
        </p:nvSpPr>
        <p:spPr bwMode="auto">
          <a:xfrm>
            <a:off x="6399213"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7" name="Line 23"/>
          <p:cNvSpPr>
            <a:spLocks noChangeShapeType="1"/>
          </p:cNvSpPr>
          <p:nvPr/>
        </p:nvSpPr>
        <p:spPr bwMode="auto">
          <a:xfrm>
            <a:off x="6399213"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8" name="Line 24"/>
          <p:cNvSpPr>
            <a:spLocks noChangeShapeType="1"/>
          </p:cNvSpPr>
          <p:nvPr/>
        </p:nvSpPr>
        <p:spPr bwMode="auto">
          <a:xfrm>
            <a:off x="6399213"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9" name="Line 25"/>
          <p:cNvSpPr>
            <a:spLocks noChangeShapeType="1"/>
          </p:cNvSpPr>
          <p:nvPr/>
        </p:nvSpPr>
        <p:spPr bwMode="auto">
          <a:xfrm>
            <a:off x="6399213"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90" name="Line 26"/>
          <p:cNvSpPr>
            <a:spLocks noChangeShapeType="1"/>
          </p:cNvSpPr>
          <p:nvPr/>
        </p:nvSpPr>
        <p:spPr bwMode="auto">
          <a:xfrm>
            <a:off x="6399213"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2" name="Text Box 27"/>
          <p:cNvSpPr txBox="1">
            <a:spLocks noChangeArrowheads="1"/>
          </p:cNvSpPr>
          <p:nvPr/>
        </p:nvSpPr>
        <p:spPr bwMode="auto">
          <a:xfrm>
            <a:off x="8305800" y="0"/>
            <a:ext cx="673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sz="2000" b="1" dirty="0">
                <a:latin typeface="Arial" charset="0"/>
                <a:cs typeface="Arial" charset="0"/>
              </a:rPr>
              <a:t>163أ</a:t>
            </a:r>
            <a:endParaRPr lang="en-US" sz="2000" b="1" dirty="0">
              <a:latin typeface="Arial" charset="0"/>
              <a:cs typeface="Arial" charset="0"/>
            </a:endParaRPr>
          </a:p>
        </p:txBody>
      </p:sp>
      <p:sp>
        <p:nvSpPr>
          <p:cNvPr id="28" name="TextBox 27">
            <a:extLst>
              <a:ext uri="{FF2B5EF4-FFF2-40B4-BE49-F238E27FC236}">
                <a16:creationId xmlns:a16="http://schemas.microsoft.com/office/drawing/2014/main" id="{8582F66B-4F73-8F4E-8DC3-18803FAD1D4C}"/>
              </a:ext>
            </a:extLst>
          </p:cNvPr>
          <p:cNvSpPr txBox="1"/>
          <p:nvPr/>
        </p:nvSpPr>
        <p:spPr>
          <a:xfrm rot="20325261">
            <a:off x="-84677" y="3957944"/>
            <a:ext cx="8940277" cy="646331"/>
          </a:xfrm>
          <a:prstGeom prst="rect">
            <a:avLst/>
          </a:prstGeom>
          <a:solidFill>
            <a:srgbClr val="800000"/>
          </a:solidFill>
        </p:spPr>
        <p:txBody>
          <a:bodyPr wrap="squar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ar-JO" altLang="en-US" sz="3600" b="1" dirty="0">
                <a:effectLst>
                  <a:outerShdw blurRad="38100" dist="38100" dir="2700000" algn="tl">
                    <a:srgbClr val="000000"/>
                  </a:outerShdw>
                </a:effectLst>
                <a:latin typeface="Arial" pitchFamily="34" charset="0"/>
                <a:cs typeface="Arial" pitchFamily="34" charset="0"/>
              </a:rPr>
              <a:t>نحن نصير مثل الإله الذي نعبده</a:t>
            </a:r>
            <a:endParaRPr lang="en-US" altLang="en-US" sz="3600" b="1" dirty="0">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blinds(horizontal)">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blinds(horizontal)">
                                      <p:cBhvr>
                                        <p:cTn id="12" dur="500"/>
                                        <p:tgtEl>
                                          <p:spTgt spid="241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1674"/>
                                        </p:tgtEl>
                                        <p:attrNameLst>
                                          <p:attrName>style.visibility</p:attrName>
                                        </p:attrNameLst>
                                      </p:cBhvr>
                                      <p:to>
                                        <p:strVal val="visible"/>
                                      </p:to>
                                    </p:set>
                                    <p:animEffect transition="in" filter="wipe(up)">
                                      <p:cBhvr>
                                        <p:cTn id="17" dur="500"/>
                                        <p:tgtEl>
                                          <p:spTgt spid="24167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1669"/>
                                        </p:tgtEl>
                                        <p:attrNameLst>
                                          <p:attrName>style.visibility</p:attrName>
                                        </p:attrNameLst>
                                      </p:cBhvr>
                                      <p:to>
                                        <p:strVal val="visible"/>
                                      </p:to>
                                    </p:set>
                                    <p:animEffect transition="in" filter="blinds(horizontal)">
                                      <p:cBhvr>
                                        <p:cTn id="20" dur="500"/>
                                        <p:tgtEl>
                                          <p:spTgt spid="241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1675"/>
                                        </p:tgtEl>
                                        <p:attrNameLst>
                                          <p:attrName>style.visibility</p:attrName>
                                        </p:attrNameLst>
                                      </p:cBhvr>
                                      <p:to>
                                        <p:strVal val="visible"/>
                                      </p:to>
                                    </p:set>
                                    <p:animEffect transition="in" filter="wipe(up)">
                                      <p:cBhvr>
                                        <p:cTn id="25" dur="500"/>
                                        <p:tgtEl>
                                          <p:spTgt spid="2416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1670"/>
                                        </p:tgtEl>
                                        <p:attrNameLst>
                                          <p:attrName>style.visibility</p:attrName>
                                        </p:attrNameLst>
                                      </p:cBhvr>
                                      <p:to>
                                        <p:strVal val="visible"/>
                                      </p:to>
                                    </p:set>
                                    <p:animEffect transition="in" filter="blinds(horizontal)">
                                      <p:cBhvr>
                                        <p:cTn id="28" dur="500"/>
                                        <p:tgtEl>
                                          <p:spTgt spid="2416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1676"/>
                                        </p:tgtEl>
                                        <p:attrNameLst>
                                          <p:attrName>style.visibility</p:attrName>
                                        </p:attrNameLst>
                                      </p:cBhvr>
                                      <p:to>
                                        <p:strVal val="visible"/>
                                      </p:to>
                                    </p:set>
                                    <p:animEffect transition="in" filter="wipe(up)">
                                      <p:cBhvr>
                                        <p:cTn id="33" dur="500"/>
                                        <p:tgtEl>
                                          <p:spTgt spid="24167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1671"/>
                                        </p:tgtEl>
                                        <p:attrNameLst>
                                          <p:attrName>style.visibility</p:attrName>
                                        </p:attrNameLst>
                                      </p:cBhvr>
                                      <p:to>
                                        <p:strVal val="visible"/>
                                      </p:to>
                                    </p:set>
                                    <p:animEffect transition="in" filter="blinds(horizontal)">
                                      <p:cBhvr>
                                        <p:cTn id="36" dur="500"/>
                                        <p:tgtEl>
                                          <p:spTgt spid="2416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41677"/>
                                        </p:tgtEl>
                                        <p:attrNameLst>
                                          <p:attrName>style.visibility</p:attrName>
                                        </p:attrNameLst>
                                      </p:cBhvr>
                                      <p:to>
                                        <p:strVal val="visible"/>
                                      </p:to>
                                    </p:set>
                                    <p:animEffect transition="in" filter="wipe(up)">
                                      <p:cBhvr>
                                        <p:cTn id="41" dur="500"/>
                                        <p:tgtEl>
                                          <p:spTgt spid="24167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blinds(horizontal)">
                                      <p:cBhvr>
                                        <p:cTn id="44" dur="500"/>
                                        <p:tgtEl>
                                          <p:spTgt spid="2416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1678"/>
                                        </p:tgtEl>
                                        <p:attrNameLst>
                                          <p:attrName>style.visibility</p:attrName>
                                        </p:attrNameLst>
                                      </p:cBhvr>
                                      <p:to>
                                        <p:strVal val="visible"/>
                                      </p:to>
                                    </p:set>
                                    <p:animEffect transition="in" filter="wipe(up)">
                                      <p:cBhvr>
                                        <p:cTn id="49" dur="500"/>
                                        <p:tgtEl>
                                          <p:spTgt spid="24167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41673"/>
                                        </p:tgtEl>
                                        <p:attrNameLst>
                                          <p:attrName>style.visibility</p:attrName>
                                        </p:attrNameLst>
                                      </p:cBhvr>
                                      <p:to>
                                        <p:strVal val="visible"/>
                                      </p:to>
                                    </p:set>
                                    <p:animEffect transition="in" filter="blinds(horizontal)">
                                      <p:cBhvr>
                                        <p:cTn id="52" dur="500"/>
                                        <p:tgtEl>
                                          <p:spTgt spid="241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1679"/>
                                        </p:tgtEl>
                                        <p:attrNameLst>
                                          <p:attrName>style.visibility</p:attrName>
                                        </p:attrNameLst>
                                      </p:cBhvr>
                                      <p:to>
                                        <p:strVal val="visible"/>
                                      </p:to>
                                    </p:set>
                                    <p:animEffect transition="in" filter="blinds(horizontal)">
                                      <p:cBhvr>
                                        <p:cTn id="57" dur="500"/>
                                        <p:tgtEl>
                                          <p:spTgt spid="24167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1680"/>
                                        </p:tgtEl>
                                        <p:attrNameLst>
                                          <p:attrName>style.visibility</p:attrName>
                                        </p:attrNameLst>
                                      </p:cBhvr>
                                      <p:to>
                                        <p:strVal val="visible"/>
                                      </p:to>
                                    </p:set>
                                    <p:animEffect transition="in" filter="blinds(horizontal)">
                                      <p:cBhvr>
                                        <p:cTn id="60" dur="500"/>
                                        <p:tgtEl>
                                          <p:spTgt spid="2416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1686"/>
                                        </p:tgtEl>
                                        <p:attrNameLst>
                                          <p:attrName>style.visibility</p:attrName>
                                        </p:attrNameLst>
                                      </p:cBhvr>
                                      <p:to>
                                        <p:strVal val="visible"/>
                                      </p:to>
                                    </p:set>
                                    <p:animEffect transition="in" filter="wipe(up)">
                                      <p:cBhvr>
                                        <p:cTn id="65" dur="500"/>
                                        <p:tgtEl>
                                          <p:spTgt spid="24168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1681"/>
                                        </p:tgtEl>
                                        <p:attrNameLst>
                                          <p:attrName>style.visibility</p:attrName>
                                        </p:attrNameLst>
                                      </p:cBhvr>
                                      <p:to>
                                        <p:strVal val="visible"/>
                                      </p:to>
                                    </p:set>
                                    <p:animEffect transition="in" filter="blinds(horizontal)">
                                      <p:cBhvr>
                                        <p:cTn id="68" dur="500"/>
                                        <p:tgtEl>
                                          <p:spTgt spid="24168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41687"/>
                                        </p:tgtEl>
                                        <p:attrNameLst>
                                          <p:attrName>style.visibility</p:attrName>
                                        </p:attrNameLst>
                                      </p:cBhvr>
                                      <p:to>
                                        <p:strVal val="visible"/>
                                      </p:to>
                                    </p:set>
                                    <p:animEffect transition="in" filter="wipe(up)">
                                      <p:cBhvr>
                                        <p:cTn id="73" dur="500"/>
                                        <p:tgtEl>
                                          <p:spTgt spid="24168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1682"/>
                                        </p:tgtEl>
                                        <p:attrNameLst>
                                          <p:attrName>style.visibility</p:attrName>
                                        </p:attrNameLst>
                                      </p:cBhvr>
                                      <p:to>
                                        <p:strVal val="visible"/>
                                      </p:to>
                                    </p:set>
                                    <p:animEffect transition="in" filter="blinds(horizontal)">
                                      <p:cBhvr>
                                        <p:cTn id="76" dur="500"/>
                                        <p:tgtEl>
                                          <p:spTgt spid="24168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41688"/>
                                        </p:tgtEl>
                                        <p:attrNameLst>
                                          <p:attrName>style.visibility</p:attrName>
                                        </p:attrNameLst>
                                      </p:cBhvr>
                                      <p:to>
                                        <p:strVal val="visible"/>
                                      </p:to>
                                    </p:set>
                                    <p:animEffect transition="in" filter="wipe(up)">
                                      <p:cBhvr>
                                        <p:cTn id="81" dur="500"/>
                                        <p:tgtEl>
                                          <p:spTgt spid="24168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linds(horizontal)">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1689"/>
                                        </p:tgtEl>
                                        <p:attrNameLst>
                                          <p:attrName>style.visibility</p:attrName>
                                        </p:attrNameLst>
                                      </p:cBhvr>
                                      <p:to>
                                        <p:strVal val="visible"/>
                                      </p:to>
                                    </p:set>
                                    <p:animEffect transition="in" filter="wipe(up)">
                                      <p:cBhvr>
                                        <p:cTn id="89" dur="500"/>
                                        <p:tgtEl>
                                          <p:spTgt spid="24168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41684"/>
                                        </p:tgtEl>
                                        <p:attrNameLst>
                                          <p:attrName>style.visibility</p:attrName>
                                        </p:attrNameLst>
                                      </p:cBhvr>
                                      <p:to>
                                        <p:strVal val="visible"/>
                                      </p:to>
                                    </p:set>
                                    <p:animEffect transition="in" filter="blinds(horizontal)">
                                      <p:cBhvr>
                                        <p:cTn id="92" dur="500"/>
                                        <p:tgtEl>
                                          <p:spTgt spid="2416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41690"/>
                                        </p:tgtEl>
                                        <p:attrNameLst>
                                          <p:attrName>style.visibility</p:attrName>
                                        </p:attrNameLst>
                                      </p:cBhvr>
                                      <p:to>
                                        <p:strVal val="visible"/>
                                      </p:to>
                                    </p:set>
                                    <p:animEffect transition="in" filter="wipe(up)">
                                      <p:cBhvr>
                                        <p:cTn id="97" dur="500"/>
                                        <p:tgtEl>
                                          <p:spTgt spid="24169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41685"/>
                                        </p:tgtEl>
                                        <p:attrNameLst>
                                          <p:attrName>style.visibility</p:attrName>
                                        </p:attrNameLst>
                                      </p:cBhvr>
                                      <p:to>
                                        <p:strVal val="visible"/>
                                      </p:to>
                                    </p:set>
                                    <p:animEffect transition="in" filter="blinds(horizontal)">
                                      <p:cBhvr>
                                        <p:cTn id="100" dur="500"/>
                                        <p:tgtEl>
                                          <p:spTgt spid="241685"/>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p:bldP spid="241668" grpId="0"/>
      <p:bldP spid="241669" grpId="0"/>
      <p:bldP spid="241670" grpId="0"/>
      <p:bldP spid="241671" grpId="0"/>
      <p:bldP spid="241672" grpId="0"/>
      <p:bldP spid="241673" grpId="0"/>
      <p:bldP spid="241674" grpId="0" animBg="1"/>
      <p:bldP spid="241675" grpId="0" animBg="1"/>
      <p:bldP spid="241676" grpId="0" animBg="1"/>
      <p:bldP spid="241677" grpId="0" animBg="1"/>
      <p:bldP spid="241678" grpId="0" animBg="1"/>
      <p:bldP spid="241679" grpId="0" animBg="1"/>
      <p:bldP spid="241680" grpId="0"/>
      <p:bldP spid="241681" grpId="0"/>
      <p:bldP spid="241682" grpId="0"/>
      <p:bldP spid="241683" grpId="0"/>
      <p:bldP spid="241684" grpId="0"/>
      <p:bldP spid="241685" grpId="0"/>
      <p:bldP spid="241686" grpId="0" animBg="1"/>
      <p:bldP spid="241687" grpId="0" animBg="1"/>
      <p:bldP spid="241688" grpId="0" animBg="1"/>
      <p:bldP spid="241689" grpId="0" animBg="1"/>
      <p:bldP spid="241690"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ctrTitle"/>
          </p:nvPr>
        </p:nvSpPr>
        <p:spPr>
          <a:xfrm>
            <a:off x="0" y="228600"/>
            <a:ext cx="8458200" cy="1143000"/>
          </a:xfrm>
        </p:spPr>
        <p:txBody>
          <a:bodyPr/>
          <a:lstStyle/>
          <a:p>
            <a:pPr algn="ctr" eaLnBrk="1" hangingPunct="1"/>
            <a:r>
              <a:rPr lang="ar-JO" sz="6000" b="1" dirty="0">
                <a:latin typeface="Arial" charset="0"/>
                <a:ea typeface="ヒラギノ角ゴ Pro W3" charset="0"/>
                <a:cs typeface="Arial" charset="0"/>
              </a:rPr>
              <a:t>السماع اليهودي</a:t>
            </a:r>
            <a:endParaRPr lang="en-US" sz="6000" b="1" dirty="0">
              <a:latin typeface="Arial" charset="0"/>
              <a:ea typeface="ヒラギノ角ゴ Pro W3" charset="0"/>
              <a:cs typeface="Arial" charset="0"/>
            </a:endParaRPr>
          </a:p>
        </p:txBody>
      </p:sp>
      <p:sp>
        <p:nvSpPr>
          <p:cNvPr id="4" name="Rectangle 3"/>
          <p:cNvSpPr txBox="1">
            <a:spLocks noChangeArrowheads="1"/>
          </p:cNvSpPr>
          <p:nvPr/>
        </p:nvSpPr>
        <p:spPr bwMode="auto">
          <a:xfrm>
            <a:off x="-152400" y="1600200"/>
            <a:ext cx="7315200" cy="3581400"/>
          </a:xfrm>
          <a:prstGeom prst="rect">
            <a:avLst/>
          </a:prstGeom>
          <a:noFill/>
          <a:ln w="9525">
            <a:noFill/>
            <a:miter lim="800000"/>
            <a:headEnd/>
            <a:tailEnd/>
          </a:ln>
        </p:spPr>
        <p:txBody>
          <a:bodyPr/>
          <a:lstStyle/>
          <a:p>
            <a:pPr algn="ctr" eaLnBrk="1" hangingPunct="1">
              <a:spcBef>
                <a:spcPct val="20000"/>
              </a:spcBef>
              <a:buSzPct val="90000"/>
              <a:buFont typeface="Wingdings" charset="2"/>
              <a:buNone/>
              <a:defRPr/>
            </a:pPr>
            <a:r>
              <a:rPr lang="ar-JO" sz="4400" b="1" i="1" kern="0" dirty="0">
                <a:latin typeface="Arial"/>
                <a:ea typeface="+mn-ea"/>
                <a:cs typeface="Arial"/>
              </a:rPr>
              <a:t>اسمع يا إسرائيل</a:t>
            </a:r>
          </a:p>
          <a:p>
            <a:pPr algn="ctr" eaLnBrk="1" hangingPunct="1">
              <a:spcBef>
                <a:spcPct val="20000"/>
              </a:spcBef>
              <a:buSzPct val="90000"/>
              <a:buFont typeface="Wingdings" charset="2"/>
              <a:buNone/>
              <a:defRPr/>
            </a:pPr>
            <a:r>
              <a:rPr lang="ar-JO" sz="4400" b="1" i="1" kern="0" dirty="0">
                <a:latin typeface="Arial"/>
                <a:ea typeface="+mn-ea"/>
                <a:cs typeface="Arial"/>
              </a:rPr>
              <a:t>الرب إلهنا رب واحد</a:t>
            </a:r>
            <a:endParaRPr lang="en-US" sz="4400" b="1" i="1" kern="0" dirty="0">
              <a:latin typeface="Arial"/>
              <a:ea typeface="+mn-ea"/>
              <a:cs typeface="Arial"/>
            </a:endParaRPr>
          </a:p>
          <a:p>
            <a:pPr algn="ctr" eaLnBrk="1" hangingPunct="1">
              <a:spcBef>
                <a:spcPct val="20000"/>
              </a:spcBef>
              <a:buSzPct val="90000"/>
              <a:buFont typeface="Wingdings" charset="2"/>
              <a:buNone/>
              <a:defRPr/>
            </a:pPr>
            <a:r>
              <a:rPr lang="en-US" sz="4400" b="1" i="1" kern="0" dirty="0">
                <a:latin typeface="Arial"/>
                <a:ea typeface="+mn-ea"/>
                <a:cs typeface="Arial"/>
              </a:rPr>
              <a:t>(</a:t>
            </a:r>
            <a:r>
              <a:rPr lang="ar-JO" sz="4400" b="1" i="1" kern="0" dirty="0">
                <a:latin typeface="Arial"/>
                <a:ea typeface="+mn-ea"/>
                <a:cs typeface="Arial"/>
              </a:rPr>
              <a:t>تث 6: 4</a:t>
            </a:r>
            <a:r>
              <a:rPr lang="en-US" sz="4400" b="1" i="1" kern="0" dirty="0">
                <a:latin typeface="Arial"/>
                <a:ea typeface="+mn-ea"/>
                <a:cs typeface="Aria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914400"/>
            <a:ext cx="7924800" cy="1371600"/>
          </a:xfrm>
          <a:effectLst>
            <a:outerShdw blurRad="50800" dist="35921" dir="2700000" algn="ctr" rotWithShape="0">
              <a:srgbClr val="EBFFF0">
                <a:alpha val="75000"/>
              </a:srgbClr>
            </a:outerShdw>
          </a:effectLst>
        </p:spPr>
        <p:txBody>
          <a:bodyPr/>
          <a:lstStyle/>
          <a:p>
            <a:pPr eaLnBrk="1" hangingPunct="1">
              <a:defRPr/>
            </a:pPr>
            <a:r>
              <a:rPr lang="ar-JO" sz="5400" b="1" dirty="0"/>
              <a:t>الإعلان الإسلامي اليومي</a:t>
            </a:r>
            <a:endParaRPr lang="en-US" sz="5400" b="1" dirty="0"/>
          </a:p>
        </p:txBody>
      </p:sp>
      <p:sp>
        <p:nvSpPr>
          <p:cNvPr id="6" name="Rectangle 3"/>
          <p:cNvSpPr txBox="1">
            <a:spLocks noChangeArrowheads="1"/>
          </p:cNvSpPr>
          <p:nvPr/>
        </p:nvSpPr>
        <p:spPr bwMode="auto">
          <a:xfrm>
            <a:off x="1524000" y="2819400"/>
            <a:ext cx="6400800" cy="3200400"/>
          </a:xfrm>
          <a:prstGeom prst="rect">
            <a:avLst/>
          </a:prstGeom>
          <a:solidFill>
            <a:schemeClr val="accent5">
              <a:lumMod val="20000"/>
              <a:lumOff val="80000"/>
            </a:schemeClr>
          </a:solidFill>
          <a:ln w="9525">
            <a:noFill/>
            <a:miter lim="800000"/>
            <a:headEnd/>
            <a:tailEnd/>
          </a:ln>
          <a:effectLst>
            <a:outerShdw blurRad="50800" dist="35921" dir="2700000" algn="ctr" rotWithShape="0">
              <a:srgbClr val="EBFFF0">
                <a:alpha val="75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ar-JO" altLang="ja-JP" sz="4000" b="1" i="1" dirty="0">
                <a:latin typeface="Arial" charset="0"/>
              </a:rPr>
              <a:t>أشهد أن لا إله إلا الله </a:t>
            </a:r>
          </a:p>
          <a:p>
            <a:pPr algn="ctr" eaLnBrk="1" hangingPunct="1">
              <a:spcBef>
                <a:spcPct val="20000"/>
              </a:spcBef>
              <a:buSzPct val="90000"/>
              <a:buFont typeface="Monotype Sorts" charset="0"/>
              <a:buNone/>
              <a:defRPr/>
            </a:pPr>
            <a:r>
              <a:rPr lang="ar-JO" sz="4000" b="1" i="1" dirty="0">
                <a:latin typeface="Arial" charset="0"/>
              </a:rPr>
              <a:t>و أشهد أن محمداً رسول الله</a:t>
            </a:r>
            <a:endParaRPr lang="en-US" sz="4000" b="1" i="1"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solidFill>
            <a:srgbClr val="000090"/>
          </a:solidFill>
        </p:spPr>
        <p:txBody>
          <a:bodyPr/>
          <a:lstStyle/>
          <a:p>
            <a:r>
              <a:rPr lang="ar-JO" sz="3600" b="1" dirty="0">
                <a:solidFill>
                  <a:schemeClr val="bg1"/>
                </a:solidFill>
                <a:latin typeface="Arial" charset="0"/>
                <a:ea typeface="ＭＳ Ｐゴシック" charset="0"/>
                <a:cs typeface="ＭＳ Ｐゴシック" charset="0"/>
              </a:rPr>
              <a:t>تلخيص المسيحية</a:t>
            </a:r>
            <a:endParaRPr lang="en-US" sz="3600" b="1" dirty="0">
              <a:solidFill>
                <a:schemeClr val="bg1"/>
              </a:solidFill>
              <a:latin typeface="Arial" charset="0"/>
              <a:ea typeface="ＭＳ Ｐゴシック" charset="0"/>
              <a:cs typeface="ＭＳ Ｐゴシック" charset="0"/>
            </a:endParaRPr>
          </a:p>
        </p:txBody>
      </p:sp>
      <p:sp>
        <p:nvSpPr>
          <p:cNvPr id="229378" name="Title 1"/>
          <p:cNvSpPr txBox="1">
            <a:spLocks/>
          </p:cNvSpPr>
          <p:nvPr/>
        </p:nvSpPr>
        <p:spPr bwMode="auto">
          <a:xfrm>
            <a:off x="285720" y="1773238"/>
            <a:ext cx="848363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600" b="1" dirty="0">
                <a:solidFill>
                  <a:srgbClr val="000090"/>
                </a:solidFill>
                <a:latin typeface="Arial" charset="0"/>
              </a:rPr>
              <a:t>و ملك الدهور الذي لا يفنى و لا يرى الإله الحكيم وحده له الكرامة و المجد إلى دهر الدهور آمين</a:t>
            </a:r>
          </a:p>
          <a:p>
            <a:pPr algn="ctr"/>
            <a:r>
              <a:rPr lang="ar-JO" sz="3600" b="1" dirty="0">
                <a:solidFill>
                  <a:srgbClr val="000090"/>
                </a:solidFill>
                <a:latin typeface="Arial" charset="0"/>
              </a:rPr>
              <a:t>(1تي 1: 17)</a:t>
            </a:r>
            <a:endParaRPr lang="en-US" sz="3600" b="1" dirty="0">
              <a:solidFill>
                <a:srgbClr val="00009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0" y="228600"/>
            <a:ext cx="9144000" cy="1143000"/>
          </a:xfrm>
        </p:spPr>
        <p:txBody>
          <a:bodyPr/>
          <a:lstStyle/>
          <a:p>
            <a:pPr eaLnBrk="1" hangingPunct="1"/>
            <a:r>
              <a:rPr lang="ar-JO" sz="4000" dirty="0">
                <a:solidFill>
                  <a:schemeClr val="bg1"/>
                </a:solidFill>
                <a:latin typeface="Arial" charset="0"/>
                <a:ea typeface="ＭＳ Ｐゴシック" charset="0"/>
                <a:cs typeface="Arial" charset="0"/>
              </a:rPr>
              <a:t>دعونا نقارن الكتاب المقدس مع الكتابات المقدسة لديانات أخرى</a:t>
            </a:r>
            <a:endParaRPr lang="en-US" sz="4000" dirty="0">
              <a:solidFill>
                <a:schemeClr val="bg1"/>
              </a:solidFill>
              <a:latin typeface="Arial" charset="0"/>
              <a:ea typeface="ＭＳ Ｐゴシック" charset="0"/>
              <a:cs typeface="Arial" charset="0"/>
            </a:endParaRPr>
          </a:p>
        </p:txBody>
      </p:sp>
      <p:pic>
        <p:nvPicPr>
          <p:cNvPr id="19251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10330">
            <a:off x="419100" y="1676400"/>
            <a:ext cx="33909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bwMode="auto">
          <a:xfrm>
            <a:off x="4419600" y="1981200"/>
            <a:ext cx="3810000" cy="4114800"/>
          </a:xfrm>
          <a:prstGeom prst="rect">
            <a:avLst/>
          </a:prstGeom>
          <a:noFill/>
          <a:ln w="9525">
            <a:noFill/>
            <a:miter lim="800000"/>
            <a:headEnd/>
            <a:tailEnd/>
          </a:ln>
        </p:spPr>
        <p:txBody>
          <a:bodyPr/>
          <a:lstStyle/>
          <a:p>
            <a:pPr marL="342900" indent="-342900" algn="r" rtl="1" eaLnBrk="1" hangingPunct="1">
              <a:spcBef>
                <a:spcPct val="20000"/>
              </a:spcBef>
              <a:buFontTx/>
              <a:buChar char="•"/>
              <a:defRPr/>
            </a:pPr>
            <a:r>
              <a:rPr lang="ar-JO" sz="3600" kern="0" dirty="0">
                <a:solidFill>
                  <a:schemeClr val="bg1"/>
                </a:solidFill>
                <a:latin typeface="Arial"/>
                <a:ea typeface="ＭＳ Ｐゴシック" charset="-128"/>
                <a:cs typeface="Arial"/>
              </a:rPr>
              <a:t>هذا العمل الثاقب في عام 2003 يروي ما هو عليه في القرآن والإسلام</a:t>
            </a:r>
            <a:endParaRPr lang="en-US" sz="3600" kern="0" dirty="0">
              <a:solidFill>
                <a:schemeClr val="bg1"/>
              </a:solidFill>
              <a:latin typeface="Arial"/>
              <a:ea typeface="ＭＳ Ｐゴシック" charset="-128"/>
              <a:cs typeface="Arial"/>
            </a:endParaRP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spid="_x0000_s168253" name="Document" r:id="rId4" imgW="812698" imgH="1549206" progId="Word.Document.8">
                  <p:embed/>
                </p:oleObj>
              </mc:Choice>
              <mc:Fallback>
                <p:oleObj name="Document" r:id="rId4" imgW="812698" imgH="1549206" progId="Word.Document.8">
                  <p:embed/>
                  <p:pic>
                    <p:nvPicPr>
                      <p:cNvPr id="0" name="Picture 2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spid="_x0000_s168254" name="Document" r:id="rId6" imgW="926984" imgH="2031746" progId="Word.Document.8">
                  <p:embed/>
                </p:oleObj>
              </mc:Choice>
              <mc:Fallback>
                <p:oleObj name="Document" r:id="rId6" imgW="926984" imgH="2031746" progId="Word.Document.8">
                  <p:embed/>
                  <p:pic>
                    <p:nvPicPr>
                      <p:cNvPr id="0" name="Picture 2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spid="_x0000_s168255" name="Document" r:id="rId8" imgW="965079" imgH="2793651" progId="Word.Document.8">
                  <p:embed/>
                </p:oleObj>
              </mc:Choice>
              <mc:Fallback>
                <p:oleObj name="Document" r:id="rId8" imgW="965079" imgH="2793651" progId="Word.Document.8">
                  <p:embed/>
                  <p:pic>
                    <p:nvPicPr>
                      <p:cNvPr id="0" name="Picture 2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spid="_x0000_s168256" name="Document" r:id="rId10" imgW="685714" imgH="2184127" progId="Word.Document.8">
                  <p:embed/>
                </p:oleObj>
              </mc:Choice>
              <mc:Fallback>
                <p:oleObj name="Document" r:id="rId10" imgW="685714" imgH="2184127" progId="Word.Document.8">
                  <p:embed/>
                  <p:pic>
                    <p:nvPicPr>
                      <p:cNvPr id="0" name="Picture 2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spid="_x0000_s168257" name="Document" r:id="rId12" imgW="787302" imgH="1358730" progId="Word.Document.8">
                  <p:embed/>
                </p:oleObj>
              </mc:Choice>
              <mc:Fallback>
                <p:oleObj name="Document" r:id="rId12" imgW="787302" imgH="1358730" progId="Word.Document.8">
                  <p:embed/>
                  <p:pic>
                    <p:nvPicPr>
                      <p:cNvPr id="0" name="Picture 2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spid="_x0000_s168258" name="Document" r:id="rId14" imgW="685714" imgH="1777778" progId="Word.Document.8">
                  <p:embed/>
                </p:oleObj>
              </mc:Choice>
              <mc:Fallback>
                <p:oleObj name="Document" r:id="rId14" imgW="685714" imgH="1777778" progId="Word.Document.8">
                  <p:embed/>
                  <p:pic>
                    <p:nvPicPr>
                      <p:cNvPr id="0" name="Picture 2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spid="_x0000_s168259" name="Document" r:id="rId16" imgW="977778" imgH="1434921" progId="Word.Document.8">
                  <p:embed/>
                </p:oleObj>
              </mc:Choice>
              <mc:Fallback>
                <p:oleObj name="Document" r:id="rId16" imgW="977778" imgH="1434921" progId="Word.Document.8">
                  <p:embed/>
                  <p:pic>
                    <p:nvPicPr>
                      <p:cNvPr id="0" name="Picture 2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spid="_x0000_s168260" name="Picture" r:id="rId18" imgW="508711" imgH="762502" progId="Word.Picture.8">
                  <p:embed/>
                </p:oleObj>
              </mc:Choice>
              <mc:Fallback>
                <p:oleObj name="Picture" r:id="rId18" imgW="508711" imgH="762502" progId="Word.Picture.8">
                  <p:embed/>
                  <p:pic>
                    <p:nvPicPr>
                      <p:cNvPr id="0" name="Picture 2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spid="_x0000_s168261" name="Document" r:id="rId20" imgW="685714" imgH="977778" progId="Word.Document.8">
                  <p:embed/>
                </p:oleObj>
              </mc:Choice>
              <mc:Fallback>
                <p:oleObj name="Document" r:id="rId20" imgW="685714" imgH="977778" progId="Word.Document.8">
                  <p:embed/>
                  <p:pic>
                    <p:nvPicPr>
                      <p:cNvPr id="0" name="Picture 2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spid="_x0000_s168262" name="Document" r:id="rId22" imgW="2069841" imgH="2539683" progId="Word.Document.8">
                  <p:embed/>
                </p:oleObj>
              </mc:Choice>
              <mc:Fallback>
                <p:oleObj name="Document" r:id="rId22" imgW="2069841" imgH="2539683" progId="Word.Document.8">
                  <p:embed/>
                  <p:pic>
                    <p:nvPicPr>
                      <p:cNvPr id="0" name="Picture 2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spid="_x0000_s168263" name="Document" r:id="rId24" imgW="1726984" imgH="2539683" progId="Word.Document.8">
                  <p:embed/>
                </p:oleObj>
              </mc:Choice>
              <mc:Fallback>
                <p:oleObj name="Document" r:id="rId24" imgW="1726984" imgH="2539683" progId="Word.Document.8">
                  <p:embed/>
                  <p:pic>
                    <p:nvPicPr>
                      <p:cNvPr id="0" name="Picture 24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spid="_x0000_s168264" name="Document" r:id="rId26" imgW="2019048" imgH="2539683" progId="Word.Document.8">
                  <p:embed/>
                </p:oleObj>
              </mc:Choice>
              <mc:Fallback>
                <p:oleObj name="Document" r:id="rId26" imgW="2019048" imgH="2539683" progId="Word.Document.8">
                  <p:embed/>
                  <p:pic>
                    <p:nvPicPr>
                      <p:cNvPr id="0" name="Picture 24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30"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spid="_x0000_s168265" name="Picture" r:id="rId28" imgW="1615916" imgH="2987552" progId="Word.Picture.8">
                  <p:embed/>
                </p:oleObj>
              </mc:Choice>
              <mc:Fallback>
                <p:oleObj name="Picture" r:id="rId28" imgW="1615916" imgH="2987552" progId="Word.Picture.8">
                  <p:embed/>
                  <p:pic>
                    <p:nvPicPr>
                      <p:cNvPr id="0" name="Picture 24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231" name="Picture 1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4"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spid="_x0000_s168266" name="Document" r:id="rId33" imgW="2273016" imgH="3047619" progId="Word.Document.8">
                  <p:embed/>
                </p:oleObj>
              </mc:Choice>
              <mc:Fallback>
                <p:oleObj name="Document" r:id="rId33" imgW="2273016" imgH="3047619" progId="Word.Document.8">
                  <p:embed/>
                  <p:pic>
                    <p:nvPicPr>
                      <p:cNvPr id="0" name="Picture 2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235" name="Picture 19"/>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114800" y="25146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42" name="Rectangle 26"/>
          <p:cNvSpPr>
            <a:spLocks noRot="1" noChangeArrowheads="1"/>
          </p:cNvSpPr>
          <p:nvPr/>
        </p:nvSpPr>
        <p:spPr bwMode="auto">
          <a:xfrm>
            <a:off x="228600" y="503238"/>
            <a:ext cx="8686800" cy="5821362"/>
          </a:xfrm>
          <a:prstGeom prst="rect">
            <a:avLst/>
          </a:prstGeom>
          <a:solidFill>
            <a:schemeClr val="bg1">
              <a:alpha val="67000"/>
            </a:schemeClr>
          </a:solidFill>
          <a:ln w="9525">
            <a:noFill/>
            <a:miter lim="800000"/>
            <a:headEnd/>
            <a:tailEnd/>
          </a:ln>
          <a:effectLst>
            <a:outerShdw blurRad="63500" dist="38099" dir="2700000" algn="ctr" rotWithShape="0">
              <a:schemeClr val="bg2">
                <a:alpha val="74998"/>
              </a:schemeClr>
            </a:outerShdw>
          </a:effectLst>
        </p:spPr>
        <p:txBody>
          <a:bodyPr anchor="ctr"/>
          <a:lstStyle/>
          <a:p>
            <a:pPr algn="ctr" eaLnBrk="1" hangingPunct="1">
              <a:defRPr/>
            </a:pPr>
            <a:r>
              <a:rPr lang="ar-JO" sz="6000" b="1" dirty="0">
                <a:effectLst>
                  <a:outerShdw blurRad="38100" dist="38100" dir="2700000" algn="tl">
                    <a:srgbClr val="000000"/>
                  </a:outerShdw>
                </a:effectLst>
                <a:latin typeface="Arial" charset="0"/>
                <a:cs typeface="Arial" charset="0"/>
              </a:rPr>
              <a:t>ما هو نوع التأثير الذي أحدثته الديانات الوثنية السامية على إسرائيل ؟</a:t>
            </a:r>
            <a:endParaRPr lang="en-US" sz="6000" b="1" dirty="0">
              <a:effectLst>
                <a:outerShdw blurRad="38100" dist="38100" dir="2700000" algn="tl">
                  <a:srgbClr val="000000"/>
                </a:outerShdw>
              </a:effectLst>
              <a:latin typeface="Arial" charset="0"/>
              <a:cs typeface="Arial" charset="0"/>
            </a:endParaRPr>
          </a:p>
        </p:txBody>
      </p:sp>
      <p:sp>
        <p:nvSpPr>
          <p:cNvPr id="167957" name="Text Box 27"/>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161</a:t>
            </a:r>
            <a:endParaRPr lang="en-US" b="1" dirty="0">
              <a:latin typeface="Arial" charset="0"/>
              <a:cs typeface="Arial" charset="0"/>
            </a:endParaRPr>
          </a:p>
        </p:txBody>
      </p:sp>
      <p:sp>
        <p:nvSpPr>
          <p:cNvPr id="9244" name="Rectangle 28"/>
          <p:cNvSpPr>
            <a:spLocks noGrp="1" noChangeArrowheads="1"/>
          </p:cNvSpPr>
          <p:nvPr>
            <p:ph type="ctrTitle"/>
          </p:nvPr>
        </p:nvSpPr>
        <p:spPr>
          <a:xfrm>
            <a:off x="685800" y="533400"/>
            <a:ext cx="7772400" cy="1524000"/>
          </a:xfrm>
          <a:effectLst>
            <a:outerShdw blurRad="63500" dist="38099" dir="2700000" algn="ctr" rotWithShape="0">
              <a:schemeClr val="bg2">
                <a:alpha val="74998"/>
              </a:schemeClr>
            </a:outerShdw>
          </a:effectLst>
        </p:spPr>
        <p:txBody>
          <a:bodyPr/>
          <a:lstStyle/>
          <a:p>
            <a:pPr eaLnBrk="1" hangingPunct="1">
              <a:defRPr/>
            </a:pPr>
            <a:r>
              <a:rPr lang="ar-JO" sz="6600" dirty="0">
                <a:solidFill>
                  <a:schemeClr val="tx1"/>
                </a:solidFill>
                <a:latin typeface="Arial" charset="0"/>
                <a:ea typeface="ＭＳ Ｐゴシック" charset="0"/>
                <a:cs typeface="Arial" charset="0"/>
              </a:rPr>
              <a:t>تعدد الأديان</a:t>
            </a:r>
            <a:endParaRPr lang="en-US" sz="6600" dirty="0">
              <a:solidFill>
                <a:schemeClr val="tx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dissolve">
                                      <p:cBhvr>
                                        <p:cTn id="7" dur="500"/>
                                        <p:tgtEl>
                                          <p:spTgt spid="9236"/>
                                        </p:tgtEl>
                                      </p:cBhvr>
                                    </p:animEffect>
                                  </p:child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ppt_w</p:attrName>
                                        </p:attrNameLst>
                                      </p:cBhvr>
                                      <p:tavLst>
                                        <p:tav tm="0">
                                          <p:val>
                                            <p:fltVal val="0"/>
                                          </p:val>
                                        </p:tav>
                                        <p:tav tm="100000">
                                          <p:val>
                                            <p:strVal val="#ppt_w"/>
                                          </p:val>
                                        </p:tav>
                                      </p:tavLst>
                                    </p:anim>
                                    <p:anim calcmode="lin" valueType="num">
                                      <p:cBhvr>
                                        <p:cTn id="12" dur="500" fill="hold"/>
                                        <p:tgtEl>
                                          <p:spTgt spid="9218"/>
                                        </p:tgtEl>
                                        <p:attrNameLst>
                                          <p:attrName>ppt_h</p:attrName>
                                        </p:attrNameLst>
                                      </p:cBhvr>
                                      <p:tavLst>
                                        <p:tav tm="0">
                                          <p:val>
                                            <p:fltVal val="0"/>
                                          </p:val>
                                        </p:tav>
                                        <p:tav tm="100000">
                                          <p:val>
                                            <p:strVal val="#ppt_h"/>
                                          </p:val>
                                        </p:tav>
                                      </p:tavLst>
                                    </p:anim>
                                    <p:anim calcmode="lin" valueType="num">
                                      <p:cBhvr>
                                        <p:cTn id="13" dur="500" fill="hold"/>
                                        <p:tgtEl>
                                          <p:spTgt spid="9218"/>
                                        </p:tgtEl>
                                        <p:attrNameLst>
                                          <p:attrName>ppt_x</p:attrName>
                                        </p:attrNameLst>
                                      </p:cBhvr>
                                      <p:tavLst>
                                        <p:tav tm="0">
                                          <p:val>
                                            <p:fltVal val="0.5"/>
                                          </p:val>
                                        </p:tav>
                                        <p:tav tm="100000">
                                          <p:val>
                                            <p:strVal val="#ppt_x"/>
                                          </p:val>
                                        </p:tav>
                                      </p:tavLst>
                                    </p:anim>
                                    <p:anim calcmode="lin" valueType="num">
                                      <p:cBhvr>
                                        <p:cTn id="14" dur="500" fill="hold"/>
                                        <p:tgtEl>
                                          <p:spTgt spid="9218"/>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 calcmode="lin" valueType="num">
                                      <p:cBhvr>
                                        <p:cTn id="20" dur="500" fill="hold"/>
                                        <p:tgtEl>
                                          <p:spTgt spid="9219"/>
                                        </p:tgtEl>
                                        <p:attrNameLst>
                                          <p:attrName>ppt_x</p:attrName>
                                        </p:attrNameLst>
                                      </p:cBhvr>
                                      <p:tavLst>
                                        <p:tav tm="0">
                                          <p:val>
                                            <p:fltVal val="0.5"/>
                                          </p:val>
                                        </p:tav>
                                        <p:tav tm="100000">
                                          <p:val>
                                            <p:strVal val="#ppt_x"/>
                                          </p:val>
                                        </p:tav>
                                      </p:tavLst>
                                    </p:anim>
                                    <p:anim calcmode="lin" valueType="num">
                                      <p:cBhvr>
                                        <p:cTn id="21" dur="500" fill="hold"/>
                                        <p:tgtEl>
                                          <p:spTgt spid="9219"/>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fltVal val="0"/>
                                          </p:val>
                                        </p:tav>
                                        <p:tav tm="100000">
                                          <p:val>
                                            <p:strVal val="#ppt_h"/>
                                          </p:val>
                                        </p:tav>
                                      </p:tavLst>
                                    </p:anim>
                                    <p:anim calcmode="lin" valueType="num">
                                      <p:cBhvr>
                                        <p:cTn id="27" dur="500" fill="hold"/>
                                        <p:tgtEl>
                                          <p:spTgt spid="9220"/>
                                        </p:tgtEl>
                                        <p:attrNameLst>
                                          <p:attrName>ppt_x</p:attrName>
                                        </p:attrNameLst>
                                      </p:cBhvr>
                                      <p:tavLst>
                                        <p:tav tm="0">
                                          <p:val>
                                            <p:fltVal val="0.5"/>
                                          </p:val>
                                        </p:tav>
                                        <p:tav tm="100000">
                                          <p:val>
                                            <p:strVal val="#ppt_x"/>
                                          </p:val>
                                        </p:tav>
                                      </p:tavLst>
                                    </p:anim>
                                    <p:anim calcmode="lin" valueType="num">
                                      <p:cBhvr>
                                        <p:cTn id="28" dur="500" fill="hold"/>
                                        <p:tgtEl>
                                          <p:spTgt spid="9220"/>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p:cTn id="32" dur="500" fill="hold"/>
                                        <p:tgtEl>
                                          <p:spTgt spid="9221"/>
                                        </p:tgtEl>
                                        <p:attrNameLst>
                                          <p:attrName>ppt_w</p:attrName>
                                        </p:attrNameLst>
                                      </p:cBhvr>
                                      <p:tavLst>
                                        <p:tav tm="0">
                                          <p:val>
                                            <p:fltVal val="0"/>
                                          </p:val>
                                        </p:tav>
                                        <p:tav tm="100000">
                                          <p:val>
                                            <p:strVal val="#ppt_w"/>
                                          </p:val>
                                        </p:tav>
                                      </p:tavLst>
                                    </p:anim>
                                    <p:anim calcmode="lin" valueType="num">
                                      <p:cBhvr>
                                        <p:cTn id="33" dur="500" fill="hold"/>
                                        <p:tgtEl>
                                          <p:spTgt spid="9221"/>
                                        </p:tgtEl>
                                        <p:attrNameLst>
                                          <p:attrName>ppt_h</p:attrName>
                                        </p:attrNameLst>
                                      </p:cBhvr>
                                      <p:tavLst>
                                        <p:tav tm="0">
                                          <p:val>
                                            <p:fltVal val="0"/>
                                          </p:val>
                                        </p:tav>
                                        <p:tav tm="100000">
                                          <p:val>
                                            <p:strVal val="#ppt_h"/>
                                          </p:val>
                                        </p:tav>
                                      </p:tavLst>
                                    </p:anim>
                                    <p:anim calcmode="lin" valueType="num">
                                      <p:cBhvr>
                                        <p:cTn id="34" dur="500" fill="hold"/>
                                        <p:tgtEl>
                                          <p:spTgt spid="9221"/>
                                        </p:tgtEl>
                                        <p:attrNameLst>
                                          <p:attrName>ppt_x</p:attrName>
                                        </p:attrNameLst>
                                      </p:cBhvr>
                                      <p:tavLst>
                                        <p:tav tm="0">
                                          <p:val>
                                            <p:fltVal val="0.5"/>
                                          </p:val>
                                        </p:tav>
                                        <p:tav tm="100000">
                                          <p:val>
                                            <p:strVal val="#ppt_x"/>
                                          </p:val>
                                        </p:tav>
                                      </p:tavLst>
                                    </p:anim>
                                    <p:anim calcmode="lin" valueType="num">
                                      <p:cBhvr>
                                        <p:cTn id="35" dur="500" fill="hold"/>
                                        <p:tgtEl>
                                          <p:spTgt spid="9221"/>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222"/>
                                        </p:tgtEl>
                                        <p:attrNameLst>
                                          <p:attrName>style.visibility</p:attrName>
                                        </p:attrNameLst>
                                      </p:cBhvr>
                                      <p:to>
                                        <p:strVal val="visible"/>
                                      </p:to>
                                    </p:set>
                                    <p:anim calcmode="lin" valueType="num">
                                      <p:cBhvr>
                                        <p:cTn id="39" dur="500" fill="hold"/>
                                        <p:tgtEl>
                                          <p:spTgt spid="9222"/>
                                        </p:tgtEl>
                                        <p:attrNameLst>
                                          <p:attrName>ppt_w</p:attrName>
                                        </p:attrNameLst>
                                      </p:cBhvr>
                                      <p:tavLst>
                                        <p:tav tm="0">
                                          <p:val>
                                            <p:fltVal val="0"/>
                                          </p:val>
                                        </p:tav>
                                        <p:tav tm="100000">
                                          <p:val>
                                            <p:strVal val="#ppt_w"/>
                                          </p:val>
                                        </p:tav>
                                      </p:tavLst>
                                    </p:anim>
                                    <p:anim calcmode="lin" valueType="num">
                                      <p:cBhvr>
                                        <p:cTn id="40" dur="500" fill="hold"/>
                                        <p:tgtEl>
                                          <p:spTgt spid="9222"/>
                                        </p:tgtEl>
                                        <p:attrNameLst>
                                          <p:attrName>ppt_h</p:attrName>
                                        </p:attrNameLst>
                                      </p:cBhvr>
                                      <p:tavLst>
                                        <p:tav tm="0">
                                          <p:val>
                                            <p:fltVal val="0"/>
                                          </p:val>
                                        </p:tav>
                                        <p:tav tm="100000">
                                          <p:val>
                                            <p:strVal val="#ppt_h"/>
                                          </p:val>
                                        </p:tav>
                                      </p:tavLst>
                                    </p:anim>
                                    <p:anim calcmode="lin" valueType="num">
                                      <p:cBhvr>
                                        <p:cTn id="41" dur="500" fill="hold"/>
                                        <p:tgtEl>
                                          <p:spTgt spid="9222"/>
                                        </p:tgtEl>
                                        <p:attrNameLst>
                                          <p:attrName>ppt_x</p:attrName>
                                        </p:attrNameLst>
                                      </p:cBhvr>
                                      <p:tavLst>
                                        <p:tav tm="0">
                                          <p:val>
                                            <p:fltVal val="0.5"/>
                                          </p:val>
                                        </p:tav>
                                        <p:tav tm="100000">
                                          <p:val>
                                            <p:strVal val="#ppt_x"/>
                                          </p:val>
                                        </p:tav>
                                      </p:tavLst>
                                    </p:anim>
                                    <p:anim calcmode="lin" valueType="num">
                                      <p:cBhvr>
                                        <p:cTn id="42" dur="500" fill="hold"/>
                                        <p:tgtEl>
                                          <p:spTgt spid="9222"/>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223"/>
                                        </p:tgtEl>
                                        <p:attrNameLst>
                                          <p:attrName>style.visibility</p:attrName>
                                        </p:attrNameLst>
                                      </p:cBhvr>
                                      <p:to>
                                        <p:strVal val="visible"/>
                                      </p:to>
                                    </p:set>
                                    <p:anim calcmode="lin" valueType="num">
                                      <p:cBhvr>
                                        <p:cTn id="46" dur="500" fill="hold"/>
                                        <p:tgtEl>
                                          <p:spTgt spid="9223"/>
                                        </p:tgtEl>
                                        <p:attrNameLst>
                                          <p:attrName>ppt_w</p:attrName>
                                        </p:attrNameLst>
                                      </p:cBhvr>
                                      <p:tavLst>
                                        <p:tav tm="0">
                                          <p:val>
                                            <p:fltVal val="0"/>
                                          </p:val>
                                        </p:tav>
                                        <p:tav tm="100000">
                                          <p:val>
                                            <p:strVal val="#ppt_w"/>
                                          </p:val>
                                        </p:tav>
                                      </p:tavLst>
                                    </p:anim>
                                    <p:anim calcmode="lin" valueType="num">
                                      <p:cBhvr>
                                        <p:cTn id="47" dur="500" fill="hold"/>
                                        <p:tgtEl>
                                          <p:spTgt spid="9223"/>
                                        </p:tgtEl>
                                        <p:attrNameLst>
                                          <p:attrName>ppt_h</p:attrName>
                                        </p:attrNameLst>
                                      </p:cBhvr>
                                      <p:tavLst>
                                        <p:tav tm="0">
                                          <p:val>
                                            <p:fltVal val="0"/>
                                          </p:val>
                                        </p:tav>
                                        <p:tav tm="100000">
                                          <p:val>
                                            <p:strVal val="#ppt_h"/>
                                          </p:val>
                                        </p:tav>
                                      </p:tavLst>
                                    </p:anim>
                                    <p:anim calcmode="lin" valueType="num">
                                      <p:cBhvr>
                                        <p:cTn id="48" dur="500" fill="hold"/>
                                        <p:tgtEl>
                                          <p:spTgt spid="9223"/>
                                        </p:tgtEl>
                                        <p:attrNameLst>
                                          <p:attrName>ppt_x</p:attrName>
                                        </p:attrNameLst>
                                      </p:cBhvr>
                                      <p:tavLst>
                                        <p:tav tm="0">
                                          <p:val>
                                            <p:fltVal val="0.5"/>
                                          </p:val>
                                        </p:tav>
                                        <p:tav tm="100000">
                                          <p:val>
                                            <p:strVal val="#ppt_x"/>
                                          </p:val>
                                        </p:tav>
                                      </p:tavLst>
                                    </p:anim>
                                    <p:anim calcmode="lin" valueType="num">
                                      <p:cBhvr>
                                        <p:cTn id="49" dur="500" fill="hold"/>
                                        <p:tgtEl>
                                          <p:spTgt spid="9223"/>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p:cTn id="53" dur="500" fill="hold"/>
                                        <p:tgtEl>
                                          <p:spTgt spid="9224"/>
                                        </p:tgtEl>
                                        <p:attrNameLst>
                                          <p:attrName>ppt_w</p:attrName>
                                        </p:attrNameLst>
                                      </p:cBhvr>
                                      <p:tavLst>
                                        <p:tav tm="0">
                                          <p:val>
                                            <p:fltVal val="0"/>
                                          </p:val>
                                        </p:tav>
                                        <p:tav tm="100000">
                                          <p:val>
                                            <p:strVal val="#ppt_w"/>
                                          </p:val>
                                        </p:tav>
                                      </p:tavLst>
                                    </p:anim>
                                    <p:anim calcmode="lin" valueType="num">
                                      <p:cBhvr>
                                        <p:cTn id="54" dur="500" fill="hold"/>
                                        <p:tgtEl>
                                          <p:spTgt spid="9224"/>
                                        </p:tgtEl>
                                        <p:attrNameLst>
                                          <p:attrName>ppt_h</p:attrName>
                                        </p:attrNameLst>
                                      </p:cBhvr>
                                      <p:tavLst>
                                        <p:tav tm="0">
                                          <p:val>
                                            <p:fltVal val="0"/>
                                          </p:val>
                                        </p:tav>
                                        <p:tav tm="100000">
                                          <p:val>
                                            <p:strVal val="#ppt_h"/>
                                          </p:val>
                                        </p:tav>
                                      </p:tavLst>
                                    </p:anim>
                                    <p:anim calcmode="lin" valueType="num">
                                      <p:cBhvr>
                                        <p:cTn id="55" dur="500" fill="hold"/>
                                        <p:tgtEl>
                                          <p:spTgt spid="9224"/>
                                        </p:tgtEl>
                                        <p:attrNameLst>
                                          <p:attrName>ppt_x</p:attrName>
                                        </p:attrNameLst>
                                      </p:cBhvr>
                                      <p:tavLst>
                                        <p:tav tm="0">
                                          <p:val>
                                            <p:fltVal val="0.5"/>
                                          </p:val>
                                        </p:tav>
                                        <p:tav tm="100000">
                                          <p:val>
                                            <p:strVal val="#ppt_x"/>
                                          </p:val>
                                        </p:tav>
                                      </p:tavLst>
                                    </p:anim>
                                    <p:anim calcmode="lin" valueType="num">
                                      <p:cBhvr>
                                        <p:cTn id="56" dur="500" fill="hold"/>
                                        <p:tgtEl>
                                          <p:spTgt spid="9224"/>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225"/>
                                        </p:tgtEl>
                                        <p:attrNameLst>
                                          <p:attrName>style.visibility</p:attrName>
                                        </p:attrNameLst>
                                      </p:cBhvr>
                                      <p:to>
                                        <p:strVal val="visible"/>
                                      </p:to>
                                    </p:set>
                                    <p:anim calcmode="lin" valueType="num">
                                      <p:cBhvr>
                                        <p:cTn id="60" dur="500" fill="hold"/>
                                        <p:tgtEl>
                                          <p:spTgt spid="9225"/>
                                        </p:tgtEl>
                                        <p:attrNameLst>
                                          <p:attrName>ppt_w</p:attrName>
                                        </p:attrNameLst>
                                      </p:cBhvr>
                                      <p:tavLst>
                                        <p:tav tm="0">
                                          <p:val>
                                            <p:fltVal val="0"/>
                                          </p:val>
                                        </p:tav>
                                        <p:tav tm="100000">
                                          <p:val>
                                            <p:strVal val="#ppt_w"/>
                                          </p:val>
                                        </p:tav>
                                      </p:tavLst>
                                    </p:anim>
                                    <p:anim calcmode="lin" valueType="num">
                                      <p:cBhvr>
                                        <p:cTn id="61" dur="500" fill="hold"/>
                                        <p:tgtEl>
                                          <p:spTgt spid="9225"/>
                                        </p:tgtEl>
                                        <p:attrNameLst>
                                          <p:attrName>ppt_h</p:attrName>
                                        </p:attrNameLst>
                                      </p:cBhvr>
                                      <p:tavLst>
                                        <p:tav tm="0">
                                          <p:val>
                                            <p:fltVal val="0"/>
                                          </p:val>
                                        </p:tav>
                                        <p:tav tm="100000">
                                          <p:val>
                                            <p:strVal val="#ppt_h"/>
                                          </p:val>
                                        </p:tav>
                                      </p:tavLst>
                                    </p:anim>
                                    <p:anim calcmode="lin" valueType="num">
                                      <p:cBhvr>
                                        <p:cTn id="62" dur="500" fill="hold"/>
                                        <p:tgtEl>
                                          <p:spTgt spid="9225"/>
                                        </p:tgtEl>
                                        <p:attrNameLst>
                                          <p:attrName>ppt_x</p:attrName>
                                        </p:attrNameLst>
                                      </p:cBhvr>
                                      <p:tavLst>
                                        <p:tav tm="0">
                                          <p:val>
                                            <p:fltVal val="0.5"/>
                                          </p:val>
                                        </p:tav>
                                        <p:tav tm="100000">
                                          <p:val>
                                            <p:strVal val="#ppt_x"/>
                                          </p:val>
                                        </p:tav>
                                      </p:tavLst>
                                    </p:anim>
                                    <p:anim calcmode="lin" valueType="num">
                                      <p:cBhvr>
                                        <p:cTn id="63" dur="500" fill="hold"/>
                                        <p:tgtEl>
                                          <p:spTgt spid="9225"/>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p:cTn id="67" dur="500" fill="hold"/>
                                        <p:tgtEl>
                                          <p:spTgt spid="9226"/>
                                        </p:tgtEl>
                                        <p:attrNameLst>
                                          <p:attrName>ppt_w</p:attrName>
                                        </p:attrNameLst>
                                      </p:cBhvr>
                                      <p:tavLst>
                                        <p:tav tm="0">
                                          <p:val>
                                            <p:fltVal val="0"/>
                                          </p:val>
                                        </p:tav>
                                        <p:tav tm="100000">
                                          <p:val>
                                            <p:strVal val="#ppt_w"/>
                                          </p:val>
                                        </p:tav>
                                      </p:tavLst>
                                    </p:anim>
                                    <p:anim calcmode="lin" valueType="num">
                                      <p:cBhvr>
                                        <p:cTn id="68" dur="500" fill="hold"/>
                                        <p:tgtEl>
                                          <p:spTgt spid="9226"/>
                                        </p:tgtEl>
                                        <p:attrNameLst>
                                          <p:attrName>ppt_h</p:attrName>
                                        </p:attrNameLst>
                                      </p:cBhvr>
                                      <p:tavLst>
                                        <p:tav tm="0">
                                          <p:val>
                                            <p:fltVal val="0"/>
                                          </p:val>
                                        </p:tav>
                                        <p:tav tm="100000">
                                          <p:val>
                                            <p:strVal val="#ppt_h"/>
                                          </p:val>
                                        </p:tav>
                                      </p:tavLst>
                                    </p:anim>
                                    <p:anim calcmode="lin" valueType="num">
                                      <p:cBhvr>
                                        <p:cTn id="69" dur="500" fill="hold"/>
                                        <p:tgtEl>
                                          <p:spTgt spid="9226"/>
                                        </p:tgtEl>
                                        <p:attrNameLst>
                                          <p:attrName>ppt_x</p:attrName>
                                        </p:attrNameLst>
                                      </p:cBhvr>
                                      <p:tavLst>
                                        <p:tav tm="0">
                                          <p:val>
                                            <p:fltVal val="0.5"/>
                                          </p:val>
                                        </p:tav>
                                        <p:tav tm="100000">
                                          <p:val>
                                            <p:strVal val="#ppt_x"/>
                                          </p:val>
                                        </p:tav>
                                      </p:tavLst>
                                    </p:anim>
                                    <p:anim calcmode="lin" valueType="num">
                                      <p:cBhvr>
                                        <p:cTn id="70" dur="500" fill="hold"/>
                                        <p:tgtEl>
                                          <p:spTgt spid="9226"/>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227"/>
                                        </p:tgtEl>
                                        <p:attrNameLst>
                                          <p:attrName>style.visibility</p:attrName>
                                        </p:attrNameLst>
                                      </p:cBhvr>
                                      <p:to>
                                        <p:strVal val="visible"/>
                                      </p:to>
                                    </p:set>
                                    <p:anim calcmode="lin" valueType="num">
                                      <p:cBhvr>
                                        <p:cTn id="74" dur="500" fill="hold"/>
                                        <p:tgtEl>
                                          <p:spTgt spid="9227"/>
                                        </p:tgtEl>
                                        <p:attrNameLst>
                                          <p:attrName>ppt_w</p:attrName>
                                        </p:attrNameLst>
                                      </p:cBhvr>
                                      <p:tavLst>
                                        <p:tav tm="0">
                                          <p:val>
                                            <p:fltVal val="0"/>
                                          </p:val>
                                        </p:tav>
                                        <p:tav tm="100000">
                                          <p:val>
                                            <p:strVal val="#ppt_w"/>
                                          </p:val>
                                        </p:tav>
                                      </p:tavLst>
                                    </p:anim>
                                    <p:anim calcmode="lin" valueType="num">
                                      <p:cBhvr>
                                        <p:cTn id="75" dur="500" fill="hold"/>
                                        <p:tgtEl>
                                          <p:spTgt spid="9227"/>
                                        </p:tgtEl>
                                        <p:attrNameLst>
                                          <p:attrName>ppt_h</p:attrName>
                                        </p:attrNameLst>
                                      </p:cBhvr>
                                      <p:tavLst>
                                        <p:tav tm="0">
                                          <p:val>
                                            <p:fltVal val="0"/>
                                          </p:val>
                                        </p:tav>
                                        <p:tav tm="100000">
                                          <p:val>
                                            <p:strVal val="#ppt_h"/>
                                          </p:val>
                                        </p:tav>
                                      </p:tavLst>
                                    </p:anim>
                                    <p:anim calcmode="lin" valueType="num">
                                      <p:cBhvr>
                                        <p:cTn id="76" dur="500" fill="hold"/>
                                        <p:tgtEl>
                                          <p:spTgt spid="9227"/>
                                        </p:tgtEl>
                                        <p:attrNameLst>
                                          <p:attrName>ppt_x</p:attrName>
                                        </p:attrNameLst>
                                      </p:cBhvr>
                                      <p:tavLst>
                                        <p:tav tm="0">
                                          <p:val>
                                            <p:fltVal val="0.5"/>
                                          </p:val>
                                        </p:tav>
                                        <p:tav tm="100000">
                                          <p:val>
                                            <p:strVal val="#ppt_x"/>
                                          </p:val>
                                        </p:tav>
                                      </p:tavLst>
                                    </p:anim>
                                    <p:anim calcmode="lin" valueType="num">
                                      <p:cBhvr>
                                        <p:cTn id="77" dur="500" fill="hold"/>
                                        <p:tgtEl>
                                          <p:spTgt spid="9227"/>
                                        </p:tgtEl>
                                        <p:attrNameLst>
                                          <p:attrName>ppt_y</p:attrName>
                                        </p:attrNameLst>
                                      </p:cBhvr>
                                      <p:tavLst>
                                        <p:tav tm="0">
                                          <p:val>
                                            <p:fltVal val="0.5"/>
                                          </p:val>
                                        </p:tav>
                                        <p:tav tm="100000">
                                          <p:val>
                                            <p:strVal val="#ppt_y"/>
                                          </p:val>
                                        </p:tav>
                                      </p:tavLst>
                                    </p:anim>
                                  </p:child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228"/>
                                        </p:tgtEl>
                                        <p:attrNameLst>
                                          <p:attrName>style.visibility</p:attrName>
                                        </p:attrNameLst>
                                      </p:cBhvr>
                                      <p:to>
                                        <p:strVal val="visible"/>
                                      </p:to>
                                    </p:set>
                                    <p:anim calcmode="lin" valueType="num">
                                      <p:cBhvr>
                                        <p:cTn id="81" dur="500" fill="hold"/>
                                        <p:tgtEl>
                                          <p:spTgt spid="9228"/>
                                        </p:tgtEl>
                                        <p:attrNameLst>
                                          <p:attrName>ppt_w</p:attrName>
                                        </p:attrNameLst>
                                      </p:cBhvr>
                                      <p:tavLst>
                                        <p:tav tm="0">
                                          <p:val>
                                            <p:fltVal val="0"/>
                                          </p:val>
                                        </p:tav>
                                        <p:tav tm="100000">
                                          <p:val>
                                            <p:strVal val="#ppt_w"/>
                                          </p:val>
                                        </p:tav>
                                      </p:tavLst>
                                    </p:anim>
                                    <p:anim calcmode="lin" valueType="num">
                                      <p:cBhvr>
                                        <p:cTn id="82" dur="500" fill="hold"/>
                                        <p:tgtEl>
                                          <p:spTgt spid="9228"/>
                                        </p:tgtEl>
                                        <p:attrNameLst>
                                          <p:attrName>ppt_h</p:attrName>
                                        </p:attrNameLst>
                                      </p:cBhvr>
                                      <p:tavLst>
                                        <p:tav tm="0">
                                          <p:val>
                                            <p:fltVal val="0"/>
                                          </p:val>
                                        </p:tav>
                                        <p:tav tm="100000">
                                          <p:val>
                                            <p:strVal val="#ppt_h"/>
                                          </p:val>
                                        </p:tav>
                                      </p:tavLst>
                                    </p:anim>
                                    <p:anim calcmode="lin" valueType="num">
                                      <p:cBhvr>
                                        <p:cTn id="83" dur="500" fill="hold"/>
                                        <p:tgtEl>
                                          <p:spTgt spid="9228"/>
                                        </p:tgtEl>
                                        <p:attrNameLst>
                                          <p:attrName>ppt_x</p:attrName>
                                        </p:attrNameLst>
                                      </p:cBhvr>
                                      <p:tavLst>
                                        <p:tav tm="0">
                                          <p:val>
                                            <p:fltVal val="0.5"/>
                                          </p:val>
                                        </p:tav>
                                        <p:tav tm="100000">
                                          <p:val>
                                            <p:strVal val="#ppt_x"/>
                                          </p:val>
                                        </p:tav>
                                      </p:tavLst>
                                    </p:anim>
                                    <p:anim calcmode="lin" valueType="num">
                                      <p:cBhvr>
                                        <p:cTn id="84" dur="500" fill="hold"/>
                                        <p:tgtEl>
                                          <p:spTgt spid="9228"/>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229"/>
                                        </p:tgtEl>
                                        <p:attrNameLst>
                                          <p:attrName>style.visibility</p:attrName>
                                        </p:attrNameLst>
                                      </p:cBhvr>
                                      <p:to>
                                        <p:strVal val="visible"/>
                                      </p:to>
                                    </p:set>
                                    <p:anim calcmode="lin" valueType="num">
                                      <p:cBhvr>
                                        <p:cTn id="88" dur="500" fill="hold"/>
                                        <p:tgtEl>
                                          <p:spTgt spid="9229"/>
                                        </p:tgtEl>
                                        <p:attrNameLst>
                                          <p:attrName>ppt_w</p:attrName>
                                        </p:attrNameLst>
                                      </p:cBhvr>
                                      <p:tavLst>
                                        <p:tav tm="0">
                                          <p:val>
                                            <p:fltVal val="0"/>
                                          </p:val>
                                        </p:tav>
                                        <p:tav tm="100000">
                                          <p:val>
                                            <p:strVal val="#ppt_w"/>
                                          </p:val>
                                        </p:tav>
                                      </p:tavLst>
                                    </p:anim>
                                    <p:anim calcmode="lin" valueType="num">
                                      <p:cBhvr>
                                        <p:cTn id="89" dur="500" fill="hold"/>
                                        <p:tgtEl>
                                          <p:spTgt spid="9229"/>
                                        </p:tgtEl>
                                        <p:attrNameLst>
                                          <p:attrName>ppt_h</p:attrName>
                                        </p:attrNameLst>
                                      </p:cBhvr>
                                      <p:tavLst>
                                        <p:tav tm="0">
                                          <p:val>
                                            <p:fltVal val="0"/>
                                          </p:val>
                                        </p:tav>
                                        <p:tav tm="100000">
                                          <p:val>
                                            <p:strVal val="#ppt_h"/>
                                          </p:val>
                                        </p:tav>
                                      </p:tavLst>
                                    </p:anim>
                                    <p:anim calcmode="lin" valueType="num">
                                      <p:cBhvr>
                                        <p:cTn id="90" dur="500" fill="hold"/>
                                        <p:tgtEl>
                                          <p:spTgt spid="9229"/>
                                        </p:tgtEl>
                                        <p:attrNameLst>
                                          <p:attrName>ppt_x</p:attrName>
                                        </p:attrNameLst>
                                      </p:cBhvr>
                                      <p:tavLst>
                                        <p:tav tm="0">
                                          <p:val>
                                            <p:fltVal val="0.5"/>
                                          </p:val>
                                        </p:tav>
                                        <p:tav tm="100000">
                                          <p:val>
                                            <p:strVal val="#ppt_x"/>
                                          </p:val>
                                        </p:tav>
                                      </p:tavLst>
                                    </p:anim>
                                    <p:anim calcmode="lin" valueType="num">
                                      <p:cBhvr>
                                        <p:cTn id="91" dur="500" fill="hold"/>
                                        <p:tgtEl>
                                          <p:spTgt spid="9229"/>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230"/>
                                        </p:tgtEl>
                                        <p:attrNameLst>
                                          <p:attrName>style.visibility</p:attrName>
                                        </p:attrNameLst>
                                      </p:cBhvr>
                                      <p:to>
                                        <p:strVal val="visible"/>
                                      </p:to>
                                    </p:set>
                                    <p:anim calcmode="lin" valueType="num">
                                      <p:cBhvr>
                                        <p:cTn id="95" dur="500" fill="hold"/>
                                        <p:tgtEl>
                                          <p:spTgt spid="9230"/>
                                        </p:tgtEl>
                                        <p:attrNameLst>
                                          <p:attrName>ppt_w</p:attrName>
                                        </p:attrNameLst>
                                      </p:cBhvr>
                                      <p:tavLst>
                                        <p:tav tm="0">
                                          <p:val>
                                            <p:fltVal val="0"/>
                                          </p:val>
                                        </p:tav>
                                        <p:tav tm="100000">
                                          <p:val>
                                            <p:strVal val="#ppt_w"/>
                                          </p:val>
                                        </p:tav>
                                      </p:tavLst>
                                    </p:anim>
                                    <p:anim calcmode="lin" valueType="num">
                                      <p:cBhvr>
                                        <p:cTn id="96" dur="500" fill="hold"/>
                                        <p:tgtEl>
                                          <p:spTgt spid="9230"/>
                                        </p:tgtEl>
                                        <p:attrNameLst>
                                          <p:attrName>ppt_h</p:attrName>
                                        </p:attrNameLst>
                                      </p:cBhvr>
                                      <p:tavLst>
                                        <p:tav tm="0">
                                          <p:val>
                                            <p:fltVal val="0"/>
                                          </p:val>
                                        </p:tav>
                                        <p:tav tm="100000">
                                          <p:val>
                                            <p:strVal val="#ppt_h"/>
                                          </p:val>
                                        </p:tav>
                                      </p:tavLst>
                                    </p:anim>
                                    <p:anim calcmode="lin" valueType="num">
                                      <p:cBhvr>
                                        <p:cTn id="97" dur="500" fill="hold"/>
                                        <p:tgtEl>
                                          <p:spTgt spid="9230"/>
                                        </p:tgtEl>
                                        <p:attrNameLst>
                                          <p:attrName>ppt_x</p:attrName>
                                        </p:attrNameLst>
                                      </p:cBhvr>
                                      <p:tavLst>
                                        <p:tav tm="0">
                                          <p:val>
                                            <p:fltVal val="0.5"/>
                                          </p:val>
                                        </p:tav>
                                        <p:tav tm="100000">
                                          <p:val>
                                            <p:strVal val="#ppt_x"/>
                                          </p:val>
                                        </p:tav>
                                      </p:tavLst>
                                    </p:anim>
                                    <p:anim calcmode="lin" valueType="num">
                                      <p:cBhvr>
                                        <p:cTn id="98" dur="500" fill="hold"/>
                                        <p:tgtEl>
                                          <p:spTgt spid="9230"/>
                                        </p:tgtEl>
                                        <p:attrNameLst>
                                          <p:attrName>ppt_y</p:attrName>
                                        </p:attrNameLst>
                                      </p:cBhvr>
                                      <p:tavLst>
                                        <p:tav tm="0">
                                          <p:val>
                                            <p:fltVal val="0.5"/>
                                          </p:val>
                                        </p:tav>
                                        <p:tav tm="100000">
                                          <p:val>
                                            <p:strVal val="#ppt_y"/>
                                          </p:val>
                                        </p:tav>
                                      </p:tavLst>
                                    </p:anim>
                                  </p:child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231"/>
                                        </p:tgtEl>
                                        <p:attrNameLst>
                                          <p:attrName>style.visibility</p:attrName>
                                        </p:attrNameLst>
                                      </p:cBhvr>
                                      <p:to>
                                        <p:strVal val="visible"/>
                                      </p:to>
                                    </p:set>
                                    <p:anim calcmode="lin" valueType="num">
                                      <p:cBhvr>
                                        <p:cTn id="102" dur="500" fill="hold"/>
                                        <p:tgtEl>
                                          <p:spTgt spid="9231"/>
                                        </p:tgtEl>
                                        <p:attrNameLst>
                                          <p:attrName>ppt_w</p:attrName>
                                        </p:attrNameLst>
                                      </p:cBhvr>
                                      <p:tavLst>
                                        <p:tav tm="0">
                                          <p:val>
                                            <p:fltVal val="0"/>
                                          </p:val>
                                        </p:tav>
                                        <p:tav tm="100000">
                                          <p:val>
                                            <p:strVal val="#ppt_w"/>
                                          </p:val>
                                        </p:tav>
                                      </p:tavLst>
                                    </p:anim>
                                    <p:anim calcmode="lin" valueType="num">
                                      <p:cBhvr>
                                        <p:cTn id="103" dur="500" fill="hold"/>
                                        <p:tgtEl>
                                          <p:spTgt spid="9231"/>
                                        </p:tgtEl>
                                        <p:attrNameLst>
                                          <p:attrName>ppt_h</p:attrName>
                                        </p:attrNameLst>
                                      </p:cBhvr>
                                      <p:tavLst>
                                        <p:tav tm="0">
                                          <p:val>
                                            <p:fltVal val="0"/>
                                          </p:val>
                                        </p:tav>
                                        <p:tav tm="100000">
                                          <p:val>
                                            <p:strVal val="#ppt_h"/>
                                          </p:val>
                                        </p:tav>
                                      </p:tavLst>
                                    </p:anim>
                                    <p:anim calcmode="lin" valueType="num">
                                      <p:cBhvr>
                                        <p:cTn id="104" dur="500" fill="hold"/>
                                        <p:tgtEl>
                                          <p:spTgt spid="9231"/>
                                        </p:tgtEl>
                                        <p:attrNameLst>
                                          <p:attrName>ppt_x</p:attrName>
                                        </p:attrNameLst>
                                      </p:cBhvr>
                                      <p:tavLst>
                                        <p:tav tm="0">
                                          <p:val>
                                            <p:fltVal val="0.5"/>
                                          </p:val>
                                        </p:tav>
                                        <p:tav tm="100000">
                                          <p:val>
                                            <p:strVal val="#ppt_x"/>
                                          </p:val>
                                        </p:tav>
                                      </p:tavLst>
                                    </p:anim>
                                    <p:anim calcmode="lin" valueType="num">
                                      <p:cBhvr>
                                        <p:cTn id="105" dur="500" fill="hold"/>
                                        <p:tgtEl>
                                          <p:spTgt spid="9231"/>
                                        </p:tgtEl>
                                        <p:attrNameLst>
                                          <p:attrName>ppt_y</p:attrName>
                                        </p:attrNameLst>
                                      </p:cBhvr>
                                      <p:tavLst>
                                        <p:tav tm="0">
                                          <p:val>
                                            <p:fltVal val="0.5"/>
                                          </p:val>
                                        </p:tav>
                                        <p:tav tm="100000">
                                          <p:val>
                                            <p:strVal val="#ppt_y"/>
                                          </p:val>
                                        </p:tav>
                                      </p:tavLst>
                                    </p:anim>
                                  </p:child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232"/>
                                        </p:tgtEl>
                                        <p:attrNameLst>
                                          <p:attrName>style.visibility</p:attrName>
                                        </p:attrNameLst>
                                      </p:cBhvr>
                                      <p:to>
                                        <p:strVal val="visible"/>
                                      </p:to>
                                    </p:set>
                                    <p:anim calcmode="lin" valueType="num">
                                      <p:cBhvr>
                                        <p:cTn id="109" dur="500" fill="hold"/>
                                        <p:tgtEl>
                                          <p:spTgt spid="9232"/>
                                        </p:tgtEl>
                                        <p:attrNameLst>
                                          <p:attrName>ppt_w</p:attrName>
                                        </p:attrNameLst>
                                      </p:cBhvr>
                                      <p:tavLst>
                                        <p:tav tm="0">
                                          <p:val>
                                            <p:fltVal val="0"/>
                                          </p:val>
                                        </p:tav>
                                        <p:tav tm="100000">
                                          <p:val>
                                            <p:strVal val="#ppt_w"/>
                                          </p:val>
                                        </p:tav>
                                      </p:tavLst>
                                    </p:anim>
                                    <p:anim calcmode="lin" valueType="num">
                                      <p:cBhvr>
                                        <p:cTn id="110" dur="500" fill="hold"/>
                                        <p:tgtEl>
                                          <p:spTgt spid="9232"/>
                                        </p:tgtEl>
                                        <p:attrNameLst>
                                          <p:attrName>ppt_h</p:attrName>
                                        </p:attrNameLst>
                                      </p:cBhvr>
                                      <p:tavLst>
                                        <p:tav tm="0">
                                          <p:val>
                                            <p:fltVal val="0"/>
                                          </p:val>
                                        </p:tav>
                                        <p:tav tm="100000">
                                          <p:val>
                                            <p:strVal val="#ppt_h"/>
                                          </p:val>
                                        </p:tav>
                                      </p:tavLst>
                                    </p:anim>
                                    <p:anim calcmode="lin" valueType="num">
                                      <p:cBhvr>
                                        <p:cTn id="111" dur="500" fill="hold"/>
                                        <p:tgtEl>
                                          <p:spTgt spid="9232"/>
                                        </p:tgtEl>
                                        <p:attrNameLst>
                                          <p:attrName>ppt_x</p:attrName>
                                        </p:attrNameLst>
                                      </p:cBhvr>
                                      <p:tavLst>
                                        <p:tav tm="0">
                                          <p:val>
                                            <p:fltVal val="0.5"/>
                                          </p:val>
                                        </p:tav>
                                        <p:tav tm="100000">
                                          <p:val>
                                            <p:strVal val="#ppt_x"/>
                                          </p:val>
                                        </p:tav>
                                      </p:tavLst>
                                    </p:anim>
                                    <p:anim calcmode="lin" valueType="num">
                                      <p:cBhvr>
                                        <p:cTn id="112" dur="500" fill="hold"/>
                                        <p:tgtEl>
                                          <p:spTgt spid="9232"/>
                                        </p:tgtEl>
                                        <p:attrNameLst>
                                          <p:attrName>ppt_y</p:attrName>
                                        </p:attrNameLst>
                                      </p:cBhvr>
                                      <p:tavLst>
                                        <p:tav tm="0">
                                          <p:val>
                                            <p:fltVal val="0.5"/>
                                          </p:val>
                                        </p:tav>
                                        <p:tav tm="100000">
                                          <p:val>
                                            <p:strVal val="#ppt_y"/>
                                          </p:val>
                                        </p:tav>
                                      </p:tavLst>
                                    </p:anim>
                                  </p:child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233"/>
                                        </p:tgtEl>
                                        <p:attrNameLst>
                                          <p:attrName>style.visibility</p:attrName>
                                        </p:attrNameLst>
                                      </p:cBhvr>
                                      <p:to>
                                        <p:strVal val="visible"/>
                                      </p:to>
                                    </p:set>
                                    <p:anim calcmode="lin" valueType="num">
                                      <p:cBhvr>
                                        <p:cTn id="116" dur="500" fill="hold"/>
                                        <p:tgtEl>
                                          <p:spTgt spid="9233"/>
                                        </p:tgtEl>
                                        <p:attrNameLst>
                                          <p:attrName>ppt_w</p:attrName>
                                        </p:attrNameLst>
                                      </p:cBhvr>
                                      <p:tavLst>
                                        <p:tav tm="0">
                                          <p:val>
                                            <p:fltVal val="0"/>
                                          </p:val>
                                        </p:tav>
                                        <p:tav tm="100000">
                                          <p:val>
                                            <p:strVal val="#ppt_w"/>
                                          </p:val>
                                        </p:tav>
                                      </p:tavLst>
                                    </p:anim>
                                    <p:anim calcmode="lin" valueType="num">
                                      <p:cBhvr>
                                        <p:cTn id="117" dur="500" fill="hold"/>
                                        <p:tgtEl>
                                          <p:spTgt spid="9233"/>
                                        </p:tgtEl>
                                        <p:attrNameLst>
                                          <p:attrName>ppt_h</p:attrName>
                                        </p:attrNameLst>
                                      </p:cBhvr>
                                      <p:tavLst>
                                        <p:tav tm="0">
                                          <p:val>
                                            <p:fltVal val="0"/>
                                          </p:val>
                                        </p:tav>
                                        <p:tav tm="100000">
                                          <p:val>
                                            <p:strVal val="#ppt_h"/>
                                          </p:val>
                                        </p:tav>
                                      </p:tavLst>
                                    </p:anim>
                                    <p:anim calcmode="lin" valueType="num">
                                      <p:cBhvr>
                                        <p:cTn id="118" dur="500" fill="hold"/>
                                        <p:tgtEl>
                                          <p:spTgt spid="9233"/>
                                        </p:tgtEl>
                                        <p:attrNameLst>
                                          <p:attrName>ppt_x</p:attrName>
                                        </p:attrNameLst>
                                      </p:cBhvr>
                                      <p:tavLst>
                                        <p:tav tm="0">
                                          <p:val>
                                            <p:fltVal val="0.5"/>
                                          </p:val>
                                        </p:tav>
                                        <p:tav tm="100000">
                                          <p:val>
                                            <p:strVal val="#ppt_x"/>
                                          </p:val>
                                        </p:tav>
                                      </p:tavLst>
                                    </p:anim>
                                    <p:anim calcmode="lin" valueType="num">
                                      <p:cBhvr>
                                        <p:cTn id="119" dur="500" fill="hold"/>
                                        <p:tgtEl>
                                          <p:spTgt spid="9233"/>
                                        </p:tgtEl>
                                        <p:attrNameLst>
                                          <p:attrName>ppt_y</p:attrName>
                                        </p:attrNameLst>
                                      </p:cBhvr>
                                      <p:tavLst>
                                        <p:tav tm="0">
                                          <p:val>
                                            <p:fltVal val="0.5"/>
                                          </p:val>
                                        </p:tav>
                                        <p:tav tm="100000">
                                          <p:val>
                                            <p:strVal val="#ppt_y"/>
                                          </p:val>
                                        </p:tav>
                                      </p:tavLst>
                                    </p:anim>
                                  </p:child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234"/>
                                        </p:tgtEl>
                                        <p:attrNameLst>
                                          <p:attrName>style.visibility</p:attrName>
                                        </p:attrNameLst>
                                      </p:cBhvr>
                                      <p:to>
                                        <p:strVal val="visible"/>
                                      </p:to>
                                    </p:set>
                                    <p:anim calcmode="lin" valueType="num">
                                      <p:cBhvr>
                                        <p:cTn id="123" dur="500" fill="hold"/>
                                        <p:tgtEl>
                                          <p:spTgt spid="9234"/>
                                        </p:tgtEl>
                                        <p:attrNameLst>
                                          <p:attrName>ppt_w</p:attrName>
                                        </p:attrNameLst>
                                      </p:cBhvr>
                                      <p:tavLst>
                                        <p:tav tm="0">
                                          <p:val>
                                            <p:fltVal val="0"/>
                                          </p:val>
                                        </p:tav>
                                        <p:tav tm="100000">
                                          <p:val>
                                            <p:strVal val="#ppt_w"/>
                                          </p:val>
                                        </p:tav>
                                      </p:tavLst>
                                    </p:anim>
                                    <p:anim calcmode="lin" valueType="num">
                                      <p:cBhvr>
                                        <p:cTn id="124" dur="500" fill="hold"/>
                                        <p:tgtEl>
                                          <p:spTgt spid="9234"/>
                                        </p:tgtEl>
                                        <p:attrNameLst>
                                          <p:attrName>ppt_h</p:attrName>
                                        </p:attrNameLst>
                                      </p:cBhvr>
                                      <p:tavLst>
                                        <p:tav tm="0">
                                          <p:val>
                                            <p:fltVal val="0"/>
                                          </p:val>
                                        </p:tav>
                                        <p:tav tm="100000">
                                          <p:val>
                                            <p:strVal val="#ppt_h"/>
                                          </p:val>
                                        </p:tav>
                                      </p:tavLst>
                                    </p:anim>
                                    <p:anim calcmode="lin" valueType="num">
                                      <p:cBhvr>
                                        <p:cTn id="125" dur="500" fill="hold"/>
                                        <p:tgtEl>
                                          <p:spTgt spid="9234"/>
                                        </p:tgtEl>
                                        <p:attrNameLst>
                                          <p:attrName>ppt_x</p:attrName>
                                        </p:attrNameLst>
                                      </p:cBhvr>
                                      <p:tavLst>
                                        <p:tav tm="0">
                                          <p:val>
                                            <p:fltVal val="0.5"/>
                                          </p:val>
                                        </p:tav>
                                        <p:tav tm="100000">
                                          <p:val>
                                            <p:strVal val="#ppt_x"/>
                                          </p:val>
                                        </p:tav>
                                      </p:tavLst>
                                    </p:anim>
                                    <p:anim calcmode="lin" valueType="num">
                                      <p:cBhvr>
                                        <p:cTn id="126" dur="500" fill="hold"/>
                                        <p:tgtEl>
                                          <p:spTgt spid="9234"/>
                                        </p:tgtEl>
                                        <p:attrNameLst>
                                          <p:attrName>ppt_y</p:attrName>
                                        </p:attrNameLst>
                                      </p:cBhvr>
                                      <p:tavLst>
                                        <p:tav tm="0">
                                          <p:val>
                                            <p:fltVal val="0.5"/>
                                          </p:val>
                                        </p:tav>
                                        <p:tav tm="100000">
                                          <p:val>
                                            <p:strVal val="#ppt_y"/>
                                          </p:val>
                                        </p:tav>
                                      </p:tavLst>
                                    </p:anim>
                                  </p:child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235"/>
                                        </p:tgtEl>
                                        <p:attrNameLst>
                                          <p:attrName>style.visibility</p:attrName>
                                        </p:attrNameLst>
                                      </p:cBhvr>
                                      <p:to>
                                        <p:strVal val="visible"/>
                                      </p:to>
                                    </p:set>
                                    <p:anim calcmode="lin" valueType="num">
                                      <p:cBhvr>
                                        <p:cTn id="130" dur="500" fill="hold"/>
                                        <p:tgtEl>
                                          <p:spTgt spid="9235"/>
                                        </p:tgtEl>
                                        <p:attrNameLst>
                                          <p:attrName>ppt_w</p:attrName>
                                        </p:attrNameLst>
                                      </p:cBhvr>
                                      <p:tavLst>
                                        <p:tav tm="0">
                                          <p:val>
                                            <p:fltVal val="0"/>
                                          </p:val>
                                        </p:tav>
                                        <p:tav tm="100000">
                                          <p:val>
                                            <p:strVal val="#ppt_w"/>
                                          </p:val>
                                        </p:tav>
                                      </p:tavLst>
                                    </p:anim>
                                    <p:anim calcmode="lin" valueType="num">
                                      <p:cBhvr>
                                        <p:cTn id="131" dur="500" fill="hold"/>
                                        <p:tgtEl>
                                          <p:spTgt spid="9235"/>
                                        </p:tgtEl>
                                        <p:attrNameLst>
                                          <p:attrName>ppt_h</p:attrName>
                                        </p:attrNameLst>
                                      </p:cBhvr>
                                      <p:tavLst>
                                        <p:tav tm="0">
                                          <p:val>
                                            <p:fltVal val="0"/>
                                          </p:val>
                                        </p:tav>
                                        <p:tav tm="100000">
                                          <p:val>
                                            <p:strVal val="#ppt_h"/>
                                          </p:val>
                                        </p:tav>
                                      </p:tavLst>
                                    </p:anim>
                                    <p:anim calcmode="lin" valueType="num">
                                      <p:cBhvr>
                                        <p:cTn id="132" dur="500" fill="hold"/>
                                        <p:tgtEl>
                                          <p:spTgt spid="9235"/>
                                        </p:tgtEl>
                                        <p:attrNameLst>
                                          <p:attrName>ppt_x</p:attrName>
                                        </p:attrNameLst>
                                      </p:cBhvr>
                                      <p:tavLst>
                                        <p:tav tm="0">
                                          <p:val>
                                            <p:fltVal val="0.5"/>
                                          </p:val>
                                        </p:tav>
                                        <p:tav tm="100000">
                                          <p:val>
                                            <p:strVal val="#ppt_x"/>
                                          </p:val>
                                        </p:tav>
                                      </p:tavLst>
                                    </p:anim>
                                    <p:anim calcmode="lin" valueType="num">
                                      <p:cBhvr>
                                        <p:cTn id="133" dur="500" fill="hold"/>
                                        <p:tgtEl>
                                          <p:spTgt spid="9235"/>
                                        </p:tgtEl>
                                        <p:attrNameLst>
                                          <p:attrName>ppt_y</p:attrName>
                                        </p:attrNameLst>
                                      </p:cBhvr>
                                      <p:tavLst>
                                        <p:tav tm="0">
                                          <p:val>
                                            <p:fltVal val="0.5"/>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1" presetClass="entr" presetSubtype="0" fill="hold" grpId="0" nodeType="clickEffect">
                                  <p:stCondLst>
                                    <p:cond delay="0"/>
                                  </p:stCondLst>
                                  <p:iterate type="lt">
                                    <p:tmPct val="5000"/>
                                  </p:iterate>
                                  <p:childTnLst>
                                    <p:set>
                                      <p:cBhvr>
                                        <p:cTn id="137" dur="1" fill="hold">
                                          <p:stCondLst>
                                            <p:cond delay="0"/>
                                          </p:stCondLst>
                                        </p:cTn>
                                        <p:tgtEl>
                                          <p:spTgt spid="9242"/>
                                        </p:tgtEl>
                                        <p:attrNameLst>
                                          <p:attrName>style.visibility</p:attrName>
                                        </p:attrNameLst>
                                      </p:cBhvr>
                                      <p:to>
                                        <p:strVal val="visible"/>
                                      </p:to>
                                    </p:set>
                                    <p:anim calcmode="lin" valueType="num">
                                      <p:cBhvr>
                                        <p:cTn id="138" dur="1000" fill="hold"/>
                                        <p:tgtEl>
                                          <p:spTgt spid="9242"/>
                                        </p:tgtEl>
                                        <p:attrNameLst>
                                          <p:attrName>ppt_w</p:attrName>
                                        </p:attrNameLst>
                                      </p:cBhvr>
                                      <p:tavLst>
                                        <p:tav tm="0">
                                          <p:val>
                                            <p:fltVal val="0"/>
                                          </p:val>
                                        </p:tav>
                                        <p:tav tm="100000">
                                          <p:val>
                                            <p:strVal val="#ppt_w"/>
                                          </p:val>
                                        </p:tav>
                                      </p:tavLst>
                                    </p:anim>
                                    <p:anim calcmode="lin" valueType="num">
                                      <p:cBhvr>
                                        <p:cTn id="139" dur="1000" fill="hold"/>
                                        <p:tgtEl>
                                          <p:spTgt spid="9242"/>
                                        </p:tgtEl>
                                        <p:attrNameLst>
                                          <p:attrName>ppt_h</p:attrName>
                                        </p:attrNameLst>
                                      </p:cBhvr>
                                      <p:tavLst>
                                        <p:tav tm="0">
                                          <p:val>
                                            <p:fltVal val="0"/>
                                          </p:val>
                                        </p:tav>
                                        <p:tav tm="100000">
                                          <p:val>
                                            <p:strVal val="#ppt_h"/>
                                          </p:val>
                                        </p:tav>
                                      </p:tavLst>
                                    </p:anim>
                                    <p:anim calcmode="lin" valueType="num">
                                      <p:cBhvr>
                                        <p:cTn id="140" dur="1000" fill="hold"/>
                                        <p:tgtEl>
                                          <p:spTgt spid="9242"/>
                                        </p:tgtEl>
                                        <p:attrNameLst>
                                          <p:attrName>style.rotation</p:attrName>
                                        </p:attrNameLst>
                                      </p:cBhvr>
                                      <p:tavLst>
                                        <p:tav tm="0">
                                          <p:val>
                                            <p:fltVal val="90"/>
                                          </p:val>
                                        </p:tav>
                                        <p:tav tm="100000">
                                          <p:val>
                                            <p:fltVal val="0"/>
                                          </p:val>
                                        </p:tav>
                                      </p:tavLst>
                                    </p:anim>
                                    <p:animEffect transition="in" filter="fade">
                                      <p:cBhvr>
                                        <p:cTn id="141"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274638"/>
            <a:ext cx="6858000" cy="1173162"/>
          </a:xfrm>
        </p:spPr>
        <p:txBody>
          <a:bodyPr/>
          <a:lstStyle/>
          <a:p>
            <a:pPr eaLnBrk="1" hangingPunct="1">
              <a:defRPr/>
            </a:pPr>
            <a:r>
              <a:rPr lang="ar-JO" sz="4000" b="1" dirty="0">
                <a:solidFill>
                  <a:schemeClr val="tx1"/>
                </a:solidFill>
                <a:latin typeface="Arial" charset="0"/>
                <a:ea typeface="ＭＳ Ｐゴシック" charset="0"/>
                <a:cs typeface="Arial" charset="0"/>
              </a:rPr>
              <a:t>القرآن بحسب إدوارد جيبون</a:t>
            </a:r>
            <a:endParaRPr lang="en-US" sz="4000" b="1" dirty="0">
              <a:solidFill>
                <a:schemeClr val="tx1"/>
              </a:solidFill>
              <a:latin typeface="Arial" charset="0"/>
              <a:ea typeface="ＭＳ Ｐゴシック" charset="0"/>
              <a:cs typeface="Arial" charset="0"/>
            </a:endParaRPr>
          </a:p>
        </p:txBody>
      </p:sp>
      <p:pic>
        <p:nvPicPr>
          <p:cNvPr id="194562"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33180">
            <a:off x="7543800" y="0"/>
            <a:ext cx="190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28600" y="1600200"/>
            <a:ext cx="7343796" cy="5257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r" eaLnBrk="1" hangingPunct="1">
              <a:spcBef>
                <a:spcPct val="20000"/>
              </a:spcBef>
              <a:buClr>
                <a:schemeClr val="hlink"/>
              </a:buClr>
              <a:buSzPct val="80000"/>
              <a:buFont typeface="Wingdings" charset="0"/>
              <a:buNone/>
              <a:defRPr/>
            </a:pPr>
            <a:r>
              <a:rPr lang="ar-JO" sz="3200" b="1" dirty="0">
                <a:effectLst>
                  <a:outerShdw blurRad="38100" dist="38100" dir="2700000" algn="tl">
                    <a:srgbClr val="000000"/>
                  </a:outerShdw>
                </a:effectLst>
                <a:latin typeface="Arial" charset="0"/>
                <a:cs typeface="Arial" charset="0"/>
              </a:rPr>
              <a:t>القرآن افتتاحية غير متماسكة من الحكاية والأمر والبيان نادراً ما تثير عاطفة أو فكرة تزحف أحياناً في التراب وتضيع أحياناً في الغيوم غالبًا ما كان استخدام الاحتيال والغدر والقسوة والظلم خاضعًا لنشر الإيمان . أمر محمد أو وافق على اغتيال اليهود والمشركين</a:t>
            </a:r>
            <a:endParaRPr lang="en-US" sz="3200" b="1" dirty="0">
              <a:effectLst>
                <a:outerShdw blurRad="38100" dist="38100" dir="2700000" algn="tl">
                  <a:srgbClr val="000000"/>
                </a:outerShdw>
              </a:effectLst>
              <a:latin typeface="Arial" charset="0"/>
              <a:cs typeface="Arial" charset="0"/>
            </a:endParaRP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5562600" cy="1173162"/>
          </a:xfrm>
        </p:spPr>
        <p:txBody>
          <a:bodyPr/>
          <a:lstStyle/>
          <a:p>
            <a:pPr eaLnBrk="1" hangingPunct="1">
              <a:defRPr/>
            </a:pPr>
            <a:r>
              <a:rPr lang="ar-JO" sz="4000" b="1" dirty="0">
                <a:solidFill>
                  <a:schemeClr val="tx1"/>
                </a:solidFill>
                <a:latin typeface="Arial" charset="0"/>
                <a:ea typeface="ＭＳ Ｐゴシック" charset="0"/>
                <a:cs typeface="Arial" charset="0"/>
              </a:rPr>
              <a:t>القرآن بحسب إدوارد جيبون</a:t>
            </a:r>
            <a:endParaRPr lang="en-US" sz="4000" b="1" dirty="0">
              <a:solidFill>
                <a:schemeClr val="tx1"/>
              </a:solidFill>
              <a:latin typeface="Arial" charset="0"/>
              <a:ea typeface="ＭＳ Ｐゴシック" charset="0"/>
              <a:cs typeface="Arial" charset="0"/>
            </a:endParaRPr>
          </a:p>
        </p:txBody>
      </p:sp>
      <p:pic>
        <p:nvPicPr>
          <p:cNvPr id="196610"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53200" y="0"/>
            <a:ext cx="1752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81000" y="1828800"/>
            <a:ext cx="8229600" cy="4495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80000"/>
              <a:buFont typeface="Wingdings" charset="0"/>
              <a:buNone/>
              <a:defRPr/>
            </a:pPr>
            <a:r>
              <a:rPr lang="ar-JO" sz="3200" b="1" dirty="0">
                <a:effectLst>
                  <a:outerShdw blurRad="38100" dist="38100" dir="2700000" algn="tl">
                    <a:srgbClr val="000000"/>
                  </a:outerShdw>
                </a:effectLst>
                <a:latin typeface="Arial" charset="0"/>
                <a:cs typeface="Arial" charset="0"/>
              </a:rPr>
              <a:t>انغمس محمد في شهوات الرجل واستغل ادعاءات النبي . وحي خاص أعفاه من القوانين التي كان قد فرضها على أمته. الجنس الأنثوي و دون تحفظ تم التخلي عنه لرغباته</a:t>
            </a:r>
            <a:r>
              <a:rPr lang="en-US" sz="3200" b="1" dirty="0">
                <a:effectLst>
                  <a:outerShdw blurRad="38100" dist="38100" dir="2700000" algn="tl">
                    <a:srgbClr val="000000"/>
                  </a:outerShdw>
                </a:effectLst>
                <a:latin typeface="Arial" charset="0"/>
                <a:cs typeface="Arial" charset="0"/>
              </a:rPr>
              <a:t> </a:t>
            </a:r>
            <a:r>
              <a:rPr lang="en-US" altLang="ja-JP" sz="3200" b="1" dirty="0">
                <a:effectLst>
                  <a:outerShdw blurRad="38100" dist="38100" dir="2700000" algn="tl">
                    <a:srgbClr val="000000"/>
                  </a:outerShdw>
                </a:effectLst>
                <a:latin typeface="Arial" charset="0"/>
                <a:cs typeface="Arial" charset="0"/>
              </a:rPr>
              <a:t>"</a:t>
            </a:r>
            <a:endParaRPr lang="en-US" sz="3200" b="1" dirty="0">
              <a:effectLst>
                <a:outerShdw blurRad="38100" dist="38100" dir="2700000" algn="tl">
                  <a:srgbClr val="000000"/>
                </a:outerShdw>
              </a:effectLst>
              <a:latin typeface="Arial" charset="0"/>
              <a:cs typeface="Arial" charset="0"/>
            </a:endParaRPr>
          </a:p>
          <a:p>
            <a:pPr algn="r" eaLnBrk="1" hangingPunct="1">
              <a:spcBef>
                <a:spcPct val="20000"/>
              </a:spcBef>
              <a:buClr>
                <a:schemeClr val="hlink"/>
              </a:buClr>
              <a:buSzPct val="80000"/>
              <a:buFont typeface="Wingdings" charset="0"/>
              <a:buNone/>
              <a:defRPr/>
            </a:pPr>
            <a:endParaRPr lang="en-US" b="1" dirty="0">
              <a:effectLst>
                <a:outerShdw blurRad="38100" dist="38100" dir="2700000" algn="tl">
                  <a:srgbClr val="000000"/>
                </a:outerShdw>
              </a:effectLst>
              <a:latin typeface="Arial" charset="0"/>
              <a:cs typeface="Arial" charset="0"/>
            </a:endParaRPr>
          </a:p>
          <a:p>
            <a:pPr algn="r" eaLnBrk="1" hangingPunct="1">
              <a:spcBef>
                <a:spcPct val="20000"/>
              </a:spcBef>
              <a:buClr>
                <a:schemeClr val="hlink"/>
              </a:buClr>
              <a:buSzPct val="80000"/>
              <a:buFont typeface="Wingdings" charset="0"/>
              <a:buNone/>
              <a:defRPr/>
            </a:pPr>
            <a:r>
              <a:rPr lang="ar-JO" b="1" dirty="0">
                <a:effectLst>
                  <a:outerShdw blurRad="38100" dist="38100" dir="2700000" algn="tl">
                    <a:srgbClr val="000000"/>
                  </a:outerShdw>
                </a:effectLst>
                <a:latin typeface="Arial" charset="0"/>
                <a:cs typeface="Arial" charset="0"/>
              </a:rPr>
              <a:t>إدوارد جيبون، انحدار و سقوط الإمبراطورية الرومانية، المجلد 5 ( مقتبس في ريتشاردسون، أسرار القرآ،، 65-66)</a:t>
            </a:r>
            <a:endParaRPr lang="en-US" b="1" dirty="0">
              <a:effectLst>
                <a:outerShdw blurRad="38100" dist="38100" dir="2700000" algn="tl">
                  <a:srgbClr val="000000"/>
                </a:outerShdw>
              </a:effectLst>
              <a:latin typeface="Arial" charset="0"/>
              <a:cs typeface="Arial" charset="0"/>
            </a:endParaRP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145410" name="Rectangle 2"/>
          <p:cNvSpPr>
            <a:spLocks noGrp="1" noChangeArrowheads="1"/>
          </p:cNvSpPr>
          <p:nvPr>
            <p:ph type="ctrTitle"/>
          </p:nvPr>
        </p:nvSpPr>
        <p:spPr>
          <a:xfrm>
            <a:off x="4648200" y="228600"/>
            <a:ext cx="4495800" cy="1219200"/>
          </a:xfrm>
          <a:effectLst>
            <a:outerShdw blurRad="50800" dist="35921" dir="2700000" algn="ctr" rotWithShape="0">
              <a:srgbClr val="FFCC66">
                <a:alpha val="75000"/>
              </a:srgbClr>
            </a:outerShdw>
          </a:effectLst>
        </p:spPr>
        <p:txBody>
          <a:bodyPr/>
          <a:lstStyle/>
          <a:p>
            <a:pPr eaLnBrk="1" hangingPunct="1">
              <a:defRPr/>
            </a:pPr>
            <a:r>
              <a:rPr lang="ar-JO" b="1" dirty="0"/>
              <a:t>كيف بدأ القرآن ؟</a:t>
            </a:r>
            <a:endParaRPr lang="en-US" b="1" dirty="0"/>
          </a:p>
        </p:txBody>
      </p:sp>
      <p:pic>
        <p:nvPicPr>
          <p:cNvPr id="198659" name="Picture 4" descr="Qur'a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75" y="-76200"/>
            <a:ext cx="45688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2362200"/>
            <a:ext cx="9144000" cy="4495800"/>
          </a:xfrm>
          <a:prstGeom prst="rect">
            <a:avLst/>
          </a:prstGeom>
          <a:solidFill>
            <a:schemeClr val="bg1">
              <a:lumMod val="40000"/>
              <a:lumOff val="60000"/>
              <a:alpha val="36000"/>
            </a:schemeClr>
          </a:solidFill>
          <a:ln w="9525">
            <a:noFill/>
            <a:miter lim="800000"/>
            <a:headEnd/>
            <a:tailEnd/>
          </a:ln>
          <a:effectLst>
            <a:outerShdw blurRad="50800" dist="38100" dir="2700000" algn="tl" rotWithShape="0">
              <a:srgbClr val="EBFFF0">
                <a:alpha val="40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2800" b="1" dirty="0"/>
              <a:t>بِسْمِ اللَّهِ الرَّحْمَنِ الرَّحِيمِ (1)</a:t>
            </a:r>
          </a:p>
          <a:p>
            <a:pPr algn="ctr"/>
            <a:r>
              <a:rPr lang="ar-JO" sz="2800" b="1" dirty="0"/>
              <a:t>الْحَمْدُ لِلَّهِ رَبِّ الْعَالَمِينَ (2) </a:t>
            </a:r>
          </a:p>
          <a:p>
            <a:pPr algn="ctr"/>
            <a:r>
              <a:rPr lang="ar-JO" sz="2800" b="1" dirty="0"/>
              <a:t>الرَّحْمَنِ الرَّحِيمِ (3) </a:t>
            </a:r>
          </a:p>
          <a:p>
            <a:pPr algn="ctr"/>
            <a:r>
              <a:rPr lang="ar-JO" sz="2800" b="1" dirty="0"/>
              <a:t>مَالِكِ يَوْمِ الدِّينِ (4) </a:t>
            </a:r>
          </a:p>
          <a:p>
            <a:pPr algn="ctr"/>
            <a:r>
              <a:rPr lang="ar-JO" sz="2800" b="1" dirty="0"/>
              <a:t>إِيَّاكَ نَعْبُدُ وَإِيَّاكَ نَسْتَعِينُ (5) </a:t>
            </a:r>
          </a:p>
          <a:p>
            <a:pPr algn="ctr"/>
            <a:r>
              <a:rPr lang="ar-JO" sz="2800" b="1" dirty="0"/>
              <a:t>اهْدِنَا الصِّرَاطَ الْمُسْتَقِيمَ (6) </a:t>
            </a:r>
          </a:p>
          <a:p>
            <a:pPr algn="ctr"/>
            <a:r>
              <a:rPr lang="ar-JO" sz="2800" b="1" dirty="0"/>
              <a:t>صِرَاطَ الَّذِينَ أَنْعَمْتَ عَلَيْهِمْ غَيْرِ الْمَغْضُوبِ عَلَيْهِمْ وَلَا الضَّالِّينَ (7)</a:t>
            </a:r>
          </a:p>
          <a:p>
            <a:pPr algn="ctr" eaLnBrk="1" hangingPunct="1">
              <a:spcBef>
                <a:spcPct val="20000"/>
              </a:spcBef>
              <a:buSzPct val="90000"/>
              <a:buFont typeface="Monotype Sorts" charset="0"/>
              <a:buNone/>
              <a:defRPr/>
            </a:pPr>
            <a:endParaRPr lang="en-US" sz="2800" b="1" dirty="0">
              <a:solidFill>
                <a:schemeClr val="tx2"/>
              </a:solidFill>
              <a:effectLst>
                <a:glow rad="228600">
                  <a:srgbClr val="EBFFF0">
                    <a:alpha val="40000"/>
                  </a:srgbClr>
                </a:glow>
              </a:effectLst>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p:cTn id="35"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4"/>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rot="5400000">
            <a:off x="3779838" y="1570037"/>
            <a:ext cx="6248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2" name="Picture 5" descr="Solar"/>
          <p:cNvPicPr>
            <a:picLocks noChangeAspect="1" noChangeArrowheads="1"/>
          </p:cNvPicPr>
          <p:nvPr/>
        </p:nvPicPr>
        <p:blipFill>
          <a:blip r:embed="rId4" cstate="screen">
            <a:extLst>
              <a:ext uri="{28A0092B-C50C-407E-A947-70E740481C1C}">
                <a14:useLocalDpi xmlns:a14="http://schemas.microsoft.com/office/drawing/2010/main" val="0"/>
              </a:ext>
            </a:extLst>
          </a:blip>
          <a:srcRect l="-49" t="-67" r="2460" b="67"/>
          <a:stretch>
            <a:fillRect/>
          </a:stretch>
        </p:blipFill>
        <p:spPr bwMode="auto">
          <a:xfrm rot="5400000">
            <a:off x="-790575" y="1400175"/>
            <a:ext cx="6172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0" y="76200"/>
            <a:ext cx="9144000" cy="533400"/>
          </a:xfrm>
          <a:gradFill rotWithShape="0">
            <a:gsLst>
              <a:gs pos="0">
                <a:schemeClr val="bg1">
                  <a:gamma/>
                  <a:shade val="46275"/>
                  <a:invGamma/>
                </a:schemeClr>
              </a:gs>
              <a:gs pos="50000">
                <a:schemeClr val="bg1"/>
              </a:gs>
              <a:gs pos="100000">
                <a:schemeClr val="bg1">
                  <a:gamma/>
                  <a:shade val="46275"/>
                  <a:invGamma/>
                </a:schemeClr>
              </a:gs>
            </a:gsLst>
            <a:lin ang="5400000" scaled="1"/>
          </a:gradFill>
          <a:ln w="38100">
            <a:solidFill>
              <a:schemeClr val="folHlink"/>
            </a:solidFill>
          </a:ln>
        </p:spPr>
        <p:txBody>
          <a:bodyPr/>
          <a:lstStyle/>
          <a:p>
            <a:pPr eaLnBrk="1" hangingPunct="1">
              <a:defRPr/>
            </a:pPr>
            <a:r>
              <a:rPr lang="ar-JO" sz="3200" dirty="0">
                <a:latin typeface="Arial" charset="0"/>
                <a:ea typeface="ＭＳ Ｐゴシック" charset="0"/>
                <a:cs typeface="Arial" charset="0"/>
              </a:rPr>
              <a:t>ليس كل توحيد متشابه</a:t>
            </a:r>
            <a:endParaRPr lang="en-US" sz="5400" dirty="0">
              <a:latin typeface="Arial" charset="0"/>
              <a:ea typeface="ＭＳ Ｐゴシック" charset="0"/>
              <a:cs typeface="Arial" charset="0"/>
            </a:endParaRPr>
          </a:p>
        </p:txBody>
      </p:sp>
      <p:sp>
        <p:nvSpPr>
          <p:cNvPr id="77830" name="Rectangle 6"/>
          <p:cNvSpPr>
            <a:spLocks noChangeArrowheads="1"/>
          </p:cNvSpPr>
          <p:nvPr/>
        </p:nvSpPr>
        <p:spPr bwMode="auto">
          <a:xfrm>
            <a:off x="5029200" y="5334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600" b="1" u="sng" dirty="0">
                <a:effectLst>
                  <a:outerShdw blurRad="38100" dist="38100" dir="2700000" algn="tl">
                    <a:srgbClr val="000000"/>
                  </a:outerShdw>
                </a:effectLst>
                <a:latin typeface="Arial" charset="0"/>
                <a:cs typeface="Arial" charset="0"/>
              </a:rPr>
              <a:t>الكتابي</a:t>
            </a:r>
            <a:endParaRPr lang="en-US" sz="3200" u="sng" dirty="0">
              <a:effectLst>
                <a:outerShdw blurRad="38100" dist="38100" dir="2700000" algn="tl">
                  <a:srgbClr val="000000"/>
                </a:outerShdw>
              </a:effectLst>
              <a:latin typeface="Arial" charset="0"/>
              <a:cs typeface="Arial" charset="0"/>
            </a:endParaRPr>
          </a:p>
        </p:txBody>
      </p:sp>
      <p:sp>
        <p:nvSpPr>
          <p:cNvPr id="77831" name="Rectangle 7"/>
          <p:cNvSpPr>
            <a:spLocks noChangeArrowheads="1"/>
          </p:cNvSpPr>
          <p:nvPr/>
        </p:nvSpPr>
        <p:spPr bwMode="auto">
          <a:xfrm>
            <a:off x="1524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غير ثالوثي</a:t>
            </a:r>
            <a:endParaRPr lang="en-US" sz="2800" dirty="0">
              <a:effectLst>
                <a:outerShdw blurRad="38100" dist="38100" dir="2700000" algn="tl">
                  <a:srgbClr val="000000"/>
                </a:outerShdw>
              </a:effectLst>
              <a:latin typeface="Arial" charset="0"/>
              <a:cs typeface="Arial" charset="0"/>
            </a:endParaRPr>
          </a:p>
        </p:txBody>
      </p:sp>
      <p:sp>
        <p:nvSpPr>
          <p:cNvPr id="77832" name="Rectangle 8"/>
          <p:cNvSpPr>
            <a:spLocks noChangeArrowheads="1"/>
          </p:cNvSpPr>
          <p:nvPr/>
        </p:nvSpPr>
        <p:spPr bwMode="auto">
          <a:xfrm>
            <a:off x="49911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ثالوثي</a:t>
            </a:r>
            <a:endParaRPr lang="en-US" sz="3200" b="1" dirty="0">
              <a:effectLst>
                <a:outerShdw blurRad="38100" dist="38100" dir="2700000" algn="tl">
                  <a:srgbClr val="000000"/>
                </a:outerShdw>
              </a:effectLst>
              <a:latin typeface="Arial" charset="0"/>
              <a:cs typeface="Arial" charset="0"/>
            </a:endParaRPr>
          </a:p>
        </p:txBody>
      </p:sp>
      <p:sp>
        <p:nvSpPr>
          <p:cNvPr id="77834" name="Rectangle 10"/>
          <p:cNvSpPr>
            <a:spLocks noChangeArrowheads="1"/>
          </p:cNvSpPr>
          <p:nvPr/>
        </p:nvSpPr>
        <p:spPr bwMode="auto">
          <a:xfrm>
            <a:off x="1333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لا علاقة                       في داخله</a:t>
            </a:r>
            <a:endParaRPr lang="en-US" sz="2800" dirty="0">
              <a:effectLst>
                <a:outerShdw blurRad="38100" dist="38100" dir="2700000" algn="tl">
                  <a:srgbClr val="000000"/>
                </a:outerShdw>
              </a:effectLst>
              <a:latin typeface="Arial" charset="0"/>
              <a:cs typeface="Arial" charset="0"/>
            </a:endParaRPr>
          </a:p>
        </p:txBody>
      </p:sp>
      <p:sp>
        <p:nvSpPr>
          <p:cNvPr id="77838" name="Rectangle 14"/>
          <p:cNvSpPr>
            <a:spLocks noChangeArrowheads="1"/>
          </p:cNvSpPr>
          <p:nvPr/>
        </p:nvSpPr>
        <p:spPr bwMode="auto">
          <a:xfrm>
            <a:off x="1143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تنبع الصفات                  من إرادته</a:t>
            </a:r>
            <a:endParaRPr lang="en-US" sz="2800" dirty="0">
              <a:effectLst>
                <a:outerShdw blurRad="38100" dist="38100" dir="2700000" algn="tl">
                  <a:srgbClr val="000000"/>
                </a:outerShdw>
              </a:effectLst>
              <a:latin typeface="Arial" charset="0"/>
              <a:cs typeface="Arial" charset="0"/>
            </a:endParaRPr>
          </a:p>
        </p:txBody>
      </p:sp>
      <p:sp>
        <p:nvSpPr>
          <p:cNvPr id="77840" name="Rectangle 16"/>
          <p:cNvSpPr>
            <a:spLocks noChangeArrowheads="1"/>
          </p:cNvSpPr>
          <p:nvPr/>
        </p:nvSpPr>
        <p:spPr bwMode="auto">
          <a:xfrm>
            <a:off x="190500" y="4267200"/>
            <a:ext cx="42672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تعسفي بشكل أساسي</a:t>
            </a:r>
            <a:endParaRPr lang="en-US" sz="2800" dirty="0">
              <a:effectLst>
                <a:outerShdw blurRad="38100" dist="38100" dir="2700000" algn="tl">
                  <a:srgbClr val="000000"/>
                </a:outerShdw>
              </a:effectLst>
              <a:latin typeface="Arial" charset="0"/>
              <a:cs typeface="Arial" charset="0"/>
            </a:endParaRPr>
          </a:p>
        </p:txBody>
      </p:sp>
      <p:sp>
        <p:nvSpPr>
          <p:cNvPr id="77842" name="Rectangle 18"/>
          <p:cNvSpPr>
            <a:spLocks noChangeArrowheads="1"/>
          </p:cNvSpPr>
          <p:nvPr/>
        </p:nvSpPr>
        <p:spPr bwMode="auto">
          <a:xfrm>
            <a:off x="1524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لا يمكن معرفته                 أو الثقة به</a:t>
            </a:r>
            <a:endParaRPr lang="en-US" sz="2800" dirty="0">
              <a:effectLst>
                <a:outerShdw blurRad="38100" dist="38100" dir="2700000" algn="tl">
                  <a:srgbClr val="000000"/>
                </a:outerShdw>
              </a:effectLst>
              <a:latin typeface="Arial" charset="0"/>
              <a:cs typeface="Arial" charset="0"/>
            </a:endParaRPr>
          </a:p>
        </p:txBody>
      </p:sp>
      <p:sp>
        <p:nvSpPr>
          <p:cNvPr id="77844" name="Rectangle 20"/>
          <p:cNvSpPr>
            <a:spLocks noChangeArrowheads="1"/>
          </p:cNvSpPr>
          <p:nvPr/>
        </p:nvSpPr>
        <p:spPr bwMode="auto">
          <a:xfrm>
            <a:off x="49720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في علاقة                       في داخله</a:t>
            </a:r>
            <a:endParaRPr lang="en-US" sz="2800" dirty="0">
              <a:effectLst>
                <a:outerShdw blurRad="38100" dist="38100" dir="2700000" algn="tl">
                  <a:srgbClr val="000000"/>
                </a:outerShdw>
              </a:effectLst>
              <a:latin typeface="Arial" charset="0"/>
              <a:cs typeface="Arial" charset="0"/>
            </a:endParaRPr>
          </a:p>
        </p:txBody>
      </p:sp>
      <p:sp>
        <p:nvSpPr>
          <p:cNvPr id="77845" name="Rectangle 21"/>
          <p:cNvSpPr>
            <a:spLocks noChangeArrowheads="1"/>
          </p:cNvSpPr>
          <p:nvPr/>
        </p:nvSpPr>
        <p:spPr bwMode="auto">
          <a:xfrm>
            <a:off x="49530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تنبع الصفات                   من طبيعته المقدسة</a:t>
            </a:r>
            <a:endParaRPr lang="en-US" sz="2800" dirty="0">
              <a:effectLst>
                <a:outerShdw blurRad="38100" dist="38100" dir="2700000" algn="tl">
                  <a:srgbClr val="000000"/>
                </a:outerShdw>
              </a:effectLst>
              <a:latin typeface="Arial" charset="0"/>
              <a:cs typeface="Arial" charset="0"/>
            </a:endParaRPr>
          </a:p>
        </p:txBody>
      </p:sp>
      <p:sp>
        <p:nvSpPr>
          <p:cNvPr id="77846" name="Rectangle 22"/>
          <p:cNvSpPr>
            <a:spLocks noChangeArrowheads="1"/>
          </p:cNvSpPr>
          <p:nvPr/>
        </p:nvSpPr>
        <p:spPr bwMode="auto">
          <a:xfrm>
            <a:off x="4762500" y="4267200"/>
            <a:ext cx="43815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متسق بطبيعته</a:t>
            </a:r>
            <a:endParaRPr lang="en-US" sz="2800" dirty="0">
              <a:effectLst>
                <a:outerShdw blurRad="38100" dist="38100" dir="2700000" algn="tl">
                  <a:srgbClr val="000000"/>
                </a:outerShdw>
              </a:effectLst>
              <a:latin typeface="Arial" charset="0"/>
              <a:cs typeface="Arial" charset="0"/>
            </a:endParaRPr>
          </a:p>
        </p:txBody>
      </p:sp>
      <p:sp>
        <p:nvSpPr>
          <p:cNvPr id="77847" name="Rectangle 23"/>
          <p:cNvSpPr>
            <a:spLocks noChangeArrowheads="1"/>
          </p:cNvSpPr>
          <p:nvPr/>
        </p:nvSpPr>
        <p:spPr bwMode="auto">
          <a:xfrm>
            <a:off x="49911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يمكن أن يعرف                 أو يوثق به</a:t>
            </a:r>
            <a:endParaRPr lang="en-US" sz="2800" dirty="0">
              <a:effectLst>
                <a:outerShdw blurRad="38100" dist="38100" dir="2700000" algn="tl">
                  <a:srgbClr val="000000"/>
                </a:outerShdw>
              </a:effectLst>
              <a:latin typeface="Arial" charset="0"/>
              <a:cs typeface="Arial" charset="0"/>
            </a:endParaRPr>
          </a:p>
        </p:txBody>
      </p:sp>
      <p:sp>
        <p:nvSpPr>
          <p:cNvPr id="77849" name="Text Box 25"/>
          <p:cNvSpPr txBox="1">
            <a:spLocks noChangeArrowheads="1"/>
          </p:cNvSpPr>
          <p:nvPr/>
        </p:nvSpPr>
        <p:spPr bwMode="auto">
          <a:xfrm>
            <a:off x="288925" y="6172200"/>
            <a:ext cx="8855075" cy="369332"/>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algn="ctr">
              <a:defRPr/>
            </a:pPr>
            <a:r>
              <a:rPr lang="ar-JO" b="1" dirty="0">
                <a:latin typeface="Arial"/>
                <a:ea typeface="+mn-ea"/>
                <a:cs typeface="Arial"/>
              </a:rPr>
              <a:t>عماد شحادة ، مأزق التوحيد الإسلامي ، مكتبة ساكرا 161 (أبريل - يونيو 2004): 162.</a:t>
            </a:r>
            <a:endParaRPr lang="en-US" b="1" dirty="0">
              <a:latin typeface="Arial"/>
              <a:ea typeface="+mn-ea"/>
              <a:cs typeface="Arial"/>
            </a:endParaRPr>
          </a:p>
        </p:txBody>
      </p:sp>
      <p:sp>
        <p:nvSpPr>
          <p:cNvPr id="18" name="Rectangle 3"/>
          <p:cNvSpPr txBox="1">
            <a:spLocks noChangeArrowheads="1"/>
          </p:cNvSpPr>
          <p:nvPr/>
        </p:nvSpPr>
        <p:spPr bwMode="auto">
          <a:xfrm>
            <a:off x="152400" y="533400"/>
            <a:ext cx="4114800" cy="6096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70000"/>
              <a:buFont typeface="Wingdings" charset="0"/>
              <a:buNone/>
              <a:defRPr/>
            </a:pPr>
            <a:r>
              <a:rPr lang="ar-JO" sz="3600" b="1" u="sng" dirty="0">
                <a:effectLst>
                  <a:outerShdw blurRad="38100" dist="38100" dir="2700000" algn="tl">
                    <a:srgbClr val="000000"/>
                  </a:outerShdw>
                </a:effectLst>
                <a:latin typeface="Arial" charset="0"/>
                <a:cs typeface="Arial" charset="0"/>
              </a:rPr>
              <a:t>الإسلامي</a:t>
            </a:r>
            <a:endParaRPr lang="en-US" sz="3200" u="sng"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Scale>
                                      <p:cBhvr>
                                        <p:cTn id="7" dur="1000" decel="50000" fill="hold">
                                          <p:stCondLst>
                                            <p:cond delay="0"/>
                                          </p:stCondLst>
                                        </p:cTn>
                                        <p:tgtEl>
                                          <p:spTgt spid="77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7831"/>
                                        </p:tgtEl>
                                        <p:attrNameLst>
                                          <p:attrName>ppt_x</p:attrName>
                                          <p:attrName>ppt_y</p:attrName>
                                        </p:attrNameLst>
                                      </p:cBhvr>
                                    </p:animMotion>
                                    <p:animEffect transition="in" filter="fade">
                                      <p:cBhvr>
                                        <p:cTn id="9" dur="1000"/>
                                        <p:tgtEl>
                                          <p:spTgt spid="778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7832"/>
                                        </p:tgtEl>
                                        <p:attrNameLst>
                                          <p:attrName>style.visibility</p:attrName>
                                        </p:attrNameLst>
                                      </p:cBhvr>
                                      <p:to>
                                        <p:strVal val="visible"/>
                                      </p:to>
                                    </p:set>
                                    <p:animScale>
                                      <p:cBhvr>
                                        <p:cTn id="14" dur="1000" decel="50000" fill="hold">
                                          <p:stCondLst>
                                            <p:cond delay="0"/>
                                          </p:stCondLst>
                                        </p:cTn>
                                        <p:tgtEl>
                                          <p:spTgt spid="778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7832"/>
                                        </p:tgtEl>
                                        <p:attrNameLst>
                                          <p:attrName>ppt_x</p:attrName>
                                          <p:attrName>ppt_y</p:attrName>
                                        </p:attrNameLst>
                                      </p:cBhvr>
                                    </p:animMotion>
                                    <p:animEffect transition="in" filter="fade">
                                      <p:cBhvr>
                                        <p:cTn id="16" dur="1000"/>
                                        <p:tgtEl>
                                          <p:spTgt spid="778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7834"/>
                                        </p:tgtEl>
                                        <p:attrNameLst>
                                          <p:attrName>style.visibility</p:attrName>
                                        </p:attrNameLst>
                                      </p:cBhvr>
                                      <p:to>
                                        <p:strVal val="visible"/>
                                      </p:to>
                                    </p:set>
                                    <p:animScale>
                                      <p:cBhvr>
                                        <p:cTn id="21" dur="1000" decel="50000" fill="hold">
                                          <p:stCondLst>
                                            <p:cond delay="0"/>
                                          </p:stCondLst>
                                        </p:cTn>
                                        <p:tgtEl>
                                          <p:spTgt spid="77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7834"/>
                                        </p:tgtEl>
                                        <p:attrNameLst>
                                          <p:attrName>ppt_x</p:attrName>
                                          <p:attrName>ppt_y</p:attrName>
                                        </p:attrNameLst>
                                      </p:cBhvr>
                                    </p:animMotion>
                                    <p:animEffect transition="in" filter="fade">
                                      <p:cBhvr>
                                        <p:cTn id="23" dur="1000"/>
                                        <p:tgtEl>
                                          <p:spTgt spid="778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7844"/>
                                        </p:tgtEl>
                                        <p:attrNameLst>
                                          <p:attrName>style.visibility</p:attrName>
                                        </p:attrNameLst>
                                      </p:cBhvr>
                                      <p:to>
                                        <p:strVal val="visible"/>
                                      </p:to>
                                    </p:set>
                                    <p:animScale>
                                      <p:cBhvr>
                                        <p:cTn id="28" dur="1000" decel="50000" fill="hold">
                                          <p:stCondLst>
                                            <p:cond delay="0"/>
                                          </p:stCondLst>
                                        </p:cTn>
                                        <p:tgtEl>
                                          <p:spTgt spid="77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7844"/>
                                        </p:tgtEl>
                                        <p:attrNameLst>
                                          <p:attrName>ppt_x</p:attrName>
                                          <p:attrName>ppt_y</p:attrName>
                                        </p:attrNameLst>
                                      </p:cBhvr>
                                    </p:animMotion>
                                    <p:animEffect transition="in" filter="fade">
                                      <p:cBhvr>
                                        <p:cTn id="30" dur="1000"/>
                                        <p:tgtEl>
                                          <p:spTgt spid="778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77838"/>
                                        </p:tgtEl>
                                        <p:attrNameLst>
                                          <p:attrName>style.visibility</p:attrName>
                                        </p:attrNameLst>
                                      </p:cBhvr>
                                      <p:to>
                                        <p:strVal val="visible"/>
                                      </p:to>
                                    </p:set>
                                    <p:animScale>
                                      <p:cBhvr>
                                        <p:cTn id="35" dur="1000" decel="50000" fill="hold">
                                          <p:stCondLst>
                                            <p:cond delay="0"/>
                                          </p:stCondLst>
                                        </p:cTn>
                                        <p:tgtEl>
                                          <p:spTgt spid="77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7838"/>
                                        </p:tgtEl>
                                        <p:attrNameLst>
                                          <p:attrName>ppt_x</p:attrName>
                                          <p:attrName>ppt_y</p:attrName>
                                        </p:attrNameLst>
                                      </p:cBhvr>
                                    </p:animMotion>
                                    <p:animEffect transition="in" filter="fade">
                                      <p:cBhvr>
                                        <p:cTn id="37" dur="1000"/>
                                        <p:tgtEl>
                                          <p:spTgt spid="778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77845"/>
                                        </p:tgtEl>
                                        <p:attrNameLst>
                                          <p:attrName>style.visibility</p:attrName>
                                        </p:attrNameLst>
                                      </p:cBhvr>
                                      <p:to>
                                        <p:strVal val="visible"/>
                                      </p:to>
                                    </p:set>
                                    <p:animScale>
                                      <p:cBhvr>
                                        <p:cTn id="42" dur="1000" decel="50000" fill="hold">
                                          <p:stCondLst>
                                            <p:cond delay="0"/>
                                          </p:stCondLst>
                                        </p:cTn>
                                        <p:tgtEl>
                                          <p:spTgt spid="77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7845"/>
                                        </p:tgtEl>
                                        <p:attrNameLst>
                                          <p:attrName>ppt_x</p:attrName>
                                          <p:attrName>ppt_y</p:attrName>
                                        </p:attrNameLst>
                                      </p:cBhvr>
                                    </p:animMotion>
                                    <p:animEffect transition="in" filter="fade">
                                      <p:cBhvr>
                                        <p:cTn id="44" dur="1000"/>
                                        <p:tgtEl>
                                          <p:spTgt spid="778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7840"/>
                                        </p:tgtEl>
                                        <p:attrNameLst>
                                          <p:attrName>style.visibility</p:attrName>
                                        </p:attrNameLst>
                                      </p:cBhvr>
                                      <p:to>
                                        <p:strVal val="visible"/>
                                      </p:to>
                                    </p:set>
                                    <p:animScale>
                                      <p:cBhvr>
                                        <p:cTn id="49" dur="1000" decel="50000" fill="hold">
                                          <p:stCondLst>
                                            <p:cond delay="0"/>
                                          </p:stCondLst>
                                        </p:cTn>
                                        <p:tgtEl>
                                          <p:spTgt spid="778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7840"/>
                                        </p:tgtEl>
                                        <p:attrNameLst>
                                          <p:attrName>ppt_x</p:attrName>
                                          <p:attrName>ppt_y</p:attrName>
                                        </p:attrNameLst>
                                      </p:cBhvr>
                                    </p:animMotion>
                                    <p:animEffect transition="in" filter="fade">
                                      <p:cBhvr>
                                        <p:cTn id="51" dur="1000"/>
                                        <p:tgtEl>
                                          <p:spTgt spid="778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77846"/>
                                        </p:tgtEl>
                                        <p:attrNameLst>
                                          <p:attrName>style.visibility</p:attrName>
                                        </p:attrNameLst>
                                      </p:cBhvr>
                                      <p:to>
                                        <p:strVal val="visible"/>
                                      </p:to>
                                    </p:set>
                                    <p:animScale>
                                      <p:cBhvr>
                                        <p:cTn id="56" dur="1000" decel="50000" fill="hold">
                                          <p:stCondLst>
                                            <p:cond delay="0"/>
                                          </p:stCondLst>
                                        </p:cTn>
                                        <p:tgtEl>
                                          <p:spTgt spid="778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7846"/>
                                        </p:tgtEl>
                                        <p:attrNameLst>
                                          <p:attrName>ppt_x</p:attrName>
                                          <p:attrName>ppt_y</p:attrName>
                                        </p:attrNameLst>
                                      </p:cBhvr>
                                    </p:animMotion>
                                    <p:animEffect transition="in" filter="fade">
                                      <p:cBhvr>
                                        <p:cTn id="58" dur="1000"/>
                                        <p:tgtEl>
                                          <p:spTgt spid="778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77842"/>
                                        </p:tgtEl>
                                        <p:attrNameLst>
                                          <p:attrName>style.visibility</p:attrName>
                                        </p:attrNameLst>
                                      </p:cBhvr>
                                      <p:to>
                                        <p:strVal val="visible"/>
                                      </p:to>
                                    </p:set>
                                    <p:animScale>
                                      <p:cBhvr>
                                        <p:cTn id="63" dur="1000" decel="50000" fill="hold">
                                          <p:stCondLst>
                                            <p:cond delay="0"/>
                                          </p:stCondLst>
                                        </p:cTn>
                                        <p:tgtEl>
                                          <p:spTgt spid="77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7842"/>
                                        </p:tgtEl>
                                        <p:attrNameLst>
                                          <p:attrName>ppt_x</p:attrName>
                                          <p:attrName>ppt_y</p:attrName>
                                        </p:attrNameLst>
                                      </p:cBhvr>
                                    </p:animMotion>
                                    <p:animEffect transition="in" filter="fade">
                                      <p:cBhvr>
                                        <p:cTn id="65" dur="1000"/>
                                        <p:tgtEl>
                                          <p:spTgt spid="778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77847"/>
                                        </p:tgtEl>
                                        <p:attrNameLst>
                                          <p:attrName>style.visibility</p:attrName>
                                        </p:attrNameLst>
                                      </p:cBhvr>
                                      <p:to>
                                        <p:strVal val="visible"/>
                                      </p:to>
                                    </p:set>
                                    <p:animScale>
                                      <p:cBhvr>
                                        <p:cTn id="70" dur="1000" decel="50000" fill="hold">
                                          <p:stCondLst>
                                            <p:cond delay="0"/>
                                          </p:stCondLst>
                                        </p:cTn>
                                        <p:tgtEl>
                                          <p:spTgt spid="77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7847"/>
                                        </p:tgtEl>
                                        <p:attrNameLst>
                                          <p:attrName>ppt_x</p:attrName>
                                          <p:attrName>ppt_y</p:attrName>
                                        </p:attrNameLst>
                                      </p:cBhvr>
                                    </p:animMotion>
                                    <p:animEffect transition="in" filter="fade">
                                      <p:cBhvr>
                                        <p:cTn id="72" dur="10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4" grpId="0"/>
      <p:bldP spid="77838" grpId="0"/>
      <p:bldP spid="77840" grpId="0"/>
      <p:bldP spid="77842" grpId="0"/>
      <p:bldP spid="77844" grpId="0"/>
      <p:bldP spid="77845" grpId="0"/>
      <p:bldP spid="77846" grpId="0"/>
      <p:bldP spid="7784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الإبن</a:t>
            </a:r>
            <a:endParaRPr lang="en-US" sz="4000" b="1" i="1" dirty="0">
              <a:solidFill>
                <a:schemeClr val="bg1"/>
              </a:solidFill>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الله</a:t>
              </a:r>
              <a:endParaRPr lang="en-US" sz="4000" b="1" i="1" dirty="0">
                <a:solidFill>
                  <a:schemeClr val="bg1"/>
                </a:solidFill>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الآب</a:t>
            </a:r>
            <a:endParaRPr lang="en-US" sz="4000" b="1" i="1" dirty="0">
              <a:solidFill>
                <a:schemeClr val="bg1"/>
              </a:solidFill>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الروح</a:t>
            </a:r>
            <a:endParaRPr lang="en-US" sz="4000" b="1" i="1" dirty="0">
              <a:solidFill>
                <a:schemeClr val="bg1"/>
              </a:solidFill>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Times New Roman" pitchFamily="-112" charset="0"/>
                <a:ea typeface="+mn-ea"/>
                <a:cs typeface="+mn-cs"/>
              </a:rPr>
              <a:t>واين هاوس ، مخططات اللاهوت والعقيدة المسيحية ، ص. 45</a:t>
            </a:r>
            <a:endParaRPr lang="en-US" sz="1400" b="1" dirty="0">
              <a:solidFill>
                <a:schemeClr val="bg1"/>
              </a:solidFill>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0233" name="Text Box 9"/>
          <p:cNvSpPr txBox="1">
            <a:spLocks noChangeArrowheads="1"/>
          </p:cNvSpPr>
          <p:nvPr/>
        </p:nvSpPr>
        <p:spPr bwMode="auto">
          <a:xfrm>
            <a:off x="381000" y="212725"/>
            <a:ext cx="8763000" cy="317009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defRPr/>
            </a:pPr>
            <a:r>
              <a:rPr lang="ar-JO" sz="4000" b="1" i="1" dirty="0">
                <a:solidFill>
                  <a:schemeClr val="bg1"/>
                </a:solidFill>
                <a:latin typeface="Times New Roman" charset="0"/>
              </a:rPr>
              <a:t>فلما اعتمد </a:t>
            </a:r>
            <a:r>
              <a:rPr lang="ar-JO" sz="4000" b="1" i="1" dirty="0">
                <a:solidFill>
                  <a:srgbClr val="FFFF00"/>
                </a:solidFill>
                <a:latin typeface="Times New Roman" charset="0"/>
              </a:rPr>
              <a:t>يسوع</a:t>
            </a:r>
            <a:r>
              <a:rPr lang="ar-JO" sz="4000" b="1" i="1" dirty="0">
                <a:solidFill>
                  <a:schemeClr val="bg1"/>
                </a:solidFill>
                <a:latin typeface="Times New Roman" charset="0"/>
              </a:rPr>
              <a:t> صعد للوقت من الماء و إذا السماوات قد انفتحت له فرأى </a:t>
            </a:r>
            <a:r>
              <a:rPr lang="ar-JO" sz="4000" b="1" i="1" dirty="0">
                <a:solidFill>
                  <a:srgbClr val="FFFF00"/>
                </a:solidFill>
                <a:latin typeface="Times New Roman" charset="0"/>
              </a:rPr>
              <a:t>روح الله </a:t>
            </a:r>
            <a:r>
              <a:rPr lang="ar-JO" sz="4000" b="1" i="1" dirty="0">
                <a:solidFill>
                  <a:schemeClr val="bg1"/>
                </a:solidFill>
                <a:latin typeface="Times New Roman" charset="0"/>
              </a:rPr>
              <a:t>نازلاً مثل حمامة و آتياً عليه و </a:t>
            </a:r>
            <a:r>
              <a:rPr lang="ar-JO" sz="4000" b="1" i="1" dirty="0">
                <a:solidFill>
                  <a:srgbClr val="FFFF00"/>
                </a:solidFill>
                <a:latin typeface="Times New Roman" charset="0"/>
              </a:rPr>
              <a:t>صوت من السماوات </a:t>
            </a:r>
            <a:r>
              <a:rPr lang="ar-JO" sz="4000" b="1" i="1" dirty="0">
                <a:solidFill>
                  <a:schemeClr val="bg1"/>
                </a:solidFill>
                <a:latin typeface="Times New Roman" charset="0"/>
              </a:rPr>
              <a:t>قائلاً هذا هو ابني الحبيب الذي به سررت</a:t>
            </a:r>
            <a:endParaRPr lang="en-US" sz="4000" b="1" i="1" dirty="0">
              <a:solidFill>
                <a:schemeClr val="bg1"/>
              </a:solidFill>
              <a:latin typeface="Times New Roman" charset="0"/>
            </a:endParaRPr>
          </a:p>
          <a:p>
            <a:pPr eaLnBrk="1" hangingPunct="1">
              <a:defRPr/>
            </a:pPr>
            <a:endParaRPr lang="en-US" sz="4000" b="1" i="1" dirty="0">
              <a:solidFill>
                <a:schemeClr val="bg1"/>
              </a:solidFill>
              <a:latin typeface="Times New Roman" charset="0"/>
            </a:endParaRPr>
          </a:p>
        </p:txBody>
      </p:sp>
      <p:sp>
        <p:nvSpPr>
          <p:cNvPr id="10" name="Title 9"/>
          <p:cNvSpPr>
            <a:spLocks noGrp="1"/>
          </p:cNvSpPr>
          <p:nvPr>
            <p:ph type="title" idx="4294967295"/>
          </p:nvPr>
        </p:nvSpPr>
        <p:spPr>
          <a:xfrm>
            <a:off x="3275856" y="5921375"/>
            <a:ext cx="5715000" cy="990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متى 3: 16-17</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فاذهبوا و تلمذوا جميع الأمم و عمدوهم باسم </a:t>
            </a:r>
            <a:r>
              <a:rPr lang="ar-JO" sz="4000" b="1" i="1" dirty="0">
                <a:solidFill>
                  <a:srgbClr val="FFFF00"/>
                </a:solidFill>
                <a:latin typeface="Times New Roman" pitchFamily="-112" charset="0"/>
                <a:ea typeface="+mn-ea"/>
                <a:cs typeface="+mn-cs"/>
              </a:rPr>
              <a:t>الآب</a:t>
            </a:r>
            <a:r>
              <a:rPr lang="ar-JO" sz="4000" b="1" i="1" dirty="0">
                <a:solidFill>
                  <a:schemeClr val="bg1"/>
                </a:solidFill>
                <a:latin typeface="Times New Roman" pitchFamily="-112" charset="0"/>
                <a:ea typeface="+mn-ea"/>
                <a:cs typeface="+mn-cs"/>
              </a:rPr>
              <a:t> و </a:t>
            </a:r>
            <a:r>
              <a:rPr lang="ar-JO" sz="4000" b="1" i="1" dirty="0">
                <a:solidFill>
                  <a:srgbClr val="FFFF00"/>
                </a:solidFill>
                <a:latin typeface="Times New Roman" pitchFamily="-112" charset="0"/>
                <a:ea typeface="+mn-ea"/>
                <a:cs typeface="+mn-cs"/>
              </a:rPr>
              <a:t>الإبن</a:t>
            </a:r>
            <a:r>
              <a:rPr lang="ar-JO" sz="4000" b="1" i="1" dirty="0">
                <a:solidFill>
                  <a:schemeClr val="bg1"/>
                </a:solidFill>
                <a:latin typeface="Times New Roman" pitchFamily="-112" charset="0"/>
                <a:ea typeface="+mn-ea"/>
                <a:cs typeface="+mn-cs"/>
              </a:rPr>
              <a:t> و </a:t>
            </a:r>
            <a:r>
              <a:rPr lang="ar-JO" sz="4000" b="1" i="1" dirty="0">
                <a:solidFill>
                  <a:srgbClr val="FFFF00"/>
                </a:solidFill>
                <a:latin typeface="Times New Roman" pitchFamily="-112" charset="0"/>
                <a:ea typeface="+mn-ea"/>
                <a:cs typeface="+mn-cs"/>
              </a:rPr>
              <a:t>الروح القدس</a:t>
            </a:r>
            <a:endParaRPr lang="en-US" sz="4000" b="1" i="1" dirty="0">
              <a:solidFill>
                <a:srgbClr val="FFFF00"/>
              </a:solidFill>
              <a:latin typeface="Times New Roman" pitchFamily="-112" charset="0"/>
              <a:ea typeface="+mn-ea"/>
              <a:cs typeface="+mn-cs"/>
            </a:endParaRPr>
          </a:p>
        </p:txBody>
      </p:sp>
      <p:sp>
        <p:nvSpPr>
          <p:cNvPr id="10" name="Title 9"/>
          <p:cNvSpPr>
            <a:spLocks noGrp="1"/>
          </p:cNvSpPr>
          <p:nvPr>
            <p:ph type="title" idx="4294967295"/>
          </p:nvPr>
        </p:nvSpPr>
        <p:spPr>
          <a:xfrm>
            <a:off x="3419334" y="5997575"/>
            <a:ext cx="5562600" cy="83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متى 28: 19</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فأنواع مواهب موجودة و لكن </a:t>
            </a:r>
            <a:r>
              <a:rPr lang="ar-JO" sz="4000" b="1" i="1" dirty="0">
                <a:solidFill>
                  <a:srgbClr val="FFFF00"/>
                </a:solidFill>
                <a:latin typeface="Times New Roman" pitchFamily="-112" charset="0"/>
                <a:ea typeface="+mn-ea"/>
                <a:cs typeface="+mn-cs"/>
              </a:rPr>
              <a:t>الروح</a:t>
            </a:r>
            <a:r>
              <a:rPr lang="ar-JO" sz="4000" b="1" i="1" dirty="0">
                <a:solidFill>
                  <a:schemeClr val="bg1"/>
                </a:solidFill>
                <a:latin typeface="Times New Roman" pitchFamily="-112" charset="0"/>
                <a:ea typeface="+mn-ea"/>
                <a:cs typeface="+mn-cs"/>
              </a:rPr>
              <a:t> واحد</a:t>
            </a:r>
          </a:p>
          <a:p>
            <a:pPr algn="ctr" eaLnBrk="1" hangingPunct="1">
              <a:defRPr/>
            </a:pPr>
            <a:r>
              <a:rPr lang="ar-JO" sz="4000" b="1" i="1" dirty="0">
                <a:solidFill>
                  <a:schemeClr val="bg1"/>
                </a:solidFill>
                <a:latin typeface="Times New Roman" pitchFamily="-112" charset="0"/>
                <a:ea typeface="+mn-ea"/>
                <a:cs typeface="+mn-cs"/>
              </a:rPr>
              <a:t>و أنواع خدم موجودة و لكن </a:t>
            </a:r>
            <a:r>
              <a:rPr lang="ar-JO" sz="4000" b="1" i="1" dirty="0">
                <a:solidFill>
                  <a:srgbClr val="FFFF00"/>
                </a:solidFill>
                <a:latin typeface="Times New Roman" pitchFamily="-112" charset="0"/>
                <a:ea typeface="+mn-ea"/>
                <a:cs typeface="+mn-cs"/>
              </a:rPr>
              <a:t>الرب</a:t>
            </a:r>
            <a:r>
              <a:rPr lang="ar-JO" sz="4000" b="1" i="1" dirty="0">
                <a:solidFill>
                  <a:schemeClr val="bg1"/>
                </a:solidFill>
                <a:latin typeface="Times New Roman" pitchFamily="-112" charset="0"/>
                <a:ea typeface="+mn-ea"/>
                <a:cs typeface="+mn-cs"/>
              </a:rPr>
              <a:t> واحد</a:t>
            </a:r>
          </a:p>
          <a:p>
            <a:pPr algn="ctr" eaLnBrk="1" hangingPunct="1">
              <a:defRPr/>
            </a:pPr>
            <a:r>
              <a:rPr lang="ar-JO" sz="4000" b="1" i="1" dirty="0">
                <a:solidFill>
                  <a:schemeClr val="bg1"/>
                </a:solidFill>
                <a:latin typeface="Times New Roman" pitchFamily="-112" charset="0"/>
                <a:ea typeface="+mn-ea"/>
                <a:cs typeface="+mn-cs"/>
              </a:rPr>
              <a:t>و أنواع أعمال موجودة و لكن</a:t>
            </a:r>
            <a:r>
              <a:rPr lang="ar-JO" sz="4000" b="1" i="1" dirty="0">
                <a:solidFill>
                  <a:srgbClr val="FFFF00"/>
                </a:solidFill>
                <a:latin typeface="Times New Roman" pitchFamily="-112" charset="0"/>
                <a:ea typeface="+mn-ea"/>
                <a:cs typeface="+mn-cs"/>
              </a:rPr>
              <a:t> الله </a:t>
            </a:r>
            <a:r>
              <a:rPr lang="ar-JO" sz="4000" b="1" i="1" dirty="0">
                <a:solidFill>
                  <a:schemeClr val="bg1"/>
                </a:solidFill>
                <a:latin typeface="Times New Roman" pitchFamily="-112" charset="0"/>
                <a:ea typeface="+mn-ea"/>
                <a:cs typeface="+mn-cs"/>
              </a:rPr>
              <a:t>واحد</a:t>
            </a:r>
            <a:endParaRPr lang="en-US" sz="4000" b="1" i="1" dirty="0">
              <a:solidFill>
                <a:schemeClr val="bg1"/>
              </a:solidFill>
              <a:latin typeface="Times New Roman" pitchFamily="-112" charset="0"/>
              <a:ea typeface="+mn-ea"/>
              <a:cs typeface="+mn-cs"/>
            </a:endParaRPr>
          </a:p>
        </p:txBody>
      </p:sp>
      <p:sp>
        <p:nvSpPr>
          <p:cNvPr id="10" name="Title 9"/>
          <p:cNvSpPr>
            <a:spLocks noGrp="1"/>
          </p:cNvSpPr>
          <p:nvPr>
            <p:ph type="title" idx="4294967295"/>
          </p:nvPr>
        </p:nvSpPr>
        <p:spPr>
          <a:xfrm>
            <a:off x="3200400" y="6172200"/>
            <a:ext cx="59436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1 كورنثوس 12: 4-6</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نعمة </a:t>
            </a:r>
            <a:r>
              <a:rPr lang="ar-JO" sz="4000" b="1" i="1" dirty="0">
                <a:solidFill>
                  <a:srgbClr val="FFFF00"/>
                </a:solidFill>
                <a:latin typeface="Times New Roman" pitchFamily="-112" charset="0"/>
                <a:ea typeface="+mn-ea"/>
                <a:cs typeface="+mn-cs"/>
              </a:rPr>
              <a:t>ربنا يسوع المسيح</a:t>
            </a:r>
          </a:p>
          <a:p>
            <a:pPr eaLnBrk="1" hangingPunct="1">
              <a:defRPr/>
            </a:pPr>
            <a:r>
              <a:rPr lang="ar-JO" sz="4000" b="1" i="1" dirty="0">
                <a:solidFill>
                  <a:schemeClr val="bg1"/>
                </a:solidFill>
                <a:latin typeface="Times New Roman" pitchFamily="-112" charset="0"/>
                <a:ea typeface="+mn-ea"/>
                <a:cs typeface="+mn-cs"/>
              </a:rPr>
              <a:t>و محبة</a:t>
            </a:r>
            <a:r>
              <a:rPr lang="ar-JO" sz="4000" b="1" i="1" dirty="0">
                <a:solidFill>
                  <a:srgbClr val="FFFF00"/>
                </a:solidFill>
                <a:latin typeface="Times New Roman" pitchFamily="-112" charset="0"/>
                <a:ea typeface="+mn-ea"/>
                <a:cs typeface="+mn-cs"/>
              </a:rPr>
              <a:t> الله </a:t>
            </a:r>
          </a:p>
          <a:p>
            <a:pPr eaLnBrk="1" hangingPunct="1">
              <a:defRPr/>
            </a:pPr>
            <a:r>
              <a:rPr lang="ar-JO" sz="4000" b="1" i="1" dirty="0">
                <a:solidFill>
                  <a:schemeClr val="bg1"/>
                </a:solidFill>
                <a:latin typeface="Times New Roman" pitchFamily="-112" charset="0"/>
                <a:ea typeface="+mn-ea"/>
                <a:cs typeface="+mn-cs"/>
              </a:rPr>
              <a:t>و شركة </a:t>
            </a:r>
            <a:r>
              <a:rPr lang="ar-JO" sz="4000" b="1" i="1" dirty="0">
                <a:solidFill>
                  <a:srgbClr val="FFFF00"/>
                </a:solidFill>
                <a:latin typeface="Times New Roman" pitchFamily="-112" charset="0"/>
                <a:ea typeface="+mn-ea"/>
                <a:cs typeface="+mn-cs"/>
              </a:rPr>
              <a:t>الروح القدس</a:t>
            </a:r>
          </a:p>
          <a:p>
            <a:pPr eaLnBrk="1" hangingPunct="1">
              <a:defRPr/>
            </a:pPr>
            <a:r>
              <a:rPr lang="ar-JO" sz="4000" b="1" i="1" dirty="0">
                <a:solidFill>
                  <a:schemeClr val="bg1"/>
                </a:solidFill>
                <a:latin typeface="Times New Roman" pitchFamily="-112" charset="0"/>
                <a:ea typeface="+mn-ea"/>
                <a:cs typeface="+mn-cs"/>
              </a:rPr>
              <a:t>مع جميعكم آمين</a:t>
            </a:r>
            <a:endParaRPr lang="en-US" sz="4000" b="1" i="1" dirty="0">
              <a:solidFill>
                <a:schemeClr val="bg1"/>
              </a:solidFill>
              <a:latin typeface="Times New Roman" pitchFamily="-112" charset="0"/>
              <a:ea typeface="+mn-ea"/>
              <a:cs typeface="+mn-cs"/>
            </a:endParaRPr>
          </a:p>
        </p:txBody>
      </p:sp>
      <p:sp>
        <p:nvSpPr>
          <p:cNvPr id="209926" name="Title 9"/>
          <p:cNvSpPr>
            <a:spLocks noGrp="1"/>
          </p:cNvSpPr>
          <p:nvPr>
            <p:ph type="title" idx="4294967295"/>
          </p:nvPr>
        </p:nvSpPr>
        <p:spPr>
          <a:xfrm>
            <a:off x="3203848" y="6093296"/>
            <a:ext cx="5867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2 كورنثوس 13: 14</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1970" name="Group 3"/>
          <p:cNvGrpSpPr>
            <a:grpSpLocks/>
          </p:cNvGrpSpPr>
          <p:nvPr/>
        </p:nvGrpSpPr>
        <p:grpSpPr bwMode="auto">
          <a:xfrm>
            <a:off x="-53975" y="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المختارين </a:t>
            </a:r>
          </a:p>
          <a:p>
            <a:pPr eaLnBrk="1" hangingPunct="1">
              <a:defRPr/>
            </a:pPr>
            <a:r>
              <a:rPr lang="ar-JO" sz="4000" b="1" i="1" dirty="0">
                <a:solidFill>
                  <a:schemeClr val="bg1"/>
                </a:solidFill>
                <a:latin typeface="Times New Roman" pitchFamily="-112" charset="0"/>
                <a:ea typeface="+mn-ea"/>
                <a:cs typeface="+mn-cs"/>
              </a:rPr>
              <a:t>بمقتضى علم </a:t>
            </a:r>
            <a:r>
              <a:rPr lang="ar-JO" sz="4000" b="1" i="1" dirty="0">
                <a:solidFill>
                  <a:srgbClr val="FFFF00"/>
                </a:solidFill>
                <a:latin typeface="Times New Roman" pitchFamily="-112" charset="0"/>
                <a:ea typeface="+mn-ea"/>
                <a:cs typeface="+mn-cs"/>
              </a:rPr>
              <a:t>الله الآب </a:t>
            </a:r>
            <a:r>
              <a:rPr lang="ar-JO" sz="4000" b="1" i="1" dirty="0">
                <a:solidFill>
                  <a:schemeClr val="bg1"/>
                </a:solidFill>
                <a:latin typeface="Times New Roman" pitchFamily="-112" charset="0"/>
                <a:ea typeface="+mn-ea"/>
                <a:cs typeface="+mn-cs"/>
              </a:rPr>
              <a:t>السابق</a:t>
            </a:r>
          </a:p>
          <a:p>
            <a:pPr eaLnBrk="1" hangingPunct="1">
              <a:defRPr/>
            </a:pPr>
            <a:r>
              <a:rPr lang="ar-JO" sz="4000" b="1" i="1" dirty="0">
                <a:solidFill>
                  <a:schemeClr val="bg1"/>
                </a:solidFill>
                <a:latin typeface="Times New Roman" pitchFamily="-112" charset="0"/>
                <a:ea typeface="+mn-ea"/>
                <a:cs typeface="+mn-cs"/>
              </a:rPr>
              <a:t> في تقديس</a:t>
            </a:r>
            <a:r>
              <a:rPr lang="ar-JO" sz="4000" b="1" i="1" dirty="0">
                <a:solidFill>
                  <a:srgbClr val="FFFF00"/>
                </a:solidFill>
                <a:latin typeface="Times New Roman" pitchFamily="-112" charset="0"/>
                <a:ea typeface="+mn-ea"/>
                <a:cs typeface="+mn-cs"/>
              </a:rPr>
              <a:t> الروح </a:t>
            </a:r>
            <a:r>
              <a:rPr lang="ar-JO" sz="4000" b="1" i="1" dirty="0">
                <a:solidFill>
                  <a:schemeClr val="bg1"/>
                </a:solidFill>
                <a:latin typeface="Times New Roman" pitchFamily="-112" charset="0"/>
                <a:ea typeface="+mn-ea"/>
                <a:cs typeface="+mn-cs"/>
              </a:rPr>
              <a:t>للطاعة </a:t>
            </a:r>
          </a:p>
          <a:p>
            <a:pPr eaLnBrk="1" hangingPunct="1">
              <a:defRPr/>
            </a:pPr>
            <a:r>
              <a:rPr lang="ar-JO" sz="4000" b="1" i="1" dirty="0">
                <a:solidFill>
                  <a:schemeClr val="bg1"/>
                </a:solidFill>
                <a:latin typeface="Times New Roman" pitchFamily="-112" charset="0"/>
                <a:ea typeface="+mn-ea"/>
                <a:cs typeface="+mn-cs"/>
              </a:rPr>
              <a:t>و رش دم </a:t>
            </a:r>
            <a:r>
              <a:rPr lang="ar-JO" sz="4000" b="1" i="1" dirty="0">
                <a:solidFill>
                  <a:srgbClr val="FFFF00"/>
                </a:solidFill>
                <a:latin typeface="Times New Roman" pitchFamily="-112" charset="0"/>
                <a:ea typeface="+mn-ea"/>
                <a:cs typeface="+mn-cs"/>
              </a:rPr>
              <a:t>يسوع المسيح</a:t>
            </a:r>
            <a:endParaRPr lang="en-US" sz="4000" b="1" i="1" dirty="0">
              <a:solidFill>
                <a:srgbClr val="FFFF00"/>
              </a:solidFill>
              <a:latin typeface="Times New Roman" pitchFamily="-112" charset="0"/>
              <a:ea typeface="+mn-ea"/>
              <a:cs typeface="+mn-cs"/>
            </a:endParaRPr>
          </a:p>
        </p:txBody>
      </p:sp>
      <p:sp>
        <p:nvSpPr>
          <p:cNvPr id="10" name="Title 9"/>
          <p:cNvSpPr>
            <a:spLocks noGrp="1"/>
          </p:cNvSpPr>
          <p:nvPr>
            <p:ph type="title" idx="4294967295"/>
          </p:nvPr>
        </p:nvSpPr>
        <p:spPr>
          <a:xfrm>
            <a:off x="3779912" y="6093296"/>
            <a:ext cx="52578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1 بطرس 1: 2</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descr="Purple mesh"/>
          <p:cNvSpPr txBox="1">
            <a:spLocks noChangeArrowheads="1"/>
          </p:cNvSpPr>
          <p:nvPr/>
        </p:nvSpPr>
        <p:spPr bwMode="auto">
          <a:xfrm>
            <a:off x="2689225" y="1600200"/>
            <a:ext cx="6400800" cy="4525963"/>
          </a:xfrm>
          <a:prstGeom prst="rect">
            <a:avLst/>
          </a:prstGeom>
          <a:blipFill dpi="0" rotWithShape="0">
            <a:blip r:embed="rId2" cstate="print"/>
            <a:srcRect/>
            <a:tile tx="0" ty="0" sx="100000" sy="100000" flip="none" algn="tl"/>
          </a:blipFill>
          <a:ln w="9525">
            <a:noFill/>
            <a:miter lim="800000"/>
            <a:headEnd/>
            <a:tailEnd/>
          </a:ln>
          <a:effectLst>
            <a:outerShdw blurRad="38100" dist="35921" dir="2700000" algn="ctr" rotWithShape="0">
              <a:schemeClr val="bg2">
                <a:alpha val="99962"/>
              </a:scheme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Font typeface="Times" charset="0"/>
              <a:buChar char="•"/>
              <a:defRPr/>
            </a:pPr>
            <a:r>
              <a:rPr lang="ar-JO" altLang="ja-JP" sz="4000" b="1" dirty="0">
                <a:solidFill>
                  <a:srgbClr val="EBFFF0"/>
                </a:solidFill>
                <a:latin typeface="Arial" charset="0"/>
                <a:ea typeface="Osaka" charset="0"/>
              </a:rPr>
              <a:t>في الواقع في كل ثقافة رئيسية في جميع أنحاء العالم القديم والتي لدينا أي سجل عنها، كان الإجماع الساحق هو أن الكون قد تم إنشاؤه من قبل كائن إلهي واحد في كثير من الأحيان (حتى في الثقافات المشهورة بتعدد الآلهة)</a:t>
            </a:r>
            <a:endParaRPr lang="en-US" sz="4000" b="1" dirty="0">
              <a:solidFill>
                <a:srgbClr val="EBFFF0"/>
              </a:solidFill>
              <a:latin typeface="Arial" charset="0"/>
              <a:ea typeface="Osaka" charset="0"/>
            </a:endParaRPr>
          </a:p>
        </p:txBody>
      </p:sp>
      <p:sp>
        <p:nvSpPr>
          <p:cNvPr id="32770" name="Rectangle 2"/>
          <p:cNvSpPr>
            <a:spLocks noGrp="1" noChangeArrowheads="1"/>
          </p:cNvSpPr>
          <p:nvPr>
            <p:ph type="title"/>
          </p:nvPr>
        </p:nvSpPr>
        <p:spPr>
          <a:xfrm>
            <a:off x="-76200" y="228600"/>
            <a:ext cx="9220200" cy="1143000"/>
          </a:xfrm>
        </p:spPr>
        <p:txBody>
          <a:bodyPr/>
          <a:lstStyle/>
          <a:p>
            <a:pPr eaLnBrk="1" hangingPunct="1">
              <a:defRPr/>
            </a:pPr>
            <a:r>
              <a:rPr lang="ar-JO" dirty="0">
                <a:effectLst>
                  <a:outerShdw blurRad="38100" dist="38100" dir="2700000" algn="tl">
                    <a:srgbClr val="000000"/>
                  </a:outerShdw>
                </a:effectLst>
                <a:latin typeface="Arial" charset="0"/>
                <a:ea typeface="Osaka" charset="0"/>
                <a:cs typeface="Arial" charset="0"/>
              </a:rPr>
              <a:t>خلق عالمي من قبل إله واحد</a:t>
            </a:r>
            <a:endParaRPr lang="en-US" dirty="0">
              <a:effectLst>
                <a:outerShdw blurRad="38100" dist="38100" dir="2700000" algn="tl">
                  <a:srgbClr val="000000"/>
                </a:outerShdw>
              </a:effectLst>
              <a:latin typeface="Arial" charset="0"/>
              <a:ea typeface="Osaka" charset="0"/>
              <a:cs typeface="Arial" charset="0"/>
            </a:endParaRPr>
          </a:p>
        </p:txBody>
      </p:sp>
      <p:sp>
        <p:nvSpPr>
          <p:cNvPr id="32772" name="Text Box 4"/>
          <p:cNvSpPr txBox="1">
            <a:spLocks noChangeArrowheads="1"/>
          </p:cNvSpPr>
          <p:nvPr/>
        </p:nvSpPr>
        <p:spPr bwMode="auto">
          <a:xfrm>
            <a:off x="304800" y="6338888"/>
            <a:ext cx="7239000" cy="338554"/>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1600" b="1" dirty="0">
                <a:effectLst>
                  <a:outerShdw blurRad="38100" dist="38100" dir="2700000" algn="tl">
                    <a:srgbClr val="000000"/>
                  </a:outerShdw>
                </a:effectLst>
                <a:latin typeface="Arial" charset="0"/>
                <a:ea typeface="Osaka" charset="0"/>
                <a:cs typeface="Osaka" charset="0"/>
              </a:rPr>
              <a:t>بيل كوبر، ما بعد الطوفان (تشيتستر، المملكة المتحدة: مطبعة الخمر الجديدة، 1995)، 18</a:t>
            </a:r>
            <a:endParaRPr lang="en-US" sz="1600" b="1" dirty="0">
              <a:effectLst>
                <a:outerShdw blurRad="38100" dist="38100" dir="2700000" algn="tl">
                  <a:srgbClr val="000000"/>
                </a:outerShdw>
              </a:effectLst>
              <a:latin typeface="Arial" charset="0"/>
              <a:ea typeface="Osaka" charset="0"/>
              <a:cs typeface="Osaka" charset="0"/>
            </a:endParaRPr>
          </a:p>
        </p:txBody>
      </p:sp>
      <p:pic>
        <p:nvPicPr>
          <p:cNvPr id="169988" name="Picture 6" descr="CooperMugsh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00950" y="5181600"/>
            <a:ext cx="1543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7" descr="Coop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600200"/>
            <a:ext cx="3001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Text Box 8"/>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ea typeface="Osaka" charset="0"/>
                <a:cs typeface="Osaka" charset="0"/>
              </a:rPr>
              <a:t>161</a:t>
            </a:r>
            <a:endParaRPr lang="en-US" b="1" dirty="0">
              <a:latin typeface="Arial" charset="0"/>
              <a:ea typeface="Osaka" charset="0"/>
              <a:cs typeface="Osaka"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0473" name="Text Box 9"/>
          <p:cNvSpPr txBox="1">
            <a:spLocks noChangeArrowheads="1"/>
          </p:cNvSpPr>
          <p:nvPr/>
        </p:nvSpPr>
        <p:spPr bwMode="auto">
          <a:xfrm>
            <a:off x="381000" y="212725"/>
            <a:ext cx="8458200" cy="378565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ar-JO" sz="4000" b="1" i="1" dirty="0">
                <a:solidFill>
                  <a:schemeClr val="bg1"/>
                </a:solidFill>
                <a:latin typeface="Times New Roman" charset="0"/>
              </a:rPr>
              <a:t>و أما أنتم أيها الأحباء</a:t>
            </a:r>
          </a:p>
          <a:p>
            <a:pPr eaLnBrk="1" hangingPunct="1">
              <a:defRPr/>
            </a:pPr>
            <a:r>
              <a:rPr lang="ar-JO" sz="4000" b="1" i="1" dirty="0">
                <a:solidFill>
                  <a:schemeClr val="bg1"/>
                </a:solidFill>
                <a:latin typeface="Times New Roman" charset="0"/>
              </a:rPr>
              <a:t> فابنوا أنفسكم على إيمانكم الأقدس </a:t>
            </a:r>
          </a:p>
          <a:p>
            <a:pPr eaLnBrk="1" hangingPunct="1">
              <a:defRPr/>
            </a:pPr>
            <a:r>
              <a:rPr lang="ar-JO" sz="4000" b="1" i="1" dirty="0">
                <a:solidFill>
                  <a:schemeClr val="bg1"/>
                </a:solidFill>
                <a:latin typeface="Times New Roman" charset="0"/>
              </a:rPr>
              <a:t>مصلين في </a:t>
            </a:r>
            <a:r>
              <a:rPr lang="ar-JO" sz="4000" b="1" i="1" dirty="0">
                <a:solidFill>
                  <a:srgbClr val="FFFF00"/>
                </a:solidFill>
                <a:latin typeface="Times New Roman" charset="0"/>
              </a:rPr>
              <a:t>الروح القدس</a:t>
            </a:r>
          </a:p>
          <a:p>
            <a:pPr eaLnBrk="1" hangingPunct="1">
              <a:defRPr/>
            </a:pPr>
            <a:r>
              <a:rPr lang="ar-JO" sz="4000" b="1" i="1" dirty="0">
                <a:solidFill>
                  <a:srgbClr val="FFFF00"/>
                </a:solidFill>
                <a:latin typeface="Times New Roman" charset="0"/>
              </a:rPr>
              <a:t> </a:t>
            </a:r>
            <a:r>
              <a:rPr lang="ar-JO" sz="4000" b="1" i="1" dirty="0">
                <a:solidFill>
                  <a:schemeClr val="bg1"/>
                </a:solidFill>
                <a:latin typeface="Times New Roman" charset="0"/>
              </a:rPr>
              <a:t>و احفظوا أنفسكم في محبة</a:t>
            </a:r>
            <a:r>
              <a:rPr lang="ar-JO" sz="4000" b="1" i="1" dirty="0">
                <a:solidFill>
                  <a:srgbClr val="FFFF00"/>
                </a:solidFill>
                <a:latin typeface="Times New Roman" charset="0"/>
              </a:rPr>
              <a:t> الله </a:t>
            </a:r>
          </a:p>
          <a:p>
            <a:pPr eaLnBrk="1" hangingPunct="1">
              <a:defRPr/>
            </a:pPr>
            <a:r>
              <a:rPr lang="ar-JO" sz="4000" b="1" i="1" dirty="0">
                <a:solidFill>
                  <a:schemeClr val="bg1"/>
                </a:solidFill>
                <a:latin typeface="Times New Roman" charset="0"/>
              </a:rPr>
              <a:t>منتظرين رحمة </a:t>
            </a:r>
            <a:r>
              <a:rPr lang="ar-JO" sz="4000" b="1" i="1" dirty="0">
                <a:solidFill>
                  <a:srgbClr val="FFFF00"/>
                </a:solidFill>
                <a:latin typeface="Times New Roman" charset="0"/>
              </a:rPr>
              <a:t>ربنا يسوع المسيح</a:t>
            </a:r>
          </a:p>
          <a:p>
            <a:pPr eaLnBrk="1" hangingPunct="1">
              <a:defRPr/>
            </a:pPr>
            <a:r>
              <a:rPr lang="ar-JO" sz="4000" b="1" i="1" dirty="0">
                <a:solidFill>
                  <a:srgbClr val="FFFF00"/>
                </a:solidFill>
                <a:latin typeface="Times New Roman" charset="0"/>
              </a:rPr>
              <a:t> </a:t>
            </a:r>
            <a:r>
              <a:rPr lang="ar-JO" sz="4000" b="1" i="1" dirty="0">
                <a:solidFill>
                  <a:schemeClr val="bg1"/>
                </a:solidFill>
                <a:latin typeface="Times New Roman" charset="0"/>
              </a:rPr>
              <a:t>للحياة الأبدية</a:t>
            </a:r>
            <a:endParaRPr lang="en-US" sz="4000" b="1" i="1" dirty="0">
              <a:solidFill>
                <a:schemeClr val="bg1"/>
              </a:solidFill>
              <a:latin typeface="Times New Roman" charset="0"/>
              <a:hlinkClick r:id="" action="ppaction://noaction"/>
            </a:endParaRPr>
          </a:p>
        </p:txBody>
      </p:sp>
      <p:sp>
        <p:nvSpPr>
          <p:cNvPr id="10" name="Title 9"/>
          <p:cNvSpPr>
            <a:spLocks noGrp="1"/>
          </p:cNvSpPr>
          <p:nvPr>
            <p:ph type="title" idx="4294967295"/>
          </p:nvPr>
        </p:nvSpPr>
        <p:spPr>
          <a:xfrm>
            <a:off x="2707078" y="6096000"/>
            <a:ext cx="6248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يهوذا 20-21</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600" b="1" dirty="0">
                <a:solidFill>
                  <a:schemeClr val="bg1"/>
                </a:solidFill>
                <a:latin typeface="Times New Roman" pitchFamily="-112" charset="0"/>
                <a:ea typeface="+mn-ea"/>
                <a:cs typeface="+mn-cs"/>
              </a:rPr>
              <a:t>مارفا داون ، القس غير الضروري ، ص. 237</a:t>
            </a:r>
            <a:endParaRPr lang="en-US" sz="1600" b="1" dirty="0">
              <a:solidFill>
                <a:schemeClr val="bg1"/>
              </a:solidFill>
              <a:latin typeface="Times New Roman" pitchFamily="-112" charset="0"/>
              <a:ea typeface="+mn-ea"/>
              <a:cs typeface="+mn-cs"/>
            </a:endParaRPr>
          </a:p>
        </p:txBody>
      </p:sp>
      <p:sp>
        <p:nvSpPr>
          <p:cNvPr id="192519" name="Text Box 7"/>
          <p:cNvSpPr txBox="1">
            <a:spLocks noChangeArrowheads="1"/>
          </p:cNvSpPr>
          <p:nvPr/>
        </p:nvSpPr>
        <p:spPr bwMode="auto">
          <a:xfrm>
            <a:off x="6019800" y="304800"/>
            <a:ext cx="2362200"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3600" b="1" dirty="0">
                <a:solidFill>
                  <a:schemeClr val="bg1"/>
                </a:solidFill>
                <a:latin typeface="Times New Roman" pitchFamily="-112" charset="0"/>
                <a:ea typeface="+mn-ea"/>
                <a:cs typeface="+mn-cs"/>
              </a:rPr>
              <a:t>على الكل و في الكل و بالكل</a:t>
            </a:r>
            <a:endParaRPr lang="en-US" sz="3600" b="1" dirty="0">
              <a:solidFill>
                <a:schemeClr val="bg1"/>
              </a:solidFill>
              <a:latin typeface="Times New Roman" pitchFamily="-112" charset="0"/>
              <a:ea typeface="+mn-ea"/>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3600" b="1" dirty="0">
                <a:solidFill>
                  <a:srgbClr val="FFFF00"/>
                </a:solidFill>
                <a:latin typeface="Times New Roman" pitchFamily="-112" charset="0"/>
                <a:ea typeface="+mn-ea"/>
                <a:cs typeface="+mn-cs"/>
              </a:rPr>
              <a:t>رب</a:t>
            </a:r>
            <a:r>
              <a:rPr lang="ar-JO" sz="3600" b="1" dirty="0">
                <a:solidFill>
                  <a:schemeClr val="bg1"/>
                </a:solidFill>
                <a:latin typeface="Times New Roman" pitchFamily="-112" charset="0"/>
                <a:ea typeface="+mn-ea"/>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3600" b="1" dirty="0">
                <a:solidFill>
                  <a:schemeClr val="bg1"/>
                </a:solidFill>
                <a:latin typeface="Times New Roman" pitchFamily="-112" charset="0"/>
                <a:ea typeface="+mn-ea"/>
                <a:cs typeface="+mn-cs"/>
              </a:rPr>
              <a:t>جسد واحد</a:t>
            </a:r>
            <a:endParaRPr lang="en-US" sz="3600" b="1" dirty="0">
              <a:solidFill>
                <a:schemeClr val="bg1"/>
              </a:solidFill>
              <a:latin typeface="Times New Roman" pitchFamily="-112" charset="0"/>
              <a:ea typeface="+mn-ea"/>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ar-JO" sz="3600" b="1" dirty="0">
                <a:solidFill>
                  <a:srgbClr val="FFFF00"/>
                </a:solidFill>
                <a:latin typeface="Times New Roman" pitchFamily="-112" charset="0"/>
                <a:ea typeface="+mn-ea"/>
                <a:cs typeface="+mn-cs"/>
              </a:rPr>
              <a:t>روح</a:t>
            </a:r>
            <a:r>
              <a:rPr lang="ar-JO" sz="3600" b="1" dirty="0">
                <a:solidFill>
                  <a:schemeClr val="bg1"/>
                </a:solidFill>
                <a:latin typeface="Times New Roman" pitchFamily="-112" charset="0"/>
                <a:ea typeface="+mn-ea"/>
                <a:cs typeface="+mn-cs"/>
              </a:rPr>
              <a:t>    واحد</a:t>
            </a:r>
            <a:endParaRPr lang="en-US" sz="3600" b="1" dirty="0">
              <a:solidFill>
                <a:schemeClr val="bg1"/>
              </a:solidFill>
              <a:latin typeface="Times New Roman" pitchFamily="-112" charset="0"/>
              <a:ea typeface="+mn-ea"/>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3600" b="1" dirty="0">
                <a:solidFill>
                  <a:schemeClr val="bg1"/>
                </a:solidFill>
                <a:latin typeface="Times New Roman" pitchFamily="-112" charset="0"/>
                <a:ea typeface="+mn-ea"/>
                <a:cs typeface="+mn-cs"/>
              </a:rPr>
              <a:t>إيمان     واحد</a:t>
            </a:r>
            <a:endParaRPr lang="en-US" sz="3600" b="1" dirty="0">
              <a:solidFill>
                <a:schemeClr val="bg1"/>
              </a:solidFill>
              <a:latin typeface="Times New Roman" pitchFamily="-112" charset="0"/>
              <a:ea typeface="+mn-ea"/>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Times New Roman" pitchFamily="-112" charset="0"/>
                <a:ea typeface="+mn-ea"/>
                <a:cs typeface="+mn-cs"/>
              </a:rPr>
              <a:t>رجاء واحد</a:t>
            </a:r>
            <a:endParaRPr lang="en-US" sz="3600" b="1" dirty="0">
              <a:solidFill>
                <a:schemeClr val="bg1"/>
              </a:solidFill>
              <a:latin typeface="Times New Roman" pitchFamily="-112" charset="0"/>
              <a:ea typeface="+mn-ea"/>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Times New Roman" pitchFamily="-112" charset="0"/>
                <a:ea typeface="+mn-ea"/>
                <a:cs typeface="+mn-cs"/>
              </a:rPr>
              <a:t>معمودية واحدة</a:t>
            </a:r>
            <a:endParaRPr lang="en-US" sz="3600" b="1" dirty="0">
              <a:solidFill>
                <a:schemeClr val="bg1"/>
              </a:solidFill>
              <a:latin typeface="Times New Roman" pitchFamily="-112" charset="0"/>
              <a:ea typeface="+mn-ea"/>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FF00"/>
                </a:solidFill>
                <a:latin typeface="Times New Roman" pitchFamily="-112" charset="0"/>
                <a:ea typeface="+mn-ea"/>
                <a:cs typeface="+mn-cs"/>
              </a:rPr>
              <a:t>إله و أب    </a:t>
            </a:r>
            <a:r>
              <a:rPr lang="ar-JO" sz="3600" b="1" dirty="0">
                <a:solidFill>
                  <a:schemeClr val="bg1"/>
                </a:solidFill>
                <a:latin typeface="Times New Roman" pitchFamily="-112" charset="0"/>
                <a:ea typeface="+mn-ea"/>
                <a:cs typeface="+mn-cs"/>
              </a:rPr>
              <a:t>واحد</a:t>
            </a:r>
            <a:endParaRPr lang="en-US" sz="3600" b="1" dirty="0">
              <a:solidFill>
                <a:srgbClr val="FFFF00"/>
              </a:solidFill>
              <a:latin typeface="Times New Roman" pitchFamily="-112" charset="0"/>
              <a:ea typeface="+mn-ea"/>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mn-ea"/>
                <a:cs typeface="+mn-cs"/>
              </a:rPr>
              <a:t>ع 6</a:t>
            </a:r>
            <a:endParaRPr lang="en-US" sz="4000" b="1" dirty="0">
              <a:solidFill>
                <a:schemeClr val="bg1"/>
              </a:solidFill>
              <a:latin typeface="Times New Roman" pitchFamily="-112" charset="0"/>
              <a:ea typeface="+mn-ea"/>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mn-ea"/>
                <a:cs typeface="+mn-cs"/>
              </a:rPr>
              <a:t>ع 4</a:t>
            </a:r>
            <a:endParaRPr lang="en-US" sz="4000" b="1" dirty="0">
              <a:solidFill>
                <a:schemeClr val="bg1"/>
              </a:solidFill>
              <a:latin typeface="Times New Roman" pitchFamily="-112" charset="0"/>
              <a:ea typeface="+mn-ea"/>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mn-ea"/>
                <a:cs typeface="+mn-cs"/>
              </a:rPr>
              <a:t>ع 5</a:t>
            </a:r>
            <a:endParaRPr lang="en-US" sz="4000" b="1" dirty="0">
              <a:solidFill>
                <a:schemeClr val="bg1"/>
              </a:solidFill>
              <a:latin typeface="Times New Roman" pitchFamily="-112" charset="0"/>
              <a:ea typeface="+mn-ea"/>
              <a:cs typeface="+mn-cs"/>
            </a:endParaRPr>
          </a:p>
        </p:txBody>
      </p:sp>
      <p:sp>
        <p:nvSpPr>
          <p:cNvPr id="216085" name="Title 29"/>
          <p:cNvSpPr>
            <a:spLocks noGrp="1"/>
          </p:cNvSpPr>
          <p:nvPr>
            <p:ph type="title" idx="4294967295"/>
          </p:nvPr>
        </p:nvSpPr>
        <p:spPr>
          <a:xfrm>
            <a:off x="76200" y="-76200"/>
            <a:ext cx="3810000" cy="792163"/>
          </a:xfrm>
        </p:spPr>
        <p:txBody>
          <a:bodyPr/>
          <a:lstStyle/>
          <a:p>
            <a:pPr algn="l" eaLnBrk="1" hangingPunct="1"/>
            <a:r>
              <a:rPr lang="ar-JO" sz="3600" b="1" dirty="0">
                <a:solidFill>
                  <a:schemeClr val="bg1"/>
                </a:solidFill>
                <a:latin typeface="Times New Roman" charset="0"/>
                <a:ea typeface="ＭＳ Ｐゴシック" charset="0"/>
                <a:cs typeface="ＭＳ Ｐゴシック" charset="0"/>
              </a:rPr>
              <a:t>أفسس 4: 4-6</a:t>
            </a:r>
            <a:endParaRPr lang="en-US" dirty="0">
              <a:latin typeface="Arial" charset="0"/>
              <a:ea typeface="ＭＳ Ｐゴシック" charset="0"/>
              <a:cs typeface="ＭＳ Ｐゴシック"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8114" name="Group 3"/>
          <p:cNvGrpSpPr>
            <a:grpSpLocks/>
          </p:cNvGrpSpPr>
          <p:nvPr/>
        </p:nvGrpSpPr>
        <p:grpSpPr bwMode="auto">
          <a:xfrm>
            <a:off x="0" y="0"/>
            <a:ext cx="9144000" cy="6858000"/>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الإبن</a:t>
            </a:r>
            <a:endParaRPr lang="en-US" sz="4000" b="1" i="1" dirty="0">
              <a:solidFill>
                <a:schemeClr val="bg1"/>
              </a:solidFill>
              <a:latin typeface="Times New Roman" pitchFamily="-112" charset="0"/>
              <a:ea typeface="+mn-ea"/>
              <a:cs typeface="+mn-cs"/>
            </a:endParaRP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الله</a:t>
              </a:r>
              <a:endParaRPr lang="en-US" sz="4000" b="1" i="1" dirty="0">
                <a:solidFill>
                  <a:schemeClr val="bg1"/>
                </a:solidFill>
                <a:latin typeface="Times New Roman" pitchFamily="-112" charset="0"/>
                <a:ea typeface="+mn-ea"/>
                <a:cs typeface="+mn-cs"/>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الآب</a:t>
            </a:r>
            <a:endParaRPr lang="en-US" sz="4000" b="1" i="1" dirty="0">
              <a:solidFill>
                <a:schemeClr val="bg1"/>
              </a:solidFill>
              <a:latin typeface="Times New Roman" pitchFamily="-112" charset="0"/>
              <a:ea typeface="+mn-ea"/>
              <a:cs typeface="+mn-cs"/>
            </a:endParaRPr>
          </a:p>
        </p:txBody>
      </p:sp>
      <p:sp>
        <p:nvSpPr>
          <p:cNvPr id="194584"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الروح</a:t>
            </a:r>
            <a:endParaRPr lang="en-US" sz="4000" b="1" i="1" dirty="0">
              <a:solidFill>
                <a:schemeClr val="bg1"/>
              </a:solidFill>
              <a:latin typeface="Times New Roman" pitchFamily="-112" charset="0"/>
              <a:ea typeface="+mn-ea"/>
              <a:cs typeface="+mn-cs"/>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Times New Roman" pitchFamily="-112" charset="0"/>
                <a:ea typeface="+mn-ea"/>
                <a:cs typeface="+mn-cs"/>
              </a:rPr>
              <a:t>واين هاوس ، مخططات اللاهوت والعقيدة المسيحية ، 45</a:t>
            </a:r>
            <a:endParaRPr lang="en-US" sz="1400" b="1" dirty="0">
              <a:solidFill>
                <a:schemeClr val="bg1"/>
              </a:solidFill>
              <a:latin typeface="Times New Roman" pitchFamily="-112" charset="0"/>
              <a:ea typeface="+mn-ea"/>
              <a:cs typeface="+mn-cs"/>
            </a:endParaRPr>
          </a:p>
        </p:txBody>
      </p:sp>
      <p:sp>
        <p:nvSpPr>
          <p:cNvPr id="218134" name="Title 28"/>
          <p:cNvSpPr>
            <a:spLocks noGrp="1"/>
          </p:cNvSpPr>
          <p:nvPr>
            <p:ph type="title" idx="4294967295"/>
          </p:nvPr>
        </p:nvSpPr>
        <p:spPr>
          <a:xfrm>
            <a:off x="163911" y="140813"/>
            <a:ext cx="8229600"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0" name="Rectangle 56"/>
          <p:cNvSpPr>
            <a:spLocks noChangeArrowheads="1"/>
          </p:cNvSpPr>
          <p:nvPr/>
        </p:nvSpPr>
        <p:spPr bwMode="auto">
          <a:xfrm>
            <a:off x="533400" y="3352800"/>
            <a:ext cx="8305800" cy="35052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6198" name="Group 54"/>
          <p:cNvGraphicFramePr>
            <a:graphicFrameLocks noGrp="1"/>
          </p:cNvGraphicFramePr>
          <p:nvPr/>
        </p:nvGraphicFramePr>
        <p:xfrm>
          <a:off x="609600" y="3429000"/>
          <a:ext cx="8077200" cy="3276601"/>
        </p:xfrm>
        <a:graphic>
          <a:graphicData uri="http://schemas.openxmlformats.org/drawingml/2006/table">
            <a:tbl>
              <a:tblPr/>
              <a:tblGrid>
                <a:gridCol w="3944938">
                  <a:extLst>
                    <a:ext uri="{9D8B030D-6E8A-4147-A177-3AD203B41FA5}">
                      <a16:colId xmlns:a16="http://schemas.microsoft.com/office/drawing/2014/main" val="20000"/>
                    </a:ext>
                  </a:extLst>
                </a:gridCol>
                <a:gridCol w="4132262">
                  <a:extLst>
                    <a:ext uri="{9D8B030D-6E8A-4147-A177-3AD203B41FA5}">
                      <a16:colId xmlns:a16="http://schemas.microsoft.com/office/drawing/2014/main" val="20001"/>
                    </a:ext>
                  </a:extLst>
                </a:gridCol>
              </a:tblGrid>
              <a:tr h="60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900" b="1" i="0" u="none" strike="noStrike" cap="none" normalizeH="0" baseline="0" dirty="0">
                          <a:ln>
                            <a:noFill/>
                          </a:ln>
                          <a:solidFill>
                            <a:srgbClr val="FFFFFF"/>
                          </a:solidFill>
                          <a:effectLst/>
                          <a:latin typeface="Geneva" charset="0"/>
                          <a:ea typeface="ＭＳ Ｐゴシック" charset="0"/>
                          <a:cs typeface="Times New Roman" charset="0"/>
                        </a:rPr>
                        <a:t>مبادئ تخص إسرائيل</a:t>
                      </a:r>
                      <a:endParaRPr kumimoji="0" lang="en-US" altLang="zh-CN" sz="3200" b="0" i="0" u="none" strike="noStrike" cap="none" normalizeH="0" baseline="0" dirty="0">
                        <a:ln>
                          <a:noFill/>
                        </a:ln>
                        <a:solidFill>
                          <a:schemeClr val="tx1"/>
                        </a:solidFill>
                        <a:effectLst/>
                        <a:latin typeface="Arial"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900" b="1" i="0" u="none" strike="noStrike" cap="none" normalizeH="0" baseline="0" dirty="0">
                          <a:ln>
                            <a:noFill/>
                          </a:ln>
                          <a:solidFill>
                            <a:srgbClr val="FFFFFF"/>
                          </a:solidFill>
                          <a:effectLst/>
                          <a:latin typeface="Geneva" charset="0"/>
                          <a:ea typeface="ＭＳ Ｐゴシック" charset="0"/>
                          <a:cs typeface="Times New Roman" charset="0"/>
                        </a:rPr>
                        <a:t>التوازي المعاصر</a:t>
                      </a:r>
                      <a:endParaRPr kumimoji="0" lang="en-US" altLang="zh-CN" sz="3200" b="0" i="0" u="none" strike="noStrike" cap="none" normalizeH="0" baseline="0" dirty="0">
                        <a:ln>
                          <a:noFill/>
                        </a:ln>
                        <a:solidFill>
                          <a:schemeClr val="tx1"/>
                        </a:solidFill>
                        <a:effectLst/>
                        <a:latin typeface="Arial" charset="0"/>
                        <a:ea typeface="Times New Roman" charset="0"/>
                        <a:cs typeface="Times New Roman"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80" name="Text Box 57"/>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159</a:t>
            </a:r>
            <a:endParaRPr lang="en-US" b="1" dirty="0">
              <a:latin typeface="Arial" charset="0"/>
              <a:cs typeface="Arial" charset="0"/>
            </a:endParaRPr>
          </a:p>
        </p:txBody>
      </p:sp>
      <p:pic>
        <p:nvPicPr>
          <p:cNvPr id="6202" name="Picture 58" descr="shiv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08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Rot="1" noChangeArrowheads="1"/>
          </p:cNvSpPr>
          <p:nvPr>
            <p:ph type="title"/>
          </p:nvPr>
        </p:nvSpPr>
        <p:spPr>
          <a:xfrm>
            <a:off x="1143000" y="609600"/>
            <a:ext cx="8229600" cy="1143000"/>
          </a:xfrm>
        </p:spPr>
        <p:txBody>
          <a:bodyPr/>
          <a:lstStyle/>
          <a:p>
            <a:pPr eaLnBrk="1" hangingPunct="1">
              <a:defRPr/>
            </a:pPr>
            <a:r>
              <a:rPr lang="ar-JO" sz="4000" dirty="0">
                <a:latin typeface="Arial" charset="0"/>
                <a:ea typeface="ＭＳ Ｐゴシック" charset="0"/>
                <a:cs typeface="Arial" charset="0"/>
              </a:rPr>
              <a:t>كيف نطبق تفرد إسرائيل على الكنيسة ؟</a:t>
            </a:r>
            <a:endParaRPr lang="en-US" sz="4000" dirty="0">
              <a:latin typeface="Arial" charset="0"/>
              <a:ea typeface="ＭＳ Ｐゴシック" charset="0"/>
              <a:cs typeface="Arial" charset="0"/>
            </a:endParaRPr>
          </a:p>
        </p:txBody>
      </p:sp>
      <p:sp>
        <p:nvSpPr>
          <p:cNvPr id="6199" name="Text Box 55"/>
          <p:cNvSpPr txBox="1">
            <a:spLocks noChangeArrowheads="1"/>
          </p:cNvSpPr>
          <p:nvPr/>
        </p:nvSpPr>
        <p:spPr bwMode="auto">
          <a:xfrm>
            <a:off x="0" y="1979613"/>
            <a:ext cx="9144000" cy="830997"/>
          </a:xfrm>
          <a:prstGeom prst="rect">
            <a:avLst/>
          </a:prstGeom>
          <a:gradFill rotWithShape="1">
            <a:gsLst>
              <a:gs pos="0">
                <a:srgbClr val="440903"/>
              </a:gs>
              <a:gs pos="50000">
                <a:srgbClr val="EC210C"/>
              </a:gs>
              <a:gs pos="100000">
                <a:srgbClr val="440903"/>
              </a:gs>
            </a:gsLst>
            <a:lin ang="5400000" scaled="1"/>
          </a:gradFill>
          <a:ln w="9525">
            <a:noFill/>
            <a:miter lim="800000"/>
            <a:headEnd/>
            <a:tailEnd/>
          </a:ln>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zh-CN" b="1" dirty="0">
                <a:effectLst>
                  <a:outerShdw blurRad="38100" dist="38100" dir="2700000" algn="tl">
                    <a:srgbClr val="000000"/>
                  </a:outerShdw>
                </a:effectLst>
                <a:latin typeface="Arial" charset="0"/>
                <a:cs typeface="Arial" charset="0"/>
              </a:rPr>
              <a:t>ما هي المبادئ المتعلقة بكيفية تعامل إسرائيل مع الديانات الوثنية في الشرق الأدنى القديم التي يجب على الكنيسة اليوم اتباعها أيضًا فيما يتعلق بالأديان الأخرى؟</a:t>
            </a:r>
            <a:endParaRPr lang="en-US" b="1" dirty="0">
              <a:effectLst>
                <a:outerShdw blurRad="38100" dist="38100" dir="2700000" algn="tl">
                  <a:srgbClr val="000000"/>
                </a:outerShdw>
              </a:effectLst>
              <a:latin typeface="Arial" charset="0"/>
              <a:cs typeface="Arial" charset="0"/>
            </a:endParaRPr>
          </a:p>
        </p:txBody>
      </p:sp>
      <p:pic>
        <p:nvPicPr>
          <p:cNvPr id="220184" name="Picture 59" descr="XXJ12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2840038"/>
            <a:ext cx="12192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99"/>
                                        </p:tgtEl>
                                        <p:attrNameLst>
                                          <p:attrName>style.visibility</p:attrName>
                                        </p:attrNameLst>
                                      </p:cBhvr>
                                      <p:to>
                                        <p:strVal val="visible"/>
                                      </p:to>
                                    </p:set>
                                    <p:anim calcmode="lin" valueType="num">
                                      <p:cBhvr>
                                        <p:cTn id="7" dur="1000" fill="hold"/>
                                        <p:tgtEl>
                                          <p:spTgt spid="6199"/>
                                        </p:tgtEl>
                                        <p:attrNameLst>
                                          <p:attrName>ppt_w</p:attrName>
                                        </p:attrNameLst>
                                      </p:cBhvr>
                                      <p:tavLst>
                                        <p:tav tm="0">
                                          <p:val>
                                            <p:fltVal val="0"/>
                                          </p:val>
                                        </p:tav>
                                        <p:tav tm="100000">
                                          <p:val>
                                            <p:strVal val="#ppt_w"/>
                                          </p:val>
                                        </p:tav>
                                      </p:tavLst>
                                    </p:anim>
                                    <p:anim calcmode="lin" valueType="num">
                                      <p:cBhvr>
                                        <p:cTn id="8" dur="1000" fill="hold"/>
                                        <p:tgtEl>
                                          <p:spTgt spid="6199"/>
                                        </p:tgtEl>
                                        <p:attrNameLst>
                                          <p:attrName>ppt_h</p:attrName>
                                        </p:attrNameLst>
                                      </p:cBhvr>
                                      <p:tavLst>
                                        <p:tav tm="0">
                                          <p:val>
                                            <p:fltVal val="0"/>
                                          </p:val>
                                        </p:tav>
                                        <p:tav tm="100000">
                                          <p:val>
                                            <p:strVal val="#ppt_h"/>
                                          </p:val>
                                        </p:tav>
                                      </p:tavLst>
                                    </p:anim>
                                    <p:anim calcmode="lin" valueType="num">
                                      <p:cBhvr>
                                        <p:cTn id="9" dur="1000" fill="hold"/>
                                        <p:tgtEl>
                                          <p:spTgt spid="6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198"/>
                                        </p:tgtEl>
                                        <p:attrNameLst>
                                          <p:attrName>style.visibility</p:attrName>
                                        </p:attrNameLst>
                                      </p:cBhvr>
                                      <p:to>
                                        <p:strVal val="visible"/>
                                      </p:to>
                                    </p:set>
                                    <p:animEffect transition="in" filter="checkerboard(across)">
                                      <p:cBhvr>
                                        <p:cTn id="15" dur="500"/>
                                        <p:tgtEl>
                                          <p:spTgt spid="619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00"/>
                                        </p:tgtEl>
                                        <p:attrNameLst>
                                          <p:attrName>style.visibility</p:attrName>
                                        </p:attrNameLst>
                                      </p:cBhvr>
                                      <p:to>
                                        <p:strVal val="visible"/>
                                      </p:to>
                                    </p:set>
                                    <p:animEffect transition="in" filter="checkerboard(across)">
                                      <p:cBhvr>
                                        <p:cTn id="18" dur="500"/>
                                        <p:tgtEl>
                                          <p:spTgt spid="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0" grpId="0" animBg="1"/>
      <p:bldP spid="61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rPr>
              <a:t>Black</a:t>
            </a:r>
          </a:p>
        </p:txBody>
      </p:sp>
    </p:spTree>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charset="0"/>
                <a:ea typeface="ＭＳ Ｐゴシック" charset="0"/>
              </a:rPr>
              <a:t>    خلفيات العهد القديم </a:t>
            </a:r>
            <a:r>
              <a:rPr lang="en-US" sz="2800" b="1" dirty="0">
                <a:solidFill>
                  <a:srgbClr val="FFFFFF"/>
                </a:solidFill>
                <a:latin typeface="Arial" charset="0"/>
                <a:ea typeface="ＭＳ Ｐゴシック" charset="0"/>
              </a:rPr>
              <a:t>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511815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mtn&amp;lake"/>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noChangeArrowheads="1"/>
          </p:cNvSpPr>
          <p:nvPr>
            <p:ph type="title"/>
          </p:nvPr>
        </p:nvSpPr>
        <p:spPr>
          <a:xfrm>
            <a:off x="228600" y="0"/>
            <a:ext cx="7583488" cy="685800"/>
          </a:xfrm>
        </p:spPr>
        <p:txBody>
          <a:bodyPr/>
          <a:lstStyle/>
          <a:p>
            <a:pPr eaLnBrk="1" hangingPunct="1">
              <a:defRPr/>
            </a:pPr>
            <a:r>
              <a:rPr lang="ar-JO" dirty="0"/>
              <a:t>رومية 1: 20</a:t>
            </a:r>
            <a:endParaRPr lang="en-US" dirty="0"/>
          </a:p>
        </p:txBody>
      </p:sp>
      <p:sp>
        <p:nvSpPr>
          <p:cNvPr id="88069" name="Text Box 5"/>
          <p:cNvSpPr txBox="1">
            <a:spLocks noChangeArrowheads="1"/>
          </p:cNvSpPr>
          <p:nvPr/>
        </p:nvSpPr>
        <p:spPr bwMode="auto">
          <a:xfrm>
            <a:off x="457200" y="625475"/>
            <a:ext cx="38100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4400" b="1" dirty="0">
                <a:effectLst>
                  <a:glow rad="190500">
                    <a:schemeClr val="bg1"/>
                  </a:glow>
                </a:effectLst>
                <a:latin typeface="Arial" charset="0"/>
                <a:ea typeface="ヒラギノ角ゴ Pro W3" charset="0"/>
              </a:rPr>
              <a:t>شخص غير محدود</a:t>
            </a:r>
            <a:endParaRPr lang="en-US" sz="4400" b="1" dirty="0">
              <a:effectLst>
                <a:glow rad="190500">
                  <a:schemeClr val="bg1"/>
                </a:glow>
              </a:effectLst>
              <a:latin typeface="Arial" charset="0"/>
              <a:ea typeface="ヒラギノ角ゴ Pro W3" charset="0"/>
            </a:endParaRPr>
          </a:p>
        </p:txBody>
      </p:sp>
      <p:sp>
        <p:nvSpPr>
          <p:cNvPr id="88070" name="Text Box 6"/>
          <p:cNvSpPr txBox="1">
            <a:spLocks noChangeArrowheads="1"/>
          </p:cNvSpPr>
          <p:nvPr/>
        </p:nvSpPr>
        <p:spPr bwMode="auto">
          <a:xfrm>
            <a:off x="4343400" y="625475"/>
            <a:ext cx="48006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4400" b="1" dirty="0">
                <a:effectLst>
                  <a:glow rad="190500">
                    <a:schemeClr val="bg1"/>
                  </a:glow>
                </a:effectLst>
                <a:latin typeface="Arial" charset="0"/>
                <a:ea typeface="ヒラギノ角ゴ Pro W3" charset="0"/>
              </a:rPr>
              <a:t>شخص خارق للطبيعة</a:t>
            </a:r>
            <a:endParaRPr lang="en-US" sz="4400" b="1" dirty="0">
              <a:effectLst>
                <a:glow rad="190500">
                  <a:schemeClr val="bg1"/>
                </a:glow>
              </a:effectLst>
              <a:latin typeface="Arial" charset="0"/>
              <a:ea typeface="ヒラギノ角ゴ Pro W3" charset="0"/>
            </a:endParaRPr>
          </a:p>
        </p:txBody>
      </p:sp>
      <p:sp>
        <p:nvSpPr>
          <p:cNvPr id="88078" name="Rectangle 14"/>
          <p:cNvSpPr>
            <a:spLocks noChangeArrowheads="1"/>
          </p:cNvSpPr>
          <p:nvPr/>
        </p:nvSpPr>
        <p:spPr bwMode="auto">
          <a:xfrm>
            <a:off x="107950" y="2057400"/>
            <a:ext cx="9010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SzPct val="95000"/>
              <a:buFont typeface="Monotype Sorts" charset="0"/>
              <a:buNone/>
              <a:defRPr/>
            </a:pPr>
            <a:r>
              <a:rPr lang="ar-JO"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t>لأن أموره غير المنظورة ترى منذ خلق العالم مدركة بالمصنوعات قدرته السرمدية و لاهوته حتى إنهم بلا عذر</a:t>
            </a:r>
            <a:endParaRPr lang="en-US"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endParaRPr>
          </a:p>
        </p:txBody>
      </p:sp>
      <p:grpSp>
        <p:nvGrpSpPr>
          <p:cNvPr id="2" name="Group 7"/>
          <p:cNvGrpSpPr>
            <a:grpSpLocks/>
          </p:cNvGrpSpPr>
          <p:nvPr/>
        </p:nvGrpSpPr>
        <p:grpSpPr bwMode="auto">
          <a:xfrm flipH="1">
            <a:off x="2643173" y="1916113"/>
            <a:ext cx="1285882" cy="1370011"/>
            <a:chOff x="1008" y="1104"/>
            <a:chExt cx="2208" cy="1344"/>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20" name="Line 9"/>
            <p:cNvSpPr>
              <a:spLocks noChangeShapeType="1"/>
            </p:cNvSpPr>
            <p:nvPr/>
          </p:nvSpPr>
          <p:spPr bwMode="auto">
            <a:xfrm flipV="1">
              <a:off x="2064" y="1104"/>
              <a:ext cx="528" cy="72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4286248" y="1992313"/>
            <a:ext cx="2571768" cy="1222373"/>
            <a:chOff x="3648" y="1104"/>
            <a:chExt cx="2208" cy="1344"/>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18" name="Line 12"/>
            <p:cNvSpPr>
              <a:spLocks noChangeShapeType="1"/>
            </p:cNvSpPr>
            <p:nvPr/>
          </p:nvSpPr>
          <p:spPr bwMode="auto">
            <a:xfrm flipH="1" flipV="1">
              <a:off x="4848" y="1104"/>
              <a:ext cx="528" cy="768"/>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1016" name="Text Box 13"/>
          <p:cNvSpPr txBox="1">
            <a:spLocks noChangeArrowheads="1"/>
          </p:cNvSpPr>
          <p:nvPr/>
        </p:nvSpPr>
        <p:spPr bwMode="auto">
          <a:xfrm>
            <a:off x="83820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rgbClr val="000000"/>
                </a:solidFill>
                <a:latin typeface="Arial" charset="0"/>
                <a:ea typeface="ヒラギノ角ゴ Pro W3" charset="0"/>
                <a:cs typeface="ヒラギノ角ゴ Pro W3" charset="0"/>
              </a:rPr>
              <a:t>161</a:t>
            </a:r>
            <a:endParaRPr lang="en-US" b="1" dirty="0">
              <a:solidFill>
                <a:srgbClr val="000000"/>
              </a:solidFill>
              <a:latin typeface="Arial" charset="0"/>
              <a:ea typeface="ヒラギノ角ゴ Pro W3" charset="0"/>
              <a:cs typeface="ヒラギノ角ゴ Pro W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304800"/>
            <a:ext cx="8153400" cy="1524000"/>
          </a:xfrm>
        </p:spPr>
        <p:txBody>
          <a:bodyPr/>
          <a:lstStyle/>
          <a:p>
            <a:pPr eaLnBrk="1" hangingPunct="1">
              <a:defRPr/>
            </a:pPr>
            <a:r>
              <a:rPr lang="ar-JO" sz="4800" dirty="0">
                <a:latin typeface="Arial" charset="0"/>
                <a:ea typeface="Times New Roman" charset="0"/>
              </a:rPr>
              <a:t>معرفة الله فطرية (قبل الإرساليات)</a:t>
            </a:r>
            <a:endParaRPr lang="en-US" dirty="0">
              <a:latin typeface="Arial" charset="0"/>
              <a:ea typeface="Arial" charset="0"/>
              <a:cs typeface="Arial" charset="0"/>
            </a:endParaRPr>
          </a:p>
        </p:txBody>
      </p:sp>
      <p:sp>
        <p:nvSpPr>
          <p:cNvPr id="29700" name="Text Box 4"/>
          <p:cNvSpPr txBox="1">
            <a:spLocks noChangeArrowheads="1"/>
          </p:cNvSpPr>
          <p:nvPr/>
        </p:nvSpPr>
        <p:spPr bwMode="auto">
          <a:xfrm>
            <a:off x="6461125" y="3657600"/>
            <a:ext cx="2682875" cy="1200329"/>
          </a:xfrm>
          <a:prstGeom prst="rect">
            <a:avLst/>
          </a:prstGeom>
          <a:noFill/>
          <a:ln w="9525">
            <a:noFill/>
            <a:miter lim="800000"/>
            <a:headEnd/>
            <a:tailEnd/>
          </a:ln>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b="1" dirty="0">
                <a:effectLst>
                  <a:outerShdw blurRad="38100" dist="38100" dir="2700000" algn="tl">
                    <a:srgbClr val="000000"/>
                  </a:outerShdw>
                </a:effectLst>
                <a:latin typeface="Arial" charset="0"/>
                <a:cs typeface="Arial" charset="0"/>
              </a:rPr>
              <a:t>فيلسوف من تاو</a:t>
            </a:r>
          </a:p>
          <a:p>
            <a:pPr algn="ctr">
              <a:defRPr/>
            </a:pPr>
            <a:r>
              <a:rPr lang="ar-JO" b="1" dirty="0">
                <a:effectLst>
                  <a:outerShdw blurRad="38100" dist="38100" dir="2700000" algn="tl">
                    <a:srgbClr val="000000"/>
                  </a:outerShdw>
                </a:effectLst>
                <a:latin typeface="Arial" charset="0"/>
                <a:cs typeface="Arial" charset="0"/>
              </a:rPr>
              <a:t>لاوتزو الصينية </a:t>
            </a:r>
          </a:p>
          <a:p>
            <a:pPr algn="ctr">
              <a:defRPr/>
            </a:pPr>
            <a:r>
              <a:rPr lang="ar-JO" b="1" dirty="0">
                <a:effectLst>
                  <a:outerShdw blurRad="38100" dist="38100" dir="2700000" algn="tl">
                    <a:srgbClr val="000000"/>
                  </a:outerShdw>
                </a:effectLst>
                <a:latin typeface="Arial" charset="0"/>
                <a:cs typeface="Arial" charset="0"/>
              </a:rPr>
              <a:t>القرن السادس قبل الميلاد</a:t>
            </a:r>
            <a:endParaRPr lang="en-US" b="1" dirty="0">
              <a:effectLst>
                <a:outerShdw blurRad="38100" dist="38100" dir="2700000" algn="tl">
                  <a:srgbClr val="000000"/>
                </a:outerShdw>
              </a:effectLst>
              <a:latin typeface="Arial" charset="0"/>
              <a:cs typeface="Arial" charset="0"/>
            </a:endParaRPr>
          </a:p>
        </p:txBody>
      </p:sp>
      <p:sp>
        <p:nvSpPr>
          <p:cNvPr id="29701" name="Text Box 5"/>
          <p:cNvSpPr txBox="1">
            <a:spLocks noChangeArrowheads="1"/>
          </p:cNvSpPr>
          <p:nvPr/>
        </p:nvSpPr>
        <p:spPr bwMode="auto">
          <a:xfrm>
            <a:off x="34925" y="5859463"/>
            <a:ext cx="9037638" cy="954087"/>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2800" b="1" dirty="0">
                <a:effectLst>
                  <a:outerShdw blurRad="38100" dist="38100" dir="2700000" algn="tl">
                    <a:srgbClr val="000000"/>
                  </a:outerShdw>
                </a:effectLst>
                <a:latin typeface="Arial" charset="0"/>
                <a:cs typeface="Arial" charset="0"/>
              </a:rPr>
              <a:t>من الواضح أنه لم يحصل على هذا المفهوم من سفر التكوين حيث وصل الكتاب المقدس إلى الصين بعد قرون</a:t>
            </a:r>
            <a:endParaRPr lang="en-US" sz="2800" b="1" dirty="0">
              <a:effectLst>
                <a:outerShdw blurRad="38100" dist="38100" dir="2700000" algn="tl">
                  <a:srgbClr val="000000"/>
                </a:outerShdw>
              </a:effectLst>
              <a:latin typeface="Arial" charset="0"/>
              <a:cs typeface="Arial" charset="0"/>
            </a:endParaRPr>
          </a:p>
        </p:txBody>
      </p:sp>
      <p:sp>
        <p:nvSpPr>
          <p:cNvPr id="29702" name="Text Box 6" descr="Fish fossil"/>
          <p:cNvSpPr txBox="1">
            <a:spLocks noChangeArrowheads="1"/>
          </p:cNvSpPr>
          <p:nvPr/>
        </p:nvSpPr>
        <p:spPr bwMode="auto">
          <a:xfrm>
            <a:off x="381000" y="2209800"/>
            <a:ext cx="5883275" cy="2062103"/>
          </a:xfrm>
          <a:prstGeom prst="rect">
            <a:avLst/>
          </a:prstGeom>
          <a:blipFill dpi="0" rotWithShape="0">
            <a:blip r:embed="rId3" cstate="print"/>
            <a:srcRect/>
            <a:tile tx="0" ty="0" sx="100000" sy="100000" flip="none" algn="tl"/>
          </a:blipFill>
          <a:ln w="9525">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200" b="1" dirty="0">
                <a:solidFill>
                  <a:schemeClr val="bg2"/>
                </a:solidFill>
                <a:latin typeface="Arial" charset="0"/>
                <a:cs typeface="Arial" charset="0"/>
              </a:rPr>
              <a:t>قبل الوقت وطوال الوقت كان هناك كائن قائم بذاته أبدي غير محدود كامل كلي الوجود ... خارج هذا الكائن قبل البداية لم يكن هناك شيء.</a:t>
            </a:r>
            <a:endParaRPr lang="en-US" sz="3200" b="1" dirty="0">
              <a:solidFill>
                <a:schemeClr val="bg2"/>
              </a:solidFill>
              <a:latin typeface="Arial" charset="0"/>
              <a:cs typeface="Arial" charset="0"/>
            </a:endParaRPr>
          </a:p>
        </p:txBody>
      </p:sp>
      <p:sp>
        <p:nvSpPr>
          <p:cNvPr id="172037" name="Text Box 8"/>
          <p:cNvSpPr txBox="1">
            <a:spLocks noChangeArrowheads="1"/>
          </p:cNvSpPr>
          <p:nvPr/>
        </p:nvSpPr>
        <p:spPr bwMode="auto">
          <a:xfrm>
            <a:off x="8458200" y="138113"/>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dirty="0">
                <a:latin typeface="Arial" charset="0"/>
                <a:cs typeface="Arial" charset="0"/>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dissolv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839200" cy="1143000"/>
          </a:xfrm>
          <a:effectLst>
            <a:outerShdw blurRad="63500" dist="85194" dir="20006097" algn="ctr" rotWithShape="0">
              <a:schemeClr val="bg2">
                <a:alpha val="75000"/>
              </a:schemeClr>
            </a:outerShdw>
          </a:effectLst>
        </p:spPr>
        <p:txBody>
          <a:bodyPr/>
          <a:lstStyle/>
          <a:p>
            <a:pPr algn="ctr">
              <a:defRPr/>
            </a:pPr>
            <a:r>
              <a:rPr lang="ar-JO" dirty="0">
                <a:effectLst>
                  <a:outerShdw blurRad="38100" dist="38100" dir="2700000" algn="tl">
                    <a:srgbClr val="000000"/>
                  </a:outerShdw>
                </a:effectLst>
                <a:latin typeface="Arial" charset="0"/>
                <a:ea typeface="ＭＳ Ｐゴシック" charset="0"/>
                <a:cs typeface="Arial" charset="0"/>
              </a:rPr>
              <a:t>التوحيد اليوناني</a:t>
            </a:r>
            <a:endParaRPr lang="en-US" dirty="0">
              <a:effectLst>
                <a:outerShdw blurRad="38100" dist="38100" dir="2700000" algn="tl">
                  <a:srgbClr val="000000"/>
                </a:outerShdw>
              </a:effectLst>
              <a:latin typeface="Arial" charset="0"/>
              <a:ea typeface="ＭＳ Ｐゴシック" charset="0"/>
              <a:cs typeface="Arial" charset="0"/>
            </a:endParaRPr>
          </a:p>
        </p:txBody>
      </p:sp>
      <p:sp>
        <p:nvSpPr>
          <p:cNvPr id="159748" name="Text Box 6"/>
          <p:cNvSpPr txBox="1">
            <a:spLocks noChangeArrowheads="1"/>
          </p:cNvSpPr>
          <p:nvPr/>
        </p:nvSpPr>
        <p:spPr bwMode="auto">
          <a:xfrm>
            <a:off x="8458200" y="138113"/>
            <a:ext cx="704039" cy="461665"/>
          </a:xfrm>
          <a:prstGeom prst="rect">
            <a:avLst/>
          </a:prstGeom>
          <a:noFill/>
          <a:ln w="9525">
            <a:noFill/>
            <a:miter lim="800000"/>
            <a:headEnd/>
            <a:tailEnd/>
          </a:ln>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ar-JO" b="1" dirty="0">
                <a:solidFill>
                  <a:schemeClr val="bg2"/>
                </a:solidFill>
                <a:effectLst>
                  <a:outerShdw blurRad="38100" dist="38100" dir="2700000" algn="tl">
                    <a:srgbClr val="FFFFFF"/>
                  </a:outerShdw>
                </a:effectLst>
                <a:latin typeface="Arial" charset="0"/>
                <a:cs typeface="Arial" charset="0"/>
              </a:rPr>
              <a:t>161</a:t>
            </a:r>
            <a:endParaRPr lang="en-US" b="1" dirty="0">
              <a:solidFill>
                <a:schemeClr val="bg2"/>
              </a:solidFill>
              <a:effectLst>
                <a:outerShdw blurRad="38100" dist="38100" dir="2700000" algn="tl">
                  <a:srgbClr val="FFFFFF"/>
                </a:outerShdw>
              </a:effectLst>
              <a:latin typeface="Arial" charset="0"/>
              <a:cs typeface="Arial" charset="0"/>
            </a:endParaRPr>
          </a:p>
        </p:txBody>
      </p:sp>
      <p:sp>
        <p:nvSpPr>
          <p:cNvPr id="5" name="Rectangle 4"/>
          <p:cNvSpPr txBox="1">
            <a:spLocks noChangeArrowheads="1"/>
          </p:cNvSpPr>
          <p:nvPr/>
        </p:nvSpPr>
        <p:spPr bwMode="auto">
          <a:xfrm>
            <a:off x="533400" y="1752600"/>
            <a:ext cx="8305800" cy="4038600"/>
          </a:xfrm>
          <a:prstGeom prst="rect">
            <a:avLst/>
          </a:prstGeom>
          <a:noFill/>
          <a:ln w="9525">
            <a:noFill/>
            <a:miter lim="800000"/>
            <a:headEnd/>
            <a:tailEnd/>
          </a:ln>
          <a:effectLst>
            <a:outerShdw blurRad="63500" dist="25399" dir="8100000" algn="ctr" rotWithShape="0">
              <a:srgbClr val="000000">
                <a:alpha val="75000"/>
              </a:srgb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lnSpc>
                <a:spcPct val="90000"/>
              </a:lnSpc>
              <a:spcBef>
                <a:spcPct val="20000"/>
              </a:spcBef>
              <a:buSzPct val="80000"/>
              <a:defRPr/>
            </a:pPr>
            <a:r>
              <a:rPr lang="ar-JO" sz="4000" b="1" dirty="0">
                <a:effectLst>
                  <a:outerShdw blurRad="38100" dist="38100" dir="2700000" algn="tl">
                    <a:srgbClr val="000000"/>
                  </a:outerShdw>
                </a:effectLst>
                <a:latin typeface="Arial" charset="0"/>
                <a:cs typeface="Arial" charset="0"/>
              </a:rPr>
              <a:t>في البداية ظهر الفراغ ثم الأرض القادمة</a:t>
            </a:r>
          </a:p>
          <a:p>
            <a:pPr algn="ctr">
              <a:lnSpc>
                <a:spcPct val="90000"/>
              </a:lnSpc>
              <a:spcBef>
                <a:spcPct val="20000"/>
              </a:spcBef>
              <a:buSzPct val="80000"/>
              <a:defRPr/>
            </a:pPr>
            <a:r>
              <a:rPr lang="ar-JO" sz="4000" b="1" dirty="0">
                <a:effectLst>
                  <a:outerShdw blurRad="38100" dist="38100" dir="2700000" algn="tl">
                    <a:srgbClr val="000000"/>
                  </a:outerShdw>
                </a:effectLst>
                <a:latin typeface="Arial" charset="0"/>
                <a:cs typeface="Arial" charset="0"/>
              </a:rPr>
              <a:t>من الفراغ جاء الظلام ومن الليل جاء النور والنهار</a:t>
            </a:r>
            <a:endParaRPr lang="en-US" sz="4000" b="1" dirty="0">
              <a:effectLst>
                <a:outerShdw blurRad="38100" dist="38100" dir="2700000" algn="tl">
                  <a:srgbClr val="000000"/>
                </a:outerShdw>
              </a:effectLst>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609600"/>
          </a:xfrm>
        </p:spPr>
        <p:txBody>
          <a:bodyPr/>
          <a:lstStyle/>
          <a:p>
            <a:pPr eaLnBrk="1" hangingPunct="1">
              <a:defRPr/>
            </a:pPr>
            <a:r>
              <a:rPr lang="ar-JO" dirty="0">
                <a:latin typeface="Arial" charset="0"/>
                <a:ea typeface="ヒラギノ角ゴ Pro W3" charset="0"/>
                <a:cs typeface="Arial" charset="0"/>
              </a:rPr>
              <a:t>خطوة أعلى</a:t>
            </a:r>
            <a:endParaRPr lang="en-US" dirty="0">
              <a:latin typeface="Arial" charset="0"/>
              <a:ea typeface="ヒラギノ角ゴ Pro W3" charset="0"/>
              <a:cs typeface="Arial" charset="0"/>
            </a:endParaRPr>
          </a:p>
        </p:txBody>
      </p:sp>
      <p:sp>
        <p:nvSpPr>
          <p:cNvPr id="44036" name="Text Box 4"/>
          <p:cNvSpPr txBox="1">
            <a:spLocks noChangeArrowheads="1"/>
          </p:cNvSpPr>
          <p:nvPr/>
        </p:nvSpPr>
        <p:spPr bwMode="auto">
          <a:xfrm>
            <a:off x="152400" y="1009650"/>
            <a:ext cx="9007475" cy="3539430"/>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200" b="1" dirty="0">
                <a:effectLst>
                  <a:outerShdw blurRad="38100" dist="38100" dir="2700000" algn="tl">
                    <a:srgbClr val="000000"/>
                  </a:outerShdw>
                </a:effectLst>
                <a:latin typeface="Arial" charset="0"/>
                <a:ea typeface="ヒラギノ角ゴ Pro W3" charset="0"/>
                <a:cs typeface="ヒラギノ角ゴ Pro W3" charset="0"/>
              </a:rPr>
              <a:t>نسب هوميروس وهسيود إلى الآلهة كل الأشياء المخزية والمستحقة اللوم بين البشر كالسرقة والزنا والخداع المتبادل... ولكن هناك إله واحد أعظم بين الآلهة والبشر، هو مثل البشر لا في الشكل ولا في ما يعتقد .... إنه يرى ككل و يفكر ككل و يسمع ككل ... دائمًا يظل في نفس الحالة ولا يتغير على الإطلاق ... ولكن بعيدًا عن الكدح فهو يحكم كل شيء بعقله.</a:t>
            </a:r>
          </a:p>
          <a:p>
            <a:pPr algn="ctr">
              <a:defRPr/>
            </a:pPr>
            <a:r>
              <a:rPr lang="ar-JO" altLang="ja-JP" sz="3200" b="1" dirty="0">
                <a:effectLst>
                  <a:outerShdw blurRad="38100" dist="38100" dir="2700000" algn="tl">
                    <a:srgbClr val="000000"/>
                  </a:outerShdw>
                </a:effectLst>
                <a:latin typeface="Arial" charset="0"/>
                <a:ea typeface="ヒラギノ角ゴ Pro W3" charset="0"/>
                <a:cs typeface="ヒラギノ角ゴ Pro W3" charset="0"/>
              </a:rPr>
              <a:t>سينوفانيس، القرن السادس قبل الميلاد</a:t>
            </a:r>
          </a:p>
        </p:txBody>
      </p:sp>
      <p:sp>
        <p:nvSpPr>
          <p:cNvPr id="176131" name="Text Box 5"/>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ea typeface="ヒラギノ角ゴ Pro W3" charset="0"/>
                <a:cs typeface="ヒラギノ角ゴ Pro W3" charset="0"/>
              </a:rPr>
              <a:t>161</a:t>
            </a:r>
            <a:endParaRPr lang="en-US" b="1" dirty="0">
              <a:latin typeface="Arial" charset="0"/>
              <a:ea typeface="ヒラギノ角ゴ Pro W3" charset="0"/>
              <a:cs typeface="ヒラギノ角ゴ Pro W3"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a:spLocks noChangeArrowheads="1"/>
          </p:cNvSpPr>
          <p:nvPr/>
        </p:nvSpPr>
        <p:spPr bwMode="auto">
          <a:xfrm>
            <a:off x="-108520" y="-99392"/>
            <a:ext cx="9252520" cy="6957392"/>
          </a:xfrm>
          <a:prstGeom prst="rect">
            <a:avLst/>
          </a:prstGeom>
          <a:solidFill>
            <a:schemeClr val="bg2">
              <a:lumMod val="75000"/>
            </a:schemeClr>
          </a:solidFill>
          <a:ln w="9525">
            <a:noFill/>
            <a:round/>
            <a:headEnd/>
            <a:tailEnd/>
          </a:ln>
        </p:spPr>
        <p:txBody>
          <a:bodyPr/>
          <a:lstStyle/>
          <a:p>
            <a:pPr>
              <a:defRPr/>
            </a:pPr>
            <a:endParaRPr lang="en-US" sz="1600">
              <a:latin typeface="Arial" charset="0"/>
              <a:ea typeface="Arial" charset="0"/>
              <a:cs typeface="Arial" charset="0"/>
            </a:endParaRPr>
          </a:p>
        </p:txBody>
      </p:sp>
      <p:sp>
        <p:nvSpPr>
          <p:cNvPr id="178178" name="Rectangle 8"/>
          <p:cNvSpPr>
            <a:spLocks noChangeArrowheads="1"/>
          </p:cNvSpPr>
          <p:nvPr/>
        </p:nvSpPr>
        <p:spPr bwMode="auto">
          <a:xfrm>
            <a:off x="0" y="1066800"/>
            <a:ext cx="3429000" cy="5486400"/>
          </a:xfrm>
          <a:prstGeom prst="rect">
            <a:avLst/>
          </a:prstGeom>
          <a:solidFill>
            <a:schemeClr val="bg2"/>
          </a:solidFill>
          <a:ln w="9525">
            <a:solidFill>
              <a:schemeClr val="tx1"/>
            </a:solidFill>
            <a:miter lim="800000"/>
            <a:headEnd/>
            <a:tailEnd/>
          </a:ln>
        </p:spPr>
        <p:txBody>
          <a:bodyPr wrap="none" anchor="ctr"/>
          <a:lstStyle/>
          <a:p>
            <a:endParaRPr lang="en-US" sz="1600">
              <a:latin typeface="Arial" charset="0"/>
              <a:cs typeface="Arial" charset="0"/>
            </a:endParaRPr>
          </a:p>
        </p:txBody>
      </p:sp>
      <p:sp>
        <p:nvSpPr>
          <p:cNvPr id="46082" name="Rectangle 2"/>
          <p:cNvSpPr>
            <a:spLocks noGrp="1" noChangeArrowheads="1"/>
          </p:cNvSpPr>
          <p:nvPr>
            <p:ph type="title"/>
          </p:nvPr>
        </p:nvSpPr>
        <p:spPr>
          <a:xfrm>
            <a:off x="304800" y="76200"/>
            <a:ext cx="8001000" cy="762000"/>
          </a:xfrm>
        </p:spPr>
        <p:txBody>
          <a:bodyPr/>
          <a:lstStyle/>
          <a:p>
            <a:pPr eaLnBrk="1" hangingPunct="1">
              <a:defRPr/>
            </a:pPr>
            <a:r>
              <a:rPr lang="ar-JO" sz="4000" dirty="0">
                <a:latin typeface="Arial"/>
                <a:cs typeface="Arial"/>
              </a:rPr>
              <a:t>تم الخلق من قبل إله صالح</a:t>
            </a:r>
            <a:endParaRPr lang="en-US" sz="4000" dirty="0">
              <a:latin typeface="Arial"/>
              <a:cs typeface="Arial"/>
            </a:endParaRPr>
          </a:p>
        </p:txBody>
      </p:sp>
      <p:sp>
        <p:nvSpPr>
          <p:cNvPr id="46084" name="Text Box 4"/>
          <p:cNvSpPr txBox="1">
            <a:spLocks noChangeArrowheads="1"/>
          </p:cNvSpPr>
          <p:nvPr/>
        </p:nvSpPr>
        <p:spPr bwMode="auto">
          <a:xfrm>
            <a:off x="3657600" y="1138238"/>
            <a:ext cx="5410200" cy="452431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600" b="1" dirty="0">
                <a:latin typeface="Arial" charset="0"/>
                <a:cs typeface="Arial" charset="0"/>
              </a:rPr>
              <a:t>دعونا إذن نذكر السبب الذي جعل واضع عالم التغيير هذا يؤطره على الإطلاق . لقد كان صالحاً وما هو صالح ليس له جزء من الحسد فيه ؛ لذلك لكونه بدون حسد تمنى أن تكون كل الأشياء مثله قدر الإمكان . هذا مبدأ صالح لأصل عالم التغيير كما سنكتشف من حكمة الرجال</a:t>
            </a:r>
            <a:endParaRPr lang="en-US" sz="3600" b="1" dirty="0">
              <a:latin typeface="Arial" charset="0"/>
              <a:cs typeface="Arial" charset="0"/>
            </a:endParaRPr>
          </a:p>
        </p:txBody>
      </p:sp>
      <p:sp>
        <p:nvSpPr>
          <p:cNvPr id="46085" name="Text Box 5"/>
          <p:cNvSpPr txBox="1">
            <a:spLocks noChangeArrowheads="1"/>
          </p:cNvSpPr>
          <p:nvPr/>
        </p:nvSpPr>
        <p:spPr bwMode="auto">
          <a:xfrm>
            <a:off x="269875" y="6034088"/>
            <a:ext cx="2807179" cy="461665"/>
          </a:xfrm>
          <a:prstGeom prst="rect">
            <a:avLst/>
          </a:prstGeom>
          <a:solidFill>
            <a:schemeClr val="bg2"/>
          </a:solidFill>
          <a:ln w="9525">
            <a:noFill/>
            <a:miter lim="800000"/>
            <a:headEnd/>
            <a:tailEnd/>
          </a:ln>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ar-JO" dirty="0">
                <a:solidFill>
                  <a:srgbClr val="EBFFF0"/>
                </a:solidFill>
                <a:effectLst>
                  <a:outerShdw blurRad="38100" dist="38100" dir="2700000" algn="tl">
                    <a:srgbClr val="000000"/>
                  </a:outerShdw>
                </a:effectLst>
                <a:latin typeface="Arial" charset="0"/>
                <a:cs typeface="Arial" charset="0"/>
              </a:rPr>
              <a:t>أفلاطون (429-380 ق.م)</a:t>
            </a:r>
            <a:endParaRPr lang="en-US" dirty="0">
              <a:solidFill>
                <a:srgbClr val="EBFFF0"/>
              </a:solidFill>
              <a:effectLst>
                <a:outerShdw blurRad="38100" dist="38100" dir="2700000" algn="tl">
                  <a:srgbClr val="000000"/>
                </a:outerShdw>
              </a:effectLst>
              <a:latin typeface="Arial" charset="0"/>
              <a:cs typeface="Arial" charset="0"/>
            </a:endParaRPr>
          </a:p>
        </p:txBody>
      </p:sp>
      <p:pic>
        <p:nvPicPr>
          <p:cNvPr id="178182" name="Picture 6" descr="Plat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838" y="1143000"/>
            <a:ext cx="32559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8305800" y="76200"/>
            <a:ext cx="70403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2400" b="1" dirty="0">
                <a:latin typeface="Arial"/>
                <a:ea typeface="+mn-ea"/>
                <a:cs typeface="Arial"/>
              </a:rPr>
              <a:t>162</a:t>
            </a:r>
            <a:endParaRPr lang="en-US" sz="2400" b="1" dirty="0">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0226" name="Picture 5" descr="Our Sun Logo"/>
          <p:cNvPicPr>
            <a:picLocks noChangeAspect="1" noChangeArrowheads="1"/>
          </p:cNvPicPr>
          <p:nvPr/>
        </p:nvPicPr>
        <p:blipFill>
          <a:blip r:embed="rId2" cstate="screen">
            <a:lum bright="-18000"/>
            <a:extLst>
              <a:ext uri="{28A0092B-C50C-407E-A947-70E740481C1C}">
                <a14:useLocalDpi xmlns:a14="http://schemas.microsoft.com/office/drawing/2010/main" val="0"/>
              </a:ext>
            </a:extLst>
          </a:blip>
          <a:srcRect t="2702" b="8846"/>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effectLst>
            <a:outerShdw blurRad="63500" dist="113592" dir="9206097" algn="ctr" rotWithShape="0">
              <a:schemeClr val="tx2">
                <a:alpha val="74998"/>
              </a:schemeClr>
            </a:outerShdw>
          </a:effectLst>
        </p:spPr>
        <p:txBody>
          <a:bodyPr/>
          <a:lstStyle/>
          <a:p>
            <a:pPr eaLnBrk="1" hangingPunct="1">
              <a:defRPr/>
            </a:pPr>
            <a:r>
              <a:rPr lang="ar-JO" b="1" dirty="0">
                <a:solidFill>
                  <a:schemeClr val="bg1"/>
                </a:solidFill>
                <a:ea typeface="+mj-ea"/>
                <a:cs typeface="+mj-cs"/>
              </a:rPr>
              <a:t>الإلحاد موجود فقط للحمقى</a:t>
            </a:r>
            <a:endParaRPr lang="en-US" b="1" dirty="0">
              <a:solidFill>
                <a:schemeClr val="bg1"/>
              </a:solidFill>
              <a:ea typeface="+mj-ea"/>
              <a:cs typeface="+mj-cs"/>
            </a:endParaRPr>
          </a:p>
        </p:txBody>
      </p:sp>
      <p:sp>
        <p:nvSpPr>
          <p:cNvPr id="16390" name="Text Box 6"/>
          <p:cNvSpPr txBox="1">
            <a:spLocks noChangeArrowheads="1"/>
          </p:cNvSpPr>
          <p:nvPr/>
        </p:nvSpPr>
        <p:spPr bwMode="auto">
          <a:xfrm>
            <a:off x="611560" y="1981200"/>
            <a:ext cx="8208912"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defRPr/>
            </a:pPr>
            <a:r>
              <a:rPr lang="ar-JO" sz="4000" b="1" dirty="0">
                <a:solidFill>
                  <a:schemeClr val="bg1"/>
                </a:solidFill>
                <a:effectLst>
                  <a:glow rad="101600">
                    <a:schemeClr val="tx1">
                      <a:alpha val="75000"/>
                    </a:schemeClr>
                  </a:glow>
                </a:effectLst>
                <a:latin typeface="Arial"/>
                <a:ea typeface="+mn-ea"/>
                <a:cs typeface="Arial"/>
              </a:rPr>
              <a:t>قال الجاهل في قلبه ليس إله فسدوا و رجسوا بأفعالهم ليس من يعمل صلاحاً</a:t>
            </a:r>
          </a:p>
          <a:p>
            <a:pPr algn="ctr">
              <a:defRPr/>
            </a:pPr>
            <a:r>
              <a:rPr lang="ar-JO" sz="4000" b="1" dirty="0">
                <a:solidFill>
                  <a:schemeClr val="bg1"/>
                </a:solidFill>
                <a:effectLst>
                  <a:glow rad="101600">
                    <a:schemeClr val="tx1">
                      <a:alpha val="75000"/>
                    </a:schemeClr>
                  </a:glow>
                </a:effectLst>
                <a:latin typeface="Arial"/>
                <a:ea typeface="+mn-ea"/>
                <a:cs typeface="Arial"/>
              </a:rPr>
              <a:t>(مز 14: 1)</a:t>
            </a:r>
            <a:endParaRPr lang="en-US" sz="4000" b="1" dirty="0">
              <a:solidFill>
                <a:schemeClr val="bg1"/>
              </a:solidFill>
              <a:effectLst>
                <a:glow rad="101600">
                  <a:schemeClr val="tx1">
                    <a:alpha val="75000"/>
                  </a:schemeClr>
                </a:glow>
              </a:effectLst>
              <a:latin typeface="Arial"/>
              <a:ea typeface="+mn-ea"/>
              <a:cs typeface="Arial"/>
            </a:endParaRPr>
          </a:p>
        </p:txBody>
      </p:sp>
      <p:sp>
        <p:nvSpPr>
          <p:cNvPr id="180229" name="Text Box 7"/>
          <p:cNvSpPr txBox="1">
            <a:spLocks noChangeArrowheads="1"/>
          </p:cNvSpPr>
          <p:nvPr/>
        </p:nvSpPr>
        <p:spPr bwMode="auto">
          <a:xfrm>
            <a:off x="83058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chemeClr val="bg1"/>
                </a:solidFill>
                <a:latin typeface="Arial" charset="0"/>
                <a:cs typeface="Arial" charset="0"/>
              </a:rPr>
              <a:t>162</a:t>
            </a:r>
            <a:endParaRPr lang="en-US" b="1" dirty="0">
              <a:solidFill>
                <a:schemeClr val="bg1"/>
              </a:solidFill>
              <a:latin typeface="Arial" charset="0"/>
              <a:cs typeface="Arial" charset="0"/>
            </a:endParaRP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ose">
  <a:themeElements>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fontScheme name="Ros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Rose 2">
        <a:dk1>
          <a:srgbClr val="000000"/>
        </a:dk1>
        <a:lt1>
          <a:srgbClr val="F6C93A"/>
        </a:lt1>
        <a:dk2>
          <a:srgbClr val="000000"/>
        </a:dk2>
        <a:lt2>
          <a:srgbClr val="003366"/>
        </a:lt2>
        <a:accent1>
          <a:srgbClr val="3366CC"/>
        </a:accent1>
        <a:accent2>
          <a:srgbClr val="00B000"/>
        </a:accent2>
        <a:accent3>
          <a:srgbClr val="FAE1AE"/>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Rose 3">
        <a:dk1>
          <a:srgbClr val="000000"/>
        </a:dk1>
        <a:lt1>
          <a:srgbClr val="F6C93A"/>
        </a:lt1>
        <a:dk2>
          <a:srgbClr val="000000"/>
        </a:dk2>
        <a:lt2>
          <a:srgbClr val="969696"/>
        </a:lt2>
        <a:accent1>
          <a:srgbClr val="FBDF53"/>
        </a:accent1>
        <a:accent2>
          <a:srgbClr val="FF9966"/>
        </a:accent2>
        <a:accent3>
          <a:srgbClr val="FAE1AE"/>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Tub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ns">
  <a:themeElements>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fontScheme name="Lens">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ns 2">
        <a:dk1>
          <a:srgbClr val="777777"/>
        </a:dk1>
        <a:lt1>
          <a:srgbClr val="FFFFFF"/>
        </a:lt1>
        <a:dk2>
          <a:srgbClr val="787749"/>
        </a:dk2>
        <a:lt2>
          <a:srgbClr val="FFFFFF"/>
        </a:lt2>
        <a:accent1>
          <a:srgbClr val="909082"/>
        </a:accent1>
        <a:accent2>
          <a:srgbClr val="809EA8"/>
        </a:accent2>
        <a:accent3>
          <a:srgbClr val="BEBDB1"/>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nd">
  <a:themeElements>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2004:Templates:Presentations:Designs:Tube</Template>
  <TotalTime>5254</TotalTime>
  <Words>1465</Words>
  <Application>Microsoft Macintosh PowerPoint</Application>
  <PresentationFormat>On-screen Show (4:3)</PresentationFormat>
  <Paragraphs>273</Paragraphs>
  <Slides>35</Slides>
  <Notes>23</Notes>
  <HiddenSlides>0</HiddenSlides>
  <MMClips>0</MMClips>
  <ScaleCrop>false</ScaleCrop>
  <HeadingPairs>
    <vt:vector size="8" baseType="variant">
      <vt:variant>
        <vt:lpstr>Fonts Used</vt:lpstr>
      </vt:variant>
      <vt:variant>
        <vt:i4>10</vt:i4>
      </vt:variant>
      <vt:variant>
        <vt:lpstr>Theme</vt:lpstr>
      </vt:variant>
      <vt:variant>
        <vt:i4>14</vt:i4>
      </vt:variant>
      <vt:variant>
        <vt:lpstr>Embedded OLE Servers</vt:lpstr>
      </vt:variant>
      <vt:variant>
        <vt:i4>2</vt:i4>
      </vt:variant>
      <vt:variant>
        <vt:lpstr>Slide Titles</vt:lpstr>
      </vt:variant>
      <vt:variant>
        <vt:i4>35</vt:i4>
      </vt:variant>
    </vt:vector>
  </HeadingPairs>
  <TitlesOfParts>
    <vt:vector size="61" baseType="lpstr">
      <vt:lpstr>Arial</vt:lpstr>
      <vt:lpstr>Garamond</vt:lpstr>
      <vt:lpstr>Geneva</vt:lpstr>
      <vt:lpstr>Monotype Sorts</vt:lpstr>
      <vt:lpstr>Tahoma</vt:lpstr>
      <vt:lpstr>Times</vt:lpstr>
      <vt:lpstr>Times New Roman</vt:lpstr>
      <vt:lpstr>Trebuchet MS</vt:lpstr>
      <vt:lpstr>Verdana</vt:lpstr>
      <vt:lpstr>Wingdings</vt:lpstr>
      <vt:lpstr>Stream</vt:lpstr>
      <vt:lpstr>Slit</vt:lpstr>
      <vt:lpstr>1_Default Design</vt:lpstr>
      <vt:lpstr>Default Design</vt:lpstr>
      <vt:lpstr>Crumple</vt:lpstr>
      <vt:lpstr>Droplet</vt:lpstr>
      <vt:lpstr>Lens</vt:lpstr>
      <vt:lpstr>Northern Lights</vt:lpstr>
      <vt:lpstr>Pond</vt:lpstr>
      <vt:lpstr>Rose</vt:lpstr>
      <vt:lpstr>Supernova</vt:lpstr>
      <vt:lpstr>Tube</vt:lpstr>
      <vt:lpstr>1_Droplet</vt:lpstr>
      <vt:lpstr>2_Default Design</vt:lpstr>
      <vt:lpstr>Document</vt:lpstr>
      <vt:lpstr>Picture</vt:lpstr>
      <vt:lpstr>التوحيد</vt:lpstr>
      <vt:lpstr>تعدد الأديان</vt:lpstr>
      <vt:lpstr>خلق عالمي من قبل إله واحد</vt:lpstr>
      <vt:lpstr>رومية 1: 20</vt:lpstr>
      <vt:lpstr>معرفة الله فطرية (قبل الإرساليات)</vt:lpstr>
      <vt:lpstr>التوحيد اليوناني</vt:lpstr>
      <vt:lpstr>خطوة أعلى</vt:lpstr>
      <vt:lpstr>تم الخلق من قبل إله صالح</vt:lpstr>
      <vt:lpstr>الإلحاد موجود فقط للحمقى</vt:lpstr>
      <vt:lpstr>الكاتب التطوري الأول</vt:lpstr>
      <vt:lpstr>الآلهة السامية المؤثرة</vt:lpstr>
      <vt:lpstr>الآلهة السامية المؤثرة</vt:lpstr>
      <vt:lpstr>الآلهة الوثنية</vt:lpstr>
      <vt:lpstr>كيفية الإختلاف</vt:lpstr>
      <vt:lpstr>تؤثر نظرة المرء إلى الله على نظرته في الذبائح والأخلاق والإرسالية</vt:lpstr>
      <vt:lpstr>السماع اليهودي</vt:lpstr>
      <vt:lpstr>الإعلان الإسلامي اليومي</vt:lpstr>
      <vt:lpstr>تلخيص المسيحية</vt:lpstr>
      <vt:lpstr>دعونا نقارن الكتاب المقدس مع الكتابات المقدسة لديانات أخرى</vt:lpstr>
      <vt:lpstr>القرآن بحسب إدوارد جيبون</vt:lpstr>
      <vt:lpstr>القرآن بحسب إدوارد جيبون</vt:lpstr>
      <vt:lpstr>كيف بدأ القرآن ؟</vt:lpstr>
      <vt:lpstr>ليس كل توحيد متشابه</vt:lpstr>
      <vt:lpstr>الثالوث</vt:lpstr>
      <vt:lpstr>متى 3: 16-17</vt:lpstr>
      <vt:lpstr>متى 28: 19</vt:lpstr>
      <vt:lpstr>1 كورنثوس 12: 4-6</vt:lpstr>
      <vt:lpstr>2 كورنثوس 13: 14</vt:lpstr>
      <vt:lpstr>1 بطرس 1: 2</vt:lpstr>
      <vt:lpstr>يهوذا 20-21</vt:lpstr>
      <vt:lpstr>أفسس 4: 4-6</vt:lpstr>
      <vt:lpstr>الثالوث</vt:lpstr>
      <vt:lpstr>كيف نطبق تفرد إسرائيل على الكنيسة ؟</vt:lpstr>
      <vt:lpstr>Black</vt:lpstr>
      <vt:lpstr>    خلفيات العهد القديم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Monotheism</dc:title>
  <dc:creator>Stephen</dc:creator>
  <cp:lastModifiedBy>Rick Griffith</cp:lastModifiedBy>
  <cp:revision>150</cp:revision>
  <dcterms:created xsi:type="dcterms:W3CDTF">2003-10-22T12:40:35Z</dcterms:created>
  <dcterms:modified xsi:type="dcterms:W3CDTF">2021-11-26T09:40:38Z</dcterms:modified>
</cp:coreProperties>
</file>