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5" r:id="rId2"/>
    <p:sldMasterId id="2147483694" r:id="rId3"/>
    <p:sldMasterId id="2147483651" r:id="rId4"/>
    <p:sldMasterId id="2147483654" r:id="rId5"/>
    <p:sldMasterId id="2147483658" r:id="rId6"/>
    <p:sldMasterId id="2147483662" r:id="rId7"/>
    <p:sldMasterId id="2147483666" r:id="rId8"/>
    <p:sldMasterId id="2147483676" r:id="rId9"/>
    <p:sldMasterId id="2147483688" r:id="rId10"/>
    <p:sldMasterId id="2147483692" r:id="rId11"/>
    <p:sldMasterId id="2147483697" r:id="rId12"/>
    <p:sldMasterId id="2147483962" r:id="rId13"/>
    <p:sldMasterId id="2147484664" r:id="rId14"/>
    <p:sldMasterId id="2147484827" r:id="rId15"/>
  </p:sldMasterIdLst>
  <p:notesMasterIdLst>
    <p:notesMasterId r:id="rId52"/>
  </p:notesMasterIdLst>
  <p:sldIdLst>
    <p:sldId id="256" r:id="rId16"/>
    <p:sldId id="260" r:id="rId17"/>
    <p:sldId id="268" r:id="rId18"/>
    <p:sldId id="290" r:id="rId19"/>
    <p:sldId id="266" r:id="rId20"/>
    <p:sldId id="269" r:id="rId21"/>
    <p:sldId id="270" r:id="rId22"/>
    <p:sldId id="271" r:id="rId23"/>
    <p:sldId id="261" r:id="rId24"/>
    <p:sldId id="272" r:id="rId25"/>
    <p:sldId id="259" r:id="rId26"/>
    <p:sldId id="258" r:id="rId27"/>
    <p:sldId id="262" r:id="rId28"/>
    <p:sldId id="265" r:id="rId29"/>
    <p:sldId id="289" r:id="rId30"/>
    <p:sldId id="523" r:id="rId31"/>
    <p:sldId id="275" r:id="rId32"/>
    <p:sldId id="274" r:id="rId33"/>
    <p:sldId id="293" r:id="rId34"/>
    <p:sldId id="277" r:id="rId35"/>
    <p:sldId id="278" r:id="rId36"/>
    <p:sldId id="279" r:id="rId37"/>
    <p:sldId id="276" r:id="rId38"/>
    <p:sldId id="273" r:id="rId39"/>
    <p:sldId id="280" r:id="rId40"/>
    <p:sldId id="281" r:id="rId41"/>
    <p:sldId id="282" r:id="rId42"/>
    <p:sldId id="283" r:id="rId43"/>
    <p:sldId id="284" r:id="rId44"/>
    <p:sldId id="285" r:id="rId45"/>
    <p:sldId id="286" r:id="rId46"/>
    <p:sldId id="287" r:id="rId47"/>
    <p:sldId id="288" r:id="rId48"/>
    <p:sldId id="257" r:id="rId49"/>
    <p:sldId id="291" r:id="rId50"/>
    <p:sldId id="522"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5pPr>
    <a:lvl6pPr marL="2286000" algn="l" defTabSz="457200" rtl="0" eaLnBrk="1" latinLnBrk="0" hangingPunct="1">
      <a:defRPr kern="1200">
        <a:solidFill>
          <a:schemeClr val="tx1"/>
        </a:solidFill>
        <a:latin typeface="Garamond" charset="0"/>
        <a:ea typeface="ＭＳ Ｐゴシック" charset="0"/>
        <a:cs typeface="ＭＳ Ｐゴシック" charset="0"/>
      </a:defRPr>
    </a:lvl6pPr>
    <a:lvl7pPr marL="2743200" algn="l" defTabSz="457200" rtl="0" eaLnBrk="1" latinLnBrk="0" hangingPunct="1">
      <a:defRPr kern="1200">
        <a:solidFill>
          <a:schemeClr val="tx1"/>
        </a:solidFill>
        <a:latin typeface="Garamond" charset="0"/>
        <a:ea typeface="ＭＳ Ｐゴシック" charset="0"/>
        <a:cs typeface="ＭＳ Ｐゴシック" charset="0"/>
      </a:defRPr>
    </a:lvl7pPr>
    <a:lvl8pPr marL="3200400" algn="l" defTabSz="457200" rtl="0" eaLnBrk="1" latinLnBrk="0" hangingPunct="1">
      <a:defRPr kern="1200">
        <a:solidFill>
          <a:schemeClr val="tx1"/>
        </a:solidFill>
        <a:latin typeface="Garamond" charset="0"/>
        <a:ea typeface="ＭＳ Ｐゴシック" charset="0"/>
        <a:cs typeface="ＭＳ Ｐゴシック" charset="0"/>
      </a:defRPr>
    </a:lvl8pPr>
    <a:lvl9pPr marL="3657600" algn="l" defTabSz="457200" rtl="0" eaLnBrk="1" latinLnBrk="0" hangingPunct="1">
      <a:defRPr kern="1200">
        <a:solidFill>
          <a:schemeClr val="tx1"/>
        </a:solidFill>
        <a:latin typeface="Garamon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BFFF0"/>
    <a:srgbClr val="000000"/>
    <a:srgbClr val="045500"/>
    <a:srgbClr val="CC0099"/>
    <a:srgbClr val="EC210C"/>
    <a:srgbClr val="6B33C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77"/>
    <p:restoredTop sz="90822"/>
  </p:normalViewPr>
  <p:slideViewPr>
    <p:cSldViewPr>
      <p:cViewPr varScale="1">
        <p:scale>
          <a:sx n="115" d="100"/>
          <a:sy n="115" d="100"/>
        </p:scale>
        <p:origin x="10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i="0">
                <a:latin typeface="Arial" panose="020B0604020202020204" pitchFamily="34" charset="0"/>
                <a:ea typeface="+mn-ea"/>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i="0">
                <a:latin typeface="Arial" panose="020B0604020202020204" pitchFamily="34" charset="0"/>
                <a:ea typeface="+mn-ea"/>
                <a:cs typeface="+mn-cs"/>
              </a:defRPr>
            </a:lvl1pPr>
          </a:lstStyle>
          <a:p>
            <a:pPr>
              <a:defRPr/>
            </a:pPr>
            <a:endParaRPr lang="en-US" dirty="0"/>
          </a:p>
        </p:txBody>
      </p:sp>
      <p:sp>
        <p:nvSpPr>
          <p:cNvPr id="164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1" i="0">
                <a:latin typeface="Arial" panose="020B0604020202020204" pitchFamily="34" charset="0"/>
                <a:ea typeface="+mn-ea"/>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i="0">
                <a:latin typeface="Arial" panose="020B0604020202020204" pitchFamily="34" charset="0"/>
              </a:defRPr>
            </a:lvl1pPr>
          </a:lstStyle>
          <a:p>
            <a:pPr>
              <a:defRPr/>
            </a:pPr>
            <a:fld id="{2E5CB9A9-1418-9A40-B975-70E8016D0F99}" type="slidenum">
              <a:rPr lang="en-US" smtClean="0"/>
              <a:pPr>
                <a:defRPr/>
              </a:pPr>
              <a:t>‹#›</a:t>
            </a:fld>
            <a:endParaRPr lang="en-US" dirty="0"/>
          </a:p>
        </p:txBody>
      </p:sp>
    </p:spTree>
    <p:extLst>
      <p:ext uri="{BB962C8B-B14F-4D97-AF65-F5344CB8AC3E}">
        <p14:creationId xmlns:p14="http://schemas.microsoft.com/office/powerpoint/2010/main" val="27024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charset="-128"/>
        <a:cs typeface="ＭＳ Ｐゴシック" charset="-128"/>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6CFAE3F-304E-8244-B57C-A5CA2965ADB1}" type="slidenum">
              <a:rPr lang="en-US" sz="1200">
                <a:latin typeface="Arial" panose="020B0604020202020204" pitchFamily="34" charset="0"/>
              </a:rPr>
              <a:pPr/>
              <a:t>1</a:t>
            </a:fld>
            <a:endParaRPr lang="en-US" sz="1200" dirty="0">
              <a:latin typeface="Arial" panose="020B0604020202020204" pitchFamily="34"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240B-C5A8-913B-E916-864E3404E047}"/>
            </a:ext>
          </a:extLst>
        </p:cNvPr>
        <p:cNvGrpSpPr/>
        <p:nvPr/>
      </p:nvGrpSpPr>
      <p:grpSpPr>
        <a:xfrm>
          <a:off x="0" y="0"/>
          <a:ext cx="0" cy="0"/>
          <a:chOff x="0" y="0"/>
          <a:chExt cx="0" cy="0"/>
        </a:xfrm>
      </p:grpSpPr>
      <p:sp>
        <p:nvSpPr>
          <p:cNvPr id="189441" name="Rectangle 7">
            <a:extLst>
              <a:ext uri="{FF2B5EF4-FFF2-40B4-BE49-F238E27FC236}">
                <a16:creationId xmlns:a16="http://schemas.microsoft.com/office/drawing/2014/main" id="{E43E3537-5C09-777D-2A7D-A065227750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D07F631E-2561-0440-A390-C3D41E3A5FED}" type="slidenum">
              <a:rPr lang="en-US" sz="1200">
                <a:latin typeface="Arial" panose="020B0604020202020204" pitchFamily="34" charset="0"/>
              </a:rPr>
              <a:pPr/>
              <a:t>16</a:t>
            </a:fld>
            <a:endParaRPr lang="en-US" sz="1200" dirty="0">
              <a:latin typeface="Arial" panose="020B0604020202020204" pitchFamily="34" charset="0"/>
            </a:endParaRPr>
          </a:p>
        </p:txBody>
      </p:sp>
      <p:sp>
        <p:nvSpPr>
          <p:cNvPr id="189442" name="Rectangle 2">
            <a:extLst>
              <a:ext uri="{FF2B5EF4-FFF2-40B4-BE49-F238E27FC236}">
                <a16:creationId xmlns:a16="http://schemas.microsoft.com/office/drawing/2014/main" id="{65E8BB37-3F65-C9D1-5C99-322A610F9E14}"/>
              </a:ext>
            </a:extLst>
          </p:cNvPr>
          <p:cNvSpPr>
            <a:spLocks noGrp="1" noRot="1" noChangeAspect="1" noChangeArrowheads="1"/>
          </p:cNvSpPr>
          <p:nvPr>
            <p:ph type="sldImg"/>
          </p:nvPr>
        </p:nvSpPr>
        <p:spPr>
          <a:solidFill>
            <a:srgbClr val="FFFFFF"/>
          </a:solidFill>
          <a:ln/>
        </p:spPr>
      </p:sp>
      <p:sp>
        <p:nvSpPr>
          <p:cNvPr id="189443" name="Rectangle 3">
            <a:extLst>
              <a:ext uri="{FF2B5EF4-FFF2-40B4-BE49-F238E27FC236}">
                <a16:creationId xmlns:a16="http://schemas.microsoft.com/office/drawing/2014/main" id="{4BE2F9FF-07BF-0484-2B00-5A1B84E2AF35}"/>
              </a:ext>
            </a:extLst>
          </p:cNvPr>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0454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09BB818-B9FE-D44F-B972-FC1ABD2DAEE1}" type="slidenum">
              <a:rPr lang="en-US" sz="1200">
                <a:latin typeface="Arial" panose="020B0604020202020204" pitchFamily="34" charset="0"/>
              </a:rPr>
              <a:pPr/>
              <a:t>20</a:t>
            </a:fld>
            <a:endParaRPr lang="en-US" sz="1200" dirty="0">
              <a:latin typeface="Arial" panose="020B0604020202020204" pitchFamily="34" charset="0"/>
            </a:endParaRPr>
          </a:p>
        </p:txBody>
      </p:sp>
      <p:sp>
        <p:nvSpPr>
          <p:cNvPr id="193538" name="Rectangle 2"/>
          <p:cNvSpPr>
            <a:spLocks noGrp="1" noRot="1" noChangeAspect="1" noChangeArrowheads="1"/>
          </p:cNvSpPr>
          <p:nvPr>
            <p:ph type="sldImg"/>
          </p:nvPr>
        </p:nvSpPr>
        <p:spPr>
          <a:xfrm>
            <a:off x="1150938" y="692150"/>
            <a:ext cx="4556125" cy="3416300"/>
          </a:xfrm>
          <a:solidFill>
            <a:srgbClr val="FFFFFF"/>
          </a:solidFill>
          <a:ln/>
        </p:spPr>
      </p:sp>
      <p:sp>
        <p:nvSpPr>
          <p:cNvPr id="1935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C0A6F71D-3EE6-FD41-BE22-141F31BC781F}" type="slidenum">
              <a:rPr lang="en-US" sz="1200">
                <a:latin typeface="Arial" panose="020B0604020202020204" pitchFamily="34" charset="0"/>
              </a:rPr>
              <a:pPr/>
              <a:t>21</a:t>
            </a:fld>
            <a:endParaRPr lang="en-US" sz="1200" dirty="0">
              <a:latin typeface="Arial" panose="020B0604020202020204" pitchFamily="34" charset="0"/>
            </a:endParaRPr>
          </a:p>
        </p:txBody>
      </p:sp>
      <p:sp>
        <p:nvSpPr>
          <p:cNvPr id="195586" name="Rectangle 2"/>
          <p:cNvSpPr>
            <a:spLocks noGrp="1" noRot="1" noChangeAspect="1" noChangeArrowheads="1"/>
          </p:cNvSpPr>
          <p:nvPr>
            <p:ph type="sldImg"/>
          </p:nvPr>
        </p:nvSpPr>
        <p:spPr>
          <a:xfrm>
            <a:off x="1150938" y="692150"/>
            <a:ext cx="4556125" cy="3416300"/>
          </a:xfrm>
          <a:solidFill>
            <a:srgbClr val="FFFFFF"/>
          </a:solidFill>
          <a:ln/>
        </p:spPr>
      </p:sp>
      <p:sp>
        <p:nvSpPr>
          <p:cNvPr id="19558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0E435F9-FAE3-0144-80C8-9833457BFA0B}" type="slidenum">
              <a:rPr lang="en-US" sz="1200">
                <a:latin typeface="Arial" panose="020B0604020202020204" pitchFamily="34" charset="0"/>
              </a:rPr>
              <a:pPr/>
              <a:t>22</a:t>
            </a:fld>
            <a:endParaRPr lang="en-US" sz="1200" dirty="0">
              <a:latin typeface="Arial" panose="020B0604020202020204" pitchFamily="34" charset="0"/>
            </a:endParaRPr>
          </a:p>
        </p:txBody>
      </p:sp>
      <p:sp>
        <p:nvSpPr>
          <p:cNvPr id="197634" name="Rectangle 2"/>
          <p:cNvSpPr>
            <a:spLocks noGrp="1" noRot="1" noChangeAspect="1" noChangeArrowheads="1"/>
          </p:cNvSpPr>
          <p:nvPr>
            <p:ph type="sldImg"/>
          </p:nvPr>
        </p:nvSpPr>
        <p:spPr>
          <a:xfrm>
            <a:off x="1150938" y="692150"/>
            <a:ext cx="4556125" cy="3416300"/>
          </a:xfrm>
          <a:solidFill>
            <a:srgbClr val="FFFFFF"/>
          </a:solidFill>
          <a:ln/>
        </p:spPr>
      </p:sp>
      <p:sp>
        <p:nvSpPr>
          <p:cNvPr id="19763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FD91923-31FF-0D43-90A2-66FCBA1B4D12}" type="slidenum">
              <a:rPr lang="en-US" sz="1200">
                <a:latin typeface="Arial" panose="020B0604020202020204" pitchFamily="34" charset="0"/>
              </a:rPr>
              <a:pPr/>
              <a:t>24</a:t>
            </a:fld>
            <a:endParaRPr lang="en-US" sz="1200" dirty="0">
              <a:latin typeface="Arial" panose="020B0604020202020204" pitchFamily="34" charset="0"/>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a:ea typeface="ＭＳ Ｐゴシック" charset="0"/>
                <a:cs typeface="ＭＳ Ｐゴシック" charset="0"/>
              </a:rPr>
              <a:t>Imad Shehadeh, </a:t>
            </a:r>
            <a:r>
              <a:rPr lang="en-US" altLang="ja-JP" sz="1800" dirty="0">
                <a:ea typeface="ＭＳ Ｐゴシック" charset="0"/>
                <a:cs typeface="ＭＳ Ｐゴシック" charset="0"/>
              </a:rPr>
              <a:t>"</a:t>
            </a:r>
            <a:r>
              <a:rPr lang="en-US" sz="1800" dirty="0">
                <a:ea typeface="ＭＳ Ｐゴシック" charset="0"/>
                <a:cs typeface="ＭＳ Ｐゴシック" charset="0"/>
              </a:rPr>
              <a:t>The Predicament of Islamic Monotheism,</a:t>
            </a:r>
            <a:r>
              <a:rPr lang="en-US" altLang="ja-JP" sz="1800" dirty="0">
                <a:ea typeface="ＭＳ Ｐゴシック" charset="0"/>
                <a:cs typeface="ＭＳ Ｐゴシック" charset="0"/>
              </a:rPr>
              <a:t>"</a:t>
            </a:r>
            <a:r>
              <a:rPr lang="en-US" sz="1800" dirty="0">
                <a:ea typeface="ＭＳ Ｐゴシック" charset="0"/>
                <a:cs typeface="ＭＳ Ｐゴシック" charset="0"/>
              </a:rPr>
              <a:t> Bibliotheca Sacra 161 (April-June 2004): 162.</a:t>
            </a:r>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790635C-3739-AC41-9005-7A4ACC67B9E2}" type="slidenum">
              <a:rPr lang="en-US" sz="1200">
                <a:latin typeface="Arial" panose="020B0604020202020204" pitchFamily="34" charset="0"/>
              </a:rPr>
              <a:pPr/>
              <a:t>25</a:t>
            </a:fld>
            <a:endParaRPr lang="en-US" sz="1200" dirty="0">
              <a:latin typeface="Arial" panose="020B0604020202020204" pitchFamily="34"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FA5B1C4D-3A07-964C-AAA3-778F3EBD1681}" type="slidenum">
              <a:rPr lang="en-US" sz="1200">
                <a:latin typeface="Arial" panose="020B0604020202020204" pitchFamily="34" charset="0"/>
              </a:rPr>
              <a:pPr/>
              <a:t>26</a:t>
            </a:fld>
            <a:endParaRPr lang="en-US" sz="1200" dirty="0">
              <a:latin typeface="Arial" panose="020B0604020202020204" pitchFamily="34"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2361B09-833B-9742-9262-B1D62B98166A}" type="slidenum">
              <a:rPr lang="en-US" sz="1200">
                <a:latin typeface="Arial" panose="020B0604020202020204" pitchFamily="34" charset="0"/>
              </a:rPr>
              <a:pPr/>
              <a:t>27</a:t>
            </a:fld>
            <a:endParaRPr lang="en-US" sz="1200" dirty="0">
              <a:latin typeface="Arial" panose="020B0604020202020204" pitchFamily="34"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A3C164C-D748-4849-A279-D303A61470A8}" type="slidenum">
              <a:rPr lang="en-US" sz="1200">
                <a:latin typeface="Arial" panose="020B0604020202020204" pitchFamily="34" charset="0"/>
              </a:rPr>
              <a:pPr/>
              <a:t>28</a:t>
            </a:fld>
            <a:endParaRPr lang="en-US" sz="1200" dirty="0">
              <a:latin typeface="Arial" panose="020B0604020202020204" pitchFamily="34"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DD1C2EA-A886-8142-BBAE-B33FED74834A}" type="slidenum">
              <a:rPr lang="en-US" sz="1200">
                <a:latin typeface="Arial" panose="020B0604020202020204" pitchFamily="34" charset="0"/>
              </a:rPr>
              <a:pPr/>
              <a:t>29</a:t>
            </a:fld>
            <a:endParaRPr lang="en-US" sz="1200" dirty="0">
              <a:latin typeface="Arial" panose="020B0604020202020204" pitchFamily="34"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8BA724E-E4D4-DA46-AE39-5D5E2BAC1278}" type="slidenum">
              <a:rPr lang="en-US" sz="1200">
                <a:latin typeface="Arial" panose="020B0604020202020204" pitchFamily="34" charset="0"/>
              </a:rPr>
              <a:pPr/>
              <a:t>2</a:t>
            </a:fld>
            <a:endParaRPr lang="en-US" sz="1200" dirty="0">
              <a:latin typeface="Arial" panose="020B0604020202020204" pitchFamily="34"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7D54FD4B-0280-4545-8A92-D7CFD851A1A9}" type="slidenum">
              <a:rPr lang="en-US" sz="1200">
                <a:latin typeface="Arial" panose="020B0604020202020204" pitchFamily="34" charset="0"/>
              </a:rPr>
              <a:pPr/>
              <a:t>30</a:t>
            </a:fld>
            <a:endParaRPr lang="en-US" sz="1200" dirty="0">
              <a:latin typeface="Arial" panose="020B0604020202020204" pitchFamily="34"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7A2962D-CB85-BB4E-B197-0EF44A4E44A1}" type="slidenum">
              <a:rPr lang="en-US" sz="1200">
                <a:latin typeface="Arial" panose="020B0604020202020204" pitchFamily="34" charset="0"/>
              </a:rPr>
              <a:pPr/>
              <a:t>31</a:t>
            </a:fld>
            <a:endParaRPr lang="en-US" sz="1200" dirty="0">
              <a:latin typeface="Arial" panose="020B0604020202020204" pitchFamily="34"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495A502-8780-3D45-A6DC-619359598EEB}" type="slidenum">
              <a:rPr lang="en-US" sz="1200">
                <a:latin typeface="Arial" panose="020B0604020202020204" pitchFamily="34" charset="0"/>
              </a:rPr>
              <a:pPr/>
              <a:t>32</a:t>
            </a:fld>
            <a:endParaRPr lang="en-US" sz="1200" dirty="0">
              <a:latin typeface="Arial" panose="020B0604020202020204" pitchFamily="34"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B4DB98D-8C63-3F48-94E1-9F6360B47BA4}" type="slidenum">
              <a:rPr lang="en-US" sz="1200">
                <a:latin typeface="Arial" panose="020B0604020202020204" pitchFamily="34" charset="0"/>
              </a:rPr>
              <a:pPr/>
              <a:t>33</a:t>
            </a:fld>
            <a:endParaRPr lang="en-US" sz="1200" dirty="0">
              <a:latin typeface="Arial" panose="020B0604020202020204" pitchFamily="34"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OC Critical Studies in the OT Arabic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3B99B4C-2A9B-EA42-BBCE-62D093E7E456}" type="slidenum">
              <a:rPr lang="en-US" sz="1200">
                <a:latin typeface="Arial" panose="020B0604020202020204" pitchFamily="34" charset="0"/>
              </a:rPr>
              <a:pPr/>
              <a:t>5</a:t>
            </a:fld>
            <a:endParaRPr lang="en-US" sz="1200" dirty="0">
              <a:latin typeface="Arial" panose="020B0604020202020204" pitchFamily="34"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Lao-Tzu, Tao-te-ching.  Tr. Léon Wieger.  English version by Derek Bryce (Lampeter, UK: Llanerch Pub., 1991), 13; cited by Bill Cooper, After the Flood (Chichester, England: New Wine Press, 1995), 16.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0A7E323-DDAF-3748-8BB3-CBFCEBA4E048}" type="slidenum">
              <a:rPr lang="en-US" sz="1200">
                <a:latin typeface="Arial" panose="020B0604020202020204" pitchFamily="34" charset="0"/>
              </a:rPr>
              <a:pPr/>
              <a:t>6</a:t>
            </a:fld>
            <a:endParaRPr lang="en-US" sz="1200" dirty="0">
              <a:latin typeface="Arial" panose="020B0604020202020204" pitchFamily="34"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Hesiod.  Theogony, tr. Norman Brown (New York: Bobbs-Merrill, 1953), 15; cited by </a:t>
            </a:r>
            <a:r>
              <a:rPr lang="en-US">
                <a:latin typeface="Times" charset="0"/>
                <a:ea typeface="ＭＳ Ｐゴシック" charset="0"/>
                <a:cs typeface="ＭＳ Ｐゴシック" charset="0"/>
              </a:rPr>
              <a:t>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a:t>
            </a:r>
            <a:r>
              <a:rPr lang="en-US">
                <a:latin typeface="Times New Roman" charset="0"/>
                <a:ea typeface="ＭＳ Ｐゴシック" charset="0"/>
                <a:cs typeface="ＭＳ Ｐゴシック" charset="0"/>
              </a:rPr>
              <a:t>19.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C03FB4B-4B7F-3845-893A-6A9BCE80FED7}" type="slidenum">
              <a:rPr lang="en-US" sz="1200">
                <a:latin typeface="Arial" panose="020B0604020202020204" pitchFamily="34" charset="0"/>
              </a:rPr>
              <a:pPr/>
              <a:t>7</a:t>
            </a:fld>
            <a:endParaRPr lang="en-US" sz="1200" dirty="0">
              <a:latin typeface="Arial" panose="020B0604020202020204" pitchFamily="34"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Jonathan Barnes, Early Greek Philosophy (Harmondsworth, England: Penguin Classics, 1987), 95-97; cited by Cooper, 19.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B6F9E64-A2F6-9240-83A9-2668E6CC88E4}" type="slidenum">
              <a:rPr lang="en-US" sz="1200">
                <a:latin typeface="Arial" panose="020B0604020202020204" pitchFamily="34" charset="0"/>
              </a:rPr>
              <a:pPr/>
              <a:t>8</a:t>
            </a:fld>
            <a:endParaRPr lang="en-US" sz="1200" dirty="0">
              <a:latin typeface="Arial" panose="020B0604020202020204" pitchFamily="34" charset="0"/>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Plato, Timaeus and Criteas, tr. Desmond Lee (Harmondsworth, England: Penguin Classics, 1965), 42; cited by Cooper, 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6B01161-8A20-244D-924A-2B46BD258BA3}" type="slidenum">
              <a:rPr lang="en-US" sz="1200">
                <a:latin typeface="Arial" panose="020B0604020202020204" pitchFamily="34" charset="0"/>
              </a:rPr>
              <a:pPr/>
              <a:t>10</a:t>
            </a:fld>
            <a:endParaRPr lang="en-US" sz="1200" dirty="0">
              <a:latin typeface="Arial" panose="020B0604020202020204" pitchFamily="34"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Jonathan Barnes, </a:t>
            </a:r>
            <a:r>
              <a:rPr lang="en-US" i="1">
                <a:latin typeface="Times" charset="0"/>
                <a:ea typeface="ＭＳ Ｐゴシック" charset="0"/>
                <a:cs typeface="ＭＳ Ｐゴシック" charset="0"/>
              </a:rPr>
              <a:t>Early Greek Philosophy</a:t>
            </a:r>
            <a:r>
              <a:rPr lang="en-US">
                <a:latin typeface="Times" charset="0"/>
                <a:ea typeface="ＭＳ Ｐゴシック" charset="0"/>
                <a:cs typeface="ＭＳ Ｐゴシック" charset="0"/>
              </a:rPr>
              <a:t> (Harmondsworth, England: Penguin Classics, 1987), 73; cited by 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21.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90050A56-B579-6A4D-B777-E583BC6BE494}" type="slidenum">
              <a:rPr lang="en-US" sz="1200">
                <a:latin typeface="Arial" panose="020B0604020202020204" pitchFamily="34" charset="0"/>
              </a:rPr>
              <a:pPr/>
              <a:t>14</a:t>
            </a:fld>
            <a:endParaRPr lang="en-US" sz="1200" dirty="0">
              <a:latin typeface="Arial" panose="020B0604020202020204" pitchFamily="34"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D07F631E-2561-0440-A390-C3D41E3A5FED}" type="slidenum">
              <a:rPr lang="en-US" sz="1200">
                <a:latin typeface="Arial" panose="020B0604020202020204" pitchFamily="34" charset="0"/>
              </a:rPr>
              <a:pPr/>
              <a:t>15</a:t>
            </a:fld>
            <a:endParaRPr lang="en-US" sz="1200" dirty="0">
              <a:latin typeface="Arial" panose="020B0604020202020204" pitchFamily="34" charset="0"/>
            </a:endParaRPr>
          </a:p>
        </p:txBody>
      </p:sp>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b="1" i="0">
                <a:latin typeface="Arial" panose="020B0604020202020204" pitchFamily="34" charset="0"/>
              </a:defRPr>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b="1" i="0">
                <a:latin typeface="Arial" panose="020B0604020202020204" pitchFamily="34" charset="0"/>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b="1" i="0">
                <a:latin typeface="Arial" panose="020B0604020202020204" pitchFamily="34" charset="0"/>
              </a:defRPr>
            </a:lvl1pPr>
          </a:lstStyle>
          <a:p>
            <a:pPr>
              <a:defRPr/>
            </a:pPr>
            <a:fld id="{D967F01A-F147-1045-9653-AD5ACAE441B2}" type="slidenum">
              <a:rPr lang="en-US" smtClean="0"/>
              <a:pPr>
                <a:defRPr/>
              </a:pPr>
              <a:t>‹#›</a:t>
            </a:fld>
            <a:endParaRPr lang="en-US" dirty="0"/>
          </a:p>
        </p:txBody>
      </p:sp>
    </p:spTree>
    <p:extLst>
      <p:ext uri="{BB962C8B-B14F-4D97-AF65-F5344CB8AC3E}">
        <p14:creationId xmlns:p14="http://schemas.microsoft.com/office/powerpoint/2010/main" val="6353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6AB8E08E-7269-4F49-B993-3C0A4C885ECE}" type="slidenum">
              <a:rPr lang="en-US" smtClean="0"/>
              <a:pPr>
                <a:defRPr/>
              </a:pPr>
              <a:t>‹#›</a:t>
            </a:fld>
            <a:endParaRPr lang="en-US" dirty="0"/>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921195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3041DCA-11BF-3340-9741-4CF8E313A6E5}" type="slidenum">
              <a:rPr lang="en-US" smtClean="0"/>
              <a:pPr>
                <a:defRPr/>
              </a:pPr>
              <a:t>‹#›</a:t>
            </a:fld>
            <a:endParaRPr lang="en-US" dirty="0"/>
          </a:p>
        </p:txBody>
      </p:sp>
    </p:spTree>
    <p:extLst>
      <p:ext uri="{BB962C8B-B14F-4D97-AF65-F5344CB8AC3E}">
        <p14:creationId xmlns:p14="http://schemas.microsoft.com/office/powerpoint/2010/main" val="25736068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924050" cy="56388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1143000" y="457200"/>
            <a:ext cx="5619750" cy="56388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5F4D4C3-9568-F24E-9255-0EC9657187F0}" type="slidenum">
              <a:rPr lang="en-US" smtClean="0"/>
              <a:pPr>
                <a:defRPr/>
              </a:pPr>
              <a:t>‹#›</a:t>
            </a:fld>
            <a:endParaRPr lang="en-US" dirty="0"/>
          </a:p>
        </p:txBody>
      </p:sp>
    </p:spTree>
    <p:extLst>
      <p:ext uri="{BB962C8B-B14F-4D97-AF65-F5344CB8AC3E}">
        <p14:creationId xmlns:p14="http://schemas.microsoft.com/office/powerpoint/2010/main" val="12531690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1878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96B20-BB76-DA4C-99B9-02A493A98F77}" type="slidenum">
              <a:rPr lang="en-US"/>
              <a:pPr>
                <a:defRPr/>
              </a:pPr>
              <a:t>‹#›</a:t>
            </a:fld>
            <a:endParaRPr lang="en-US"/>
          </a:p>
        </p:txBody>
      </p:sp>
    </p:spTree>
    <p:extLst>
      <p:ext uri="{BB962C8B-B14F-4D97-AF65-F5344CB8AC3E}">
        <p14:creationId xmlns:p14="http://schemas.microsoft.com/office/powerpoint/2010/main" val="14417555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904A3-2212-974A-94F2-342D434B18AD}" type="slidenum">
              <a:rPr lang="en-US"/>
              <a:pPr>
                <a:defRPr/>
              </a:pPr>
              <a:t>‹#›</a:t>
            </a:fld>
            <a:endParaRPr lang="en-US"/>
          </a:p>
        </p:txBody>
      </p:sp>
    </p:spTree>
    <p:extLst>
      <p:ext uri="{BB962C8B-B14F-4D97-AF65-F5344CB8AC3E}">
        <p14:creationId xmlns:p14="http://schemas.microsoft.com/office/powerpoint/2010/main" val="42827069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8BF37-88AB-444F-9E8D-18DDFDE5B08E}" type="slidenum">
              <a:rPr lang="en-US"/>
              <a:pPr>
                <a:defRPr/>
              </a:pPr>
              <a:t>‹#›</a:t>
            </a:fld>
            <a:endParaRPr lang="en-US"/>
          </a:p>
        </p:txBody>
      </p:sp>
    </p:spTree>
    <p:extLst>
      <p:ext uri="{BB962C8B-B14F-4D97-AF65-F5344CB8AC3E}">
        <p14:creationId xmlns:p14="http://schemas.microsoft.com/office/powerpoint/2010/main" val="16416418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564645-AF65-964F-825B-341730518168}" type="slidenum">
              <a:rPr lang="en-US"/>
              <a:pPr>
                <a:defRPr/>
              </a:pPr>
              <a:t>‹#›</a:t>
            </a:fld>
            <a:endParaRPr lang="en-US"/>
          </a:p>
        </p:txBody>
      </p:sp>
    </p:spTree>
    <p:extLst>
      <p:ext uri="{BB962C8B-B14F-4D97-AF65-F5344CB8AC3E}">
        <p14:creationId xmlns:p14="http://schemas.microsoft.com/office/powerpoint/2010/main" val="15933495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74EA68-F4B5-5E49-A62B-DBD54E3C6ECD}" type="slidenum">
              <a:rPr lang="en-US"/>
              <a:pPr>
                <a:defRPr/>
              </a:pPr>
              <a:t>‹#›</a:t>
            </a:fld>
            <a:endParaRPr lang="en-US"/>
          </a:p>
        </p:txBody>
      </p:sp>
    </p:spTree>
    <p:extLst>
      <p:ext uri="{BB962C8B-B14F-4D97-AF65-F5344CB8AC3E}">
        <p14:creationId xmlns:p14="http://schemas.microsoft.com/office/powerpoint/2010/main" val="36152655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39EA19-93A3-9C49-9C9A-6A82930693C2}" type="slidenum">
              <a:rPr lang="en-US"/>
              <a:pPr>
                <a:defRPr/>
              </a:pPr>
              <a:t>‹#›</a:t>
            </a:fld>
            <a:endParaRPr lang="en-US"/>
          </a:p>
        </p:txBody>
      </p:sp>
    </p:spTree>
    <p:extLst>
      <p:ext uri="{BB962C8B-B14F-4D97-AF65-F5344CB8AC3E}">
        <p14:creationId xmlns:p14="http://schemas.microsoft.com/office/powerpoint/2010/main" val="4231204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34E5D4-D28C-9E42-B603-F2C584AFEFBB}" type="slidenum">
              <a:rPr lang="en-US"/>
              <a:pPr>
                <a:defRPr/>
              </a:pPr>
              <a:t>‹#›</a:t>
            </a:fld>
            <a:endParaRPr lang="en-US"/>
          </a:p>
        </p:txBody>
      </p:sp>
    </p:spTree>
    <p:extLst>
      <p:ext uri="{BB962C8B-B14F-4D97-AF65-F5344CB8AC3E}">
        <p14:creationId xmlns:p14="http://schemas.microsoft.com/office/powerpoint/2010/main" val="33330280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B0786-2E73-5242-8060-C12E98F8F20D}" type="slidenum">
              <a:rPr lang="en-US"/>
              <a:pPr>
                <a:defRPr/>
              </a:pPr>
              <a:t>‹#›</a:t>
            </a:fld>
            <a:endParaRPr lang="en-US"/>
          </a:p>
        </p:txBody>
      </p:sp>
    </p:spTree>
    <p:extLst>
      <p:ext uri="{BB962C8B-B14F-4D97-AF65-F5344CB8AC3E}">
        <p14:creationId xmlns:p14="http://schemas.microsoft.com/office/powerpoint/2010/main" val="360411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9217DC85-216D-194D-A1D9-2F41B3F06CC7}" type="slidenum">
              <a:rPr lang="en-US" smtClean="0"/>
              <a:pPr>
                <a:defRPr/>
              </a:pPr>
              <a:t>‹#›</a:t>
            </a:fld>
            <a:endParaRPr lang="en-US" dirty="0"/>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753914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17D2A-056E-8547-A9F9-6DA3533EB5DE}" type="slidenum">
              <a:rPr lang="en-US"/>
              <a:pPr>
                <a:defRPr/>
              </a:pPr>
              <a:t>‹#›</a:t>
            </a:fld>
            <a:endParaRPr lang="en-US"/>
          </a:p>
        </p:txBody>
      </p:sp>
    </p:spTree>
    <p:extLst>
      <p:ext uri="{BB962C8B-B14F-4D97-AF65-F5344CB8AC3E}">
        <p14:creationId xmlns:p14="http://schemas.microsoft.com/office/powerpoint/2010/main" val="26460967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351ED7-C376-7E48-A637-7FC730C770E6}" type="slidenum">
              <a:rPr lang="en-US"/>
              <a:pPr>
                <a:defRPr/>
              </a:pPr>
              <a:t>‹#›</a:t>
            </a:fld>
            <a:endParaRPr lang="en-US"/>
          </a:p>
        </p:txBody>
      </p:sp>
    </p:spTree>
    <p:extLst>
      <p:ext uri="{BB962C8B-B14F-4D97-AF65-F5344CB8AC3E}">
        <p14:creationId xmlns:p14="http://schemas.microsoft.com/office/powerpoint/2010/main" val="2853091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238F3-BBEB-634F-A049-25591CE442B8}" type="slidenum">
              <a:rPr lang="en-US"/>
              <a:pPr>
                <a:defRPr/>
              </a:pPr>
              <a:t>‹#›</a:t>
            </a:fld>
            <a:endParaRPr lang="en-US"/>
          </a:p>
        </p:txBody>
      </p:sp>
    </p:spTree>
    <p:extLst>
      <p:ext uri="{BB962C8B-B14F-4D97-AF65-F5344CB8AC3E}">
        <p14:creationId xmlns:p14="http://schemas.microsoft.com/office/powerpoint/2010/main" val="14426344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1676400" y="1752600"/>
            <a:ext cx="6781800" cy="1676400"/>
          </a:xfrm>
        </p:spPr>
        <p:txBody>
          <a:bodyPr/>
          <a:lstStyle>
            <a:lvl1pPr>
              <a:defRPr/>
            </a:lvl1pPr>
          </a:lstStyle>
          <a:p>
            <a:r>
              <a:rPr lang="en-US"/>
              <a:t>Click to edit Master title style</a:t>
            </a:r>
          </a:p>
        </p:txBody>
      </p:sp>
      <p:sp>
        <p:nvSpPr>
          <p:cNvPr id="125955" name="Rectangle 3"/>
          <p:cNvSpPr>
            <a:spLocks noGrp="1" noChangeArrowheads="1"/>
          </p:cNvSpPr>
          <p:nvPr>
            <p:ph type="subTitle" idx="1"/>
          </p:nvPr>
        </p:nvSpPr>
        <p:spPr>
          <a:xfrm>
            <a:off x="1676400" y="3733800"/>
            <a:ext cx="6781800" cy="1371600"/>
          </a:xfrm>
        </p:spPr>
        <p:txBody>
          <a:bodyPr/>
          <a:lstStyle>
            <a:lvl1pPr marL="0" indent="0" algn="r">
              <a:buFont typeface="Wingdings" pitchFamily="-112" charset="2"/>
              <a:buNone/>
              <a:defRPr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6453D-0C67-B64D-AF3A-55B2B51BE5DA}" type="slidenum">
              <a:rPr lang="en-US"/>
              <a:pPr>
                <a:defRPr/>
              </a:pPr>
              <a:t>‹#›</a:t>
            </a:fld>
            <a:endParaRPr lang="en-US"/>
          </a:p>
        </p:txBody>
      </p:sp>
    </p:spTree>
    <p:extLst>
      <p:ext uri="{BB962C8B-B14F-4D97-AF65-F5344CB8AC3E}">
        <p14:creationId xmlns:p14="http://schemas.microsoft.com/office/powerpoint/2010/main" val="24919591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626B4-3417-504E-8F74-05E1ACA33276}" type="slidenum">
              <a:rPr lang="en-US"/>
              <a:pPr>
                <a:defRPr/>
              </a:pPr>
              <a:t>‹#›</a:t>
            </a:fld>
            <a:endParaRPr lang="en-US"/>
          </a:p>
        </p:txBody>
      </p:sp>
    </p:spTree>
    <p:extLst>
      <p:ext uri="{BB962C8B-B14F-4D97-AF65-F5344CB8AC3E}">
        <p14:creationId xmlns:p14="http://schemas.microsoft.com/office/powerpoint/2010/main" val="514176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054C1-D446-4343-9B65-7932B2451EA0}" type="slidenum">
              <a:rPr lang="en-US"/>
              <a:pPr>
                <a:defRPr/>
              </a:pPr>
              <a:t>‹#›</a:t>
            </a:fld>
            <a:endParaRPr lang="en-US"/>
          </a:p>
        </p:txBody>
      </p:sp>
    </p:spTree>
    <p:extLst>
      <p:ext uri="{BB962C8B-B14F-4D97-AF65-F5344CB8AC3E}">
        <p14:creationId xmlns:p14="http://schemas.microsoft.com/office/powerpoint/2010/main" val="37117305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37263D-9377-AF43-A571-00374FFD27E6}" type="slidenum">
              <a:rPr lang="en-US"/>
              <a:pPr>
                <a:defRPr/>
              </a:pPr>
              <a:t>‹#›</a:t>
            </a:fld>
            <a:endParaRPr lang="en-US"/>
          </a:p>
        </p:txBody>
      </p:sp>
    </p:spTree>
    <p:extLst>
      <p:ext uri="{BB962C8B-B14F-4D97-AF65-F5344CB8AC3E}">
        <p14:creationId xmlns:p14="http://schemas.microsoft.com/office/powerpoint/2010/main" val="3781335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46C357-8376-CD43-A529-F6E0AB92E620}" type="slidenum">
              <a:rPr lang="en-US"/>
              <a:pPr>
                <a:defRPr/>
              </a:pPr>
              <a:t>‹#›</a:t>
            </a:fld>
            <a:endParaRPr lang="en-US"/>
          </a:p>
        </p:txBody>
      </p:sp>
    </p:spTree>
    <p:extLst>
      <p:ext uri="{BB962C8B-B14F-4D97-AF65-F5344CB8AC3E}">
        <p14:creationId xmlns:p14="http://schemas.microsoft.com/office/powerpoint/2010/main" val="977914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54F633-E711-8041-87C1-42D53FB444F2}" type="slidenum">
              <a:rPr lang="en-US"/>
              <a:pPr>
                <a:defRPr/>
              </a:pPr>
              <a:t>‹#›</a:t>
            </a:fld>
            <a:endParaRPr lang="en-US"/>
          </a:p>
        </p:txBody>
      </p:sp>
    </p:spTree>
    <p:extLst>
      <p:ext uri="{BB962C8B-B14F-4D97-AF65-F5344CB8AC3E}">
        <p14:creationId xmlns:p14="http://schemas.microsoft.com/office/powerpoint/2010/main" val="22197364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EB38D7-24B2-6C42-862B-E705E57D02D7}" type="slidenum">
              <a:rPr lang="en-US"/>
              <a:pPr>
                <a:defRPr/>
              </a:pPr>
              <a:t>‹#›</a:t>
            </a:fld>
            <a:endParaRPr lang="en-US"/>
          </a:p>
        </p:txBody>
      </p:sp>
    </p:spTree>
    <p:extLst>
      <p:ext uri="{BB962C8B-B14F-4D97-AF65-F5344CB8AC3E}">
        <p14:creationId xmlns:p14="http://schemas.microsoft.com/office/powerpoint/2010/main" val="289142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5E7A7F68-64BE-A34A-AB58-FD710F922298}" type="slidenum">
              <a:rPr lang="en-US" smtClean="0"/>
              <a:pPr>
                <a:defRPr/>
              </a:pPr>
              <a:t>‹#›</a:t>
            </a:fld>
            <a:endParaRPr lang="en-US" dirty="0"/>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8786695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8A9A5D-C8B0-EE4D-B88A-DA975B3152D9}" type="slidenum">
              <a:rPr lang="en-US"/>
              <a:pPr>
                <a:defRPr/>
              </a:pPr>
              <a:t>‹#›</a:t>
            </a:fld>
            <a:endParaRPr lang="en-US"/>
          </a:p>
        </p:txBody>
      </p:sp>
    </p:spTree>
    <p:extLst>
      <p:ext uri="{BB962C8B-B14F-4D97-AF65-F5344CB8AC3E}">
        <p14:creationId xmlns:p14="http://schemas.microsoft.com/office/powerpoint/2010/main" val="24787699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2EC35-E67E-EF46-8D36-F3ECC838A906}" type="slidenum">
              <a:rPr lang="en-US"/>
              <a:pPr>
                <a:defRPr/>
              </a:pPr>
              <a:t>‹#›</a:t>
            </a:fld>
            <a:endParaRPr lang="en-US"/>
          </a:p>
        </p:txBody>
      </p:sp>
    </p:spTree>
    <p:extLst>
      <p:ext uri="{BB962C8B-B14F-4D97-AF65-F5344CB8AC3E}">
        <p14:creationId xmlns:p14="http://schemas.microsoft.com/office/powerpoint/2010/main" val="2403483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3B5E8-DBC8-A646-B87A-0091305DC46F}" type="slidenum">
              <a:rPr lang="en-US"/>
              <a:pPr>
                <a:defRPr/>
              </a:pPr>
              <a:t>‹#›</a:t>
            </a:fld>
            <a:endParaRPr lang="en-US"/>
          </a:p>
        </p:txBody>
      </p:sp>
    </p:spTree>
    <p:extLst>
      <p:ext uri="{BB962C8B-B14F-4D97-AF65-F5344CB8AC3E}">
        <p14:creationId xmlns:p14="http://schemas.microsoft.com/office/powerpoint/2010/main" val="19881479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1B83C-970A-6140-B219-112AB7DDFC95}" type="slidenum">
              <a:rPr lang="en-US"/>
              <a:pPr>
                <a:defRPr/>
              </a:pPr>
              <a:t>‹#›</a:t>
            </a:fld>
            <a:endParaRPr lang="en-US"/>
          </a:p>
        </p:txBody>
      </p:sp>
    </p:spTree>
    <p:extLst>
      <p:ext uri="{BB962C8B-B14F-4D97-AF65-F5344CB8AC3E}">
        <p14:creationId xmlns:p14="http://schemas.microsoft.com/office/powerpoint/2010/main" val="14600648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2246313" y="1903413"/>
            <a:ext cx="4648200" cy="3048000"/>
          </a:xfrm>
        </p:spPr>
        <p:txBody>
          <a:bodyPr/>
          <a:lstStyle>
            <a:lvl1pPr>
              <a:defRPr/>
            </a:lvl1pPr>
          </a:lstStyle>
          <a:p>
            <a:r>
              <a:rPr lang="en-US"/>
              <a:t>Click to edit Master title style</a:t>
            </a:r>
          </a:p>
        </p:txBody>
      </p:sp>
      <p:sp>
        <p:nvSpPr>
          <p:cNvPr id="289795" name="Rectangle 3"/>
          <p:cNvSpPr>
            <a:spLocks noGrp="1" noChangeArrowheads="1"/>
          </p:cNvSpPr>
          <p:nvPr>
            <p:ph type="subTitle" idx="1"/>
          </p:nvPr>
        </p:nvSpPr>
        <p:spPr>
          <a:xfrm>
            <a:off x="1219200" y="5257800"/>
            <a:ext cx="6553200" cy="762000"/>
          </a:xfrm>
        </p:spPr>
        <p:txBody>
          <a:bodyPr/>
          <a:lstStyle>
            <a:lvl1pPr marL="0" indent="0" algn="ctr">
              <a:buFont typeface="Trebuchet MS" pitchFamily="-112" charset="0"/>
              <a:buNone/>
              <a:defRPr sz="2800">
                <a:solidFill>
                  <a:srgbClr val="000000"/>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B6F362-2590-3148-8E36-F1166453D7A4}" type="slidenum">
              <a:rPr lang="en-US"/>
              <a:pPr>
                <a:defRPr/>
              </a:pPr>
              <a:t>‹#›</a:t>
            </a:fld>
            <a:endParaRPr lang="en-US"/>
          </a:p>
        </p:txBody>
      </p:sp>
    </p:spTree>
    <p:extLst>
      <p:ext uri="{BB962C8B-B14F-4D97-AF65-F5344CB8AC3E}">
        <p14:creationId xmlns:p14="http://schemas.microsoft.com/office/powerpoint/2010/main" val="15621149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BD036-2524-3F42-A9B4-A5B58667A373}" type="slidenum">
              <a:rPr lang="en-US"/>
              <a:pPr>
                <a:defRPr/>
              </a:pPr>
              <a:t>‹#›</a:t>
            </a:fld>
            <a:endParaRPr lang="en-US"/>
          </a:p>
        </p:txBody>
      </p:sp>
    </p:spTree>
    <p:extLst>
      <p:ext uri="{BB962C8B-B14F-4D97-AF65-F5344CB8AC3E}">
        <p14:creationId xmlns:p14="http://schemas.microsoft.com/office/powerpoint/2010/main" val="5935312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531C0-092C-134D-83D0-728B507E7BA5}" type="slidenum">
              <a:rPr lang="en-US"/>
              <a:pPr>
                <a:defRPr/>
              </a:pPr>
              <a:t>‹#›</a:t>
            </a:fld>
            <a:endParaRPr lang="en-US"/>
          </a:p>
        </p:txBody>
      </p:sp>
    </p:spTree>
    <p:extLst>
      <p:ext uri="{BB962C8B-B14F-4D97-AF65-F5344CB8AC3E}">
        <p14:creationId xmlns:p14="http://schemas.microsoft.com/office/powerpoint/2010/main" val="39685985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4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FADF4-CB2C-AC42-ABE2-B06AB04E8AE8}" type="slidenum">
              <a:rPr lang="en-US"/>
              <a:pPr>
                <a:defRPr/>
              </a:pPr>
              <a:t>‹#›</a:t>
            </a:fld>
            <a:endParaRPr lang="en-US"/>
          </a:p>
        </p:txBody>
      </p:sp>
    </p:spTree>
    <p:extLst>
      <p:ext uri="{BB962C8B-B14F-4D97-AF65-F5344CB8AC3E}">
        <p14:creationId xmlns:p14="http://schemas.microsoft.com/office/powerpoint/2010/main" val="3823948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7FADD7-7870-A64B-B811-E7EFAF00AFAB}" type="slidenum">
              <a:rPr lang="en-US"/>
              <a:pPr>
                <a:defRPr/>
              </a:pPr>
              <a:t>‹#›</a:t>
            </a:fld>
            <a:endParaRPr lang="en-US"/>
          </a:p>
        </p:txBody>
      </p:sp>
    </p:spTree>
    <p:extLst>
      <p:ext uri="{BB962C8B-B14F-4D97-AF65-F5344CB8AC3E}">
        <p14:creationId xmlns:p14="http://schemas.microsoft.com/office/powerpoint/2010/main" val="41240137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4D7AC7-F902-8B4D-80ED-76B568831AFD}" type="slidenum">
              <a:rPr lang="en-US"/>
              <a:pPr>
                <a:defRPr/>
              </a:pPr>
              <a:t>‹#›</a:t>
            </a:fld>
            <a:endParaRPr lang="en-US"/>
          </a:p>
        </p:txBody>
      </p:sp>
    </p:spTree>
    <p:extLst>
      <p:ext uri="{BB962C8B-B14F-4D97-AF65-F5344CB8AC3E}">
        <p14:creationId xmlns:p14="http://schemas.microsoft.com/office/powerpoint/2010/main" val="230322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053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5053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27871A9-F4F1-5746-AE05-FBC100133ACF}" type="slidenum">
              <a:rPr lang="en-US"/>
              <a:pPr>
                <a:defRPr/>
              </a:pPr>
              <a:t>‹#›</a:t>
            </a:fld>
            <a:endParaRPr lang="en-US"/>
          </a:p>
        </p:txBody>
      </p:sp>
    </p:spTree>
    <p:extLst>
      <p:ext uri="{BB962C8B-B14F-4D97-AF65-F5344CB8AC3E}">
        <p14:creationId xmlns:p14="http://schemas.microsoft.com/office/powerpoint/2010/main" val="3748510760"/>
      </p:ext>
    </p:extLst>
  </p:cSld>
  <p:clrMapOvr>
    <a:masterClrMapping/>
  </p:clrMapOvr>
  <p:transition spd="med">
    <p:randomBar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2EDCF5-E582-A548-AC90-0A71EC3E4792}" type="slidenum">
              <a:rPr lang="en-US"/>
              <a:pPr>
                <a:defRPr/>
              </a:pPr>
              <a:t>‹#›</a:t>
            </a:fld>
            <a:endParaRPr lang="en-US"/>
          </a:p>
        </p:txBody>
      </p:sp>
    </p:spTree>
    <p:extLst>
      <p:ext uri="{BB962C8B-B14F-4D97-AF65-F5344CB8AC3E}">
        <p14:creationId xmlns:p14="http://schemas.microsoft.com/office/powerpoint/2010/main" val="38656704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C28A4A-8313-6940-99C9-5D8C79989410}" type="slidenum">
              <a:rPr lang="en-US"/>
              <a:pPr>
                <a:defRPr/>
              </a:pPr>
              <a:t>‹#›</a:t>
            </a:fld>
            <a:endParaRPr lang="en-US"/>
          </a:p>
        </p:txBody>
      </p:sp>
    </p:spTree>
    <p:extLst>
      <p:ext uri="{BB962C8B-B14F-4D97-AF65-F5344CB8AC3E}">
        <p14:creationId xmlns:p14="http://schemas.microsoft.com/office/powerpoint/2010/main" val="22841500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C80F02-CAA3-5045-A3C7-81164FC7B270}" type="slidenum">
              <a:rPr lang="en-US"/>
              <a:pPr>
                <a:defRPr/>
              </a:pPr>
              <a:t>‹#›</a:t>
            </a:fld>
            <a:endParaRPr lang="en-US"/>
          </a:p>
        </p:txBody>
      </p:sp>
    </p:spTree>
    <p:extLst>
      <p:ext uri="{BB962C8B-B14F-4D97-AF65-F5344CB8AC3E}">
        <p14:creationId xmlns:p14="http://schemas.microsoft.com/office/powerpoint/2010/main" val="34748262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B2888-1C4A-EE4D-A15E-95C22B5E49F2}" type="slidenum">
              <a:rPr lang="en-US"/>
              <a:pPr>
                <a:defRPr/>
              </a:pPr>
              <a:t>‹#›</a:t>
            </a:fld>
            <a:endParaRPr lang="en-US"/>
          </a:p>
        </p:txBody>
      </p:sp>
    </p:spTree>
    <p:extLst>
      <p:ext uri="{BB962C8B-B14F-4D97-AF65-F5344CB8AC3E}">
        <p14:creationId xmlns:p14="http://schemas.microsoft.com/office/powerpoint/2010/main" val="10239176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13" y="6096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413" y="6096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E19305-5126-4A46-AAE8-57B0AD5E2E1A}" type="slidenum">
              <a:rPr lang="en-US"/>
              <a:pPr>
                <a:defRPr/>
              </a:pPr>
              <a:t>‹#›</a:t>
            </a:fld>
            <a:endParaRPr lang="en-US"/>
          </a:p>
        </p:txBody>
      </p:sp>
    </p:spTree>
    <p:extLst>
      <p:ext uri="{BB962C8B-B14F-4D97-AF65-F5344CB8AC3E}">
        <p14:creationId xmlns:p14="http://schemas.microsoft.com/office/powerpoint/2010/main" val="22487082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1580B-1D3E-5C44-8181-94FFA6EE8867}" type="slidenum">
              <a:rPr lang="en-US"/>
              <a:pPr>
                <a:defRPr/>
              </a:pPr>
              <a:t>‹#›</a:t>
            </a:fld>
            <a:endParaRPr lang="en-US"/>
          </a:p>
        </p:txBody>
      </p:sp>
    </p:spTree>
    <p:extLst>
      <p:ext uri="{BB962C8B-B14F-4D97-AF65-F5344CB8AC3E}">
        <p14:creationId xmlns:p14="http://schemas.microsoft.com/office/powerpoint/2010/main" val="24399340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2AA4D-C817-A942-BCB7-40F4E5BC8B6E}" type="slidenum">
              <a:rPr lang="en-US"/>
              <a:pPr>
                <a:defRPr/>
              </a:pPr>
              <a:t>‹#›</a:t>
            </a:fld>
            <a:endParaRPr lang="en-US"/>
          </a:p>
        </p:txBody>
      </p:sp>
    </p:spTree>
    <p:extLst>
      <p:ext uri="{BB962C8B-B14F-4D97-AF65-F5344CB8AC3E}">
        <p14:creationId xmlns:p14="http://schemas.microsoft.com/office/powerpoint/2010/main" val="1690606678"/>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361A6-3B1B-6B43-8B59-871165EE90D1}" type="slidenum">
              <a:rPr lang="en-US"/>
              <a:pPr>
                <a:defRPr/>
              </a:pPr>
              <a:t>‹#›</a:t>
            </a:fld>
            <a:endParaRPr lang="en-US"/>
          </a:p>
        </p:txBody>
      </p:sp>
    </p:spTree>
    <p:extLst>
      <p:ext uri="{BB962C8B-B14F-4D97-AF65-F5344CB8AC3E}">
        <p14:creationId xmlns:p14="http://schemas.microsoft.com/office/powerpoint/2010/main" val="3238901116"/>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41161-5394-0047-B28B-ED89E74FC548}" type="slidenum">
              <a:rPr lang="en-US"/>
              <a:pPr>
                <a:defRPr/>
              </a:pPr>
              <a:t>‹#›</a:t>
            </a:fld>
            <a:endParaRPr lang="en-US"/>
          </a:p>
        </p:txBody>
      </p:sp>
    </p:spTree>
    <p:extLst>
      <p:ext uri="{BB962C8B-B14F-4D97-AF65-F5344CB8AC3E}">
        <p14:creationId xmlns:p14="http://schemas.microsoft.com/office/powerpoint/2010/main" val="4130938643"/>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05A9DE-2FE9-3240-8627-32F80E83450D}" type="slidenum">
              <a:rPr lang="en-US"/>
              <a:pPr>
                <a:defRPr/>
              </a:pPr>
              <a:t>‹#›</a:t>
            </a:fld>
            <a:endParaRPr lang="en-US"/>
          </a:p>
        </p:txBody>
      </p:sp>
    </p:spTree>
    <p:extLst>
      <p:ext uri="{BB962C8B-B14F-4D97-AF65-F5344CB8AC3E}">
        <p14:creationId xmlns:p14="http://schemas.microsoft.com/office/powerpoint/2010/main" val="1430983895"/>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2225A3-499E-9B40-9B72-96B0769C9806}" type="slidenum">
              <a:rPr lang="en-US"/>
              <a:pPr>
                <a:defRPr/>
              </a:pPr>
              <a:t>‹#›</a:t>
            </a:fld>
            <a:endParaRPr lang="en-US"/>
          </a:p>
        </p:txBody>
      </p:sp>
    </p:spTree>
    <p:extLst>
      <p:ext uri="{BB962C8B-B14F-4D97-AF65-F5344CB8AC3E}">
        <p14:creationId xmlns:p14="http://schemas.microsoft.com/office/powerpoint/2010/main" val="3970388906"/>
      </p:ext>
    </p:extLst>
  </p:cSld>
  <p:clrMapOvr>
    <a:masterClrMapping/>
  </p:clrMapOvr>
  <p:transition spd="med">
    <p:randomBar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0ABE2B-C13B-C74C-9C23-51373D9C0642}" type="slidenum">
              <a:rPr lang="en-US"/>
              <a:pPr>
                <a:defRPr/>
              </a:pPr>
              <a:t>‹#›</a:t>
            </a:fld>
            <a:endParaRPr lang="en-US"/>
          </a:p>
        </p:txBody>
      </p:sp>
    </p:spTree>
    <p:extLst>
      <p:ext uri="{BB962C8B-B14F-4D97-AF65-F5344CB8AC3E}">
        <p14:creationId xmlns:p14="http://schemas.microsoft.com/office/powerpoint/2010/main" val="2868182201"/>
      </p:ext>
    </p:extLst>
  </p:cSld>
  <p:clrMapOvr>
    <a:masterClrMapping/>
  </p:clrMapOvr>
  <p:transitio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8198F4-6C84-0F48-A438-077B8B7D1027}" type="slidenum">
              <a:rPr lang="en-US"/>
              <a:pPr>
                <a:defRPr/>
              </a:pPr>
              <a:t>‹#›</a:t>
            </a:fld>
            <a:endParaRPr lang="en-US"/>
          </a:p>
        </p:txBody>
      </p:sp>
    </p:spTree>
    <p:extLst>
      <p:ext uri="{BB962C8B-B14F-4D97-AF65-F5344CB8AC3E}">
        <p14:creationId xmlns:p14="http://schemas.microsoft.com/office/powerpoint/2010/main" val="3412192388"/>
      </p:ext>
    </p:extLst>
  </p:cSld>
  <p:clrMapOvr>
    <a:masterClrMapping/>
  </p:clrMapOvr>
  <p:transition spd="med">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DCB0C9-AA95-3D42-A6EB-379DAEDA9A80}" type="slidenum">
              <a:rPr lang="en-US"/>
              <a:pPr>
                <a:defRPr/>
              </a:pPr>
              <a:t>‹#›</a:t>
            </a:fld>
            <a:endParaRPr lang="en-US"/>
          </a:p>
        </p:txBody>
      </p:sp>
    </p:spTree>
    <p:extLst>
      <p:ext uri="{BB962C8B-B14F-4D97-AF65-F5344CB8AC3E}">
        <p14:creationId xmlns:p14="http://schemas.microsoft.com/office/powerpoint/2010/main" val="351724550"/>
      </p:ext>
    </p:extLst>
  </p:cSld>
  <p:clrMapOvr>
    <a:masterClrMapping/>
  </p:clrMapOvr>
  <p:transition spd="med">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18214-1029-5B4E-9C2B-5786A512BFB9}" type="slidenum">
              <a:rPr lang="en-US"/>
              <a:pPr>
                <a:defRPr/>
              </a:pPr>
              <a:t>‹#›</a:t>
            </a:fld>
            <a:endParaRPr lang="en-US"/>
          </a:p>
        </p:txBody>
      </p:sp>
    </p:spTree>
    <p:extLst>
      <p:ext uri="{BB962C8B-B14F-4D97-AF65-F5344CB8AC3E}">
        <p14:creationId xmlns:p14="http://schemas.microsoft.com/office/powerpoint/2010/main" val="1273953863"/>
      </p:ext>
    </p:extLst>
  </p:cSld>
  <p:clrMapOvr>
    <a:masterClrMapping/>
  </p:clrMapOvr>
  <p:transition spd="med">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3C4252-6E52-4F4E-A193-67F2339BC7DD}" type="slidenum">
              <a:rPr lang="en-US"/>
              <a:pPr>
                <a:defRPr/>
              </a:pPr>
              <a:t>‹#›</a:t>
            </a:fld>
            <a:endParaRPr lang="en-US"/>
          </a:p>
        </p:txBody>
      </p:sp>
    </p:spTree>
    <p:extLst>
      <p:ext uri="{BB962C8B-B14F-4D97-AF65-F5344CB8AC3E}">
        <p14:creationId xmlns:p14="http://schemas.microsoft.com/office/powerpoint/2010/main" val="3496696736"/>
      </p:ext>
    </p:extLst>
  </p:cSld>
  <p:clrMapOvr>
    <a:masterClrMapping/>
  </p:clrMapOvr>
  <p:transition spd="med">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80A70-FE03-604E-9A35-DF0E22314DD9}" type="slidenum">
              <a:rPr lang="en-US"/>
              <a:pPr>
                <a:defRPr/>
              </a:pPr>
              <a:t>‹#›</a:t>
            </a:fld>
            <a:endParaRPr lang="en-US"/>
          </a:p>
        </p:txBody>
      </p:sp>
    </p:spTree>
    <p:extLst>
      <p:ext uri="{BB962C8B-B14F-4D97-AF65-F5344CB8AC3E}">
        <p14:creationId xmlns:p14="http://schemas.microsoft.com/office/powerpoint/2010/main" val="393288433"/>
      </p:ext>
    </p:extLst>
  </p:cSld>
  <p:clrMapOvr>
    <a:masterClrMapping/>
  </p:clrMapOvr>
  <p:transition spd="med">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0605-D983-1B40-94BF-E628D83E9354}" type="slidenum">
              <a:rPr lang="en-US"/>
              <a:pPr>
                <a:defRPr/>
              </a:pPr>
              <a:t>‹#›</a:t>
            </a:fld>
            <a:endParaRPr lang="en-US"/>
          </a:p>
        </p:txBody>
      </p:sp>
    </p:spTree>
    <p:extLst>
      <p:ext uri="{BB962C8B-B14F-4D97-AF65-F5344CB8AC3E}">
        <p14:creationId xmlns:p14="http://schemas.microsoft.com/office/powerpoint/2010/main" val="4061926321"/>
      </p:ext>
    </p:extLst>
  </p:cSld>
  <p:clrMapOvr>
    <a:masterClrMapping/>
  </p:clrMapOvr>
  <p:transition spd="med">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16210964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12617869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78337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302F92A-9EEE-5547-9125-7D785D20968C}" type="slidenum">
              <a:rPr lang="en-US"/>
              <a:pPr>
                <a:defRPr/>
              </a:pPr>
              <a:t>‹#›</a:t>
            </a:fld>
            <a:endParaRPr lang="en-US"/>
          </a:p>
        </p:txBody>
      </p:sp>
    </p:spTree>
    <p:extLst>
      <p:ext uri="{BB962C8B-B14F-4D97-AF65-F5344CB8AC3E}">
        <p14:creationId xmlns:p14="http://schemas.microsoft.com/office/powerpoint/2010/main" val="203075057"/>
      </p:ext>
    </p:extLst>
  </p:cSld>
  <p:clrMapOvr>
    <a:masterClrMapping/>
  </p:clrMapOvr>
  <p:transition spd="med">
    <p:randomBar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18675670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10349476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34656990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13004904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8369984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38764616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5586271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407275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DFB471F-98E8-964B-901B-10C9149587B8}" type="slidenum">
              <a:rPr lang="en-US"/>
              <a:pPr>
                <a:defRPr/>
              </a:pPr>
              <a:t>‹#›</a:t>
            </a:fld>
            <a:endParaRPr lang="en-US"/>
          </a:p>
        </p:txBody>
      </p:sp>
    </p:spTree>
    <p:extLst>
      <p:ext uri="{BB962C8B-B14F-4D97-AF65-F5344CB8AC3E}">
        <p14:creationId xmlns:p14="http://schemas.microsoft.com/office/powerpoint/2010/main" val="504140258"/>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D1C225CC-13F6-5941-B639-582029436700}" type="slidenum">
              <a:rPr lang="en-US"/>
              <a:pPr>
                <a:defRPr/>
              </a:pPr>
              <a:t>‹#›</a:t>
            </a:fld>
            <a:endParaRPr lang="en-US"/>
          </a:p>
        </p:txBody>
      </p:sp>
    </p:spTree>
    <p:extLst>
      <p:ext uri="{BB962C8B-B14F-4D97-AF65-F5344CB8AC3E}">
        <p14:creationId xmlns:p14="http://schemas.microsoft.com/office/powerpoint/2010/main" val="336036242"/>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88C5262-6FA2-7D40-A99B-1D16BFA21C6B}" type="slidenum">
              <a:rPr lang="en-US"/>
              <a:pPr>
                <a:defRPr/>
              </a:pPr>
              <a:t>‹#›</a:t>
            </a:fld>
            <a:endParaRPr lang="en-US"/>
          </a:p>
        </p:txBody>
      </p:sp>
    </p:spTree>
    <p:extLst>
      <p:ext uri="{BB962C8B-B14F-4D97-AF65-F5344CB8AC3E}">
        <p14:creationId xmlns:p14="http://schemas.microsoft.com/office/powerpoint/2010/main" val="1621129134"/>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503C5A6-CC19-6D44-B839-80B0E65C663F}" type="slidenum">
              <a:rPr lang="en-US"/>
              <a:pPr>
                <a:defRPr/>
              </a:pPr>
              <a:t>‹#›</a:t>
            </a:fld>
            <a:endParaRPr lang="en-US"/>
          </a:p>
        </p:txBody>
      </p:sp>
    </p:spTree>
    <p:extLst>
      <p:ext uri="{BB962C8B-B14F-4D97-AF65-F5344CB8AC3E}">
        <p14:creationId xmlns:p14="http://schemas.microsoft.com/office/powerpoint/2010/main" val="214316784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E7EED481-A77A-0C4F-92E7-DB8C6FA7B066}" type="slidenum">
              <a:rPr lang="en-US" smtClean="0"/>
              <a:pPr>
                <a:defRPr/>
              </a:pPr>
              <a:t>‹#›</a:t>
            </a:fld>
            <a:endParaRPr lang="en-US" dirty="0"/>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49444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B61A27B-B303-B442-9785-E95765371CB2}" type="slidenum">
              <a:rPr lang="en-US"/>
              <a:pPr>
                <a:defRPr/>
              </a:pPr>
              <a:t>‹#›</a:t>
            </a:fld>
            <a:endParaRPr lang="en-US"/>
          </a:p>
        </p:txBody>
      </p:sp>
    </p:spTree>
    <p:extLst>
      <p:ext uri="{BB962C8B-B14F-4D97-AF65-F5344CB8AC3E}">
        <p14:creationId xmlns:p14="http://schemas.microsoft.com/office/powerpoint/2010/main" val="3072680852"/>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293238A-580B-7043-82B0-E3AD88BA42DB}" type="slidenum">
              <a:rPr lang="en-US"/>
              <a:pPr>
                <a:defRPr/>
              </a:pPr>
              <a:t>‹#›</a:t>
            </a:fld>
            <a:endParaRPr lang="en-US"/>
          </a:p>
        </p:txBody>
      </p:sp>
    </p:spTree>
    <p:extLst>
      <p:ext uri="{BB962C8B-B14F-4D97-AF65-F5344CB8AC3E}">
        <p14:creationId xmlns:p14="http://schemas.microsoft.com/office/powerpoint/2010/main" val="1468933251"/>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7444BEA-DB2E-8446-B6DC-6FB5BC6FE2D6}" type="slidenum">
              <a:rPr lang="en-US"/>
              <a:pPr>
                <a:defRPr/>
              </a:pPr>
              <a:t>‹#›</a:t>
            </a:fld>
            <a:endParaRPr lang="en-US"/>
          </a:p>
        </p:txBody>
      </p:sp>
    </p:spTree>
    <p:extLst>
      <p:ext uri="{BB962C8B-B14F-4D97-AF65-F5344CB8AC3E}">
        <p14:creationId xmlns:p14="http://schemas.microsoft.com/office/powerpoint/2010/main" val="1889482690"/>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2BD68F8-7078-4F4A-8E6A-9940FD11E16E}" type="slidenum">
              <a:rPr lang="en-US"/>
              <a:pPr>
                <a:defRPr/>
              </a:pPr>
              <a:t>‹#›</a:t>
            </a:fld>
            <a:endParaRPr lang="en-US"/>
          </a:p>
        </p:txBody>
      </p:sp>
    </p:spTree>
    <p:extLst>
      <p:ext uri="{BB962C8B-B14F-4D97-AF65-F5344CB8AC3E}">
        <p14:creationId xmlns:p14="http://schemas.microsoft.com/office/powerpoint/2010/main" val="2926845321"/>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4393CF-0D3D-1745-960C-55675B9390F3}" type="slidenum">
              <a:rPr lang="en-US"/>
              <a:pPr>
                <a:defRPr/>
              </a:pPr>
              <a:t>‹#›</a:t>
            </a:fld>
            <a:endParaRPr lang="en-US"/>
          </a:p>
        </p:txBody>
      </p:sp>
    </p:spTree>
    <p:extLst>
      <p:ext uri="{BB962C8B-B14F-4D97-AF65-F5344CB8AC3E}">
        <p14:creationId xmlns:p14="http://schemas.microsoft.com/office/powerpoint/2010/main" val="1203028423"/>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2BF9D-A485-474A-A8D5-9B6DDF65D3E6}" type="slidenum">
              <a:rPr lang="en-US"/>
              <a:pPr>
                <a:defRPr/>
              </a:pPr>
              <a:t>‹#›</a:t>
            </a:fld>
            <a:endParaRPr lang="en-US"/>
          </a:p>
        </p:txBody>
      </p:sp>
    </p:spTree>
    <p:extLst>
      <p:ext uri="{BB962C8B-B14F-4D97-AF65-F5344CB8AC3E}">
        <p14:creationId xmlns:p14="http://schemas.microsoft.com/office/powerpoint/2010/main" val="1934659036"/>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C9332-B973-3B44-A23C-E80C74531C6A}" type="slidenum">
              <a:rPr lang="en-US"/>
              <a:pPr>
                <a:defRPr/>
              </a:pPr>
              <a:t>‹#›</a:t>
            </a:fld>
            <a:endParaRPr lang="en-US"/>
          </a:p>
        </p:txBody>
      </p:sp>
    </p:spTree>
    <p:extLst>
      <p:ext uri="{BB962C8B-B14F-4D97-AF65-F5344CB8AC3E}">
        <p14:creationId xmlns:p14="http://schemas.microsoft.com/office/powerpoint/2010/main" val="345294563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066A13-F296-F749-AA45-6A27C9A975B8}" type="slidenum">
              <a:rPr lang="en-US"/>
              <a:pPr>
                <a:defRPr/>
              </a:pPr>
              <a:t>‹#›</a:t>
            </a:fld>
            <a:endParaRPr lang="en-US"/>
          </a:p>
        </p:txBody>
      </p:sp>
    </p:spTree>
    <p:extLst>
      <p:ext uri="{BB962C8B-B14F-4D97-AF65-F5344CB8AC3E}">
        <p14:creationId xmlns:p14="http://schemas.microsoft.com/office/powerpoint/2010/main" val="3495350994"/>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D9A04E-DE41-5241-AD20-5C101BD5E0DF}" type="slidenum">
              <a:rPr lang="en-US"/>
              <a:pPr>
                <a:defRPr/>
              </a:pPr>
              <a:t>‹#›</a:t>
            </a:fld>
            <a:endParaRPr lang="en-US"/>
          </a:p>
        </p:txBody>
      </p:sp>
    </p:spTree>
    <p:extLst>
      <p:ext uri="{BB962C8B-B14F-4D97-AF65-F5344CB8AC3E}">
        <p14:creationId xmlns:p14="http://schemas.microsoft.com/office/powerpoint/2010/main" val="543890718"/>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773DEF-725D-9643-849A-809043B3D45A}" type="slidenum">
              <a:rPr lang="en-US"/>
              <a:pPr>
                <a:defRPr/>
              </a:pPr>
              <a:t>‹#›</a:t>
            </a:fld>
            <a:endParaRPr lang="en-US"/>
          </a:p>
        </p:txBody>
      </p:sp>
    </p:spTree>
    <p:extLst>
      <p:ext uri="{BB962C8B-B14F-4D97-AF65-F5344CB8AC3E}">
        <p14:creationId xmlns:p14="http://schemas.microsoft.com/office/powerpoint/2010/main" val="605934119"/>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048140E9-2685-D24A-91A6-46C3A64C3B81}" type="slidenum">
              <a:rPr lang="en-US" smtClean="0"/>
              <a:pPr>
                <a:defRPr/>
              </a:pPr>
              <a:t>‹#›</a:t>
            </a:fld>
            <a:endParaRPr lang="en-US" dirty="0"/>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367017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F29985-2F76-5042-83FB-D2AD73FEA98A}" type="slidenum">
              <a:rPr lang="en-US"/>
              <a:pPr>
                <a:defRPr/>
              </a:pPr>
              <a:t>‹#›</a:t>
            </a:fld>
            <a:endParaRPr lang="en-US"/>
          </a:p>
        </p:txBody>
      </p:sp>
    </p:spTree>
    <p:extLst>
      <p:ext uri="{BB962C8B-B14F-4D97-AF65-F5344CB8AC3E}">
        <p14:creationId xmlns:p14="http://schemas.microsoft.com/office/powerpoint/2010/main" val="1487438096"/>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945FD-39CF-D943-B01B-AAA612AABB54}" type="slidenum">
              <a:rPr lang="en-US"/>
              <a:pPr>
                <a:defRPr/>
              </a:pPr>
              <a:t>‹#›</a:t>
            </a:fld>
            <a:endParaRPr lang="en-US"/>
          </a:p>
        </p:txBody>
      </p:sp>
    </p:spTree>
    <p:extLst>
      <p:ext uri="{BB962C8B-B14F-4D97-AF65-F5344CB8AC3E}">
        <p14:creationId xmlns:p14="http://schemas.microsoft.com/office/powerpoint/2010/main" val="3027354722"/>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F535E-0AF9-B742-BBB5-41D392D098DE}" type="slidenum">
              <a:rPr lang="en-US"/>
              <a:pPr>
                <a:defRPr/>
              </a:pPr>
              <a:t>‹#›</a:t>
            </a:fld>
            <a:endParaRPr lang="en-US"/>
          </a:p>
        </p:txBody>
      </p:sp>
    </p:spTree>
    <p:extLst>
      <p:ext uri="{BB962C8B-B14F-4D97-AF65-F5344CB8AC3E}">
        <p14:creationId xmlns:p14="http://schemas.microsoft.com/office/powerpoint/2010/main" val="636179840"/>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5C7F2-BA47-CB4E-BFD1-DDC8561822A8}" type="slidenum">
              <a:rPr lang="en-US"/>
              <a:pPr>
                <a:defRPr/>
              </a:pPr>
              <a:t>‹#›</a:t>
            </a:fld>
            <a:endParaRPr lang="en-US"/>
          </a:p>
        </p:txBody>
      </p:sp>
    </p:spTree>
    <p:extLst>
      <p:ext uri="{BB962C8B-B14F-4D97-AF65-F5344CB8AC3E}">
        <p14:creationId xmlns:p14="http://schemas.microsoft.com/office/powerpoint/2010/main" val="1788380292"/>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565BC-F1AB-0F41-99FB-09D13A16572C}" type="slidenum">
              <a:rPr lang="en-US"/>
              <a:pPr>
                <a:defRPr/>
              </a:pPr>
              <a:t>‹#›</a:t>
            </a:fld>
            <a:endParaRPr lang="en-US"/>
          </a:p>
        </p:txBody>
      </p:sp>
    </p:spTree>
    <p:extLst>
      <p:ext uri="{BB962C8B-B14F-4D97-AF65-F5344CB8AC3E}">
        <p14:creationId xmlns:p14="http://schemas.microsoft.com/office/powerpoint/2010/main" val="4251850942"/>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E00675-FD28-1E47-9D48-8C8BCB731557}" type="slidenum">
              <a:rPr lang="en-US"/>
              <a:pPr>
                <a:defRPr/>
              </a:pPr>
              <a:t>‹#›</a:t>
            </a:fld>
            <a:endParaRPr lang="en-US"/>
          </a:p>
        </p:txBody>
      </p:sp>
    </p:spTree>
    <p:extLst>
      <p:ext uri="{BB962C8B-B14F-4D97-AF65-F5344CB8AC3E}">
        <p14:creationId xmlns:p14="http://schemas.microsoft.com/office/powerpoint/2010/main" val="4256476985"/>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DE13E2D-A192-AA41-8627-75EEA4CE64FB}" type="slidenum">
              <a:rPr lang="en-US" smtClean="0"/>
              <a:pPr>
                <a:defRPr/>
              </a:pPr>
              <a:t>‹#›</a:t>
            </a:fld>
            <a:endParaRPr lang="en-US" dirty="0"/>
          </a:p>
        </p:txBody>
      </p:sp>
    </p:spTree>
    <p:extLst>
      <p:ext uri="{BB962C8B-B14F-4D97-AF65-F5344CB8AC3E}">
        <p14:creationId xmlns:p14="http://schemas.microsoft.com/office/powerpoint/2010/main" val="2222948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F0FC20B-16C7-9242-9C87-3B2AB9A17733}" type="slidenum">
              <a:rPr lang="en-US" smtClean="0"/>
              <a:pPr>
                <a:defRPr/>
              </a:pPr>
              <a:t>‹#›</a:t>
            </a:fld>
            <a:endParaRPr lang="en-US" dirty="0"/>
          </a:p>
        </p:txBody>
      </p:sp>
    </p:spTree>
    <p:extLst>
      <p:ext uri="{BB962C8B-B14F-4D97-AF65-F5344CB8AC3E}">
        <p14:creationId xmlns:p14="http://schemas.microsoft.com/office/powerpoint/2010/main" val="268546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7AB2AAA-2860-9A42-9372-57711C02D0A2}" type="slidenum">
              <a:rPr lang="en-US" smtClean="0"/>
              <a:pPr>
                <a:defRPr/>
              </a:pPr>
              <a:t>‹#›</a:t>
            </a:fld>
            <a:endParaRPr lang="en-US" dirty="0"/>
          </a:p>
        </p:txBody>
      </p:sp>
    </p:spTree>
    <p:extLst>
      <p:ext uri="{BB962C8B-B14F-4D97-AF65-F5344CB8AC3E}">
        <p14:creationId xmlns:p14="http://schemas.microsoft.com/office/powerpoint/2010/main" val="277996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A1A4BE5-1431-504C-8A4D-E80E3111CD47}" type="slidenum">
              <a:rPr lang="en-US" smtClean="0"/>
              <a:pPr>
                <a:defRPr/>
              </a:pPr>
              <a:t>‹#›</a:t>
            </a:fld>
            <a:endParaRPr lang="en-US" dirty="0"/>
          </a:p>
        </p:txBody>
      </p:sp>
    </p:spTree>
    <p:extLst>
      <p:ext uri="{BB962C8B-B14F-4D97-AF65-F5344CB8AC3E}">
        <p14:creationId xmlns:p14="http://schemas.microsoft.com/office/powerpoint/2010/main" val="2984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53D5AAA-93A6-6544-A5C6-CED1C675818F}" type="slidenum">
              <a:rPr lang="en-US" smtClean="0"/>
              <a:pPr>
                <a:defRPr/>
              </a:pPr>
              <a:t>‹#›</a:t>
            </a:fld>
            <a:endParaRPr lang="en-US" dirty="0"/>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427909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4850497-7AD8-3A47-8886-C35B03117386}" type="slidenum">
              <a:rPr lang="en-US" smtClean="0"/>
              <a:pPr>
                <a:defRPr/>
              </a:pPr>
              <a:t>‹#›</a:t>
            </a:fld>
            <a:endParaRPr lang="en-US" dirty="0"/>
          </a:p>
        </p:txBody>
      </p:sp>
    </p:spTree>
    <p:extLst>
      <p:ext uri="{BB962C8B-B14F-4D97-AF65-F5344CB8AC3E}">
        <p14:creationId xmlns:p14="http://schemas.microsoft.com/office/powerpoint/2010/main" val="3648235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3EBCDD4-9A7B-964D-A4BD-0F6D7A77B9FC}" type="slidenum">
              <a:rPr lang="en-US" smtClean="0"/>
              <a:pPr>
                <a:defRPr/>
              </a:pPr>
              <a:t>‹#›</a:t>
            </a:fld>
            <a:endParaRPr lang="en-US" dirty="0"/>
          </a:p>
        </p:txBody>
      </p:sp>
    </p:spTree>
    <p:extLst>
      <p:ext uri="{BB962C8B-B14F-4D97-AF65-F5344CB8AC3E}">
        <p14:creationId xmlns:p14="http://schemas.microsoft.com/office/powerpoint/2010/main" val="1708436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B4A0A09-8698-0E4D-BEED-4FEEDFFC7AD2}" type="slidenum">
              <a:rPr lang="en-US" smtClean="0"/>
              <a:pPr>
                <a:defRPr/>
              </a:pPr>
              <a:t>‹#›</a:t>
            </a:fld>
            <a:endParaRPr lang="en-US" dirty="0"/>
          </a:p>
        </p:txBody>
      </p:sp>
    </p:spTree>
    <p:extLst>
      <p:ext uri="{BB962C8B-B14F-4D97-AF65-F5344CB8AC3E}">
        <p14:creationId xmlns:p14="http://schemas.microsoft.com/office/powerpoint/2010/main" val="2336288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93F6E2C-B6BD-9E4D-99DB-9C0E036CB468}" type="slidenum">
              <a:rPr lang="en-US" smtClean="0"/>
              <a:pPr>
                <a:defRPr/>
              </a:pPr>
              <a:t>‹#›</a:t>
            </a:fld>
            <a:endParaRPr lang="en-US" dirty="0"/>
          </a:p>
        </p:txBody>
      </p:sp>
    </p:spTree>
    <p:extLst>
      <p:ext uri="{BB962C8B-B14F-4D97-AF65-F5344CB8AC3E}">
        <p14:creationId xmlns:p14="http://schemas.microsoft.com/office/powerpoint/2010/main" val="580605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EFC41B2-A73E-C040-B5DD-0A1BCB7C8462}" type="slidenum">
              <a:rPr lang="en-US" smtClean="0"/>
              <a:pPr>
                <a:defRPr/>
              </a:pPr>
              <a:t>‹#›</a:t>
            </a:fld>
            <a:endParaRPr lang="en-US" dirty="0"/>
          </a:p>
        </p:txBody>
      </p:sp>
    </p:spTree>
    <p:extLst>
      <p:ext uri="{BB962C8B-B14F-4D97-AF65-F5344CB8AC3E}">
        <p14:creationId xmlns:p14="http://schemas.microsoft.com/office/powerpoint/2010/main" val="156849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955680F-694A-0F43-BA27-ADB0A5E0D66B}" type="slidenum">
              <a:rPr lang="en-US" smtClean="0"/>
              <a:pPr>
                <a:defRPr/>
              </a:pPr>
              <a:t>‹#›</a:t>
            </a:fld>
            <a:endParaRPr lang="en-US" dirty="0"/>
          </a:p>
        </p:txBody>
      </p:sp>
    </p:spTree>
    <p:extLst>
      <p:ext uri="{BB962C8B-B14F-4D97-AF65-F5344CB8AC3E}">
        <p14:creationId xmlns:p14="http://schemas.microsoft.com/office/powerpoint/2010/main" val="182029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915153F-58CA-1847-A933-587EC56718DD}" type="slidenum">
              <a:rPr lang="en-US" smtClean="0"/>
              <a:pPr>
                <a:defRPr/>
              </a:pPr>
              <a:t>‹#›</a:t>
            </a:fld>
            <a:endParaRPr lang="en-US" dirty="0"/>
          </a:p>
        </p:txBody>
      </p:sp>
    </p:spTree>
    <p:extLst>
      <p:ext uri="{BB962C8B-B14F-4D97-AF65-F5344CB8AC3E}">
        <p14:creationId xmlns:p14="http://schemas.microsoft.com/office/powerpoint/2010/main" val="2747618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EBF5ED-B907-8148-8316-44829318E3A8}" type="slidenum">
              <a:rPr lang="en-US"/>
              <a:pPr>
                <a:defRPr/>
              </a:pPr>
              <a:t>‹#›</a:t>
            </a:fld>
            <a:endParaRPr lang="en-US"/>
          </a:p>
        </p:txBody>
      </p:sp>
    </p:spTree>
    <p:extLst>
      <p:ext uri="{BB962C8B-B14F-4D97-AF65-F5344CB8AC3E}">
        <p14:creationId xmlns:p14="http://schemas.microsoft.com/office/powerpoint/2010/main" val="3271616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77061-1803-744A-9137-8AB27CF34D5B}" type="slidenum">
              <a:rPr lang="en-US"/>
              <a:pPr>
                <a:defRPr/>
              </a:pPr>
              <a:t>‹#›</a:t>
            </a:fld>
            <a:endParaRPr lang="en-US"/>
          </a:p>
        </p:txBody>
      </p:sp>
    </p:spTree>
    <p:extLst>
      <p:ext uri="{BB962C8B-B14F-4D97-AF65-F5344CB8AC3E}">
        <p14:creationId xmlns:p14="http://schemas.microsoft.com/office/powerpoint/2010/main" val="3050403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A94DD8-0387-E344-B559-E49A20002975}" type="slidenum">
              <a:rPr lang="en-US"/>
              <a:pPr>
                <a:defRPr/>
              </a:pPr>
              <a:t>‹#›</a:t>
            </a:fld>
            <a:endParaRPr lang="en-US"/>
          </a:p>
        </p:txBody>
      </p:sp>
    </p:spTree>
    <p:extLst>
      <p:ext uri="{BB962C8B-B14F-4D97-AF65-F5344CB8AC3E}">
        <p14:creationId xmlns:p14="http://schemas.microsoft.com/office/powerpoint/2010/main" val="324718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C6B3BB9B-6565-0C47-999F-00ED3CA772FD}" type="slidenum">
              <a:rPr lang="en-US" smtClean="0"/>
              <a:pPr>
                <a:defRPr/>
              </a:pPr>
              <a:t>‹#›</a:t>
            </a:fld>
            <a:endParaRPr lang="en-US" dirty="0"/>
          </a:p>
        </p:txBody>
      </p:sp>
      <p:sp>
        <p:nvSpPr>
          <p:cNvPr id="9"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490499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6A652-E594-1E4F-8BC1-AD8BCAA6DC74}" type="slidenum">
              <a:rPr lang="en-US"/>
              <a:pPr>
                <a:defRPr/>
              </a:pPr>
              <a:t>‹#›</a:t>
            </a:fld>
            <a:endParaRPr lang="en-US"/>
          </a:p>
        </p:txBody>
      </p:sp>
    </p:spTree>
    <p:extLst>
      <p:ext uri="{BB962C8B-B14F-4D97-AF65-F5344CB8AC3E}">
        <p14:creationId xmlns:p14="http://schemas.microsoft.com/office/powerpoint/2010/main" val="267471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71E20A-CC42-B647-9B5B-D0051A7DBB22}" type="slidenum">
              <a:rPr lang="en-US"/>
              <a:pPr>
                <a:defRPr/>
              </a:pPr>
              <a:t>‹#›</a:t>
            </a:fld>
            <a:endParaRPr lang="en-US"/>
          </a:p>
        </p:txBody>
      </p:sp>
    </p:spTree>
    <p:extLst>
      <p:ext uri="{BB962C8B-B14F-4D97-AF65-F5344CB8AC3E}">
        <p14:creationId xmlns:p14="http://schemas.microsoft.com/office/powerpoint/2010/main" val="3074616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B7673B-A385-3B48-9997-C4504604527F}" type="slidenum">
              <a:rPr lang="en-US"/>
              <a:pPr>
                <a:defRPr/>
              </a:pPr>
              <a:t>‹#›</a:t>
            </a:fld>
            <a:endParaRPr lang="en-US"/>
          </a:p>
        </p:txBody>
      </p:sp>
    </p:spTree>
    <p:extLst>
      <p:ext uri="{BB962C8B-B14F-4D97-AF65-F5344CB8AC3E}">
        <p14:creationId xmlns:p14="http://schemas.microsoft.com/office/powerpoint/2010/main" val="417010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D77287-59B1-1D4D-9D35-25034AC8F37D}" type="slidenum">
              <a:rPr lang="en-US"/>
              <a:pPr>
                <a:defRPr/>
              </a:pPr>
              <a:t>‹#›</a:t>
            </a:fld>
            <a:endParaRPr lang="en-US"/>
          </a:p>
        </p:txBody>
      </p:sp>
    </p:spTree>
    <p:extLst>
      <p:ext uri="{BB962C8B-B14F-4D97-AF65-F5344CB8AC3E}">
        <p14:creationId xmlns:p14="http://schemas.microsoft.com/office/powerpoint/2010/main" val="824747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2BBB5B-C322-9D49-A6CE-66E7EE23C836}" type="slidenum">
              <a:rPr lang="en-US"/>
              <a:pPr>
                <a:defRPr/>
              </a:pPr>
              <a:t>‹#›</a:t>
            </a:fld>
            <a:endParaRPr lang="en-US"/>
          </a:p>
        </p:txBody>
      </p:sp>
    </p:spTree>
    <p:extLst>
      <p:ext uri="{BB962C8B-B14F-4D97-AF65-F5344CB8AC3E}">
        <p14:creationId xmlns:p14="http://schemas.microsoft.com/office/powerpoint/2010/main" val="2019313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CC33C3-ABC3-2348-A282-70FD90073791}" type="slidenum">
              <a:rPr lang="en-US"/>
              <a:pPr>
                <a:defRPr/>
              </a:pPr>
              <a:t>‹#›</a:t>
            </a:fld>
            <a:endParaRPr lang="en-US"/>
          </a:p>
        </p:txBody>
      </p:sp>
    </p:spTree>
    <p:extLst>
      <p:ext uri="{BB962C8B-B14F-4D97-AF65-F5344CB8AC3E}">
        <p14:creationId xmlns:p14="http://schemas.microsoft.com/office/powerpoint/2010/main" val="1559938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342438-88EB-F043-80D8-4F008EBFD8C3}" type="slidenum">
              <a:rPr lang="en-US"/>
              <a:pPr>
                <a:defRPr/>
              </a:pPr>
              <a:t>‹#›</a:t>
            </a:fld>
            <a:endParaRPr lang="en-US"/>
          </a:p>
        </p:txBody>
      </p:sp>
    </p:spTree>
    <p:extLst>
      <p:ext uri="{BB962C8B-B14F-4D97-AF65-F5344CB8AC3E}">
        <p14:creationId xmlns:p14="http://schemas.microsoft.com/office/powerpoint/2010/main" val="2710332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E5107-7CFB-4540-ACF6-7727CF6635C5}" type="slidenum">
              <a:rPr lang="en-US"/>
              <a:pPr>
                <a:defRPr/>
              </a:pPr>
              <a:t>‹#›</a:t>
            </a:fld>
            <a:endParaRPr lang="en-US"/>
          </a:p>
        </p:txBody>
      </p:sp>
    </p:spTree>
    <p:extLst>
      <p:ext uri="{BB962C8B-B14F-4D97-AF65-F5344CB8AC3E}">
        <p14:creationId xmlns:p14="http://schemas.microsoft.com/office/powerpoint/2010/main" val="4272907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057400"/>
            <a:ext cx="7772400" cy="1371600"/>
          </a:xfrm>
        </p:spPr>
        <p:txBody>
          <a:bodyPr/>
          <a:lstStyle>
            <a:lvl1pPr>
              <a:defRPr sz="4800"/>
            </a:lvl1pPr>
          </a:lstStyle>
          <a:p>
            <a:r>
              <a:rPr lang="en-US"/>
              <a:t>Click to edit Master title style</a:t>
            </a:r>
          </a:p>
        </p:txBody>
      </p:sp>
      <p:sp>
        <p:nvSpPr>
          <p:cNvPr id="43011" name="Rectangle 3"/>
          <p:cNvSpPr>
            <a:spLocks noGrp="1" noChangeArrowheads="1"/>
          </p:cNvSpPr>
          <p:nvPr>
            <p:ph type="subTitle" idx="1"/>
          </p:nvPr>
        </p:nvSpPr>
        <p:spPr>
          <a:xfrm>
            <a:off x="1371600" y="4038600"/>
            <a:ext cx="6400800" cy="16002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30BB3-E327-734C-9719-05FA658F8482}" type="slidenum">
              <a:rPr lang="en-US"/>
              <a:pPr>
                <a:defRPr/>
              </a:pPr>
              <a:t>‹#›</a:t>
            </a:fld>
            <a:endParaRPr lang="en-US"/>
          </a:p>
        </p:txBody>
      </p:sp>
    </p:spTree>
    <p:extLst>
      <p:ext uri="{BB962C8B-B14F-4D97-AF65-F5344CB8AC3E}">
        <p14:creationId xmlns:p14="http://schemas.microsoft.com/office/powerpoint/2010/main" val="1191057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10780-C09C-E341-B16C-C4AAE0117475}" type="slidenum">
              <a:rPr lang="en-US"/>
              <a:pPr>
                <a:defRPr/>
              </a:pPr>
              <a:t>‹#›</a:t>
            </a:fld>
            <a:endParaRPr lang="en-US"/>
          </a:p>
        </p:txBody>
      </p:sp>
    </p:spTree>
    <p:extLst>
      <p:ext uri="{BB962C8B-B14F-4D97-AF65-F5344CB8AC3E}">
        <p14:creationId xmlns:p14="http://schemas.microsoft.com/office/powerpoint/2010/main" val="421354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E258447F-FD3F-2746-9C92-70E8F28B1127}" type="slidenum">
              <a:rPr lang="en-US" smtClean="0"/>
              <a:pPr>
                <a:defRPr/>
              </a:pPr>
              <a:t>‹#›</a:t>
            </a:fld>
            <a:endParaRPr lang="en-US" dirty="0"/>
          </a:p>
        </p:txBody>
      </p:sp>
      <p:sp>
        <p:nvSpPr>
          <p:cNvPr id="5"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3538388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02906-C15F-C74F-83F1-84084322CC48}" type="slidenum">
              <a:rPr lang="en-US"/>
              <a:pPr>
                <a:defRPr/>
              </a:pPr>
              <a:t>‹#›</a:t>
            </a:fld>
            <a:endParaRPr lang="en-US"/>
          </a:p>
        </p:txBody>
      </p:sp>
    </p:spTree>
    <p:extLst>
      <p:ext uri="{BB962C8B-B14F-4D97-AF65-F5344CB8AC3E}">
        <p14:creationId xmlns:p14="http://schemas.microsoft.com/office/powerpoint/2010/main" val="2257704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301E7-DB75-7245-AC79-7B472D2B2843}" type="slidenum">
              <a:rPr lang="en-US"/>
              <a:pPr>
                <a:defRPr/>
              </a:pPr>
              <a:t>‹#›</a:t>
            </a:fld>
            <a:endParaRPr lang="en-US"/>
          </a:p>
        </p:txBody>
      </p:sp>
    </p:spTree>
    <p:extLst>
      <p:ext uri="{BB962C8B-B14F-4D97-AF65-F5344CB8AC3E}">
        <p14:creationId xmlns:p14="http://schemas.microsoft.com/office/powerpoint/2010/main" val="339993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161F6A-1DE3-5947-952F-B92CC1639ABA}" type="slidenum">
              <a:rPr lang="en-US"/>
              <a:pPr>
                <a:defRPr/>
              </a:pPr>
              <a:t>‹#›</a:t>
            </a:fld>
            <a:endParaRPr lang="en-US"/>
          </a:p>
        </p:txBody>
      </p:sp>
    </p:spTree>
    <p:extLst>
      <p:ext uri="{BB962C8B-B14F-4D97-AF65-F5344CB8AC3E}">
        <p14:creationId xmlns:p14="http://schemas.microsoft.com/office/powerpoint/2010/main" val="1941714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B41B8-4D4A-0E4B-A27A-5D3687F3910B}" type="slidenum">
              <a:rPr lang="en-US"/>
              <a:pPr>
                <a:defRPr/>
              </a:pPr>
              <a:t>‹#›</a:t>
            </a:fld>
            <a:endParaRPr lang="en-US"/>
          </a:p>
        </p:txBody>
      </p:sp>
    </p:spTree>
    <p:extLst>
      <p:ext uri="{BB962C8B-B14F-4D97-AF65-F5344CB8AC3E}">
        <p14:creationId xmlns:p14="http://schemas.microsoft.com/office/powerpoint/2010/main" val="1914238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32C1D7-8DBC-5E48-B9B8-58BC5BCF9C17}" type="slidenum">
              <a:rPr lang="en-US"/>
              <a:pPr>
                <a:defRPr/>
              </a:pPr>
              <a:t>‹#›</a:t>
            </a:fld>
            <a:endParaRPr lang="en-US"/>
          </a:p>
        </p:txBody>
      </p:sp>
    </p:spTree>
    <p:extLst>
      <p:ext uri="{BB962C8B-B14F-4D97-AF65-F5344CB8AC3E}">
        <p14:creationId xmlns:p14="http://schemas.microsoft.com/office/powerpoint/2010/main" val="1674666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44223-29F6-3441-8461-A7389378C348}" type="slidenum">
              <a:rPr lang="en-US"/>
              <a:pPr>
                <a:defRPr/>
              </a:pPr>
              <a:t>‹#›</a:t>
            </a:fld>
            <a:endParaRPr lang="en-US"/>
          </a:p>
        </p:txBody>
      </p:sp>
    </p:spTree>
    <p:extLst>
      <p:ext uri="{BB962C8B-B14F-4D97-AF65-F5344CB8AC3E}">
        <p14:creationId xmlns:p14="http://schemas.microsoft.com/office/powerpoint/2010/main" val="2375773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9F1912-335E-9541-856D-DEDAF6D5ABBC}" type="slidenum">
              <a:rPr lang="en-US"/>
              <a:pPr>
                <a:defRPr/>
              </a:pPr>
              <a:t>‹#›</a:t>
            </a:fld>
            <a:endParaRPr lang="en-US"/>
          </a:p>
        </p:txBody>
      </p:sp>
    </p:spTree>
    <p:extLst>
      <p:ext uri="{BB962C8B-B14F-4D97-AF65-F5344CB8AC3E}">
        <p14:creationId xmlns:p14="http://schemas.microsoft.com/office/powerpoint/2010/main" val="3902692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957C9-D5FC-924F-9912-A14312D58523}" type="slidenum">
              <a:rPr lang="en-US"/>
              <a:pPr>
                <a:defRPr/>
              </a:pPr>
              <a:t>‹#›</a:t>
            </a:fld>
            <a:endParaRPr lang="en-US"/>
          </a:p>
        </p:txBody>
      </p:sp>
    </p:spTree>
    <p:extLst>
      <p:ext uri="{BB962C8B-B14F-4D97-AF65-F5344CB8AC3E}">
        <p14:creationId xmlns:p14="http://schemas.microsoft.com/office/powerpoint/2010/main" val="2315952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1AB5C-2344-FF4E-961F-E650172A0C67}" type="slidenum">
              <a:rPr lang="en-US"/>
              <a:pPr>
                <a:defRPr/>
              </a:pPr>
              <a:t>‹#›</a:t>
            </a:fld>
            <a:endParaRPr lang="en-US"/>
          </a:p>
        </p:txBody>
      </p:sp>
    </p:spTree>
    <p:extLst>
      <p:ext uri="{BB962C8B-B14F-4D97-AF65-F5344CB8AC3E}">
        <p14:creationId xmlns:p14="http://schemas.microsoft.com/office/powerpoint/2010/main" val="165601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1600200"/>
            <a:ext cx="7772400" cy="1143000"/>
          </a:xfrm>
        </p:spPr>
        <p:txBody>
          <a:bodyPr anchor="b"/>
          <a:lstStyle>
            <a:lvl1pPr>
              <a:defRPr/>
            </a:lvl1pPr>
          </a:lstStyle>
          <a:p>
            <a:r>
              <a:rPr lang="en-US"/>
              <a:t>Click to edit Master title style</a:t>
            </a:r>
          </a:p>
        </p:txBody>
      </p:sp>
      <p:sp>
        <p:nvSpPr>
          <p:cNvPr id="50179" name="Rectangle 3"/>
          <p:cNvSpPr>
            <a:spLocks noGrp="1" noChangeArrowheads="1"/>
          </p:cNvSpPr>
          <p:nvPr>
            <p:ph type="subTitle" idx="1"/>
          </p:nvPr>
        </p:nvSpPr>
        <p:spPr>
          <a:xfrm>
            <a:off x="1371600" y="32766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00F639D-3AF9-B541-BEE4-49FE2A2514EF}" type="slidenum">
              <a:rPr lang="en-US"/>
              <a:pPr>
                <a:defRPr/>
              </a:pPr>
              <a:t>‹#›</a:t>
            </a:fld>
            <a:endParaRPr lang="en-US"/>
          </a:p>
        </p:txBody>
      </p:sp>
    </p:spTree>
    <p:extLst>
      <p:ext uri="{BB962C8B-B14F-4D97-AF65-F5344CB8AC3E}">
        <p14:creationId xmlns:p14="http://schemas.microsoft.com/office/powerpoint/2010/main" val="66626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6D78EEA7-E728-074A-ACFB-F64E076683B9}" type="slidenum">
              <a:rPr lang="en-US" smtClean="0"/>
              <a:pPr>
                <a:defRPr/>
              </a:pPr>
              <a:t>‹#›</a:t>
            </a:fld>
            <a:endParaRPr lang="en-US" dirty="0"/>
          </a:p>
        </p:txBody>
      </p:sp>
      <p:sp>
        <p:nvSpPr>
          <p:cNvPr id="4"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832930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BAC3B71-60FF-6C4A-8640-830F69E5433B}" type="slidenum">
              <a:rPr lang="en-US"/>
              <a:pPr>
                <a:defRPr/>
              </a:pPr>
              <a:t>‹#›</a:t>
            </a:fld>
            <a:endParaRPr lang="en-US"/>
          </a:p>
        </p:txBody>
      </p:sp>
    </p:spTree>
    <p:extLst>
      <p:ext uri="{BB962C8B-B14F-4D97-AF65-F5344CB8AC3E}">
        <p14:creationId xmlns:p14="http://schemas.microsoft.com/office/powerpoint/2010/main" val="48965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4B0FBD0-6721-CC4A-9C19-D4216D757C7D}" type="slidenum">
              <a:rPr lang="en-US"/>
              <a:pPr>
                <a:defRPr/>
              </a:pPr>
              <a:t>‹#›</a:t>
            </a:fld>
            <a:endParaRPr lang="en-US"/>
          </a:p>
        </p:txBody>
      </p:sp>
    </p:spTree>
    <p:extLst>
      <p:ext uri="{BB962C8B-B14F-4D97-AF65-F5344CB8AC3E}">
        <p14:creationId xmlns:p14="http://schemas.microsoft.com/office/powerpoint/2010/main" val="25730041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59C0ADE-37A6-6345-BB42-A47FF5E0A228}" type="slidenum">
              <a:rPr lang="en-US"/>
              <a:pPr>
                <a:defRPr/>
              </a:pPr>
              <a:t>‹#›</a:t>
            </a:fld>
            <a:endParaRPr lang="en-US"/>
          </a:p>
        </p:txBody>
      </p:sp>
    </p:spTree>
    <p:extLst>
      <p:ext uri="{BB962C8B-B14F-4D97-AF65-F5344CB8AC3E}">
        <p14:creationId xmlns:p14="http://schemas.microsoft.com/office/powerpoint/2010/main" val="3964431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B654939-CA64-2E49-A0A6-2DC75267D68F}" type="slidenum">
              <a:rPr lang="en-US"/>
              <a:pPr>
                <a:defRPr/>
              </a:pPr>
              <a:t>‹#›</a:t>
            </a:fld>
            <a:endParaRPr lang="en-US"/>
          </a:p>
        </p:txBody>
      </p:sp>
    </p:spTree>
    <p:extLst>
      <p:ext uri="{BB962C8B-B14F-4D97-AF65-F5344CB8AC3E}">
        <p14:creationId xmlns:p14="http://schemas.microsoft.com/office/powerpoint/2010/main" val="196201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E4BDD05-2FA0-5B44-9A6D-28D1E0853C5C}" type="slidenum">
              <a:rPr lang="en-US"/>
              <a:pPr>
                <a:defRPr/>
              </a:pPr>
              <a:t>‹#›</a:t>
            </a:fld>
            <a:endParaRPr lang="en-US"/>
          </a:p>
        </p:txBody>
      </p:sp>
    </p:spTree>
    <p:extLst>
      <p:ext uri="{BB962C8B-B14F-4D97-AF65-F5344CB8AC3E}">
        <p14:creationId xmlns:p14="http://schemas.microsoft.com/office/powerpoint/2010/main" val="22021570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CEBA199-22E6-9643-8500-A2BBE0DF9AC2}" type="slidenum">
              <a:rPr lang="en-US"/>
              <a:pPr>
                <a:defRPr/>
              </a:pPr>
              <a:t>‹#›</a:t>
            </a:fld>
            <a:endParaRPr lang="en-US"/>
          </a:p>
        </p:txBody>
      </p:sp>
    </p:spTree>
    <p:extLst>
      <p:ext uri="{BB962C8B-B14F-4D97-AF65-F5344CB8AC3E}">
        <p14:creationId xmlns:p14="http://schemas.microsoft.com/office/powerpoint/2010/main" val="1225255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4019582-696E-8D4B-9912-F0444D4CB0BD}" type="slidenum">
              <a:rPr lang="en-US"/>
              <a:pPr>
                <a:defRPr/>
              </a:pPr>
              <a:t>‹#›</a:t>
            </a:fld>
            <a:endParaRPr lang="en-US"/>
          </a:p>
        </p:txBody>
      </p:sp>
    </p:spTree>
    <p:extLst>
      <p:ext uri="{BB962C8B-B14F-4D97-AF65-F5344CB8AC3E}">
        <p14:creationId xmlns:p14="http://schemas.microsoft.com/office/powerpoint/2010/main" val="421120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026CDA4-FBD3-C74B-B412-80B02C795B25}" type="slidenum">
              <a:rPr lang="en-US"/>
              <a:pPr>
                <a:defRPr/>
              </a:pPr>
              <a:t>‹#›</a:t>
            </a:fld>
            <a:endParaRPr lang="en-US"/>
          </a:p>
        </p:txBody>
      </p:sp>
    </p:spTree>
    <p:extLst>
      <p:ext uri="{BB962C8B-B14F-4D97-AF65-F5344CB8AC3E}">
        <p14:creationId xmlns:p14="http://schemas.microsoft.com/office/powerpoint/2010/main" val="32612462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ADBF469-95DA-CA4B-8D1B-9DE809ED8E54}" type="slidenum">
              <a:rPr lang="en-US"/>
              <a:pPr>
                <a:defRPr/>
              </a:pPr>
              <a:t>‹#›</a:t>
            </a:fld>
            <a:endParaRPr lang="en-US"/>
          </a:p>
        </p:txBody>
      </p:sp>
    </p:spTree>
    <p:extLst>
      <p:ext uri="{BB962C8B-B14F-4D97-AF65-F5344CB8AC3E}">
        <p14:creationId xmlns:p14="http://schemas.microsoft.com/office/powerpoint/2010/main" val="6484115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C2B1CAA-79E4-0C46-B5D7-109E9BF73F42}" type="slidenum">
              <a:rPr lang="en-US"/>
              <a:pPr>
                <a:defRPr/>
              </a:pPr>
              <a:t>‹#›</a:t>
            </a:fld>
            <a:endParaRPr lang="en-US"/>
          </a:p>
        </p:txBody>
      </p:sp>
    </p:spTree>
    <p:extLst>
      <p:ext uri="{BB962C8B-B14F-4D97-AF65-F5344CB8AC3E}">
        <p14:creationId xmlns:p14="http://schemas.microsoft.com/office/powerpoint/2010/main" val="75059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7B81D69A-7828-5A4A-9E77-350D8195333B}" type="slidenum">
              <a:rPr lang="en-US" smtClean="0"/>
              <a:pPr>
                <a:defRPr/>
              </a:pPr>
              <a:t>‹#›</a:t>
            </a:fld>
            <a:endParaRPr lang="en-US" dirty="0"/>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136623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57347"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pitchFamily="-112" charset="2"/>
              <a:buNone/>
              <a:defRPr b="1" i="0">
                <a:latin typeface="Arial" panose="020B0604020202020204" pitchFamily="34" charset="0"/>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CAC34320-1A79-0945-A827-D434E0EA8418}" type="slidenum">
              <a:rPr lang="en-US" smtClean="0"/>
              <a:pPr>
                <a:defRPr/>
              </a:pPr>
              <a:t>‹#›</a:t>
            </a:fld>
            <a:endParaRPr lang="en-US" dirty="0"/>
          </a:p>
        </p:txBody>
      </p:sp>
    </p:spTree>
    <p:extLst>
      <p:ext uri="{BB962C8B-B14F-4D97-AF65-F5344CB8AC3E}">
        <p14:creationId xmlns:p14="http://schemas.microsoft.com/office/powerpoint/2010/main" val="2384843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18C7287-6683-2F4B-9D2B-9F6E859F1F17}" type="slidenum">
              <a:rPr lang="en-US" smtClean="0"/>
              <a:pPr>
                <a:defRPr/>
              </a:pPr>
              <a:t>‹#›</a:t>
            </a:fld>
            <a:endParaRPr lang="en-US" dirty="0"/>
          </a:p>
        </p:txBody>
      </p:sp>
    </p:spTree>
    <p:extLst>
      <p:ext uri="{BB962C8B-B14F-4D97-AF65-F5344CB8AC3E}">
        <p14:creationId xmlns:p14="http://schemas.microsoft.com/office/powerpoint/2010/main" val="21331893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1C7B888-A322-D348-8363-1039247CEEC6}" type="slidenum">
              <a:rPr lang="en-US" smtClean="0"/>
              <a:pPr>
                <a:defRPr/>
              </a:pPr>
              <a:t>‹#›</a:t>
            </a:fld>
            <a:endParaRPr lang="en-US" dirty="0"/>
          </a:p>
        </p:txBody>
      </p:sp>
    </p:spTree>
    <p:extLst>
      <p:ext uri="{BB962C8B-B14F-4D97-AF65-F5344CB8AC3E}">
        <p14:creationId xmlns:p14="http://schemas.microsoft.com/office/powerpoint/2010/main" val="2564210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BC5F2A4-2F87-1148-A16E-CA3686B16B98}" type="slidenum">
              <a:rPr lang="en-US" smtClean="0"/>
              <a:pPr>
                <a:defRPr/>
              </a:pPr>
              <a:t>‹#›</a:t>
            </a:fld>
            <a:endParaRPr lang="en-US" dirty="0"/>
          </a:p>
        </p:txBody>
      </p:sp>
    </p:spTree>
    <p:extLst>
      <p:ext uri="{BB962C8B-B14F-4D97-AF65-F5344CB8AC3E}">
        <p14:creationId xmlns:p14="http://schemas.microsoft.com/office/powerpoint/2010/main" val="38798014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F4ED60B-D54D-FE49-B565-6B439E0FDAA2}" type="slidenum">
              <a:rPr lang="en-US" smtClean="0"/>
              <a:pPr>
                <a:defRPr/>
              </a:pPr>
              <a:t>‹#›</a:t>
            </a:fld>
            <a:endParaRPr lang="en-US" dirty="0"/>
          </a:p>
        </p:txBody>
      </p:sp>
    </p:spTree>
    <p:extLst>
      <p:ext uri="{BB962C8B-B14F-4D97-AF65-F5344CB8AC3E}">
        <p14:creationId xmlns:p14="http://schemas.microsoft.com/office/powerpoint/2010/main" val="2822264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401C101-938F-1F4C-80B9-2E37DF2F7013}" type="slidenum">
              <a:rPr lang="en-US" smtClean="0"/>
              <a:pPr>
                <a:defRPr/>
              </a:pPr>
              <a:t>‹#›</a:t>
            </a:fld>
            <a:endParaRPr lang="en-US" dirty="0"/>
          </a:p>
        </p:txBody>
      </p:sp>
    </p:spTree>
    <p:extLst>
      <p:ext uri="{BB962C8B-B14F-4D97-AF65-F5344CB8AC3E}">
        <p14:creationId xmlns:p14="http://schemas.microsoft.com/office/powerpoint/2010/main" val="4135436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76521D2-0F73-A540-A639-110A3049EC98}" type="slidenum">
              <a:rPr lang="en-US" smtClean="0"/>
              <a:pPr>
                <a:defRPr/>
              </a:pPr>
              <a:t>‹#›</a:t>
            </a:fld>
            <a:endParaRPr lang="en-US" dirty="0"/>
          </a:p>
        </p:txBody>
      </p:sp>
    </p:spTree>
    <p:extLst>
      <p:ext uri="{BB962C8B-B14F-4D97-AF65-F5344CB8AC3E}">
        <p14:creationId xmlns:p14="http://schemas.microsoft.com/office/powerpoint/2010/main" val="262746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E06D784-F26D-064D-9977-B78B91674B29}" type="slidenum">
              <a:rPr lang="en-US" smtClean="0"/>
              <a:pPr>
                <a:defRPr/>
              </a:pPr>
              <a:t>‹#›</a:t>
            </a:fld>
            <a:endParaRPr lang="en-US" dirty="0"/>
          </a:p>
        </p:txBody>
      </p:sp>
    </p:spTree>
    <p:extLst>
      <p:ext uri="{BB962C8B-B14F-4D97-AF65-F5344CB8AC3E}">
        <p14:creationId xmlns:p14="http://schemas.microsoft.com/office/powerpoint/2010/main" val="4993863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B241315-4CCA-784A-95C7-017B6BEFDCE7}" type="slidenum">
              <a:rPr lang="en-US" smtClean="0"/>
              <a:pPr>
                <a:defRPr/>
              </a:pPr>
              <a:t>‹#›</a:t>
            </a:fld>
            <a:endParaRPr lang="en-US" dirty="0"/>
          </a:p>
        </p:txBody>
      </p:sp>
    </p:spTree>
    <p:extLst>
      <p:ext uri="{BB962C8B-B14F-4D97-AF65-F5344CB8AC3E}">
        <p14:creationId xmlns:p14="http://schemas.microsoft.com/office/powerpoint/2010/main" val="1212631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AF0AB1A-B69A-CB40-884B-75A53010B5E4}" type="slidenum">
              <a:rPr lang="en-US" smtClean="0"/>
              <a:pPr>
                <a:defRPr/>
              </a:pPr>
              <a:t>‹#›</a:t>
            </a:fld>
            <a:endParaRPr lang="en-US" dirty="0"/>
          </a:p>
        </p:txBody>
      </p:sp>
    </p:spTree>
    <p:extLst>
      <p:ext uri="{BB962C8B-B14F-4D97-AF65-F5344CB8AC3E}">
        <p14:creationId xmlns:p14="http://schemas.microsoft.com/office/powerpoint/2010/main" val="92224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9FD4C6C2-448E-2441-A222-FBC64689CECA}" type="slidenum">
              <a:rPr lang="en-US" smtClean="0"/>
              <a:pPr>
                <a:defRPr/>
              </a:pPr>
              <a:t>‹#›</a:t>
            </a:fld>
            <a:endParaRPr lang="en-US" dirty="0"/>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38557028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142FFAF-AB03-3C4B-9C0A-38DBA8C18466}" type="slidenum">
              <a:rPr lang="en-US" smtClean="0"/>
              <a:pPr>
                <a:defRPr/>
              </a:pPr>
              <a:t>‹#›</a:t>
            </a:fld>
            <a:endParaRPr lang="en-US" dirty="0"/>
          </a:p>
        </p:txBody>
      </p:sp>
    </p:spTree>
    <p:extLst>
      <p:ext uri="{BB962C8B-B14F-4D97-AF65-F5344CB8AC3E}">
        <p14:creationId xmlns:p14="http://schemas.microsoft.com/office/powerpoint/2010/main" val="2743276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ctrTitle"/>
          </p:nvPr>
        </p:nvSpPr>
        <p:spPr>
          <a:xfrm>
            <a:off x="685800" y="1066800"/>
            <a:ext cx="7772400" cy="1143000"/>
          </a:xfrm>
        </p:spPr>
        <p:txBody>
          <a:bodyPr/>
          <a:lstStyle>
            <a:lvl1pPr algn="ctr">
              <a:defRPr b="1" i="0">
                <a:latin typeface="Arial" panose="020B0604020202020204" pitchFamily="34" charset="0"/>
              </a:defRPr>
            </a:lvl1pPr>
          </a:lstStyle>
          <a:p>
            <a:r>
              <a:rPr lang="en-US" dirty="0"/>
              <a:t>Click to edit Master title style</a:t>
            </a:r>
          </a:p>
        </p:txBody>
      </p:sp>
      <p:sp>
        <p:nvSpPr>
          <p:cNvPr id="69636" name="Rectangle 4"/>
          <p:cNvSpPr>
            <a:spLocks noGrp="1" noChangeArrowheads="1"/>
          </p:cNvSpPr>
          <p:nvPr>
            <p:ph type="subTitle" idx="1"/>
          </p:nvPr>
        </p:nvSpPr>
        <p:spPr>
          <a:xfrm>
            <a:off x="1371600" y="32004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5" name="Rectangle 5"/>
          <p:cNvSpPr>
            <a:spLocks noGrp="1" noChangeArrowheads="1"/>
          </p:cNvSpPr>
          <p:nvPr>
            <p:ph type="dt" sz="half" idx="10"/>
          </p:nvPr>
        </p:nvSpPr>
        <p:spPr>
          <a:xfrm>
            <a:off x="838200" y="6248400"/>
            <a:ext cx="1905000" cy="457200"/>
          </a:xfrm>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ftr" sz="quarter" idx="11"/>
          </p:nvPr>
        </p:nvSpPr>
        <p:spPr>
          <a:xfrm>
            <a:off x="3124200" y="6248400"/>
            <a:ext cx="2895600" cy="457200"/>
          </a:xfrm>
        </p:spPr>
        <p:txBody>
          <a:bodyPr/>
          <a:lstStyle>
            <a:lvl1pPr>
              <a:defRPr b="1" i="0">
                <a:latin typeface="Arial" panose="020B0604020202020204" pitchFamily="34" charset="0"/>
              </a:defRPr>
            </a:lvl1pPr>
          </a:lstStyle>
          <a:p>
            <a:pPr>
              <a:defRPr/>
            </a:pPr>
            <a:endParaRPr lang="en-US" dirty="0"/>
          </a:p>
        </p:txBody>
      </p:sp>
      <p:sp>
        <p:nvSpPr>
          <p:cNvPr id="7" name="Rectangle 7"/>
          <p:cNvSpPr>
            <a:spLocks noGrp="1" noChangeArrowheads="1"/>
          </p:cNvSpPr>
          <p:nvPr>
            <p:ph type="sldNum" sz="quarter" idx="12"/>
          </p:nvPr>
        </p:nvSpPr>
        <p:spPr>
          <a:xfrm>
            <a:off x="6400800" y="6248400"/>
            <a:ext cx="1905000" cy="457200"/>
          </a:xfrm>
        </p:spPr>
        <p:txBody>
          <a:bodyPr/>
          <a:lstStyle>
            <a:lvl1pPr>
              <a:defRPr b="1" i="0">
                <a:latin typeface="Arial" panose="020B0604020202020204" pitchFamily="34" charset="0"/>
              </a:defRPr>
            </a:lvl1pPr>
          </a:lstStyle>
          <a:p>
            <a:pPr>
              <a:defRPr/>
            </a:pPr>
            <a:fld id="{C38089A6-81E6-2048-97D4-6B955C12E7C3}" type="slidenum">
              <a:rPr lang="en-US" smtClean="0"/>
              <a:pPr>
                <a:defRPr/>
              </a:pPr>
              <a:t>‹#›</a:t>
            </a:fld>
            <a:endParaRPr lang="en-US" dirty="0"/>
          </a:p>
        </p:txBody>
      </p:sp>
    </p:spTree>
    <p:extLst>
      <p:ext uri="{BB962C8B-B14F-4D97-AF65-F5344CB8AC3E}">
        <p14:creationId xmlns:p14="http://schemas.microsoft.com/office/powerpoint/2010/main" val="1418985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13F1292-3049-3144-A703-96D87155F2C9}" type="slidenum">
              <a:rPr lang="en-US" smtClean="0"/>
              <a:pPr>
                <a:defRPr/>
              </a:pPr>
              <a:t>‹#›</a:t>
            </a:fld>
            <a:endParaRPr lang="en-US" dirty="0"/>
          </a:p>
        </p:txBody>
      </p:sp>
    </p:spTree>
    <p:extLst>
      <p:ext uri="{BB962C8B-B14F-4D97-AF65-F5344CB8AC3E}">
        <p14:creationId xmlns:p14="http://schemas.microsoft.com/office/powerpoint/2010/main" val="8378083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D434C11-5B8B-484B-978F-8622AED76571}" type="slidenum">
              <a:rPr lang="en-US" smtClean="0"/>
              <a:pPr>
                <a:defRPr/>
              </a:pPr>
              <a:t>‹#›</a:t>
            </a:fld>
            <a:endParaRPr lang="en-US" dirty="0"/>
          </a:p>
        </p:txBody>
      </p:sp>
    </p:spTree>
    <p:extLst>
      <p:ext uri="{BB962C8B-B14F-4D97-AF65-F5344CB8AC3E}">
        <p14:creationId xmlns:p14="http://schemas.microsoft.com/office/powerpoint/2010/main" val="1269575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43000" y="1752600"/>
            <a:ext cx="3771900" cy="43434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67300" y="1752600"/>
            <a:ext cx="3771900" cy="43434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F1B218A-2C87-D043-8E42-242BABAD1A08}" type="slidenum">
              <a:rPr lang="en-US" smtClean="0"/>
              <a:pPr>
                <a:defRPr/>
              </a:pPr>
              <a:t>‹#›</a:t>
            </a:fld>
            <a:endParaRPr lang="en-US" dirty="0"/>
          </a:p>
        </p:txBody>
      </p:sp>
    </p:spTree>
    <p:extLst>
      <p:ext uri="{BB962C8B-B14F-4D97-AF65-F5344CB8AC3E}">
        <p14:creationId xmlns:p14="http://schemas.microsoft.com/office/powerpoint/2010/main" val="3324906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4088A7B-FDBD-4E4E-BCFF-F5D7B94F6B3B}" type="slidenum">
              <a:rPr lang="en-US" smtClean="0"/>
              <a:pPr>
                <a:defRPr/>
              </a:pPr>
              <a:t>‹#›</a:t>
            </a:fld>
            <a:endParaRPr lang="en-US" dirty="0"/>
          </a:p>
        </p:txBody>
      </p:sp>
    </p:spTree>
    <p:extLst>
      <p:ext uri="{BB962C8B-B14F-4D97-AF65-F5344CB8AC3E}">
        <p14:creationId xmlns:p14="http://schemas.microsoft.com/office/powerpoint/2010/main" val="261091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CFA238B-FE12-E746-91F0-49450A652370}" type="slidenum">
              <a:rPr lang="en-US" smtClean="0"/>
              <a:pPr>
                <a:defRPr/>
              </a:pPr>
              <a:t>‹#›</a:t>
            </a:fld>
            <a:endParaRPr lang="en-US" dirty="0"/>
          </a:p>
        </p:txBody>
      </p:sp>
    </p:spTree>
    <p:extLst>
      <p:ext uri="{BB962C8B-B14F-4D97-AF65-F5344CB8AC3E}">
        <p14:creationId xmlns:p14="http://schemas.microsoft.com/office/powerpoint/2010/main" val="31993158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C9B0D68-6C15-4C46-825B-785B21882D4A}" type="slidenum">
              <a:rPr lang="en-US" smtClean="0"/>
              <a:pPr>
                <a:defRPr/>
              </a:pPr>
              <a:t>‹#›</a:t>
            </a:fld>
            <a:endParaRPr lang="en-US" dirty="0"/>
          </a:p>
        </p:txBody>
      </p:sp>
    </p:spTree>
    <p:extLst>
      <p:ext uri="{BB962C8B-B14F-4D97-AF65-F5344CB8AC3E}">
        <p14:creationId xmlns:p14="http://schemas.microsoft.com/office/powerpoint/2010/main" val="701195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D86F6B7-B295-2244-A4F1-2CC3153EE705}" type="slidenum">
              <a:rPr lang="en-US" smtClean="0"/>
              <a:pPr>
                <a:defRPr/>
              </a:pPr>
              <a:t>‹#›</a:t>
            </a:fld>
            <a:endParaRPr lang="en-US" dirty="0"/>
          </a:p>
        </p:txBody>
      </p:sp>
    </p:spTree>
    <p:extLst>
      <p:ext uri="{BB962C8B-B14F-4D97-AF65-F5344CB8AC3E}">
        <p14:creationId xmlns:p14="http://schemas.microsoft.com/office/powerpoint/2010/main" val="14794085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5CE6213-0854-7F47-BE44-324833929281}" type="slidenum">
              <a:rPr lang="en-US" smtClean="0"/>
              <a:pPr>
                <a:defRPr/>
              </a:pPr>
              <a:t>‹#›</a:t>
            </a:fld>
            <a:endParaRPr lang="en-US" dirty="0"/>
          </a:p>
        </p:txBody>
      </p:sp>
    </p:spTree>
    <p:extLst>
      <p:ext uri="{BB962C8B-B14F-4D97-AF65-F5344CB8AC3E}">
        <p14:creationId xmlns:p14="http://schemas.microsoft.com/office/powerpoint/2010/main" val="150569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3.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4.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5.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2.xml"/><Relationship Id="rId16" Type="http://schemas.openxmlformats.org/officeDocument/2006/relationships/image" Target="../media/image9.jpe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8.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1" i="0">
                <a:latin typeface="Arial" panose="020B0604020202020204" pitchFamily="34" charset="0"/>
                <a:ea typeface="+mn-ea"/>
                <a:cs typeface="+mn-cs"/>
              </a:defRPr>
            </a:lvl1pPr>
          </a:lstStyle>
          <a:p>
            <a:pPr>
              <a:defRPr/>
            </a:pPr>
            <a:endParaRPr lang="en-US" dirty="0"/>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i="0">
                <a:latin typeface="Arial" panose="020B0604020202020204" pitchFamily="34" charset="0"/>
              </a:defRPr>
            </a:lvl1pPr>
          </a:lstStyle>
          <a:p>
            <a:pPr>
              <a:defRPr/>
            </a:pPr>
            <a:fld id="{F6F5F55E-379A-DA47-9BAA-E841C37368E2}" type="slidenum">
              <a:rPr lang="en-US" smtClean="0"/>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1" i="0">
                <a:latin typeface="Arial" panose="020B0604020202020204" pitchFamily="34" charset="0"/>
                <a:ea typeface="+mn-ea"/>
                <a:cs typeface="+mn-cs"/>
              </a:defRPr>
            </a:lvl1pPr>
          </a:lstStyle>
          <a:p>
            <a:pPr>
              <a:defRPr/>
            </a:pPr>
            <a:endParaRPr lang="en-US" dirty="0"/>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22"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 id="2147484691"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177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177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E3037FD3-DD7E-C741-8589-28FF6F1815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90000"/>
        <a:buFont typeface="Monotype Sorts" charset="0"/>
        <a:buChar char="h"/>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onotype Sorts" charset="0"/>
        <a:buChar char="g"/>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Monotype Sorts" charset="0"/>
        <a:buChar char="h"/>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Monotype Sorts" charset="0"/>
        <a:buChar char="g"/>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Monotype Sorts" charset="0"/>
        <a:buChar char="h"/>
        <a:defRPr sz="2000">
          <a:solidFill>
            <a:schemeClr val="tx1"/>
          </a:solidFill>
          <a:latin typeface="+mn-lt"/>
          <a:ea typeface="+mn-ea"/>
        </a:defRPr>
      </a:lvl5pPr>
      <a:lvl6pPr marL="25146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6pPr>
      <a:lvl7pPr marL="29718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7pPr>
      <a:lvl8pPr marL="34290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8pPr>
      <a:lvl9pPr marL="38862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1295400" y="38100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5955" name="Rectangle 3"/>
          <p:cNvSpPr>
            <a:spLocks noGrp="1" noChangeArrowheads="1"/>
          </p:cNvSpPr>
          <p:nvPr>
            <p:ph type="body" idx="1"/>
          </p:nvPr>
        </p:nvSpPr>
        <p:spPr bwMode="auto">
          <a:xfrm>
            <a:off x="10668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124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249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ヒラギノ角ゴ Pro W3" charset="0"/>
                <a:cs typeface="ヒラギノ角ゴ Pro W3" charset="0"/>
              </a:defRPr>
            </a:lvl1pPr>
          </a:lstStyle>
          <a:p>
            <a:pPr>
              <a:defRPr/>
            </a:pPr>
            <a:fld id="{63F5A495-5A59-5C4E-BED4-659B26C2FB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2pPr>
      <a:lvl3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3pPr>
      <a:lvl4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4pPr>
      <a:lvl5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5pPr>
      <a:lvl6pPr marL="4572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6pPr>
      <a:lvl7pPr marL="9144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7pPr>
      <a:lvl8pPr marL="13716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8pPr>
      <a:lvl9pPr marL="18288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1598613" y="609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8243" name="Rectangle 3"/>
          <p:cNvSpPr>
            <a:spLocks noGrp="1" noChangeArrowheads="1"/>
          </p:cNvSpPr>
          <p:nvPr>
            <p:ph type="body" idx="1"/>
          </p:nvPr>
        </p:nvSpPr>
        <p:spPr bwMode="auto">
          <a:xfrm>
            <a:off x="760413"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2887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2887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charset="0"/>
              </a:defRPr>
            </a:lvl1pPr>
          </a:lstStyle>
          <a:p>
            <a:pPr>
              <a:defRPr/>
            </a:pPr>
            <a:fld id="{5FA8E0A8-C4C4-8A48-A347-6144D72816B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6"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FFDB45"/>
        </a:buClr>
        <a:buFont typeface="Trebuchet M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DB45"/>
        </a:buClr>
        <a:buFont typeface="Trebuchet M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FFDB45"/>
        </a:buClr>
        <a:buFont typeface="Trebuchet M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5pPr>
      <a:lvl6pPr marL="25146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6pPr>
      <a:lvl7pPr marL="29718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7pPr>
      <a:lvl8pPr marL="34290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8pPr>
      <a:lvl9pPr marL="38862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rebuchet MS" pitchFamily="-112" charset="0"/>
                <a:ea typeface="+mn-ea"/>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rebuchet MS" pitchFamily="-112" charset="0"/>
                <a:ea typeface="+mn-ea"/>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258BA8B7-63C0-044F-AB73-03E32AE3DA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1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2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6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base" hangingPunct="1">
              <a:spcBef>
                <a:spcPct val="0"/>
              </a:spcBef>
              <a:defRPr sz="1400">
                <a:solidFill>
                  <a:srgbClr val="000000"/>
                </a:solidFill>
                <a:effectLst/>
                <a:latin typeface="Times New Roman" charset="0"/>
              </a:defRPr>
            </a:lvl1pPr>
          </a:lstStyle>
          <a:p>
            <a:pPr>
              <a:defRPr/>
            </a:pPr>
            <a:fld id="{4BCFBE16-638E-2844-916D-1BD21B4C18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Arial" panose="020B0604020202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pitchFamily="-112"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692548076"/>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7242175" cy="1981200"/>
            <a:chOff x="0" y="0"/>
            <a:chExt cx="4562" cy="1248"/>
          </a:xfrm>
        </p:grpSpPr>
        <p:sp>
          <p:nvSpPr>
            <p:cNvPr id="14950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1434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0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951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1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charset="0"/>
              </a:defRPr>
            </a:lvl1pPr>
          </a:lstStyle>
          <a:p>
            <a:pPr>
              <a:defRPr/>
            </a:pPr>
            <a:fld id="{A5E9FB8B-719E-634A-A3ED-16600E266E1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3"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transition spd="med">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6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46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46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91693184-BB7B-9848-A33D-D9013EA05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i="0">
                <a:latin typeface="Arial" panose="020B0604020202020204" pitchFamily="34" charset="0"/>
                <a:ea typeface="+mn-ea"/>
                <a:cs typeface="+mn-cs"/>
              </a:defRPr>
            </a:lvl1pPr>
          </a:lstStyle>
          <a:p>
            <a:pPr>
              <a:defRPr/>
            </a:pPr>
            <a:endParaRPr lang="en-US" dirty="0"/>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0">
                <a:latin typeface="Arial" panose="020B0604020202020204" pitchFamily="34" charset="0"/>
                <a:ea typeface="+mn-ea"/>
                <a:cs typeface="+mn-cs"/>
              </a:defRPr>
            </a:lvl1pPr>
          </a:lstStyle>
          <a:p>
            <a:pPr>
              <a:defRPr/>
            </a:pPr>
            <a:endParaRPr lang="en-US" dirty="0"/>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0">
                <a:latin typeface="Arial" panose="020B0604020202020204" pitchFamily="34" charset="0"/>
              </a:defRPr>
            </a:lvl1pPr>
          </a:lstStyle>
          <a:p>
            <a:pPr>
              <a:defRPr/>
            </a:pPr>
            <a:fld id="{6E31A397-33F7-0A4B-B640-C271850A49D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B181DB29-4342-E645-91A6-5BDD631FE7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1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1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ヒラギノ角ゴ Pro W3" charset="0"/>
                <a:cs typeface="ヒラギノ角ゴ Pro W3" charset="0"/>
              </a:defRPr>
            </a:lvl1pPr>
          </a:lstStyle>
          <a:p>
            <a:pPr>
              <a:defRPr/>
            </a:pPr>
            <a:fld id="{42EDF242-BF53-A440-8C73-165CFC6EF98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491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4915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charset="0"/>
              </a:defRPr>
            </a:lvl1pPr>
          </a:lstStyle>
          <a:p>
            <a:pPr>
              <a:defRPr/>
            </a:pPr>
            <a:fld id="{CE424D81-BB49-024C-98AD-86F057D4E4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DEF441"/>
        </a:buClr>
        <a:buSzPct val="85000"/>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EFF58"/>
        </a:buClr>
        <a:buSzPct val="85000"/>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Clr>
          <a:srgbClr val="DEF441"/>
        </a:buClr>
        <a:buSzPct val="85000"/>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Clr>
          <a:srgbClr val="FEFF58"/>
        </a:buClr>
        <a:buSzPct val="85000"/>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Clr>
          <a:srgbClr val="DEF441"/>
        </a:buClr>
        <a:buSzPct val="85000"/>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6pPr>
      <a:lvl7pPr marL="29718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7pPr>
      <a:lvl8pPr marL="34290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8pPr>
      <a:lvl9pPr marL="38862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i="0">
                <a:latin typeface="Arial" panose="020B0604020202020204" pitchFamily="34" charset="0"/>
                <a:ea typeface="+mn-ea"/>
                <a:cs typeface="+mn-cs"/>
              </a:defRPr>
            </a:lvl1pPr>
          </a:lstStyle>
          <a:p>
            <a:pPr>
              <a:defRPr/>
            </a:pPr>
            <a:endParaRPr lang="en-US" dirty="0"/>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1" i="0">
                <a:latin typeface="Arial" panose="020B0604020202020204" pitchFamily="34" charset="0"/>
                <a:ea typeface="+mn-ea"/>
                <a:cs typeface="+mn-cs"/>
              </a:defRPr>
            </a:lvl1pPr>
          </a:lstStyle>
          <a:p>
            <a:pPr>
              <a:defRPr/>
            </a:pPr>
            <a:endParaRPr lang="en-US" dirty="0"/>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1" i="0">
                <a:latin typeface="Arial" panose="020B0604020202020204" pitchFamily="34" charset="0"/>
              </a:defRPr>
            </a:lvl1pPr>
          </a:lstStyle>
          <a:p>
            <a:pPr>
              <a:defRPr/>
            </a:pPr>
            <a:fld id="{02C7DBDC-7B80-B042-9543-67413341237B}"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4824"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pitchFamily="-112" charset="0"/>
        </a:defRPr>
      </a:lvl6pPr>
      <a:lvl7pPr marL="914400" algn="l" rtl="0" eaLnBrk="0" fontAlgn="base" hangingPunct="0">
        <a:lnSpc>
          <a:spcPct val="90000"/>
        </a:lnSpc>
        <a:spcBef>
          <a:spcPct val="0"/>
        </a:spcBef>
        <a:spcAft>
          <a:spcPct val="0"/>
        </a:spcAft>
        <a:defRPr sz="4400" b="1">
          <a:solidFill>
            <a:schemeClr val="tx2"/>
          </a:solidFill>
          <a:latin typeface="Times New Roman" pitchFamily="-112" charset="0"/>
        </a:defRPr>
      </a:lvl7pPr>
      <a:lvl8pPr marL="1371600" algn="l" rtl="0" eaLnBrk="0" fontAlgn="base" hangingPunct="0">
        <a:lnSpc>
          <a:spcPct val="90000"/>
        </a:lnSpc>
        <a:spcBef>
          <a:spcPct val="0"/>
        </a:spcBef>
        <a:spcAft>
          <a:spcPct val="0"/>
        </a:spcAft>
        <a:defRPr sz="4400" b="1">
          <a:solidFill>
            <a:schemeClr val="tx2"/>
          </a:solidFill>
          <a:latin typeface="Times New Roman" pitchFamily="-112" charset="0"/>
        </a:defRPr>
      </a:lvl8pPr>
      <a:lvl9pPr marL="1828800" algn="l" rtl="0" eaLnBrk="0" fontAlgn="base" hangingPunct="0">
        <a:lnSpc>
          <a:spcPct val="90000"/>
        </a:lnSpc>
        <a:spcBef>
          <a:spcPct val="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2"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pitchFamily="-112"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2"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2" charset="-128"/>
        </a:defRPr>
      </a:lvl5pPr>
      <a:lvl6pPr marL="25146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p:nvPr>
        </p:nvSpPr>
        <p:spPr bwMode="auto">
          <a:xfrm>
            <a:off x="1143000" y="457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1380" name="Rectangle 4"/>
          <p:cNvSpPr>
            <a:spLocks noGrp="1" noChangeArrowheads="1"/>
          </p:cNvSpPr>
          <p:nvPr>
            <p:ph type="body" idx="1"/>
          </p:nvPr>
        </p:nvSpPr>
        <p:spPr bwMode="auto">
          <a:xfrm>
            <a:off x="1143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8613" name="Rectangle 5"/>
          <p:cNvSpPr>
            <a:spLocks noGrp="1" noChangeArrowheads="1"/>
          </p:cNvSpPr>
          <p:nvPr>
            <p:ph type="dt" sz="half" idx="2"/>
          </p:nvPr>
        </p:nvSpPr>
        <p:spPr bwMode="auto">
          <a:xfrm>
            <a:off x="1143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i="0">
                <a:latin typeface="Arial" panose="020B0604020202020204" pitchFamily="34" charset="0"/>
                <a:ea typeface="+mn-ea"/>
                <a:cs typeface="+mn-cs"/>
              </a:defRPr>
            </a:lvl1pPr>
          </a:lstStyle>
          <a:p>
            <a:pPr>
              <a:defRPr/>
            </a:pPr>
            <a:endParaRPr lang="en-US" dirty="0"/>
          </a:p>
        </p:txBody>
      </p:sp>
      <p:sp>
        <p:nvSpPr>
          <p:cNvPr id="68614" name="Rectangle 6"/>
          <p:cNvSpPr>
            <a:spLocks noGrp="1" noChangeArrowheads="1"/>
          </p:cNvSpPr>
          <p:nvPr>
            <p:ph type="ftr" sz="quarter" idx="3"/>
          </p:nvPr>
        </p:nvSpPr>
        <p:spPr bwMode="auto">
          <a:xfrm>
            <a:off x="3505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1" i="0">
                <a:latin typeface="Arial" panose="020B0604020202020204" pitchFamily="34" charset="0"/>
                <a:ea typeface="+mn-ea"/>
                <a:cs typeface="+mn-cs"/>
              </a:defRPr>
            </a:lvl1pPr>
          </a:lstStyle>
          <a:p>
            <a:pPr>
              <a:defRPr/>
            </a:pPr>
            <a:endParaRPr lang="en-US" dirty="0"/>
          </a:p>
        </p:txBody>
      </p:sp>
      <p:sp>
        <p:nvSpPr>
          <p:cNvPr id="68615" name="Rectangle 7"/>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0">
                <a:latin typeface="Arial" panose="020B0604020202020204" pitchFamily="34" charset="0"/>
              </a:defRPr>
            </a:lvl1pPr>
          </a:lstStyle>
          <a:p>
            <a:pPr>
              <a:defRPr/>
            </a:pPr>
            <a:fld id="{95A491E6-5F57-9E4D-922E-169689FA8EC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825"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Lst>
  <p:txStyles>
    <p:titleStyle>
      <a:lvl1pPr algn="l" rtl="0" eaLnBrk="0" fontAlgn="base" hangingPunct="0">
        <a:spcBef>
          <a:spcPct val="0"/>
        </a:spcBef>
        <a:spcAft>
          <a:spcPct val="0"/>
        </a:spcAft>
        <a:defRPr kumimoji="1" sz="4400" b="1" i="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100000"/>
        <a:buBlip>
          <a:blip r:embed="rId14"/>
        </a:buBlip>
        <a:defRPr kumimoji="1"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100000"/>
        <a:buBlip>
          <a:blip r:embed="rId15"/>
        </a:buBlip>
        <a:defRPr kumimoji="1" sz="2800" b="1"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100000"/>
        <a:buBlip>
          <a:blip r:embed="rId16"/>
        </a:buBlip>
        <a:defRPr kumimoji="1" sz="2400" b="1"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17"/>
        </a:buBlip>
        <a:defRPr kumimoji="1" sz="2000" b="1"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SzPct val="100000"/>
        <a:buBlip>
          <a:blip r:embed="rId18"/>
        </a:buBlip>
        <a:defRPr kumimoji="1" sz="2000" b="1" i="0">
          <a:solidFill>
            <a:schemeClr val="tx1"/>
          </a:solidFill>
          <a:latin typeface="Arial" panose="020B0604020202020204" pitchFamily="34" charset="0"/>
          <a:ea typeface="+mn-ea"/>
        </a:defRPr>
      </a:lvl5pPr>
      <a:lvl6pPr marL="2514600" indent="-228600" algn="l" rtl="0" fontAlgn="base">
        <a:spcBef>
          <a:spcPct val="20000"/>
        </a:spcBef>
        <a:spcAft>
          <a:spcPct val="0"/>
        </a:spcAft>
        <a:buSzPct val="100000"/>
        <a:buBlip>
          <a:blip r:embed="rId18"/>
        </a:buBlip>
        <a:defRPr kumimoji="1" sz="2000">
          <a:solidFill>
            <a:schemeClr val="tx1"/>
          </a:solidFill>
          <a:latin typeface="+mn-lt"/>
          <a:ea typeface="+mn-ea"/>
        </a:defRPr>
      </a:lvl6pPr>
      <a:lvl7pPr marL="2971800" indent="-228600" algn="l" rtl="0" fontAlgn="base">
        <a:spcBef>
          <a:spcPct val="20000"/>
        </a:spcBef>
        <a:spcAft>
          <a:spcPct val="0"/>
        </a:spcAft>
        <a:buSzPct val="100000"/>
        <a:buBlip>
          <a:blip r:embed="rId18"/>
        </a:buBlip>
        <a:defRPr kumimoji="1" sz="2000">
          <a:solidFill>
            <a:schemeClr val="tx1"/>
          </a:solidFill>
          <a:latin typeface="+mn-lt"/>
          <a:ea typeface="+mn-ea"/>
        </a:defRPr>
      </a:lvl7pPr>
      <a:lvl8pPr marL="3429000" indent="-228600" algn="l" rtl="0" fontAlgn="base">
        <a:spcBef>
          <a:spcPct val="20000"/>
        </a:spcBef>
        <a:spcAft>
          <a:spcPct val="0"/>
        </a:spcAft>
        <a:buSzPct val="100000"/>
        <a:buBlip>
          <a:blip r:embed="rId18"/>
        </a:buBlip>
        <a:defRPr kumimoji="1" sz="2000">
          <a:solidFill>
            <a:schemeClr val="tx1"/>
          </a:solidFill>
          <a:latin typeface="+mn-lt"/>
          <a:ea typeface="+mn-ea"/>
        </a:defRPr>
      </a:lvl8pPr>
      <a:lvl9pPr marL="3886200" indent="-228600" algn="l" rtl="0" fontAlgn="base">
        <a:spcBef>
          <a:spcPct val="20000"/>
        </a:spcBef>
        <a:spcAft>
          <a:spcPct val="0"/>
        </a:spcAft>
        <a:buSzPct val="100000"/>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24.png"/><Relationship Id="rId26" Type="http://schemas.openxmlformats.org/officeDocument/2006/relationships/image" Target="../media/image28.png"/><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34.png"/><Relationship Id="rId7" Type="http://schemas.openxmlformats.org/officeDocument/2006/relationships/oleObject" Target="../embeddings/oleObject3.bin"/><Relationship Id="rId12" Type="http://schemas.openxmlformats.org/officeDocument/2006/relationships/image" Target="../media/image21.png"/><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5.pn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oleObject" Target="../embeddings/oleObject5.bin"/><Relationship Id="rId24" Type="http://schemas.openxmlformats.org/officeDocument/2006/relationships/image" Target="../media/image27.png"/><Relationship Id="rId32" Type="http://schemas.openxmlformats.org/officeDocument/2006/relationships/oleObject" Target="../embeddings/oleObject14.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29.png"/><Relationship Id="rId10" Type="http://schemas.openxmlformats.org/officeDocument/2006/relationships/image" Target="../media/image20.png"/><Relationship Id="rId19" Type="http://schemas.openxmlformats.org/officeDocument/2006/relationships/oleObject" Target="../embeddings/oleObject9.bin"/><Relationship Id="rId31"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oleObject" Target="../embeddings/oleObject4.bin"/><Relationship Id="rId14" Type="http://schemas.openxmlformats.org/officeDocument/2006/relationships/image" Target="../media/image22.png"/><Relationship Id="rId22" Type="http://schemas.openxmlformats.org/officeDocument/2006/relationships/image" Target="../media/image26.png"/><Relationship Id="rId27" Type="http://schemas.openxmlformats.org/officeDocument/2006/relationships/oleObject" Target="../embeddings/oleObject13.bin"/><Relationship Id="rId30" Type="http://schemas.openxmlformats.org/officeDocument/2006/relationships/image" Target="../media/image31.png"/><Relationship Id="rId35" Type="http://schemas.openxmlformats.org/officeDocument/2006/relationships/image" Target="../media/image35.png"/><Relationship Id="rId8"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8.xml"/><Relationship Id="rId4" Type="http://schemas.openxmlformats.org/officeDocument/2006/relationships/image" Target="../media/image3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images.google.com/imgres?imgurl=www.chez.com/bharat/hindouisme/shiva.gif&amp;imgrefurl=http://www.chez.com/bharat/hindouisme/shiva.htm&amp;h=405&amp;w=300&amp;prev=/images?q=Shiva&amp;start=20&amp;svnum=10&amp;hl=en&amp;lr=&amp;ie=UTF-8&amp;oe=UTF-8&amp;sa=N"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images.google.com/imgres?imgurl=www.chinese-porcelain-art.com/acatalog/XXJ124.jpg&amp;imgrefurl=http://www.chinese-porcelain-art.com/acatalog/Catalogue_Chinese_Ming___Earlier_Page_3_75.html&amp;h=450&amp;w=460&amp;prev=/images?q=Buddhist+symbols&amp;svnum=10&amp;hl=en&amp;lr=&amp;ie=UTF-8&amp;oe=UTF-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47.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685800" y="1447800"/>
            <a:ext cx="7772400" cy="1219200"/>
          </a:xfrm>
        </p:spPr>
        <p:txBody>
          <a:bodyPr/>
          <a:lstStyle/>
          <a:p>
            <a:pPr eaLnBrk="1" hangingPunct="1">
              <a:defRPr/>
            </a:pPr>
            <a:r>
              <a:rPr lang="ar-JO" sz="6000" b="1" u="sng" dirty="0">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التوحيد</a:t>
            </a:r>
            <a:endParaRPr lang="en-US" b="1" u="sng" dirty="0">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165890" name="Text Box 8"/>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solidFill>
                  <a:schemeClr val="bg2"/>
                </a:solidFill>
                <a:latin typeface="Arial" panose="020B0604020202020204" pitchFamily="34" charset="0"/>
                <a:cs typeface="Arial" panose="020B0604020202020204" pitchFamily="34" charset="0"/>
              </a:rPr>
              <a:t>161</a:t>
            </a:r>
            <a:endParaRPr lang="en-US" b="1" dirty="0">
              <a:solidFill>
                <a:schemeClr val="bg2"/>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905000" y="2895600"/>
            <a:ext cx="5334000" cy="2362200"/>
          </a:xfrm>
          <a:prstGeom prst="rect">
            <a:avLst/>
          </a:prstGeom>
          <a:noFill/>
          <a:ln w="9525">
            <a:no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lnSpc>
                <a:spcPct val="90000"/>
              </a:lnSpc>
              <a:spcBef>
                <a:spcPct val="20000"/>
              </a:spcBef>
              <a:buClr>
                <a:srgbClr val="FFDB45"/>
              </a:buClr>
              <a:buFont typeface="Trebuchet MS" charset="0"/>
              <a:buNone/>
              <a:defRPr/>
            </a:pPr>
            <a:r>
              <a:rPr lang="ar-JO" sz="3600" b="1" dirty="0">
                <a:solidFill>
                  <a:srgbClr val="EBFFF0"/>
                </a:solidFill>
                <a:effectLst>
                  <a:outerShdw blurRad="38100" dist="38100" dir="2700000" algn="tl">
                    <a:srgbClr val="000000"/>
                  </a:outerShdw>
                </a:effectLst>
                <a:latin typeface="Arial" panose="020B0604020202020204" pitchFamily="34" charset="0"/>
                <a:cs typeface="Arial" panose="020B0604020202020204" pitchFamily="34" charset="0"/>
              </a:rPr>
              <a:t>معتقد يهودي أساسي              ضد المعتقدات المتدفقة            من الشرق الأدنى القديم</a:t>
            </a:r>
            <a:endParaRPr lang="en-US" sz="3600" b="1" dirty="0">
              <a:solidFill>
                <a:srgbClr val="EBFFF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2339975" y="6092825"/>
            <a:ext cx="6804025"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143000" y="228600"/>
            <a:ext cx="7848600" cy="1371600"/>
          </a:xfrm>
        </p:spPr>
        <p:txBody>
          <a:bodyPr/>
          <a:lstStyle/>
          <a:p>
            <a:pPr algn="ctr" eaLnBrk="1" hangingPunct="1"/>
            <a:r>
              <a:rPr kumimoji="0" lang="ar-JO" dirty="0">
                <a:ea typeface="ＭＳ Ｐゴシック" charset="0"/>
                <a:cs typeface="Arial" panose="020B0604020202020204" pitchFamily="34" charset="0"/>
              </a:rPr>
              <a:t>الكاتب التطوري الأول</a:t>
            </a:r>
            <a:endParaRPr kumimoji="0" lang="en-US" dirty="0">
              <a:ea typeface="ＭＳ Ｐゴシック" charset="0"/>
              <a:cs typeface="Arial" panose="020B0604020202020204" pitchFamily="34" charset="0"/>
            </a:endParaRPr>
          </a:p>
        </p:txBody>
      </p:sp>
      <p:sp>
        <p:nvSpPr>
          <p:cNvPr id="181250" name="Text Box 6"/>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panose="020B0604020202020204" pitchFamily="34" charset="0"/>
                <a:cs typeface="Arial" panose="020B0604020202020204" pitchFamily="34" charset="0"/>
              </a:rPr>
              <a:t>162</a:t>
            </a:r>
            <a:endParaRPr lang="en-US" b="1" dirty="0">
              <a:latin typeface="Arial" panose="020B0604020202020204" pitchFamily="34" charset="0"/>
              <a:cs typeface="Arial" panose="020B0604020202020204" pitchFamily="34" charset="0"/>
            </a:endParaRPr>
          </a:p>
        </p:txBody>
      </p:sp>
      <p:sp>
        <p:nvSpPr>
          <p:cNvPr id="5" name="Rectangle 4"/>
          <p:cNvSpPr txBox="1">
            <a:spLocks noChangeArrowheads="1"/>
          </p:cNvSpPr>
          <p:nvPr/>
        </p:nvSpPr>
        <p:spPr bwMode="auto">
          <a:xfrm>
            <a:off x="990600" y="1676400"/>
            <a:ext cx="8001000" cy="4724400"/>
          </a:xfrm>
          <a:prstGeom prst="rect">
            <a:avLst/>
          </a:prstGeom>
          <a:noFill/>
          <a:ln w="9525">
            <a:noFill/>
            <a:miter lim="800000"/>
            <a:headEnd/>
            <a:tailEnd/>
          </a:ln>
        </p:spPr>
        <p:txBody>
          <a:bodyPr/>
          <a:lstStyle/>
          <a:p>
            <a:pPr marL="342900" indent="-342900" algn="r" rtl="1" eaLnBrk="1" hangingPunct="1">
              <a:lnSpc>
                <a:spcPct val="90000"/>
              </a:lnSpc>
              <a:spcBef>
                <a:spcPct val="20000"/>
              </a:spcBef>
              <a:buSzPct val="100000"/>
              <a:buFontTx/>
              <a:buBlip>
                <a:blip r:embed="rId3"/>
              </a:buBlip>
              <a:defRPr/>
            </a:pPr>
            <a:r>
              <a:rPr lang="ar-JO" sz="3200" b="1" kern="0" dirty="0">
                <a:latin typeface="Arial" panose="020B0604020202020204" pitchFamily="34" charset="0"/>
                <a:ea typeface="+mn-ea"/>
                <a:cs typeface="Arial" panose="020B0604020202020204" pitchFamily="34" charset="0"/>
              </a:rPr>
              <a:t>درس أناكسيماندر (حوالي 610-540 قبل الميلاد) تحت قيادة طاليس ويقدم أول تحدٍ مسجل للخلق</a:t>
            </a:r>
          </a:p>
          <a:p>
            <a:pPr marL="342900" indent="-342900" algn="r" rtl="1" eaLnBrk="1" hangingPunct="1">
              <a:lnSpc>
                <a:spcPct val="90000"/>
              </a:lnSpc>
              <a:spcBef>
                <a:spcPct val="20000"/>
              </a:spcBef>
              <a:buSzPct val="100000"/>
              <a:buFontTx/>
              <a:buBlip>
                <a:blip r:embed="rId3"/>
              </a:buBlip>
              <a:defRPr/>
            </a:pPr>
            <a:r>
              <a:rPr lang="ar-JO" sz="3200" b="1" kern="0" dirty="0">
                <a:latin typeface="Arial" panose="020B0604020202020204" pitchFamily="34" charset="0"/>
                <a:ea typeface="+mn-ea"/>
                <a:cs typeface="Arial" panose="020B0604020202020204" pitchFamily="34" charset="0"/>
              </a:rPr>
              <a:t>ربما كان أول مؤيد للتطور مكتوب. قال بلوتارخ أناكسيماندر: "... في الأصل ، وُلِد البشر من حيوانات من نوع مختلف </a:t>
            </a:r>
          </a:p>
          <a:p>
            <a:pPr marL="342900" indent="-342900" algn="r" rtl="1" eaLnBrk="1" hangingPunct="1">
              <a:lnSpc>
                <a:spcPct val="90000"/>
              </a:lnSpc>
              <a:spcBef>
                <a:spcPct val="20000"/>
              </a:spcBef>
              <a:buSzPct val="100000"/>
              <a:buFontTx/>
              <a:buBlip>
                <a:blip r:embed="rId3"/>
              </a:buBlip>
              <a:defRPr/>
            </a:pPr>
            <a:r>
              <a:rPr lang="ar-JO" sz="3200" b="1" kern="0" dirty="0">
                <a:latin typeface="Arial" panose="020B0604020202020204" pitchFamily="34" charset="0"/>
                <a:ea typeface="+mn-ea"/>
                <a:cs typeface="Arial" panose="020B0604020202020204" pitchFamily="34" charset="0"/>
              </a:rPr>
              <a:t>تم تطوير نظريته لدرجة أنه ربما يكون قد بنى على تعاليم الآخرين</a:t>
            </a:r>
            <a:endParaRPr lang="en-US" sz="3200" b="1" kern="0" dirty="0">
              <a:latin typeface="Arial" panose="020B0604020202020204" pitchFamily="34" charset="0"/>
              <a:ea typeface="+mn-ea"/>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Rot="1" noChangeArrowheads="1"/>
          </p:cNvSpPr>
          <p:nvPr>
            <p:ph type="title"/>
          </p:nvPr>
        </p:nvSpPr>
        <p:spPr>
          <a:xfrm>
            <a:off x="457200" y="-76200"/>
            <a:ext cx="8229600" cy="1143000"/>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الآلهة السامية المؤثرة</a:t>
            </a:r>
            <a:endParaRPr lang="en-US" dirty="0">
              <a:latin typeface="Arial" panose="020B0604020202020204" pitchFamily="34" charset="0"/>
              <a:ea typeface="ＭＳ Ｐゴシック" charset="0"/>
              <a:cs typeface="Arial" panose="020B0604020202020204" pitchFamily="34" charset="0"/>
            </a:endParaRPr>
          </a:p>
        </p:txBody>
      </p:sp>
      <p:graphicFrame>
        <p:nvGraphicFramePr>
          <p:cNvPr id="8286" name="Group 94"/>
          <p:cNvGraphicFramePr>
            <a:graphicFrameLocks noGrp="1"/>
          </p:cNvGraphicFramePr>
          <p:nvPr/>
        </p:nvGraphicFramePr>
        <p:xfrm>
          <a:off x="0" y="944563"/>
          <a:ext cx="8991600" cy="5849938"/>
        </p:xfrm>
        <a:graphic>
          <a:graphicData uri="http://schemas.openxmlformats.org/drawingml/2006/table">
            <a:tbl>
              <a:tblPr/>
              <a:tblGrid>
                <a:gridCol w="1828800">
                  <a:extLst>
                    <a:ext uri="{9D8B030D-6E8A-4147-A177-3AD203B41FA5}">
                      <a16:colId xmlns:a16="http://schemas.microsoft.com/office/drawing/2014/main" val="20000"/>
                    </a:ext>
                  </a:extLst>
                </a:gridCol>
                <a:gridCol w="1878013">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49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panose="020B0604020202020204" pitchFamily="34" charset="0"/>
                          <a:ea typeface="Arial" charset="0"/>
                          <a:cs typeface="Arial" panose="020B0604020202020204" pitchFamily="34" charset="0"/>
                        </a:rPr>
                        <a:t>الديانة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panose="020B0604020202020204" pitchFamily="34" charset="0"/>
                          <a:ea typeface="Arial" charset="0"/>
                          <a:cs typeface="Arial" panose="020B0604020202020204" pitchFamily="34" charset="0"/>
                        </a:rPr>
                        <a:t>الإله السامي</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panose="020B0604020202020204" pitchFamily="34" charset="0"/>
                          <a:ea typeface="Arial" charset="0"/>
                          <a:cs typeface="Arial" panose="020B0604020202020204" pitchFamily="34" charset="0"/>
                        </a:rPr>
                        <a:t>الخصائص</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panose="020B0604020202020204" pitchFamily="34" charset="0"/>
                          <a:ea typeface="Arial" charset="0"/>
                          <a:cs typeface="Arial" panose="020B0604020202020204" pitchFamily="34" charset="0"/>
                        </a:rPr>
                        <a:t>التأثير على إسرائيل</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60337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السومريون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نانار</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 (</a:t>
                      </a: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سين</a:t>
                      </a:r>
                      <a:r>
                        <a:rPr kumimoji="0" lang="en-US"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dirty="0">
                        <a:ln>
                          <a:noFill/>
                        </a:ln>
                        <a:solidFill>
                          <a:schemeClr val="tx1"/>
                        </a:solidFill>
                        <a:effectLst>
                          <a:glow rad="101600">
                            <a:schemeClr val="bg2">
                              <a:alpha val="75000"/>
                            </a:scheme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تمت عبادتها في الأصل من قبل إبراهيم         (يش 24: 2)</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2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الآشوريون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أنو</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dirty="0">
                        <a:ln>
                          <a:noFill/>
                        </a:ln>
                        <a:solidFill>
                          <a:schemeClr val="tx1"/>
                        </a:solidFill>
                        <a:effectLst>
                          <a:glow rad="101600">
                            <a:schemeClr val="bg2">
                              <a:alpha val="75000"/>
                            </a:scheme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غير موجودة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البابليون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مردوخ</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ترقية مردوخ إلى الإله الأعلى</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بشكل معتدل</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المصريون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آمون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معظم الناس من الشرق الأدنى القديم متعددي الأديان</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غير موجودة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3300" name="Rectangle 60"/>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dirty="0"/>
            </a:br>
            <a:endParaRPr lang="en-US" b="1" dirty="0">
              <a:latin typeface="Arial" panose="020B0604020202020204" pitchFamily="34" charset="0"/>
            </a:endParaRPr>
          </a:p>
        </p:txBody>
      </p:sp>
      <p:sp>
        <p:nvSpPr>
          <p:cNvPr id="183301" name="Text Box 64"/>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panose="020B0604020202020204" pitchFamily="34" charset="0"/>
                <a:cs typeface="Arial" panose="020B0604020202020204" pitchFamily="34" charset="0"/>
              </a:rPr>
              <a:t>160</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58" name="Group 290"/>
          <p:cNvGraphicFramePr>
            <a:graphicFrameLocks noGrp="1"/>
          </p:cNvGraphicFramePr>
          <p:nvPr/>
        </p:nvGraphicFramePr>
        <p:xfrm>
          <a:off x="76200" y="1143000"/>
          <a:ext cx="8991600" cy="5601026"/>
        </p:xfrm>
        <a:graphic>
          <a:graphicData uri="http://schemas.openxmlformats.org/drawingml/2006/table">
            <a:tbl>
              <a:tblPr/>
              <a:tblGrid>
                <a:gridCol w="1814513">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229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panose="020B0604020202020204" pitchFamily="34" charset="0"/>
                          <a:ea typeface="Arial" charset="0"/>
                          <a:cs typeface="Arial" panose="020B0604020202020204" pitchFamily="34" charset="0"/>
                        </a:rPr>
                        <a:t>الديانة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panose="020B0604020202020204" pitchFamily="34" charset="0"/>
                          <a:ea typeface="Arial" charset="0"/>
                          <a:cs typeface="Arial" panose="020B0604020202020204" pitchFamily="34" charset="0"/>
                        </a:rPr>
                        <a:t>الالهة السامية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panose="020B0604020202020204" pitchFamily="34" charset="0"/>
                          <a:ea typeface="Arial" charset="0"/>
                          <a:cs typeface="Arial" panose="020B0604020202020204" pitchFamily="34" charset="0"/>
                        </a:rPr>
                        <a:t>الخصائص</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glow rad="101600">
                              <a:schemeClr val="bg2">
                                <a:alpha val="75000"/>
                              </a:schemeClr>
                            </a:glow>
                          </a:effectLst>
                          <a:latin typeface="Arial" panose="020B0604020202020204" pitchFamily="34" charset="0"/>
                          <a:ea typeface="Arial" charset="0"/>
                          <a:cs typeface="Arial" panose="020B0604020202020204" pitchFamily="34" charset="0"/>
                        </a:rPr>
                        <a:t>التأثير على إسرائيل</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12055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الكنعانيون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بعل أو إيل</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ممارسات فاسدة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مرتفعة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الصيدونيون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عشتاروث</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dirty="0">
                        <a:ln>
                          <a:noFill/>
                        </a:ln>
                        <a:solidFill>
                          <a:schemeClr val="tx1"/>
                        </a:solidFill>
                        <a:effectLst>
                          <a:glow rad="101600">
                            <a:schemeClr val="bg2">
                              <a:alpha val="75000"/>
                            </a:scheme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1 مل 11: 5، 33</a:t>
                      </a:r>
                      <a:r>
                        <a:rPr kumimoji="0" lang="en-US"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 </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الفلسطيين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داجون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dirty="0">
                        <a:ln>
                          <a:noFill/>
                        </a:ln>
                        <a:solidFill>
                          <a:schemeClr val="tx1"/>
                        </a:solidFill>
                        <a:effectLst>
                          <a:glow rad="101600">
                            <a:schemeClr val="bg2">
                              <a:alpha val="75000"/>
                            </a:scheme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غير موجودة</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العمونيون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مولك</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dirty="0">
                        <a:ln>
                          <a:noFill/>
                        </a:ln>
                        <a:solidFill>
                          <a:schemeClr val="tx1"/>
                        </a:solidFill>
                        <a:effectLst>
                          <a:glow rad="101600">
                            <a:schemeClr val="bg2">
                              <a:alpha val="75000"/>
                            </a:scheme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 مل 11: 5، 33</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8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المؤابيون</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كموش</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5400" b="1" i="0" u="none" strike="noStrike" cap="none" normalizeH="0" baseline="0" dirty="0">
                        <a:ln>
                          <a:noFill/>
                        </a:ln>
                        <a:solidFill>
                          <a:schemeClr val="tx1"/>
                        </a:solidFill>
                        <a:effectLst>
                          <a:glow rad="101600">
                            <a:schemeClr val="bg2">
                              <a:alpha val="75000"/>
                            </a:schemeClr>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rPr>
                        <a:t>1 مل 11: 5</a:t>
                      </a:r>
                      <a:endParaRPr kumimoji="0" lang="en-US" altLang="zh-CN" sz="4000" b="1" i="0" u="none" strike="noStrike" cap="none" normalizeH="0" baseline="0" dirty="0">
                        <a:ln>
                          <a:noFill/>
                        </a:ln>
                        <a:solidFill>
                          <a:schemeClr val="tx1"/>
                        </a:solidFill>
                        <a:effectLst>
                          <a:glow rad="101600">
                            <a:schemeClr val="bg2">
                              <a:alpha val="75000"/>
                            </a:schemeClr>
                          </a:glow>
                        </a:effectLst>
                        <a:latin typeface="Arial" panose="020B0604020202020204" pitchFamily="34" charset="0"/>
                        <a:ea typeface="Arial" charset="0"/>
                        <a:cs typeface="Arial" panose="020B0604020202020204" pitchFamily="34" charset="0"/>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323" name="Rectangle 263"/>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dirty="0"/>
            </a:br>
            <a:endParaRPr lang="en-US" b="1" dirty="0">
              <a:latin typeface="Arial" panose="020B0604020202020204" pitchFamily="34" charset="0"/>
            </a:endParaRPr>
          </a:p>
        </p:txBody>
      </p:sp>
      <p:sp>
        <p:nvSpPr>
          <p:cNvPr id="184324" name="Text Box 288"/>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panose="020B0604020202020204" pitchFamily="34" charset="0"/>
                <a:cs typeface="Arial" panose="020B0604020202020204" pitchFamily="34" charset="0"/>
              </a:rPr>
              <a:t>160</a:t>
            </a:r>
            <a:endParaRPr lang="en-US" b="1" dirty="0">
              <a:latin typeface="Arial" panose="020B0604020202020204" pitchFamily="34" charset="0"/>
              <a:cs typeface="Arial" panose="020B0604020202020204" pitchFamily="34" charset="0"/>
            </a:endParaRPr>
          </a:p>
        </p:txBody>
      </p:sp>
      <p:sp>
        <p:nvSpPr>
          <p:cNvPr id="7459" name="Rectangle 291"/>
          <p:cNvSpPr>
            <a:spLocks noGrp="1" noRot="1" noChangeArrowheads="1"/>
          </p:cNvSpPr>
          <p:nvPr>
            <p:ph type="title"/>
          </p:nvPr>
        </p:nvSpPr>
        <p:spPr>
          <a:xfrm>
            <a:off x="457200" y="0"/>
            <a:ext cx="8229600" cy="1143000"/>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الآلهة السامية المؤثرة</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5334000" y="579438"/>
            <a:ext cx="2971800" cy="1706562"/>
          </a:xfrm>
        </p:spPr>
        <p:txBody>
          <a:bodyPr/>
          <a:lstStyle/>
          <a:p>
            <a:pPr eaLnBrk="1" hangingPunct="1">
              <a:defRPr/>
            </a:pPr>
            <a:r>
              <a:rPr lang="ar-JO" sz="4800" dirty="0">
                <a:latin typeface="Arial" panose="020B0604020202020204" pitchFamily="34" charset="0"/>
                <a:ea typeface="ＭＳ Ｐゴシック" charset="0"/>
                <a:cs typeface="Arial" panose="020B0604020202020204" pitchFamily="34" charset="0"/>
              </a:rPr>
              <a:t>الآلهة الوثنية</a:t>
            </a:r>
            <a:endParaRPr lang="en-US" sz="4800" dirty="0">
              <a:latin typeface="Arial" panose="020B0604020202020204" pitchFamily="34" charset="0"/>
              <a:ea typeface="ＭＳ Ｐゴシック" charset="0"/>
              <a:cs typeface="Arial" panose="020B0604020202020204" pitchFamily="34" charset="0"/>
            </a:endParaRPr>
          </a:p>
        </p:txBody>
      </p:sp>
      <p:pic>
        <p:nvPicPr>
          <p:cNvPr id="185346" name="Picture 4" descr="Gods"/>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465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5"/>
          <p:cNvSpPr txBox="1">
            <a:spLocks noChangeArrowheads="1"/>
          </p:cNvSpPr>
          <p:nvPr/>
        </p:nvSpPr>
        <p:spPr bwMode="auto">
          <a:xfrm>
            <a:off x="7391400" y="138113"/>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162-163</a:t>
            </a:r>
            <a:endParaRPr lang="en-US" b="1" dirty="0">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5410200" y="2332038"/>
            <a:ext cx="3733800" cy="4525962"/>
          </a:xfrm>
          <a:prstGeom prst="rect">
            <a:avLst/>
          </a:prstGeom>
          <a:noFill/>
          <a:ln w="9525">
            <a:noFill/>
            <a:miter lim="800000"/>
            <a:headEnd/>
            <a:tailEnd/>
          </a:ln>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panose="020B0604020202020204" pitchFamily="34" charset="0"/>
                <a:cs typeface="Arial" panose="020B0604020202020204" pitchFamily="34" charset="0"/>
              </a:rPr>
              <a:t>الطبيعة</a:t>
            </a:r>
            <a:endParaRPr lang="en-US" sz="36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panose="020B0604020202020204" pitchFamily="34" charset="0"/>
                <a:cs typeface="Arial" panose="020B0604020202020204" pitchFamily="34" charset="0"/>
              </a:rPr>
              <a:t>العبادة</a:t>
            </a:r>
            <a:endParaRPr lang="en-US" sz="36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panose="020B0604020202020204" pitchFamily="34" charset="0"/>
                <a:cs typeface="Arial" panose="020B0604020202020204" pitchFamily="34" charset="0"/>
              </a:rPr>
              <a:t>الكهنوت</a:t>
            </a:r>
            <a:endParaRPr lang="en-US" sz="36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panose="020B0604020202020204" pitchFamily="34" charset="0"/>
                <a:cs typeface="Arial" panose="020B0604020202020204" pitchFamily="34" charset="0"/>
              </a:rPr>
              <a:t>المرتفعات</a:t>
            </a:r>
            <a:endParaRPr lang="en-US" sz="36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0000"/>
              <a:buFont typeface="Wingdings" charset="0"/>
              <a:buChar char="n"/>
              <a:defRPr/>
            </a:pPr>
            <a:r>
              <a:rPr lang="ar-JO" sz="3600" b="1" dirty="0">
                <a:effectLst>
                  <a:outerShdw blurRad="38100" dist="38100" dir="2700000" algn="tl">
                    <a:srgbClr val="000000"/>
                  </a:outerShdw>
                </a:effectLst>
                <a:latin typeface="Arial" panose="020B0604020202020204" pitchFamily="34" charset="0"/>
                <a:cs typeface="Arial" panose="020B0604020202020204" pitchFamily="34" charset="0"/>
              </a:rPr>
              <a:t>العناصر البغيضة</a:t>
            </a:r>
            <a:endParaRPr lang="en-US" sz="3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كيفية الإختلاف</a:t>
            </a:r>
            <a:endParaRPr lang="en-US" dirty="0">
              <a:latin typeface="Arial" panose="020B0604020202020204" pitchFamily="34" charset="0"/>
              <a:ea typeface="ＭＳ Ｐゴシック" charset="0"/>
              <a:cs typeface="Arial" panose="020B0604020202020204" pitchFamily="34" charset="0"/>
            </a:endParaRPr>
          </a:p>
        </p:txBody>
      </p:sp>
      <p:graphicFrame>
        <p:nvGraphicFramePr>
          <p:cNvPr id="24608" name="Group 32"/>
          <p:cNvGraphicFramePr>
            <a:graphicFrameLocks noGrp="1"/>
          </p:cNvGraphicFramePr>
          <p:nvPr>
            <p:ph type="tbl" idx="1"/>
            <p:extLst>
              <p:ext uri="{D42A27DB-BD31-4B8C-83A1-F6EECF244321}">
                <p14:modId xmlns:p14="http://schemas.microsoft.com/office/powerpoint/2010/main" val="3325583350"/>
              </p:ext>
            </p:extLst>
          </p:nvPr>
        </p:nvGraphicFramePr>
        <p:xfrm>
          <a:off x="381000" y="1447800"/>
          <a:ext cx="8229600" cy="5026894"/>
        </p:xfrm>
        <a:graphic>
          <a:graphicData uri="http://schemas.openxmlformats.org/drawingml/2006/table">
            <a:tbl>
              <a:tblPr/>
              <a:tblGrid>
                <a:gridCol w="239080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958480">
                  <a:extLst>
                    <a:ext uri="{9D8B030D-6E8A-4147-A177-3AD203B41FA5}">
                      <a16:colId xmlns:a16="http://schemas.microsoft.com/office/drawing/2014/main" val="20002"/>
                    </a:ext>
                  </a:extLst>
                </a:gridCol>
              </a:tblGrid>
              <a:tr h="7570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التوحيد</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تعدد الأديان</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extLst>
                  <a:ext uri="{0D108BD9-81ED-4DB2-BD59-A6C34878D82A}">
                    <a16:rowId xmlns:a16="http://schemas.microsoft.com/office/drawing/2014/main" val="10000"/>
                  </a:ext>
                </a:extLst>
              </a:tr>
              <a:tr h="8640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الحق</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مطلق</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نسبي</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8765352"/>
                  </a:ext>
                </a:extLst>
              </a:tr>
              <a:tr h="8640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الكتابات</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كتاب</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كتب</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0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الأصنام</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ممنوعة</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مقبولة</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4954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الديانات</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اليهودية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المسيحية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الإسلام</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البوذية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الهندوسية</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المورمون</a:t>
                      </a: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6392" name="Text Box 31"/>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panose="020B0604020202020204" pitchFamily="34" charset="0"/>
                <a:cs typeface="Arial" panose="020B0604020202020204" pitchFamily="34" charset="0"/>
              </a:rPr>
              <a:t>163</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eaLnBrk="1" hangingPunct="1">
              <a:defRPr/>
            </a:pPr>
            <a:r>
              <a:rPr lang="ar-JO" sz="3600" dirty="0">
                <a:latin typeface="Arial" panose="020B0604020202020204" pitchFamily="34" charset="0"/>
                <a:ea typeface="ＭＳ Ｐゴシック" charset="0"/>
                <a:cs typeface="Arial" panose="020B0604020202020204" pitchFamily="34" charset="0"/>
              </a:rPr>
              <a:t>تؤثر نظرة المرء إلى الله على نظرته في الذبائح والأخلاق والإرسالية</a:t>
            </a:r>
            <a:endParaRPr lang="en-US" sz="3600" dirty="0">
              <a:latin typeface="Arial" panose="020B0604020202020204" pitchFamily="34" charset="0"/>
              <a:ea typeface="ＭＳ Ｐゴシック" charset="0"/>
              <a:cs typeface="Arial" panose="020B0604020202020204" pitchFamily="34" charset="0"/>
            </a:endParaRPr>
          </a:p>
        </p:txBody>
      </p:sp>
      <p:sp>
        <p:nvSpPr>
          <p:cNvPr id="241667" name="Text Box 3"/>
          <p:cNvSpPr txBox="1">
            <a:spLocks noChangeArrowheads="1"/>
          </p:cNvSpPr>
          <p:nvPr/>
        </p:nvSpPr>
        <p:spPr bwMode="auto">
          <a:xfrm>
            <a:off x="11684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200" b="1" dirty="0">
                <a:solidFill>
                  <a:srgbClr val="FFFFFF"/>
                </a:solidFill>
                <a:latin typeface="Arial" panose="020B0604020202020204" pitchFamily="34" charset="0"/>
                <a:cs typeface="Arial" panose="020B0604020202020204" pitchFamily="34" charset="0"/>
              </a:rPr>
              <a:t>الوثنية</a:t>
            </a:r>
            <a:endParaRPr lang="en-US" sz="3600" b="1" dirty="0">
              <a:latin typeface="Arial" panose="020B0604020202020204" pitchFamily="34" charset="0"/>
              <a:cs typeface="Arial" panose="020B0604020202020204" pitchFamily="34" charset="0"/>
            </a:endParaRPr>
          </a:p>
        </p:txBody>
      </p:sp>
      <p:sp>
        <p:nvSpPr>
          <p:cNvPr id="241668" name="Text Box 4"/>
          <p:cNvSpPr txBox="1">
            <a:spLocks noChangeArrowheads="1"/>
          </p:cNvSpPr>
          <p:nvPr/>
        </p:nvSpPr>
        <p:spPr bwMode="auto">
          <a:xfrm>
            <a:off x="1193800" y="2424113"/>
            <a:ext cx="2016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آلهة مرعبة</a:t>
            </a:r>
            <a:endParaRPr lang="en-US" sz="3600" b="1" dirty="0">
              <a:latin typeface="Arial" panose="020B0604020202020204" pitchFamily="34" charset="0"/>
              <a:cs typeface="Arial" panose="020B0604020202020204" pitchFamily="34" charset="0"/>
            </a:endParaRPr>
          </a:p>
        </p:txBody>
      </p:sp>
      <p:sp>
        <p:nvSpPr>
          <p:cNvPr id="241669" name="Text Box 5"/>
          <p:cNvSpPr txBox="1">
            <a:spLocks noChangeArrowheads="1"/>
          </p:cNvSpPr>
          <p:nvPr/>
        </p:nvSpPr>
        <p:spPr bwMode="auto">
          <a:xfrm>
            <a:off x="-76200" y="3060700"/>
            <a:ext cx="488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ينظر للإنسان على أنه جيد عند المقارنة</a:t>
            </a:r>
            <a:endParaRPr lang="en-US" sz="3600" b="1" dirty="0">
              <a:latin typeface="Arial" panose="020B0604020202020204" pitchFamily="34" charset="0"/>
              <a:cs typeface="Arial" panose="020B0604020202020204" pitchFamily="34" charset="0"/>
            </a:endParaRPr>
          </a:p>
        </p:txBody>
      </p:sp>
      <p:sp>
        <p:nvSpPr>
          <p:cNvPr id="241670" name="Text Box 6"/>
          <p:cNvSpPr txBox="1">
            <a:spLocks noChangeArrowheads="1"/>
          </p:cNvSpPr>
          <p:nvPr/>
        </p:nvSpPr>
        <p:spPr bwMode="auto">
          <a:xfrm>
            <a:off x="-152400" y="3767138"/>
            <a:ext cx="51054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يسعى للملذات و الإحتياجات المادية</a:t>
            </a:r>
            <a:endParaRPr lang="en-US" sz="3600" b="1" dirty="0">
              <a:latin typeface="Arial" panose="020B0604020202020204" pitchFamily="34" charset="0"/>
              <a:cs typeface="Arial" panose="020B0604020202020204" pitchFamily="34" charset="0"/>
            </a:endParaRPr>
          </a:p>
        </p:txBody>
      </p:sp>
      <p:sp>
        <p:nvSpPr>
          <p:cNvPr id="241671" name="Text Box 7"/>
          <p:cNvSpPr txBox="1">
            <a:spLocks noChangeArrowheads="1"/>
          </p:cNvSpPr>
          <p:nvPr/>
        </p:nvSpPr>
        <p:spPr bwMode="auto">
          <a:xfrm>
            <a:off x="228600" y="4433888"/>
            <a:ext cx="396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ترضي القرابين الآلهة بالجنس والطعام والمال</a:t>
            </a:r>
            <a:endParaRPr lang="en-US" sz="3600" b="1" dirty="0">
              <a:latin typeface="Arial" panose="020B0604020202020204" pitchFamily="34" charset="0"/>
              <a:cs typeface="Arial" panose="020B0604020202020204" pitchFamily="34" charset="0"/>
            </a:endParaRPr>
          </a:p>
        </p:txBody>
      </p:sp>
      <p:sp>
        <p:nvSpPr>
          <p:cNvPr id="241672" name="Text Box 8"/>
          <p:cNvSpPr txBox="1">
            <a:spLocks noChangeArrowheads="1"/>
          </p:cNvSpPr>
          <p:nvPr/>
        </p:nvSpPr>
        <p:spPr bwMode="auto">
          <a:xfrm>
            <a:off x="0" y="5349875"/>
            <a:ext cx="449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الإله المحلي يجعلهم أغنياء</a:t>
            </a:r>
            <a:endParaRPr lang="en-US" sz="3600" b="1" dirty="0">
              <a:latin typeface="Arial" panose="020B0604020202020204" pitchFamily="34" charset="0"/>
              <a:cs typeface="Arial" panose="020B0604020202020204" pitchFamily="34" charset="0"/>
            </a:endParaRPr>
          </a:p>
        </p:txBody>
      </p:sp>
      <p:sp>
        <p:nvSpPr>
          <p:cNvPr id="241673" name="Text Box 9"/>
          <p:cNvSpPr txBox="1">
            <a:spLocks noChangeArrowheads="1"/>
          </p:cNvSpPr>
          <p:nvPr/>
        </p:nvSpPr>
        <p:spPr bwMode="auto">
          <a:xfrm>
            <a:off x="-228600" y="5976938"/>
            <a:ext cx="46482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ذبح الآخرين من أجل الثروة</a:t>
            </a:r>
            <a:endParaRPr lang="en-US" sz="3600" b="1" dirty="0">
              <a:latin typeface="Arial" panose="020B0604020202020204" pitchFamily="34" charset="0"/>
              <a:cs typeface="Arial" panose="020B0604020202020204" pitchFamily="34" charset="0"/>
            </a:endParaRPr>
          </a:p>
        </p:txBody>
      </p:sp>
      <p:sp>
        <p:nvSpPr>
          <p:cNvPr id="241674" name="Line 10"/>
          <p:cNvSpPr>
            <a:spLocks noChangeShapeType="1"/>
          </p:cNvSpPr>
          <p:nvPr/>
        </p:nvSpPr>
        <p:spPr bwMode="auto">
          <a:xfrm>
            <a:off x="2262188"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5" name="Line 11"/>
          <p:cNvSpPr>
            <a:spLocks noChangeShapeType="1"/>
          </p:cNvSpPr>
          <p:nvPr/>
        </p:nvSpPr>
        <p:spPr bwMode="auto">
          <a:xfrm>
            <a:off x="2262188"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6" name="Line 12"/>
          <p:cNvSpPr>
            <a:spLocks noChangeShapeType="1"/>
          </p:cNvSpPr>
          <p:nvPr/>
        </p:nvSpPr>
        <p:spPr bwMode="auto">
          <a:xfrm>
            <a:off x="2262188"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7" name="Line 13"/>
          <p:cNvSpPr>
            <a:spLocks noChangeShapeType="1"/>
          </p:cNvSpPr>
          <p:nvPr/>
        </p:nvSpPr>
        <p:spPr bwMode="auto">
          <a:xfrm>
            <a:off x="2262188"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8" name="Line 14"/>
          <p:cNvSpPr>
            <a:spLocks noChangeShapeType="1"/>
          </p:cNvSpPr>
          <p:nvPr/>
        </p:nvSpPr>
        <p:spPr bwMode="auto">
          <a:xfrm>
            <a:off x="2262188"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9" name="Text Box 15"/>
          <p:cNvSpPr txBox="1">
            <a:spLocks noChangeArrowheads="1"/>
          </p:cNvSpPr>
          <p:nvPr/>
        </p:nvSpPr>
        <p:spPr bwMode="auto">
          <a:xfrm>
            <a:off x="52578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200" b="1" dirty="0">
                <a:solidFill>
                  <a:srgbClr val="FFFFFF"/>
                </a:solidFill>
                <a:latin typeface="Arial" panose="020B0604020202020204" pitchFamily="34" charset="0"/>
                <a:cs typeface="Arial" panose="020B0604020202020204" pitchFamily="34" charset="0"/>
              </a:rPr>
              <a:t>إسرائيل</a:t>
            </a:r>
            <a:endParaRPr lang="en-US" sz="3600" b="1" dirty="0">
              <a:latin typeface="Arial" panose="020B0604020202020204" pitchFamily="34" charset="0"/>
              <a:cs typeface="Arial" panose="020B0604020202020204" pitchFamily="34" charset="0"/>
            </a:endParaRPr>
          </a:p>
        </p:txBody>
      </p:sp>
      <p:sp>
        <p:nvSpPr>
          <p:cNvPr id="241680" name="Text Box 16"/>
          <p:cNvSpPr txBox="1">
            <a:spLocks noChangeArrowheads="1"/>
          </p:cNvSpPr>
          <p:nvPr/>
        </p:nvSpPr>
        <p:spPr bwMode="auto">
          <a:xfrm>
            <a:off x="5411788" y="2373313"/>
            <a:ext cx="1843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الله القدوس</a:t>
            </a:r>
            <a:endParaRPr lang="en-US" sz="3600" b="1" dirty="0">
              <a:latin typeface="Arial" panose="020B0604020202020204" pitchFamily="34" charset="0"/>
              <a:cs typeface="Arial" panose="020B0604020202020204" pitchFamily="34" charset="0"/>
            </a:endParaRPr>
          </a:p>
        </p:txBody>
      </p:sp>
      <p:sp>
        <p:nvSpPr>
          <p:cNvPr id="241681" name="Text Box 17"/>
          <p:cNvSpPr txBox="1">
            <a:spLocks noChangeArrowheads="1"/>
          </p:cNvSpPr>
          <p:nvPr/>
        </p:nvSpPr>
        <p:spPr bwMode="auto">
          <a:xfrm>
            <a:off x="4267200" y="3048000"/>
            <a:ext cx="4383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ينظر للإنسان على أنه خاطئ</a:t>
            </a:r>
            <a:endParaRPr lang="en-US" sz="3600" b="1" dirty="0">
              <a:latin typeface="Arial" panose="020B0604020202020204" pitchFamily="34" charset="0"/>
              <a:cs typeface="Arial" panose="020B0604020202020204" pitchFamily="34" charset="0"/>
            </a:endParaRPr>
          </a:p>
        </p:txBody>
      </p:sp>
      <p:sp>
        <p:nvSpPr>
          <p:cNvPr id="241682" name="Text Box 18"/>
          <p:cNvSpPr txBox="1">
            <a:spLocks noChangeArrowheads="1"/>
          </p:cNvSpPr>
          <p:nvPr/>
        </p:nvSpPr>
        <p:spPr bwMode="auto">
          <a:xfrm>
            <a:off x="4384675" y="3770313"/>
            <a:ext cx="41497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يسعى للإحتياجات الروحية</a:t>
            </a:r>
            <a:endParaRPr lang="en-US" sz="3600" b="1" dirty="0">
              <a:latin typeface="Arial" panose="020B0604020202020204" pitchFamily="34" charset="0"/>
              <a:cs typeface="Arial" panose="020B0604020202020204" pitchFamily="34" charset="0"/>
            </a:endParaRPr>
          </a:p>
        </p:txBody>
      </p:sp>
      <p:sp>
        <p:nvSpPr>
          <p:cNvPr id="241683" name="Text Box 19"/>
          <p:cNvSpPr txBox="1">
            <a:spLocks noChangeArrowheads="1"/>
          </p:cNvSpPr>
          <p:nvPr/>
        </p:nvSpPr>
        <p:spPr bwMode="auto">
          <a:xfrm>
            <a:off x="4343400" y="4445000"/>
            <a:ext cx="42703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تكفر الذبائح عن الخطية لمصالحة الله و الإنسان</a:t>
            </a:r>
            <a:endParaRPr lang="en-US" sz="3600" b="1" dirty="0">
              <a:latin typeface="Arial" panose="020B0604020202020204" pitchFamily="34" charset="0"/>
              <a:cs typeface="Arial" panose="020B0604020202020204" pitchFamily="34" charset="0"/>
            </a:endParaRPr>
          </a:p>
        </p:txBody>
      </p:sp>
      <p:sp>
        <p:nvSpPr>
          <p:cNvPr id="241684" name="Text Box 20"/>
          <p:cNvSpPr txBox="1">
            <a:spLocks noChangeArrowheads="1"/>
          </p:cNvSpPr>
          <p:nvPr/>
        </p:nvSpPr>
        <p:spPr bwMode="auto">
          <a:xfrm>
            <a:off x="4419600" y="5386388"/>
            <a:ext cx="38433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يغفر الله الخطية</a:t>
            </a:r>
            <a:endParaRPr lang="en-US" sz="3600" b="1" dirty="0">
              <a:latin typeface="Arial" panose="020B0604020202020204" pitchFamily="34" charset="0"/>
              <a:cs typeface="Arial" panose="020B0604020202020204" pitchFamily="34" charset="0"/>
            </a:endParaRPr>
          </a:p>
        </p:txBody>
      </p:sp>
      <p:sp>
        <p:nvSpPr>
          <p:cNvPr id="241685" name="Text Box 21"/>
          <p:cNvSpPr txBox="1">
            <a:spLocks noChangeArrowheads="1"/>
          </p:cNvSpPr>
          <p:nvPr/>
        </p:nvSpPr>
        <p:spPr bwMode="auto">
          <a:xfrm>
            <a:off x="3978275" y="5976938"/>
            <a:ext cx="5318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إرساليات للآخرين لخيرهم</a:t>
            </a:r>
            <a:endParaRPr lang="en-US" sz="3600" b="1" dirty="0">
              <a:latin typeface="Arial" panose="020B0604020202020204" pitchFamily="34" charset="0"/>
              <a:cs typeface="Arial" panose="020B0604020202020204" pitchFamily="34" charset="0"/>
            </a:endParaRPr>
          </a:p>
        </p:txBody>
      </p:sp>
      <p:sp>
        <p:nvSpPr>
          <p:cNvPr id="241686" name="Line 22"/>
          <p:cNvSpPr>
            <a:spLocks noChangeShapeType="1"/>
          </p:cNvSpPr>
          <p:nvPr/>
        </p:nvSpPr>
        <p:spPr bwMode="auto">
          <a:xfrm>
            <a:off x="6399213"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7" name="Line 23"/>
          <p:cNvSpPr>
            <a:spLocks noChangeShapeType="1"/>
          </p:cNvSpPr>
          <p:nvPr/>
        </p:nvSpPr>
        <p:spPr bwMode="auto">
          <a:xfrm>
            <a:off x="6399213"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8" name="Line 24"/>
          <p:cNvSpPr>
            <a:spLocks noChangeShapeType="1"/>
          </p:cNvSpPr>
          <p:nvPr/>
        </p:nvSpPr>
        <p:spPr bwMode="auto">
          <a:xfrm>
            <a:off x="6399213"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9" name="Line 25"/>
          <p:cNvSpPr>
            <a:spLocks noChangeShapeType="1"/>
          </p:cNvSpPr>
          <p:nvPr/>
        </p:nvSpPr>
        <p:spPr bwMode="auto">
          <a:xfrm>
            <a:off x="6399213"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90" name="Line 26"/>
          <p:cNvSpPr>
            <a:spLocks noChangeShapeType="1"/>
          </p:cNvSpPr>
          <p:nvPr/>
        </p:nvSpPr>
        <p:spPr bwMode="auto">
          <a:xfrm>
            <a:off x="6399213"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2" name="Text Box 27"/>
          <p:cNvSpPr txBox="1">
            <a:spLocks noChangeArrowheads="1"/>
          </p:cNvSpPr>
          <p:nvPr/>
        </p:nvSpPr>
        <p:spPr bwMode="auto">
          <a:xfrm>
            <a:off x="8305800" y="0"/>
            <a:ext cx="6735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sz="2000" b="1" dirty="0">
                <a:latin typeface="Arial" panose="020B0604020202020204" pitchFamily="34" charset="0"/>
                <a:cs typeface="Arial" panose="020B0604020202020204" pitchFamily="34" charset="0"/>
              </a:rPr>
              <a:t>163أ</a:t>
            </a:r>
            <a:endParaRPr lang="en-US"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67"/>
                                        </p:tgtEl>
                                        <p:attrNameLst>
                                          <p:attrName>style.visibility</p:attrName>
                                        </p:attrNameLst>
                                      </p:cBhvr>
                                      <p:to>
                                        <p:strVal val="visible"/>
                                      </p:to>
                                    </p:set>
                                    <p:animEffect transition="in" filter="blinds(horizontal)">
                                      <p:cBhvr>
                                        <p:cTn id="7" dur="500"/>
                                        <p:tgtEl>
                                          <p:spTgt spid="241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68"/>
                                        </p:tgtEl>
                                        <p:attrNameLst>
                                          <p:attrName>style.visibility</p:attrName>
                                        </p:attrNameLst>
                                      </p:cBhvr>
                                      <p:to>
                                        <p:strVal val="visible"/>
                                      </p:to>
                                    </p:set>
                                    <p:animEffect transition="in" filter="blinds(horizontal)">
                                      <p:cBhvr>
                                        <p:cTn id="12" dur="500"/>
                                        <p:tgtEl>
                                          <p:spTgt spid="241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1674"/>
                                        </p:tgtEl>
                                        <p:attrNameLst>
                                          <p:attrName>style.visibility</p:attrName>
                                        </p:attrNameLst>
                                      </p:cBhvr>
                                      <p:to>
                                        <p:strVal val="visible"/>
                                      </p:to>
                                    </p:set>
                                    <p:animEffect transition="in" filter="wipe(up)">
                                      <p:cBhvr>
                                        <p:cTn id="17" dur="500"/>
                                        <p:tgtEl>
                                          <p:spTgt spid="24167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1669"/>
                                        </p:tgtEl>
                                        <p:attrNameLst>
                                          <p:attrName>style.visibility</p:attrName>
                                        </p:attrNameLst>
                                      </p:cBhvr>
                                      <p:to>
                                        <p:strVal val="visible"/>
                                      </p:to>
                                    </p:set>
                                    <p:animEffect transition="in" filter="blinds(horizontal)">
                                      <p:cBhvr>
                                        <p:cTn id="20" dur="500"/>
                                        <p:tgtEl>
                                          <p:spTgt spid="241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1675"/>
                                        </p:tgtEl>
                                        <p:attrNameLst>
                                          <p:attrName>style.visibility</p:attrName>
                                        </p:attrNameLst>
                                      </p:cBhvr>
                                      <p:to>
                                        <p:strVal val="visible"/>
                                      </p:to>
                                    </p:set>
                                    <p:animEffect transition="in" filter="wipe(up)">
                                      <p:cBhvr>
                                        <p:cTn id="25" dur="500"/>
                                        <p:tgtEl>
                                          <p:spTgt spid="24167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1670"/>
                                        </p:tgtEl>
                                        <p:attrNameLst>
                                          <p:attrName>style.visibility</p:attrName>
                                        </p:attrNameLst>
                                      </p:cBhvr>
                                      <p:to>
                                        <p:strVal val="visible"/>
                                      </p:to>
                                    </p:set>
                                    <p:animEffect transition="in" filter="blinds(horizontal)">
                                      <p:cBhvr>
                                        <p:cTn id="28" dur="500"/>
                                        <p:tgtEl>
                                          <p:spTgt spid="2416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41676"/>
                                        </p:tgtEl>
                                        <p:attrNameLst>
                                          <p:attrName>style.visibility</p:attrName>
                                        </p:attrNameLst>
                                      </p:cBhvr>
                                      <p:to>
                                        <p:strVal val="visible"/>
                                      </p:to>
                                    </p:set>
                                    <p:animEffect transition="in" filter="wipe(up)">
                                      <p:cBhvr>
                                        <p:cTn id="33" dur="500"/>
                                        <p:tgtEl>
                                          <p:spTgt spid="24167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1671"/>
                                        </p:tgtEl>
                                        <p:attrNameLst>
                                          <p:attrName>style.visibility</p:attrName>
                                        </p:attrNameLst>
                                      </p:cBhvr>
                                      <p:to>
                                        <p:strVal val="visible"/>
                                      </p:to>
                                    </p:set>
                                    <p:animEffect transition="in" filter="blinds(horizontal)">
                                      <p:cBhvr>
                                        <p:cTn id="36" dur="500"/>
                                        <p:tgtEl>
                                          <p:spTgt spid="2416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41677"/>
                                        </p:tgtEl>
                                        <p:attrNameLst>
                                          <p:attrName>style.visibility</p:attrName>
                                        </p:attrNameLst>
                                      </p:cBhvr>
                                      <p:to>
                                        <p:strVal val="visible"/>
                                      </p:to>
                                    </p:set>
                                    <p:animEffect transition="in" filter="wipe(up)">
                                      <p:cBhvr>
                                        <p:cTn id="41" dur="500"/>
                                        <p:tgtEl>
                                          <p:spTgt spid="24167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1672"/>
                                        </p:tgtEl>
                                        <p:attrNameLst>
                                          <p:attrName>style.visibility</p:attrName>
                                        </p:attrNameLst>
                                      </p:cBhvr>
                                      <p:to>
                                        <p:strVal val="visible"/>
                                      </p:to>
                                    </p:set>
                                    <p:animEffect transition="in" filter="blinds(horizontal)">
                                      <p:cBhvr>
                                        <p:cTn id="44" dur="500"/>
                                        <p:tgtEl>
                                          <p:spTgt spid="2416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1678"/>
                                        </p:tgtEl>
                                        <p:attrNameLst>
                                          <p:attrName>style.visibility</p:attrName>
                                        </p:attrNameLst>
                                      </p:cBhvr>
                                      <p:to>
                                        <p:strVal val="visible"/>
                                      </p:to>
                                    </p:set>
                                    <p:animEffect transition="in" filter="wipe(up)">
                                      <p:cBhvr>
                                        <p:cTn id="49" dur="500"/>
                                        <p:tgtEl>
                                          <p:spTgt spid="24167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41673"/>
                                        </p:tgtEl>
                                        <p:attrNameLst>
                                          <p:attrName>style.visibility</p:attrName>
                                        </p:attrNameLst>
                                      </p:cBhvr>
                                      <p:to>
                                        <p:strVal val="visible"/>
                                      </p:to>
                                    </p:set>
                                    <p:animEffect transition="in" filter="blinds(horizontal)">
                                      <p:cBhvr>
                                        <p:cTn id="52" dur="500"/>
                                        <p:tgtEl>
                                          <p:spTgt spid="2416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1679"/>
                                        </p:tgtEl>
                                        <p:attrNameLst>
                                          <p:attrName>style.visibility</p:attrName>
                                        </p:attrNameLst>
                                      </p:cBhvr>
                                      <p:to>
                                        <p:strVal val="visible"/>
                                      </p:to>
                                    </p:set>
                                    <p:animEffect transition="in" filter="blinds(horizontal)">
                                      <p:cBhvr>
                                        <p:cTn id="57" dur="500"/>
                                        <p:tgtEl>
                                          <p:spTgt spid="24167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1680"/>
                                        </p:tgtEl>
                                        <p:attrNameLst>
                                          <p:attrName>style.visibility</p:attrName>
                                        </p:attrNameLst>
                                      </p:cBhvr>
                                      <p:to>
                                        <p:strVal val="visible"/>
                                      </p:to>
                                    </p:set>
                                    <p:animEffect transition="in" filter="blinds(horizontal)">
                                      <p:cBhvr>
                                        <p:cTn id="60" dur="500"/>
                                        <p:tgtEl>
                                          <p:spTgt spid="24168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41686"/>
                                        </p:tgtEl>
                                        <p:attrNameLst>
                                          <p:attrName>style.visibility</p:attrName>
                                        </p:attrNameLst>
                                      </p:cBhvr>
                                      <p:to>
                                        <p:strVal val="visible"/>
                                      </p:to>
                                    </p:set>
                                    <p:animEffect transition="in" filter="wipe(up)">
                                      <p:cBhvr>
                                        <p:cTn id="65" dur="500"/>
                                        <p:tgtEl>
                                          <p:spTgt spid="24168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1681"/>
                                        </p:tgtEl>
                                        <p:attrNameLst>
                                          <p:attrName>style.visibility</p:attrName>
                                        </p:attrNameLst>
                                      </p:cBhvr>
                                      <p:to>
                                        <p:strVal val="visible"/>
                                      </p:to>
                                    </p:set>
                                    <p:animEffect transition="in" filter="blinds(horizontal)">
                                      <p:cBhvr>
                                        <p:cTn id="68" dur="500"/>
                                        <p:tgtEl>
                                          <p:spTgt spid="24168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41687"/>
                                        </p:tgtEl>
                                        <p:attrNameLst>
                                          <p:attrName>style.visibility</p:attrName>
                                        </p:attrNameLst>
                                      </p:cBhvr>
                                      <p:to>
                                        <p:strVal val="visible"/>
                                      </p:to>
                                    </p:set>
                                    <p:animEffect transition="in" filter="wipe(up)">
                                      <p:cBhvr>
                                        <p:cTn id="73" dur="500"/>
                                        <p:tgtEl>
                                          <p:spTgt spid="24168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1682"/>
                                        </p:tgtEl>
                                        <p:attrNameLst>
                                          <p:attrName>style.visibility</p:attrName>
                                        </p:attrNameLst>
                                      </p:cBhvr>
                                      <p:to>
                                        <p:strVal val="visible"/>
                                      </p:to>
                                    </p:set>
                                    <p:animEffect transition="in" filter="blinds(horizontal)">
                                      <p:cBhvr>
                                        <p:cTn id="76" dur="500"/>
                                        <p:tgtEl>
                                          <p:spTgt spid="24168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41688"/>
                                        </p:tgtEl>
                                        <p:attrNameLst>
                                          <p:attrName>style.visibility</p:attrName>
                                        </p:attrNameLst>
                                      </p:cBhvr>
                                      <p:to>
                                        <p:strVal val="visible"/>
                                      </p:to>
                                    </p:set>
                                    <p:animEffect transition="in" filter="wipe(up)">
                                      <p:cBhvr>
                                        <p:cTn id="81" dur="500"/>
                                        <p:tgtEl>
                                          <p:spTgt spid="24168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linds(horizontal)">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41689"/>
                                        </p:tgtEl>
                                        <p:attrNameLst>
                                          <p:attrName>style.visibility</p:attrName>
                                        </p:attrNameLst>
                                      </p:cBhvr>
                                      <p:to>
                                        <p:strVal val="visible"/>
                                      </p:to>
                                    </p:set>
                                    <p:animEffect transition="in" filter="wipe(up)">
                                      <p:cBhvr>
                                        <p:cTn id="89" dur="500"/>
                                        <p:tgtEl>
                                          <p:spTgt spid="24168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41684"/>
                                        </p:tgtEl>
                                        <p:attrNameLst>
                                          <p:attrName>style.visibility</p:attrName>
                                        </p:attrNameLst>
                                      </p:cBhvr>
                                      <p:to>
                                        <p:strVal val="visible"/>
                                      </p:to>
                                    </p:set>
                                    <p:animEffect transition="in" filter="blinds(horizontal)">
                                      <p:cBhvr>
                                        <p:cTn id="92" dur="500"/>
                                        <p:tgtEl>
                                          <p:spTgt spid="2416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41690"/>
                                        </p:tgtEl>
                                        <p:attrNameLst>
                                          <p:attrName>style.visibility</p:attrName>
                                        </p:attrNameLst>
                                      </p:cBhvr>
                                      <p:to>
                                        <p:strVal val="visible"/>
                                      </p:to>
                                    </p:set>
                                    <p:animEffect transition="in" filter="wipe(up)">
                                      <p:cBhvr>
                                        <p:cTn id="97" dur="500"/>
                                        <p:tgtEl>
                                          <p:spTgt spid="24169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41685"/>
                                        </p:tgtEl>
                                        <p:attrNameLst>
                                          <p:attrName>style.visibility</p:attrName>
                                        </p:attrNameLst>
                                      </p:cBhvr>
                                      <p:to>
                                        <p:strVal val="visible"/>
                                      </p:to>
                                    </p:set>
                                    <p:animEffect transition="in" filter="blinds(horizontal)">
                                      <p:cBhvr>
                                        <p:cTn id="100" dur="500"/>
                                        <p:tgtEl>
                                          <p:spTgt spid="24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nimBg="1"/>
      <p:bldP spid="241668" grpId="0"/>
      <p:bldP spid="241669" grpId="0"/>
      <p:bldP spid="241670" grpId="0"/>
      <p:bldP spid="241671" grpId="0"/>
      <p:bldP spid="241672" grpId="0"/>
      <p:bldP spid="241673" grpId="0"/>
      <p:bldP spid="241674" grpId="0" animBg="1"/>
      <p:bldP spid="241675" grpId="0" animBg="1"/>
      <p:bldP spid="241676" grpId="0" animBg="1"/>
      <p:bldP spid="241677" grpId="0" animBg="1"/>
      <p:bldP spid="241678" grpId="0" animBg="1"/>
      <p:bldP spid="241679" grpId="0" animBg="1"/>
      <p:bldP spid="241680" grpId="0"/>
      <p:bldP spid="241681" grpId="0"/>
      <p:bldP spid="241682" grpId="0"/>
      <p:bldP spid="241683" grpId="0"/>
      <p:bldP spid="241684" grpId="0"/>
      <p:bldP spid="241685" grpId="0"/>
      <p:bldP spid="241686" grpId="0" animBg="1"/>
      <p:bldP spid="241687" grpId="0" animBg="1"/>
      <p:bldP spid="241688" grpId="0" animBg="1"/>
      <p:bldP spid="241689" grpId="0" animBg="1"/>
      <p:bldP spid="2416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4CE41-A7EE-E45F-D5F4-9A53AF4776B2}"/>
            </a:ext>
          </a:extLst>
        </p:cNvPr>
        <p:cNvGrpSpPr/>
        <p:nvPr/>
      </p:nvGrpSpPr>
      <p:grpSpPr>
        <a:xfrm>
          <a:off x="0" y="0"/>
          <a:ext cx="0" cy="0"/>
          <a:chOff x="0" y="0"/>
          <a:chExt cx="0" cy="0"/>
        </a:xfrm>
      </p:grpSpPr>
      <p:sp>
        <p:nvSpPr>
          <p:cNvPr id="241666" name="Rectangle 2">
            <a:extLst>
              <a:ext uri="{FF2B5EF4-FFF2-40B4-BE49-F238E27FC236}">
                <a16:creationId xmlns:a16="http://schemas.microsoft.com/office/drawing/2014/main" id="{290C4DF9-8336-294F-A03F-2AFA8E822B25}"/>
              </a:ext>
            </a:extLst>
          </p:cNvPr>
          <p:cNvSpPr>
            <a:spLocks noGrp="1" noRot="1" noChangeArrowheads="1"/>
          </p:cNvSpPr>
          <p:nvPr>
            <p:ph type="title"/>
          </p:nvPr>
        </p:nvSpPr>
        <p:spPr/>
        <p:txBody>
          <a:bodyPr/>
          <a:lstStyle/>
          <a:p>
            <a:pPr eaLnBrk="1" hangingPunct="1">
              <a:defRPr/>
            </a:pPr>
            <a:r>
              <a:rPr lang="ar-JO" sz="3600" dirty="0">
                <a:latin typeface="Arial" panose="020B0604020202020204" pitchFamily="34" charset="0"/>
                <a:ea typeface="ＭＳ Ｐゴシック" charset="0"/>
                <a:cs typeface="Arial" panose="020B0604020202020204" pitchFamily="34" charset="0"/>
              </a:rPr>
              <a:t>تؤثر نظرة المرء إلى الله على نظرته في الذبائح والأخلاق والإرسالية</a:t>
            </a:r>
            <a:endParaRPr lang="en-US" sz="3600" dirty="0">
              <a:latin typeface="Arial" panose="020B0604020202020204" pitchFamily="34" charset="0"/>
              <a:ea typeface="ＭＳ Ｐゴシック" charset="0"/>
              <a:cs typeface="Arial" panose="020B0604020202020204" pitchFamily="34" charset="0"/>
            </a:endParaRPr>
          </a:p>
        </p:txBody>
      </p:sp>
      <p:sp>
        <p:nvSpPr>
          <p:cNvPr id="241667" name="Text Box 3">
            <a:extLst>
              <a:ext uri="{FF2B5EF4-FFF2-40B4-BE49-F238E27FC236}">
                <a16:creationId xmlns:a16="http://schemas.microsoft.com/office/drawing/2014/main" id="{A6A2F41D-7824-D2F8-235F-A8A813BD9C28}"/>
              </a:ext>
            </a:extLst>
          </p:cNvPr>
          <p:cNvSpPr txBox="1">
            <a:spLocks noChangeArrowheads="1"/>
          </p:cNvSpPr>
          <p:nvPr/>
        </p:nvSpPr>
        <p:spPr bwMode="auto">
          <a:xfrm>
            <a:off x="11684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200" b="1" dirty="0">
                <a:solidFill>
                  <a:srgbClr val="FFFFFF"/>
                </a:solidFill>
                <a:latin typeface="Arial" panose="020B0604020202020204" pitchFamily="34" charset="0"/>
                <a:cs typeface="Arial" panose="020B0604020202020204" pitchFamily="34" charset="0"/>
              </a:rPr>
              <a:t>الوثنية</a:t>
            </a:r>
            <a:endParaRPr lang="en-US" sz="3600" b="1" dirty="0">
              <a:latin typeface="Arial" panose="020B0604020202020204" pitchFamily="34" charset="0"/>
              <a:cs typeface="Arial" panose="020B0604020202020204" pitchFamily="34" charset="0"/>
            </a:endParaRPr>
          </a:p>
        </p:txBody>
      </p:sp>
      <p:sp>
        <p:nvSpPr>
          <p:cNvPr id="241668" name="Text Box 4">
            <a:extLst>
              <a:ext uri="{FF2B5EF4-FFF2-40B4-BE49-F238E27FC236}">
                <a16:creationId xmlns:a16="http://schemas.microsoft.com/office/drawing/2014/main" id="{024004EA-6C47-0C4E-C9E3-481B224BE976}"/>
              </a:ext>
            </a:extLst>
          </p:cNvPr>
          <p:cNvSpPr txBox="1">
            <a:spLocks noChangeArrowheads="1"/>
          </p:cNvSpPr>
          <p:nvPr/>
        </p:nvSpPr>
        <p:spPr bwMode="auto">
          <a:xfrm>
            <a:off x="1193800" y="2424113"/>
            <a:ext cx="2016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آلهة مرعبة</a:t>
            </a:r>
            <a:endParaRPr lang="en-US" sz="3600" b="1" dirty="0">
              <a:latin typeface="Arial" panose="020B0604020202020204" pitchFamily="34" charset="0"/>
              <a:cs typeface="Arial" panose="020B0604020202020204" pitchFamily="34" charset="0"/>
            </a:endParaRPr>
          </a:p>
        </p:txBody>
      </p:sp>
      <p:sp>
        <p:nvSpPr>
          <p:cNvPr id="241669" name="Text Box 5">
            <a:extLst>
              <a:ext uri="{FF2B5EF4-FFF2-40B4-BE49-F238E27FC236}">
                <a16:creationId xmlns:a16="http://schemas.microsoft.com/office/drawing/2014/main" id="{B15C9AAB-677D-AEF1-7AAE-55AD46BFE51B}"/>
              </a:ext>
            </a:extLst>
          </p:cNvPr>
          <p:cNvSpPr txBox="1">
            <a:spLocks noChangeArrowheads="1"/>
          </p:cNvSpPr>
          <p:nvPr/>
        </p:nvSpPr>
        <p:spPr bwMode="auto">
          <a:xfrm>
            <a:off x="-76200" y="3060700"/>
            <a:ext cx="488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ينظر للإنسان على أنه جيد عند المقارنة</a:t>
            </a:r>
            <a:endParaRPr lang="en-US" sz="3600" b="1" dirty="0">
              <a:latin typeface="Arial" panose="020B0604020202020204" pitchFamily="34" charset="0"/>
              <a:cs typeface="Arial" panose="020B0604020202020204" pitchFamily="34" charset="0"/>
            </a:endParaRPr>
          </a:p>
        </p:txBody>
      </p:sp>
      <p:sp>
        <p:nvSpPr>
          <p:cNvPr id="241670" name="Text Box 6">
            <a:extLst>
              <a:ext uri="{FF2B5EF4-FFF2-40B4-BE49-F238E27FC236}">
                <a16:creationId xmlns:a16="http://schemas.microsoft.com/office/drawing/2014/main" id="{62524481-DE4E-645B-08FF-2CE1F7A00C00}"/>
              </a:ext>
            </a:extLst>
          </p:cNvPr>
          <p:cNvSpPr txBox="1">
            <a:spLocks noChangeArrowheads="1"/>
          </p:cNvSpPr>
          <p:nvPr/>
        </p:nvSpPr>
        <p:spPr bwMode="auto">
          <a:xfrm>
            <a:off x="-152400" y="3767138"/>
            <a:ext cx="51054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يسعى للملذات و الإحتياجات المادية</a:t>
            </a:r>
            <a:endParaRPr lang="en-US" sz="3600" b="1" dirty="0">
              <a:latin typeface="Arial" panose="020B0604020202020204" pitchFamily="34" charset="0"/>
              <a:cs typeface="Arial" panose="020B0604020202020204" pitchFamily="34" charset="0"/>
            </a:endParaRPr>
          </a:p>
        </p:txBody>
      </p:sp>
      <p:sp>
        <p:nvSpPr>
          <p:cNvPr id="241671" name="Text Box 7">
            <a:extLst>
              <a:ext uri="{FF2B5EF4-FFF2-40B4-BE49-F238E27FC236}">
                <a16:creationId xmlns:a16="http://schemas.microsoft.com/office/drawing/2014/main" id="{CA23C525-848C-1953-6C99-D9B5C807B368}"/>
              </a:ext>
            </a:extLst>
          </p:cNvPr>
          <p:cNvSpPr txBox="1">
            <a:spLocks noChangeArrowheads="1"/>
          </p:cNvSpPr>
          <p:nvPr/>
        </p:nvSpPr>
        <p:spPr bwMode="auto">
          <a:xfrm>
            <a:off x="228600" y="4433888"/>
            <a:ext cx="396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ترضي القرابين الآلهة بالجنس والطعام والمال</a:t>
            </a:r>
            <a:endParaRPr lang="en-US" sz="3600" b="1" dirty="0">
              <a:latin typeface="Arial" panose="020B0604020202020204" pitchFamily="34" charset="0"/>
              <a:cs typeface="Arial" panose="020B0604020202020204" pitchFamily="34" charset="0"/>
            </a:endParaRPr>
          </a:p>
        </p:txBody>
      </p:sp>
      <p:sp>
        <p:nvSpPr>
          <p:cNvPr id="241672" name="Text Box 8">
            <a:extLst>
              <a:ext uri="{FF2B5EF4-FFF2-40B4-BE49-F238E27FC236}">
                <a16:creationId xmlns:a16="http://schemas.microsoft.com/office/drawing/2014/main" id="{CCD0AF33-FC01-BBDA-FC12-B0B1A7E1FC34}"/>
              </a:ext>
            </a:extLst>
          </p:cNvPr>
          <p:cNvSpPr txBox="1">
            <a:spLocks noChangeArrowheads="1"/>
          </p:cNvSpPr>
          <p:nvPr/>
        </p:nvSpPr>
        <p:spPr bwMode="auto">
          <a:xfrm>
            <a:off x="0" y="5349875"/>
            <a:ext cx="449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الإله المحلي يجعلهم أغنياء</a:t>
            </a:r>
            <a:endParaRPr lang="en-US" sz="3600" b="1" dirty="0">
              <a:latin typeface="Arial" panose="020B0604020202020204" pitchFamily="34" charset="0"/>
              <a:cs typeface="Arial" panose="020B0604020202020204" pitchFamily="34" charset="0"/>
            </a:endParaRPr>
          </a:p>
        </p:txBody>
      </p:sp>
      <p:sp>
        <p:nvSpPr>
          <p:cNvPr id="241673" name="Text Box 9">
            <a:extLst>
              <a:ext uri="{FF2B5EF4-FFF2-40B4-BE49-F238E27FC236}">
                <a16:creationId xmlns:a16="http://schemas.microsoft.com/office/drawing/2014/main" id="{958D7F52-DF70-C219-3D3A-52AD0DF4A732}"/>
              </a:ext>
            </a:extLst>
          </p:cNvPr>
          <p:cNvSpPr txBox="1">
            <a:spLocks noChangeArrowheads="1"/>
          </p:cNvSpPr>
          <p:nvPr/>
        </p:nvSpPr>
        <p:spPr bwMode="auto">
          <a:xfrm>
            <a:off x="-228600" y="5976938"/>
            <a:ext cx="46482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ذبح الآخرين من أجل الثروة</a:t>
            </a:r>
            <a:endParaRPr lang="en-US" sz="3600" b="1" dirty="0">
              <a:latin typeface="Arial" panose="020B0604020202020204" pitchFamily="34" charset="0"/>
              <a:cs typeface="Arial" panose="020B0604020202020204" pitchFamily="34" charset="0"/>
            </a:endParaRPr>
          </a:p>
        </p:txBody>
      </p:sp>
      <p:sp>
        <p:nvSpPr>
          <p:cNvPr id="241674" name="Line 10">
            <a:extLst>
              <a:ext uri="{FF2B5EF4-FFF2-40B4-BE49-F238E27FC236}">
                <a16:creationId xmlns:a16="http://schemas.microsoft.com/office/drawing/2014/main" id="{88B09D8E-24AF-FC0E-FA84-10800898B548}"/>
              </a:ext>
            </a:extLst>
          </p:cNvPr>
          <p:cNvSpPr>
            <a:spLocks noChangeShapeType="1"/>
          </p:cNvSpPr>
          <p:nvPr/>
        </p:nvSpPr>
        <p:spPr bwMode="auto">
          <a:xfrm>
            <a:off x="2262188"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5" name="Line 11">
            <a:extLst>
              <a:ext uri="{FF2B5EF4-FFF2-40B4-BE49-F238E27FC236}">
                <a16:creationId xmlns:a16="http://schemas.microsoft.com/office/drawing/2014/main" id="{4CA84748-DBE0-94FE-3098-809336AB1129}"/>
              </a:ext>
            </a:extLst>
          </p:cNvPr>
          <p:cNvSpPr>
            <a:spLocks noChangeShapeType="1"/>
          </p:cNvSpPr>
          <p:nvPr/>
        </p:nvSpPr>
        <p:spPr bwMode="auto">
          <a:xfrm>
            <a:off x="2262188"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6" name="Line 12">
            <a:extLst>
              <a:ext uri="{FF2B5EF4-FFF2-40B4-BE49-F238E27FC236}">
                <a16:creationId xmlns:a16="http://schemas.microsoft.com/office/drawing/2014/main" id="{41218FE2-3FB9-1C23-DE0C-1BD64FFEF6D2}"/>
              </a:ext>
            </a:extLst>
          </p:cNvPr>
          <p:cNvSpPr>
            <a:spLocks noChangeShapeType="1"/>
          </p:cNvSpPr>
          <p:nvPr/>
        </p:nvSpPr>
        <p:spPr bwMode="auto">
          <a:xfrm>
            <a:off x="2262188"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7" name="Line 13">
            <a:extLst>
              <a:ext uri="{FF2B5EF4-FFF2-40B4-BE49-F238E27FC236}">
                <a16:creationId xmlns:a16="http://schemas.microsoft.com/office/drawing/2014/main" id="{92850A57-1FF7-0DC7-0717-61140F3CD962}"/>
              </a:ext>
            </a:extLst>
          </p:cNvPr>
          <p:cNvSpPr>
            <a:spLocks noChangeShapeType="1"/>
          </p:cNvSpPr>
          <p:nvPr/>
        </p:nvSpPr>
        <p:spPr bwMode="auto">
          <a:xfrm>
            <a:off x="2262188"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8" name="Line 14">
            <a:extLst>
              <a:ext uri="{FF2B5EF4-FFF2-40B4-BE49-F238E27FC236}">
                <a16:creationId xmlns:a16="http://schemas.microsoft.com/office/drawing/2014/main" id="{954166D5-943A-A43A-A5E5-65F7B3EE52F1}"/>
              </a:ext>
            </a:extLst>
          </p:cNvPr>
          <p:cNvSpPr>
            <a:spLocks noChangeShapeType="1"/>
          </p:cNvSpPr>
          <p:nvPr/>
        </p:nvSpPr>
        <p:spPr bwMode="auto">
          <a:xfrm>
            <a:off x="2262188"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79" name="Text Box 15">
            <a:extLst>
              <a:ext uri="{FF2B5EF4-FFF2-40B4-BE49-F238E27FC236}">
                <a16:creationId xmlns:a16="http://schemas.microsoft.com/office/drawing/2014/main" id="{760B442D-85C2-F000-999F-A46C6B25B0FB}"/>
              </a:ext>
            </a:extLst>
          </p:cNvPr>
          <p:cNvSpPr txBox="1">
            <a:spLocks noChangeArrowheads="1"/>
          </p:cNvSpPr>
          <p:nvPr/>
        </p:nvSpPr>
        <p:spPr bwMode="auto">
          <a:xfrm>
            <a:off x="5257800" y="1630363"/>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200" b="1" dirty="0">
                <a:solidFill>
                  <a:srgbClr val="FFFFFF"/>
                </a:solidFill>
                <a:latin typeface="Arial" panose="020B0604020202020204" pitchFamily="34" charset="0"/>
                <a:cs typeface="Arial" panose="020B0604020202020204" pitchFamily="34" charset="0"/>
              </a:rPr>
              <a:t>إسرائيل</a:t>
            </a:r>
            <a:endParaRPr lang="en-US" sz="3600" b="1" dirty="0">
              <a:latin typeface="Arial" panose="020B0604020202020204" pitchFamily="34" charset="0"/>
              <a:cs typeface="Arial" panose="020B0604020202020204" pitchFamily="34" charset="0"/>
            </a:endParaRPr>
          </a:p>
        </p:txBody>
      </p:sp>
      <p:sp>
        <p:nvSpPr>
          <p:cNvPr id="241680" name="Text Box 16">
            <a:extLst>
              <a:ext uri="{FF2B5EF4-FFF2-40B4-BE49-F238E27FC236}">
                <a16:creationId xmlns:a16="http://schemas.microsoft.com/office/drawing/2014/main" id="{662429A6-A805-740E-AEAD-D344EFBC9709}"/>
              </a:ext>
            </a:extLst>
          </p:cNvPr>
          <p:cNvSpPr txBox="1">
            <a:spLocks noChangeArrowheads="1"/>
          </p:cNvSpPr>
          <p:nvPr/>
        </p:nvSpPr>
        <p:spPr bwMode="auto">
          <a:xfrm>
            <a:off x="5411788" y="2373313"/>
            <a:ext cx="1843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الله القدوس</a:t>
            </a:r>
            <a:endParaRPr lang="en-US" sz="3600" b="1" dirty="0">
              <a:latin typeface="Arial" panose="020B0604020202020204" pitchFamily="34" charset="0"/>
              <a:cs typeface="Arial" panose="020B0604020202020204" pitchFamily="34" charset="0"/>
            </a:endParaRPr>
          </a:p>
        </p:txBody>
      </p:sp>
      <p:sp>
        <p:nvSpPr>
          <p:cNvPr id="241681" name="Text Box 17">
            <a:extLst>
              <a:ext uri="{FF2B5EF4-FFF2-40B4-BE49-F238E27FC236}">
                <a16:creationId xmlns:a16="http://schemas.microsoft.com/office/drawing/2014/main" id="{D6B4E2AC-989D-DA8E-1AB5-B184C3AD67A0}"/>
              </a:ext>
            </a:extLst>
          </p:cNvPr>
          <p:cNvSpPr txBox="1">
            <a:spLocks noChangeArrowheads="1"/>
          </p:cNvSpPr>
          <p:nvPr/>
        </p:nvSpPr>
        <p:spPr bwMode="auto">
          <a:xfrm>
            <a:off x="4267200" y="3048000"/>
            <a:ext cx="4383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ينظر للإنسان على أنه خاطئ</a:t>
            </a:r>
            <a:endParaRPr lang="en-US" sz="3600" b="1" dirty="0">
              <a:latin typeface="Arial" panose="020B0604020202020204" pitchFamily="34" charset="0"/>
              <a:cs typeface="Arial" panose="020B0604020202020204" pitchFamily="34" charset="0"/>
            </a:endParaRPr>
          </a:p>
        </p:txBody>
      </p:sp>
      <p:sp>
        <p:nvSpPr>
          <p:cNvPr id="241682" name="Text Box 18">
            <a:extLst>
              <a:ext uri="{FF2B5EF4-FFF2-40B4-BE49-F238E27FC236}">
                <a16:creationId xmlns:a16="http://schemas.microsoft.com/office/drawing/2014/main" id="{15B2237E-92B9-242F-9A90-9FBC68007556}"/>
              </a:ext>
            </a:extLst>
          </p:cNvPr>
          <p:cNvSpPr txBox="1">
            <a:spLocks noChangeArrowheads="1"/>
          </p:cNvSpPr>
          <p:nvPr/>
        </p:nvSpPr>
        <p:spPr bwMode="auto">
          <a:xfrm>
            <a:off x="4384675" y="3770313"/>
            <a:ext cx="41497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يسعى للإحتياجات الروحية</a:t>
            </a:r>
            <a:endParaRPr lang="en-US" sz="3600" b="1" dirty="0">
              <a:latin typeface="Arial" panose="020B0604020202020204" pitchFamily="34" charset="0"/>
              <a:cs typeface="Arial" panose="020B0604020202020204" pitchFamily="34" charset="0"/>
            </a:endParaRPr>
          </a:p>
        </p:txBody>
      </p:sp>
      <p:sp>
        <p:nvSpPr>
          <p:cNvPr id="241683" name="Text Box 19">
            <a:extLst>
              <a:ext uri="{FF2B5EF4-FFF2-40B4-BE49-F238E27FC236}">
                <a16:creationId xmlns:a16="http://schemas.microsoft.com/office/drawing/2014/main" id="{88E0E681-8386-4F4F-1A96-2908B13F944E}"/>
              </a:ext>
            </a:extLst>
          </p:cNvPr>
          <p:cNvSpPr txBox="1">
            <a:spLocks noChangeArrowheads="1"/>
          </p:cNvSpPr>
          <p:nvPr/>
        </p:nvSpPr>
        <p:spPr bwMode="auto">
          <a:xfrm>
            <a:off x="4343400" y="4445000"/>
            <a:ext cx="42703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تكفر الذبائح عن الخطية لمصالحة الله و الإنسان</a:t>
            </a:r>
            <a:endParaRPr lang="en-US" sz="3600" b="1" dirty="0">
              <a:latin typeface="Arial" panose="020B0604020202020204" pitchFamily="34" charset="0"/>
              <a:cs typeface="Arial" panose="020B0604020202020204" pitchFamily="34" charset="0"/>
            </a:endParaRPr>
          </a:p>
        </p:txBody>
      </p:sp>
      <p:sp>
        <p:nvSpPr>
          <p:cNvPr id="241684" name="Text Box 20">
            <a:extLst>
              <a:ext uri="{FF2B5EF4-FFF2-40B4-BE49-F238E27FC236}">
                <a16:creationId xmlns:a16="http://schemas.microsoft.com/office/drawing/2014/main" id="{F92B8E59-168A-6819-7779-2D14897416AF}"/>
              </a:ext>
            </a:extLst>
          </p:cNvPr>
          <p:cNvSpPr txBox="1">
            <a:spLocks noChangeArrowheads="1"/>
          </p:cNvSpPr>
          <p:nvPr/>
        </p:nvSpPr>
        <p:spPr bwMode="auto">
          <a:xfrm>
            <a:off x="4419600" y="5386388"/>
            <a:ext cx="38433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يغفر الله الخطية</a:t>
            </a:r>
            <a:endParaRPr lang="en-US" sz="3600" b="1" dirty="0">
              <a:latin typeface="Arial" panose="020B0604020202020204" pitchFamily="34" charset="0"/>
              <a:cs typeface="Arial" panose="020B0604020202020204" pitchFamily="34" charset="0"/>
            </a:endParaRPr>
          </a:p>
        </p:txBody>
      </p:sp>
      <p:sp>
        <p:nvSpPr>
          <p:cNvPr id="241685" name="Text Box 21">
            <a:extLst>
              <a:ext uri="{FF2B5EF4-FFF2-40B4-BE49-F238E27FC236}">
                <a16:creationId xmlns:a16="http://schemas.microsoft.com/office/drawing/2014/main" id="{6FB05846-423E-A355-AE9C-1B9803D77C95}"/>
              </a:ext>
            </a:extLst>
          </p:cNvPr>
          <p:cNvSpPr txBox="1">
            <a:spLocks noChangeArrowheads="1"/>
          </p:cNvSpPr>
          <p:nvPr/>
        </p:nvSpPr>
        <p:spPr bwMode="auto">
          <a:xfrm>
            <a:off x="3978275" y="5976938"/>
            <a:ext cx="5318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b="1" dirty="0">
                <a:latin typeface="Arial" panose="020B0604020202020204" pitchFamily="34" charset="0"/>
                <a:cs typeface="Arial" panose="020B0604020202020204" pitchFamily="34" charset="0"/>
              </a:rPr>
              <a:t>إرساليات للآخرين لخيرهم</a:t>
            </a:r>
            <a:endParaRPr lang="en-US" sz="3600" b="1" dirty="0">
              <a:latin typeface="Arial" panose="020B0604020202020204" pitchFamily="34" charset="0"/>
              <a:cs typeface="Arial" panose="020B0604020202020204" pitchFamily="34" charset="0"/>
            </a:endParaRPr>
          </a:p>
        </p:txBody>
      </p:sp>
      <p:sp>
        <p:nvSpPr>
          <p:cNvPr id="241686" name="Line 22">
            <a:extLst>
              <a:ext uri="{FF2B5EF4-FFF2-40B4-BE49-F238E27FC236}">
                <a16:creationId xmlns:a16="http://schemas.microsoft.com/office/drawing/2014/main" id="{3F158BF0-DD4C-7BFD-7168-1B85A8542573}"/>
              </a:ext>
            </a:extLst>
          </p:cNvPr>
          <p:cNvSpPr>
            <a:spLocks noChangeShapeType="1"/>
          </p:cNvSpPr>
          <p:nvPr/>
        </p:nvSpPr>
        <p:spPr bwMode="auto">
          <a:xfrm>
            <a:off x="6399213"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7" name="Line 23">
            <a:extLst>
              <a:ext uri="{FF2B5EF4-FFF2-40B4-BE49-F238E27FC236}">
                <a16:creationId xmlns:a16="http://schemas.microsoft.com/office/drawing/2014/main" id="{4A017B1B-F897-4A91-5D24-3521E34EFD37}"/>
              </a:ext>
            </a:extLst>
          </p:cNvPr>
          <p:cNvSpPr>
            <a:spLocks noChangeShapeType="1"/>
          </p:cNvSpPr>
          <p:nvPr/>
        </p:nvSpPr>
        <p:spPr bwMode="auto">
          <a:xfrm>
            <a:off x="6399213"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8" name="Line 24">
            <a:extLst>
              <a:ext uri="{FF2B5EF4-FFF2-40B4-BE49-F238E27FC236}">
                <a16:creationId xmlns:a16="http://schemas.microsoft.com/office/drawing/2014/main" id="{F57B832E-2600-A48B-AD2B-3DF8230557DA}"/>
              </a:ext>
            </a:extLst>
          </p:cNvPr>
          <p:cNvSpPr>
            <a:spLocks noChangeShapeType="1"/>
          </p:cNvSpPr>
          <p:nvPr/>
        </p:nvSpPr>
        <p:spPr bwMode="auto">
          <a:xfrm>
            <a:off x="6399213" y="41671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89" name="Line 25">
            <a:extLst>
              <a:ext uri="{FF2B5EF4-FFF2-40B4-BE49-F238E27FC236}">
                <a16:creationId xmlns:a16="http://schemas.microsoft.com/office/drawing/2014/main" id="{DA7B6228-8543-0639-1ED7-EC3C709ECA4F}"/>
              </a:ext>
            </a:extLst>
          </p:cNvPr>
          <p:cNvSpPr>
            <a:spLocks noChangeShapeType="1"/>
          </p:cNvSpPr>
          <p:nvPr/>
        </p:nvSpPr>
        <p:spPr bwMode="auto">
          <a:xfrm>
            <a:off x="6399213"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1690" name="Line 26">
            <a:extLst>
              <a:ext uri="{FF2B5EF4-FFF2-40B4-BE49-F238E27FC236}">
                <a16:creationId xmlns:a16="http://schemas.microsoft.com/office/drawing/2014/main" id="{09FF1CE8-B35C-6E93-D539-8B7948523D12}"/>
              </a:ext>
            </a:extLst>
          </p:cNvPr>
          <p:cNvSpPr>
            <a:spLocks noChangeShapeType="1"/>
          </p:cNvSpPr>
          <p:nvPr/>
        </p:nvSpPr>
        <p:spPr bwMode="auto">
          <a:xfrm>
            <a:off x="6399213"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42" name="Text Box 27">
            <a:extLst>
              <a:ext uri="{FF2B5EF4-FFF2-40B4-BE49-F238E27FC236}">
                <a16:creationId xmlns:a16="http://schemas.microsoft.com/office/drawing/2014/main" id="{E10816D3-1D57-78A8-AF07-733480020744}"/>
              </a:ext>
            </a:extLst>
          </p:cNvPr>
          <p:cNvSpPr txBox="1">
            <a:spLocks noChangeArrowheads="1"/>
          </p:cNvSpPr>
          <p:nvPr/>
        </p:nvSpPr>
        <p:spPr bwMode="auto">
          <a:xfrm>
            <a:off x="8305800" y="0"/>
            <a:ext cx="6735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sz="2000" b="1" dirty="0">
                <a:latin typeface="Arial" panose="020B0604020202020204" pitchFamily="34" charset="0"/>
                <a:cs typeface="Arial" panose="020B0604020202020204" pitchFamily="34" charset="0"/>
              </a:rPr>
              <a:t>163أ</a:t>
            </a:r>
            <a:endParaRPr lang="en-US" sz="20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0BF8478-A673-1FF2-26E6-0A2AD392B8AA}"/>
              </a:ext>
            </a:extLst>
          </p:cNvPr>
          <p:cNvSpPr txBox="1"/>
          <p:nvPr/>
        </p:nvSpPr>
        <p:spPr>
          <a:xfrm rot="20325261">
            <a:off x="-84677" y="3957944"/>
            <a:ext cx="8940277" cy="646331"/>
          </a:xfrm>
          <a:prstGeom prst="rect">
            <a:avLst/>
          </a:prstGeom>
          <a:solidFill>
            <a:srgbClr val="800000"/>
          </a:solidFill>
        </p:spPr>
        <p:txBody>
          <a:bodyPr wrap="squar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a:r>
              <a:rPr lang="ar-JO" altLang="en-US" sz="3600" b="1" dirty="0">
                <a:effectLst>
                  <a:outerShdw blurRad="38100" dist="38100" dir="2700000" algn="tl">
                    <a:srgbClr val="000000"/>
                  </a:outerShdw>
                </a:effectLst>
                <a:latin typeface="Arial" panose="020B0604020202020204" pitchFamily="34" charset="0"/>
                <a:cs typeface="Arial" panose="020B0604020202020204" pitchFamily="34" charset="0"/>
              </a:rPr>
              <a:t>نحن نصير مثل الإله الذي نعبده</a:t>
            </a:r>
            <a:endParaRPr lang="en-US" altLang="en-US" sz="36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94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ctrTitle"/>
          </p:nvPr>
        </p:nvSpPr>
        <p:spPr>
          <a:xfrm>
            <a:off x="611560" y="260648"/>
            <a:ext cx="8458200" cy="1143000"/>
          </a:xfrm>
        </p:spPr>
        <p:txBody>
          <a:bodyPr/>
          <a:lstStyle/>
          <a:p>
            <a:pPr algn="ctr" eaLnBrk="1" hangingPunct="1"/>
            <a:r>
              <a:rPr lang="ar-JO" sz="6000" b="1" i="0" dirty="0">
                <a:latin typeface="Arial" panose="020B0604020202020204" pitchFamily="34" charset="0"/>
                <a:ea typeface="ヒラギノ角ゴ Pro W3" charset="0"/>
                <a:cs typeface="Arial" panose="020B0604020202020204" pitchFamily="34" charset="0"/>
              </a:rPr>
              <a:t>السماع اليهودي</a:t>
            </a:r>
            <a:endParaRPr lang="en-US" sz="6000" b="1" i="0" dirty="0">
              <a:latin typeface="Arial" panose="020B0604020202020204" pitchFamily="34" charset="0"/>
              <a:ea typeface="ヒラギノ角ゴ Pro W3" charset="0"/>
              <a:cs typeface="Arial" panose="020B0604020202020204" pitchFamily="34" charset="0"/>
            </a:endParaRPr>
          </a:p>
        </p:txBody>
      </p:sp>
      <p:sp>
        <p:nvSpPr>
          <p:cNvPr id="4" name="Rectangle 3"/>
          <p:cNvSpPr txBox="1">
            <a:spLocks noChangeArrowheads="1"/>
          </p:cNvSpPr>
          <p:nvPr/>
        </p:nvSpPr>
        <p:spPr bwMode="auto">
          <a:xfrm>
            <a:off x="971600" y="2348880"/>
            <a:ext cx="7315200" cy="3581400"/>
          </a:xfrm>
          <a:prstGeom prst="rect">
            <a:avLst/>
          </a:prstGeom>
          <a:noFill/>
          <a:ln w="9525">
            <a:noFill/>
            <a:miter lim="800000"/>
            <a:headEnd/>
            <a:tailEnd/>
          </a:ln>
        </p:spPr>
        <p:txBody>
          <a:bodyPr/>
          <a:lstStyle/>
          <a:p>
            <a:pPr algn="ctr" eaLnBrk="1" hangingPunct="1">
              <a:spcBef>
                <a:spcPct val="20000"/>
              </a:spcBef>
              <a:buSzPct val="90000"/>
              <a:buFont typeface="Wingdings" charset="2"/>
              <a:buNone/>
              <a:defRPr/>
            </a:pPr>
            <a:r>
              <a:rPr lang="ar-JO" sz="4400" b="1" kern="0" dirty="0">
                <a:latin typeface="Arial" panose="020B0604020202020204" pitchFamily="34" charset="0"/>
                <a:ea typeface="+mn-ea"/>
                <a:cs typeface="Arial" panose="020B0604020202020204" pitchFamily="34" charset="0"/>
              </a:rPr>
              <a:t>اسمع يا إسرائيل</a:t>
            </a:r>
          </a:p>
          <a:p>
            <a:pPr algn="ctr" eaLnBrk="1" hangingPunct="1">
              <a:spcBef>
                <a:spcPct val="20000"/>
              </a:spcBef>
              <a:buSzPct val="90000"/>
              <a:buFont typeface="Wingdings" charset="2"/>
              <a:buNone/>
              <a:defRPr/>
            </a:pPr>
            <a:r>
              <a:rPr lang="ar-JO" sz="4400" b="1" kern="0" dirty="0">
                <a:latin typeface="Arial" panose="020B0604020202020204" pitchFamily="34" charset="0"/>
                <a:ea typeface="+mn-ea"/>
                <a:cs typeface="Arial" panose="020B0604020202020204" pitchFamily="34" charset="0"/>
              </a:rPr>
              <a:t>الرب إلهنا رب واحد</a:t>
            </a:r>
            <a:endParaRPr lang="en-US" sz="4400" b="1" kern="0" dirty="0">
              <a:latin typeface="Arial" panose="020B0604020202020204" pitchFamily="34" charset="0"/>
              <a:ea typeface="+mn-ea"/>
              <a:cs typeface="Arial" panose="020B0604020202020204" pitchFamily="34" charset="0"/>
            </a:endParaRPr>
          </a:p>
          <a:p>
            <a:pPr algn="ctr" eaLnBrk="1" hangingPunct="1">
              <a:spcBef>
                <a:spcPct val="20000"/>
              </a:spcBef>
              <a:buSzPct val="90000"/>
              <a:buFont typeface="Wingdings" charset="2"/>
              <a:buNone/>
              <a:defRPr/>
            </a:pPr>
            <a:r>
              <a:rPr lang="en-US" sz="4400" b="1" kern="0" dirty="0">
                <a:latin typeface="Arial" panose="020B0604020202020204" pitchFamily="34" charset="0"/>
                <a:ea typeface="+mn-ea"/>
                <a:cs typeface="Arial" panose="020B0604020202020204" pitchFamily="34" charset="0"/>
              </a:rPr>
              <a:t>(</a:t>
            </a:r>
            <a:r>
              <a:rPr lang="ar-JO" sz="4400" b="1" kern="0" dirty="0">
                <a:latin typeface="Arial" panose="020B0604020202020204" pitchFamily="34" charset="0"/>
                <a:ea typeface="+mn-ea"/>
                <a:cs typeface="Arial" panose="020B0604020202020204" pitchFamily="34" charset="0"/>
              </a:rPr>
              <a:t>تث 6: 4</a:t>
            </a:r>
            <a:r>
              <a:rPr lang="en-US" sz="4400" b="1" kern="0" dirty="0">
                <a:latin typeface="Arial" panose="020B0604020202020204" pitchFamily="34" charset="0"/>
                <a:ea typeface="+mn-ea"/>
                <a:cs typeface="Arial" panose="020B0604020202020204"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914400"/>
            <a:ext cx="7924800" cy="1371600"/>
          </a:xfrm>
          <a:solidFill>
            <a:schemeClr val="accent5">
              <a:lumMod val="20000"/>
              <a:lumOff val="80000"/>
            </a:schemeClr>
          </a:solidFill>
          <a:ln w="9525">
            <a:noFill/>
            <a:miter lim="800000"/>
            <a:headEnd/>
            <a:tailEnd/>
          </a:ln>
          <a:effectLst>
            <a:outerShdw blurRad="50800" dist="35921" dir="2700000" algn="ctr" rotWithShape="0">
              <a:srgbClr val="EBFFF0">
                <a:alpha val="75000"/>
              </a:srgbClr>
            </a:outerShdw>
          </a:effectLst>
        </p:spPr>
        <p:txBody>
          <a:bodyPr anchor="ctr"/>
          <a:lstStyle/>
          <a:p>
            <a:pPr eaLnBrk="1" hangingPunct="1">
              <a:spcBef>
                <a:spcPct val="20000"/>
              </a:spcBef>
              <a:buSzPct val="90000"/>
            </a:pPr>
            <a:r>
              <a:rPr lang="ar-JO" sz="4800" b="1" kern="1200" dirty="0">
                <a:solidFill>
                  <a:schemeClr val="tx1"/>
                </a:solidFill>
                <a:latin typeface="Arial" panose="020B0604020202020204" pitchFamily="34" charset="0"/>
                <a:ea typeface="ＭＳ Ｐゴシック" charset="0"/>
              </a:rPr>
              <a:t>الإعلان الإسلامي اليومي</a:t>
            </a:r>
            <a:endParaRPr lang="en-US" sz="4800" b="1" kern="1200" dirty="0">
              <a:solidFill>
                <a:schemeClr val="tx1"/>
              </a:solidFill>
              <a:latin typeface="Arial" panose="020B0604020202020204" pitchFamily="34" charset="0"/>
              <a:ea typeface="ＭＳ Ｐゴシック" charset="0"/>
            </a:endParaRPr>
          </a:p>
        </p:txBody>
      </p:sp>
      <p:sp>
        <p:nvSpPr>
          <p:cNvPr id="6" name="Rectangle 3"/>
          <p:cNvSpPr txBox="1">
            <a:spLocks noChangeArrowheads="1"/>
          </p:cNvSpPr>
          <p:nvPr/>
        </p:nvSpPr>
        <p:spPr bwMode="auto">
          <a:xfrm>
            <a:off x="1524000" y="2819400"/>
            <a:ext cx="6400800" cy="3200400"/>
          </a:xfrm>
          <a:prstGeom prst="rect">
            <a:avLst/>
          </a:prstGeom>
          <a:solidFill>
            <a:schemeClr val="accent5">
              <a:lumMod val="20000"/>
              <a:lumOff val="80000"/>
            </a:schemeClr>
          </a:solidFill>
          <a:ln w="9525">
            <a:noFill/>
            <a:miter lim="800000"/>
            <a:headEnd/>
            <a:tailEnd/>
          </a:ln>
          <a:effectLst>
            <a:outerShdw blurRad="50800" dist="35921" dir="2700000" algn="ctr" rotWithShape="0">
              <a:srgbClr val="EBFFF0">
                <a:alpha val="75000"/>
              </a:srgbClr>
            </a:outerShdw>
          </a:effectLst>
        </p:spPr>
        <p:txBody>
          <a:bodyPr anchor="ct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SzPct val="90000"/>
              <a:buFont typeface="Monotype Sorts" charset="0"/>
              <a:buNone/>
              <a:defRPr/>
            </a:pPr>
            <a:r>
              <a:rPr lang="ar-JO" altLang="ja-JP" sz="4000" b="1" dirty="0">
                <a:latin typeface="Arial" panose="020B0604020202020204" pitchFamily="34" charset="0"/>
              </a:rPr>
              <a:t>أشهد أن لا إله إلا الله </a:t>
            </a:r>
          </a:p>
          <a:p>
            <a:pPr algn="ctr" eaLnBrk="1" hangingPunct="1">
              <a:spcBef>
                <a:spcPct val="20000"/>
              </a:spcBef>
              <a:buSzPct val="90000"/>
              <a:buFont typeface="Monotype Sorts" charset="0"/>
              <a:buNone/>
              <a:defRPr/>
            </a:pPr>
            <a:r>
              <a:rPr lang="ar-JO" sz="4000" b="1" dirty="0">
                <a:latin typeface="Arial" panose="020B0604020202020204" pitchFamily="34" charset="0"/>
              </a:rPr>
              <a:t>و أشهد أن محمداً رسول الله</a:t>
            </a:r>
            <a:endParaRPr lang="en-US" sz="4000" b="1"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solidFill>
            <a:srgbClr val="000090"/>
          </a:solidFill>
        </p:spPr>
        <p:txBody>
          <a:bodyPr/>
          <a:lstStyle/>
          <a:p>
            <a:r>
              <a:rPr lang="ar-JO" sz="3600" dirty="0">
                <a:solidFill>
                  <a:schemeClr val="bg1"/>
                </a:solidFill>
                <a:ea typeface="ＭＳ Ｐゴシック" charset="0"/>
                <a:cs typeface="ＭＳ Ｐゴシック" charset="0"/>
              </a:rPr>
              <a:t>تلخيص المسيحية</a:t>
            </a:r>
            <a:endParaRPr lang="en-US" sz="3600" dirty="0">
              <a:solidFill>
                <a:schemeClr val="bg1"/>
              </a:solidFill>
              <a:ea typeface="ＭＳ Ｐゴシック" charset="0"/>
              <a:cs typeface="ＭＳ Ｐゴシック" charset="0"/>
            </a:endParaRPr>
          </a:p>
        </p:txBody>
      </p:sp>
      <p:sp>
        <p:nvSpPr>
          <p:cNvPr id="229378" name="Title 1"/>
          <p:cNvSpPr txBox="1">
            <a:spLocks/>
          </p:cNvSpPr>
          <p:nvPr/>
        </p:nvSpPr>
        <p:spPr bwMode="auto">
          <a:xfrm>
            <a:off x="285720" y="1773238"/>
            <a:ext cx="848363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ar-JO" sz="3600" b="1" dirty="0">
                <a:solidFill>
                  <a:srgbClr val="000090"/>
                </a:solidFill>
                <a:latin typeface="Arial" panose="020B0604020202020204" pitchFamily="34" charset="0"/>
              </a:rPr>
              <a:t>و ملك الدهور الذي لا يفنى و لا يرى الإله الحكيم وحده له الكرامة و المجد إلى دهر الدهور آمين</a:t>
            </a:r>
          </a:p>
          <a:p>
            <a:pPr algn="ctr"/>
            <a:r>
              <a:rPr lang="ar-JO" sz="3600" b="1" dirty="0">
                <a:solidFill>
                  <a:srgbClr val="000090"/>
                </a:solidFill>
                <a:latin typeface="Arial" panose="020B0604020202020204" pitchFamily="34" charset="0"/>
              </a:rPr>
              <a:t>(1تي 1: 17)</a:t>
            </a:r>
            <a:endParaRPr lang="en-US" sz="3600" b="1" dirty="0">
              <a:solidFill>
                <a:srgbClr val="00009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812698" imgH="1549206" progId="Word.Document.8">
                  <p:embed/>
                </p:oleObj>
              </mc:Choice>
              <mc:Fallback>
                <p:oleObj name="Document" r:id="rId3" imgW="812698" imgH="1549206" progId="Word.Document.8">
                  <p:embed/>
                  <p:pic>
                    <p:nvPicPr>
                      <p:cNvPr id="0" name="Picture 2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926984" imgH="2031746" progId="Word.Document.8">
                  <p:embed/>
                </p:oleObj>
              </mc:Choice>
              <mc:Fallback>
                <p:oleObj name="Document" r:id="rId5" imgW="926984" imgH="2031746" progId="Word.Document.8">
                  <p:embed/>
                  <p:pic>
                    <p:nvPicPr>
                      <p:cNvPr id="0" name="Picture 2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5079" imgH="2793651" progId="Word.Document.8">
                  <p:embed/>
                </p:oleObj>
              </mc:Choice>
              <mc:Fallback>
                <p:oleObj name="Document" r:id="rId7" imgW="965079" imgH="2793651" progId="Word.Document.8">
                  <p:embed/>
                  <p:pic>
                    <p:nvPicPr>
                      <p:cNvPr id="0" name="Picture 2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5714" imgH="2184127" progId="Word.Document.8">
                  <p:embed/>
                </p:oleObj>
              </mc:Choice>
              <mc:Fallback>
                <p:oleObj name="Document" r:id="rId9" imgW="685714" imgH="2184127" progId="Word.Document.8">
                  <p:embed/>
                  <p:pic>
                    <p:nvPicPr>
                      <p:cNvPr id="0" name="Picture 2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7302" imgH="1358730" progId="Word.Document.8">
                  <p:embed/>
                </p:oleObj>
              </mc:Choice>
              <mc:Fallback>
                <p:oleObj name="Document" r:id="rId11" imgW="787302" imgH="1358730" progId="Word.Document.8">
                  <p:embed/>
                  <p:pic>
                    <p:nvPicPr>
                      <p:cNvPr id="0" name="Picture 2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5714" imgH="1777778" progId="Word.Document.8">
                  <p:embed/>
                </p:oleObj>
              </mc:Choice>
              <mc:Fallback>
                <p:oleObj name="Document" r:id="rId13" imgW="685714" imgH="1777778" progId="Word.Document.8">
                  <p:embed/>
                  <p:pic>
                    <p:nvPicPr>
                      <p:cNvPr id="0" name="Picture 2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977778" imgH="1434921" progId="Word.Document.8">
                  <p:embed/>
                </p:oleObj>
              </mc:Choice>
              <mc:Fallback>
                <p:oleObj name="Document" r:id="rId15" imgW="977778" imgH="1434921" progId="Word.Document.8">
                  <p:embed/>
                  <p:pic>
                    <p:nvPicPr>
                      <p:cNvPr id="0" name="Picture 2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Picture 2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5714" imgH="977778" progId="Word.Document.8">
                  <p:embed/>
                </p:oleObj>
              </mc:Choice>
              <mc:Fallback>
                <p:oleObj name="Document" r:id="rId19" imgW="685714" imgH="977778" progId="Word.Document.8">
                  <p:embed/>
                  <p:pic>
                    <p:nvPicPr>
                      <p:cNvPr id="0" name="Picture 24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2069841" imgH="2539683" progId="Word.Document.8">
                  <p:embed/>
                </p:oleObj>
              </mc:Choice>
              <mc:Fallback>
                <p:oleObj name="Document" r:id="rId21" imgW="2069841" imgH="2539683" progId="Word.Document.8">
                  <p:embed/>
                  <p:pic>
                    <p:nvPicPr>
                      <p:cNvPr id="0" name="Picture 24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1726984" imgH="2539683" progId="Word.Document.8">
                  <p:embed/>
                </p:oleObj>
              </mc:Choice>
              <mc:Fallback>
                <p:oleObj name="Document" r:id="rId23" imgW="1726984" imgH="2539683" progId="Word.Document.8">
                  <p:embed/>
                  <p:pic>
                    <p:nvPicPr>
                      <p:cNvPr id="0" name="Picture 24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29"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5" imgW="2019048" imgH="2539683" progId="Word.Document.8">
                  <p:embed/>
                </p:oleObj>
              </mc:Choice>
              <mc:Fallback>
                <p:oleObj name="Document" r:id="rId25" imgW="2019048" imgH="2539683" progId="Word.Document.8">
                  <p:embed/>
                  <p:pic>
                    <p:nvPicPr>
                      <p:cNvPr id="0" name="Picture 24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230"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Picture 24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231" name="Picture 1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34"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2273016" imgH="3047619" progId="Word.Document.8">
                  <p:embed/>
                </p:oleObj>
              </mc:Choice>
              <mc:Fallback>
                <p:oleObj name="Document" r:id="rId32" imgW="2273016" imgH="3047619" progId="Word.Document.8">
                  <p:embed/>
                  <p:pic>
                    <p:nvPicPr>
                      <p:cNvPr id="0" name="Picture 24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235" name="Picture 19"/>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114800" y="25146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242" name="Rectangle 26"/>
          <p:cNvSpPr>
            <a:spLocks noRot="1" noChangeArrowheads="1"/>
          </p:cNvSpPr>
          <p:nvPr/>
        </p:nvSpPr>
        <p:spPr bwMode="auto">
          <a:xfrm>
            <a:off x="228600" y="503238"/>
            <a:ext cx="8686800" cy="5821362"/>
          </a:xfrm>
          <a:prstGeom prst="rect">
            <a:avLst/>
          </a:prstGeom>
          <a:solidFill>
            <a:schemeClr val="bg1">
              <a:alpha val="67000"/>
            </a:schemeClr>
          </a:solidFill>
          <a:ln w="9525">
            <a:noFill/>
            <a:miter lim="800000"/>
            <a:headEnd/>
            <a:tailEnd/>
          </a:ln>
          <a:effectLst>
            <a:outerShdw blurRad="63500" dist="38099" dir="2700000" algn="ctr" rotWithShape="0">
              <a:schemeClr val="bg2">
                <a:alpha val="74998"/>
              </a:schemeClr>
            </a:outerShdw>
          </a:effectLst>
        </p:spPr>
        <p:txBody>
          <a:bodyPr anchor="ctr"/>
          <a:lstStyle/>
          <a:p>
            <a:pPr algn="ctr" eaLnBrk="1" hangingPunct="1">
              <a:defRPr/>
            </a:pPr>
            <a:r>
              <a:rPr lang="ar-JO" sz="6000" b="1" dirty="0">
                <a:effectLst>
                  <a:outerShdw blurRad="38100" dist="38100" dir="2700000" algn="tl">
                    <a:srgbClr val="000000"/>
                  </a:outerShdw>
                </a:effectLst>
                <a:latin typeface="Arial" panose="020B0604020202020204" pitchFamily="34" charset="0"/>
                <a:cs typeface="Arial" panose="020B0604020202020204" pitchFamily="34" charset="0"/>
              </a:rPr>
              <a:t>ما هو نوع التأثير الذي أحدثته الديانات الوثنية السامية على إسرائيل؟</a:t>
            </a:r>
            <a:endParaRPr lang="en-US" sz="60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67957" name="Text Box 27"/>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panose="020B0604020202020204" pitchFamily="34" charset="0"/>
                <a:cs typeface="Arial" panose="020B0604020202020204" pitchFamily="34" charset="0"/>
              </a:rPr>
              <a:t>161</a:t>
            </a:r>
            <a:endParaRPr lang="en-US" b="1" dirty="0">
              <a:latin typeface="Arial" panose="020B0604020202020204" pitchFamily="34" charset="0"/>
              <a:cs typeface="Arial" panose="020B0604020202020204" pitchFamily="34" charset="0"/>
            </a:endParaRPr>
          </a:p>
        </p:txBody>
      </p:sp>
      <p:sp>
        <p:nvSpPr>
          <p:cNvPr id="9244" name="Rectangle 28"/>
          <p:cNvSpPr>
            <a:spLocks noGrp="1" noChangeArrowheads="1"/>
          </p:cNvSpPr>
          <p:nvPr>
            <p:ph type="ctrTitle"/>
          </p:nvPr>
        </p:nvSpPr>
        <p:spPr>
          <a:xfrm>
            <a:off x="685800" y="533400"/>
            <a:ext cx="7772400" cy="1524000"/>
          </a:xfrm>
          <a:effectLst>
            <a:outerShdw blurRad="63500" dist="38099" dir="2700000" algn="ctr" rotWithShape="0">
              <a:schemeClr val="bg2">
                <a:alpha val="74998"/>
              </a:schemeClr>
            </a:outerShdw>
          </a:effectLst>
        </p:spPr>
        <p:txBody>
          <a:bodyPr/>
          <a:lstStyle/>
          <a:p>
            <a:pPr eaLnBrk="1" hangingPunct="1">
              <a:defRPr/>
            </a:pPr>
            <a:r>
              <a:rPr lang="ar-JO" sz="6600" dirty="0">
                <a:solidFill>
                  <a:schemeClr val="tx1"/>
                </a:solidFill>
                <a:latin typeface="Arial" panose="020B0604020202020204" pitchFamily="34" charset="0"/>
                <a:ea typeface="ＭＳ Ｐゴシック" charset="0"/>
                <a:cs typeface="Arial" panose="020B0604020202020204" pitchFamily="34" charset="0"/>
              </a:rPr>
              <a:t>تعدد الأديان</a:t>
            </a:r>
            <a:endParaRPr lang="en-US" sz="6600" dirty="0">
              <a:solidFill>
                <a:schemeClr val="tx1"/>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dissolve">
                                      <p:cBhvr>
                                        <p:cTn id="7" dur="500"/>
                                        <p:tgtEl>
                                          <p:spTgt spid="9236"/>
                                        </p:tgtEl>
                                      </p:cBhvr>
                                    </p:animEffect>
                                  </p:childTnLst>
                                </p:cTn>
                              </p:par>
                            </p:childTnLst>
                          </p:cTn>
                        </p:par>
                        <p:par>
                          <p:cTn id="8" fill="hold" nodeType="afterGroup">
                            <p:stCondLst>
                              <p:cond delay="500"/>
                            </p:stCondLst>
                            <p:childTnLst>
                              <p:par>
                                <p:cTn id="9" presetID="23" presetClass="entr" presetSubtype="528" fill="hold" nodeType="afterEffect">
                                  <p:stCondLst>
                                    <p:cond delay="100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500" fill="hold"/>
                                        <p:tgtEl>
                                          <p:spTgt spid="9218"/>
                                        </p:tgtEl>
                                        <p:attrNameLst>
                                          <p:attrName>ppt_w</p:attrName>
                                        </p:attrNameLst>
                                      </p:cBhvr>
                                      <p:tavLst>
                                        <p:tav tm="0">
                                          <p:val>
                                            <p:fltVal val="0"/>
                                          </p:val>
                                        </p:tav>
                                        <p:tav tm="100000">
                                          <p:val>
                                            <p:strVal val="#ppt_w"/>
                                          </p:val>
                                        </p:tav>
                                      </p:tavLst>
                                    </p:anim>
                                    <p:anim calcmode="lin" valueType="num">
                                      <p:cBhvr>
                                        <p:cTn id="12" dur="500" fill="hold"/>
                                        <p:tgtEl>
                                          <p:spTgt spid="9218"/>
                                        </p:tgtEl>
                                        <p:attrNameLst>
                                          <p:attrName>ppt_h</p:attrName>
                                        </p:attrNameLst>
                                      </p:cBhvr>
                                      <p:tavLst>
                                        <p:tav tm="0">
                                          <p:val>
                                            <p:fltVal val="0"/>
                                          </p:val>
                                        </p:tav>
                                        <p:tav tm="100000">
                                          <p:val>
                                            <p:strVal val="#ppt_h"/>
                                          </p:val>
                                        </p:tav>
                                      </p:tavLst>
                                    </p:anim>
                                    <p:anim calcmode="lin" valueType="num">
                                      <p:cBhvr>
                                        <p:cTn id="13" dur="500" fill="hold"/>
                                        <p:tgtEl>
                                          <p:spTgt spid="9218"/>
                                        </p:tgtEl>
                                        <p:attrNameLst>
                                          <p:attrName>ppt_x</p:attrName>
                                        </p:attrNameLst>
                                      </p:cBhvr>
                                      <p:tavLst>
                                        <p:tav tm="0">
                                          <p:val>
                                            <p:fltVal val="0.5"/>
                                          </p:val>
                                        </p:tav>
                                        <p:tav tm="100000">
                                          <p:val>
                                            <p:strVal val="#ppt_x"/>
                                          </p:val>
                                        </p:tav>
                                      </p:tavLst>
                                    </p:anim>
                                    <p:anim calcmode="lin" valueType="num">
                                      <p:cBhvr>
                                        <p:cTn id="14" dur="500" fill="hold"/>
                                        <p:tgtEl>
                                          <p:spTgt spid="9218"/>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500" fill="hold"/>
                                        <p:tgtEl>
                                          <p:spTgt spid="9219"/>
                                        </p:tgtEl>
                                        <p:attrNameLst>
                                          <p:attrName>ppt_w</p:attrName>
                                        </p:attrNameLst>
                                      </p:cBhvr>
                                      <p:tavLst>
                                        <p:tav tm="0">
                                          <p:val>
                                            <p:fltVal val="0"/>
                                          </p:val>
                                        </p:tav>
                                        <p:tav tm="100000">
                                          <p:val>
                                            <p:strVal val="#ppt_w"/>
                                          </p:val>
                                        </p:tav>
                                      </p:tavLst>
                                    </p:anim>
                                    <p:anim calcmode="lin" valueType="num">
                                      <p:cBhvr>
                                        <p:cTn id="19" dur="500" fill="hold"/>
                                        <p:tgtEl>
                                          <p:spTgt spid="9219"/>
                                        </p:tgtEl>
                                        <p:attrNameLst>
                                          <p:attrName>ppt_h</p:attrName>
                                        </p:attrNameLst>
                                      </p:cBhvr>
                                      <p:tavLst>
                                        <p:tav tm="0">
                                          <p:val>
                                            <p:fltVal val="0"/>
                                          </p:val>
                                        </p:tav>
                                        <p:tav tm="100000">
                                          <p:val>
                                            <p:strVal val="#ppt_h"/>
                                          </p:val>
                                        </p:tav>
                                      </p:tavLst>
                                    </p:anim>
                                    <p:anim calcmode="lin" valueType="num">
                                      <p:cBhvr>
                                        <p:cTn id="20" dur="500" fill="hold"/>
                                        <p:tgtEl>
                                          <p:spTgt spid="9219"/>
                                        </p:tgtEl>
                                        <p:attrNameLst>
                                          <p:attrName>ppt_x</p:attrName>
                                        </p:attrNameLst>
                                      </p:cBhvr>
                                      <p:tavLst>
                                        <p:tav tm="0">
                                          <p:val>
                                            <p:fltVal val="0.5"/>
                                          </p:val>
                                        </p:tav>
                                        <p:tav tm="100000">
                                          <p:val>
                                            <p:strVal val="#ppt_x"/>
                                          </p:val>
                                        </p:tav>
                                      </p:tavLst>
                                    </p:anim>
                                    <p:anim calcmode="lin" valueType="num">
                                      <p:cBhvr>
                                        <p:cTn id="21" dur="500" fill="hold"/>
                                        <p:tgtEl>
                                          <p:spTgt spid="9219"/>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2500"/>
                            </p:stCondLst>
                            <p:childTnLst>
                              <p:par>
                                <p:cTn id="23" presetID="23" presetClass="entr" presetSubtype="528" fill="hold" nodeType="after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p:cTn id="25" dur="500" fill="hold"/>
                                        <p:tgtEl>
                                          <p:spTgt spid="9220"/>
                                        </p:tgtEl>
                                        <p:attrNameLst>
                                          <p:attrName>ppt_w</p:attrName>
                                        </p:attrNameLst>
                                      </p:cBhvr>
                                      <p:tavLst>
                                        <p:tav tm="0">
                                          <p:val>
                                            <p:fltVal val="0"/>
                                          </p:val>
                                        </p:tav>
                                        <p:tav tm="100000">
                                          <p:val>
                                            <p:strVal val="#ppt_w"/>
                                          </p:val>
                                        </p:tav>
                                      </p:tavLst>
                                    </p:anim>
                                    <p:anim calcmode="lin" valueType="num">
                                      <p:cBhvr>
                                        <p:cTn id="26" dur="500" fill="hold"/>
                                        <p:tgtEl>
                                          <p:spTgt spid="9220"/>
                                        </p:tgtEl>
                                        <p:attrNameLst>
                                          <p:attrName>ppt_h</p:attrName>
                                        </p:attrNameLst>
                                      </p:cBhvr>
                                      <p:tavLst>
                                        <p:tav tm="0">
                                          <p:val>
                                            <p:fltVal val="0"/>
                                          </p:val>
                                        </p:tav>
                                        <p:tav tm="100000">
                                          <p:val>
                                            <p:strVal val="#ppt_h"/>
                                          </p:val>
                                        </p:tav>
                                      </p:tavLst>
                                    </p:anim>
                                    <p:anim calcmode="lin" valueType="num">
                                      <p:cBhvr>
                                        <p:cTn id="27" dur="500" fill="hold"/>
                                        <p:tgtEl>
                                          <p:spTgt spid="9220"/>
                                        </p:tgtEl>
                                        <p:attrNameLst>
                                          <p:attrName>ppt_x</p:attrName>
                                        </p:attrNameLst>
                                      </p:cBhvr>
                                      <p:tavLst>
                                        <p:tav tm="0">
                                          <p:val>
                                            <p:fltVal val="0.5"/>
                                          </p:val>
                                        </p:tav>
                                        <p:tav tm="100000">
                                          <p:val>
                                            <p:strVal val="#ppt_x"/>
                                          </p:val>
                                        </p:tav>
                                      </p:tavLst>
                                    </p:anim>
                                    <p:anim calcmode="lin" valueType="num">
                                      <p:cBhvr>
                                        <p:cTn id="28" dur="500" fill="hold"/>
                                        <p:tgtEl>
                                          <p:spTgt spid="9220"/>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3000"/>
                            </p:stCondLst>
                            <p:childTnLst>
                              <p:par>
                                <p:cTn id="30" presetID="23" presetClass="entr" presetSubtype="528" fill="hold" nodeType="afterEffect">
                                  <p:stCondLst>
                                    <p:cond delay="0"/>
                                  </p:stCondLst>
                                  <p:childTnLst>
                                    <p:set>
                                      <p:cBhvr>
                                        <p:cTn id="31" dur="1" fill="hold">
                                          <p:stCondLst>
                                            <p:cond delay="0"/>
                                          </p:stCondLst>
                                        </p:cTn>
                                        <p:tgtEl>
                                          <p:spTgt spid="9221"/>
                                        </p:tgtEl>
                                        <p:attrNameLst>
                                          <p:attrName>style.visibility</p:attrName>
                                        </p:attrNameLst>
                                      </p:cBhvr>
                                      <p:to>
                                        <p:strVal val="visible"/>
                                      </p:to>
                                    </p:set>
                                    <p:anim calcmode="lin" valueType="num">
                                      <p:cBhvr>
                                        <p:cTn id="32" dur="500" fill="hold"/>
                                        <p:tgtEl>
                                          <p:spTgt spid="9221"/>
                                        </p:tgtEl>
                                        <p:attrNameLst>
                                          <p:attrName>ppt_w</p:attrName>
                                        </p:attrNameLst>
                                      </p:cBhvr>
                                      <p:tavLst>
                                        <p:tav tm="0">
                                          <p:val>
                                            <p:fltVal val="0"/>
                                          </p:val>
                                        </p:tav>
                                        <p:tav tm="100000">
                                          <p:val>
                                            <p:strVal val="#ppt_w"/>
                                          </p:val>
                                        </p:tav>
                                      </p:tavLst>
                                    </p:anim>
                                    <p:anim calcmode="lin" valueType="num">
                                      <p:cBhvr>
                                        <p:cTn id="33" dur="500" fill="hold"/>
                                        <p:tgtEl>
                                          <p:spTgt spid="9221"/>
                                        </p:tgtEl>
                                        <p:attrNameLst>
                                          <p:attrName>ppt_h</p:attrName>
                                        </p:attrNameLst>
                                      </p:cBhvr>
                                      <p:tavLst>
                                        <p:tav tm="0">
                                          <p:val>
                                            <p:fltVal val="0"/>
                                          </p:val>
                                        </p:tav>
                                        <p:tav tm="100000">
                                          <p:val>
                                            <p:strVal val="#ppt_h"/>
                                          </p:val>
                                        </p:tav>
                                      </p:tavLst>
                                    </p:anim>
                                    <p:anim calcmode="lin" valueType="num">
                                      <p:cBhvr>
                                        <p:cTn id="34" dur="500" fill="hold"/>
                                        <p:tgtEl>
                                          <p:spTgt spid="9221"/>
                                        </p:tgtEl>
                                        <p:attrNameLst>
                                          <p:attrName>ppt_x</p:attrName>
                                        </p:attrNameLst>
                                      </p:cBhvr>
                                      <p:tavLst>
                                        <p:tav tm="0">
                                          <p:val>
                                            <p:fltVal val="0.5"/>
                                          </p:val>
                                        </p:tav>
                                        <p:tav tm="100000">
                                          <p:val>
                                            <p:strVal val="#ppt_x"/>
                                          </p:val>
                                        </p:tav>
                                      </p:tavLst>
                                    </p:anim>
                                    <p:anim calcmode="lin" valueType="num">
                                      <p:cBhvr>
                                        <p:cTn id="35" dur="500" fill="hold"/>
                                        <p:tgtEl>
                                          <p:spTgt spid="9221"/>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3500"/>
                            </p:stCondLst>
                            <p:childTnLst>
                              <p:par>
                                <p:cTn id="37" presetID="23" presetClass="entr" presetSubtype="528" fill="hold" nodeType="afterEffect">
                                  <p:stCondLst>
                                    <p:cond delay="0"/>
                                  </p:stCondLst>
                                  <p:childTnLst>
                                    <p:set>
                                      <p:cBhvr>
                                        <p:cTn id="38" dur="1" fill="hold">
                                          <p:stCondLst>
                                            <p:cond delay="0"/>
                                          </p:stCondLst>
                                        </p:cTn>
                                        <p:tgtEl>
                                          <p:spTgt spid="9222"/>
                                        </p:tgtEl>
                                        <p:attrNameLst>
                                          <p:attrName>style.visibility</p:attrName>
                                        </p:attrNameLst>
                                      </p:cBhvr>
                                      <p:to>
                                        <p:strVal val="visible"/>
                                      </p:to>
                                    </p:set>
                                    <p:anim calcmode="lin" valueType="num">
                                      <p:cBhvr>
                                        <p:cTn id="39" dur="500" fill="hold"/>
                                        <p:tgtEl>
                                          <p:spTgt spid="9222"/>
                                        </p:tgtEl>
                                        <p:attrNameLst>
                                          <p:attrName>ppt_w</p:attrName>
                                        </p:attrNameLst>
                                      </p:cBhvr>
                                      <p:tavLst>
                                        <p:tav tm="0">
                                          <p:val>
                                            <p:fltVal val="0"/>
                                          </p:val>
                                        </p:tav>
                                        <p:tav tm="100000">
                                          <p:val>
                                            <p:strVal val="#ppt_w"/>
                                          </p:val>
                                        </p:tav>
                                      </p:tavLst>
                                    </p:anim>
                                    <p:anim calcmode="lin" valueType="num">
                                      <p:cBhvr>
                                        <p:cTn id="40" dur="500" fill="hold"/>
                                        <p:tgtEl>
                                          <p:spTgt spid="9222"/>
                                        </p:tgtEl>
                                        <p:attrNameLst>
                                          <p:attrName>ppt_h</p:attrName>
                                        </p:attrNameLst>
                                      </p:cBhvr>
                                      <p:tavLst>
                                        <p:tav tm="0">
                                          <p:val>
                                            <p:fltVal val="0"/>
                                          </p:val>
                                        </p:tav>
                                        <p:tav tm="100000">
                                          <p:val>
                                            <p:strVal val="#ppt_h"/>
                                          </p:val>
                                        </p:tav>
                                      </p:tavLst>
                                    </p:anim>
                                    <p:anim calcmode="lin" valueType="num">
                                      <p:cBhvr>
                                        <p:cTn id="41" dur="500" fill="hold"/>
                                        <p:tgtEl>
                                          <p:spTgt spid="9222"/>
                                        </p:tgtEl>
                                        <p:attrNameLst>
                                          <p:attrName>ppt_x</p:attrName>
                                        </p:attrNameLst>
                                      </p:cBhvr>
                                      <p:tavLst>
                                        <p:tav tm="0">
                                          <p:val>
                                            <p:fltVal val="0.5"/>
                                          </p:val>
                                        </p:tav>
                                        <p:tav tm="100000">
                                          <p:val>
                                            <p:strVal val="#ppt_x"/>
                                          </p:val>
                                        </p:tav>
                                      </p:tavLst>
                                    </p:anim>
                                    <p:anim calcmode="lin" valueType="num">
                                      <p:cBhvr>
                                        <p:cTn id="42" dur="500" fill="hold"/>
                                        <p:tgtEl>
                                          <p:spTgt spid="9222"/>
                                        </p:tgtEl>
                                        <p:attrNameLst>
                                          <p:attrName>ppt_y</p:attrName>
                                        </p:attrNameLst>
                                      </p:cBhvr>
                                      <p:tavLst>
                                        <p:tav tm="0">
                                          <p:val>
                                            <p:fltVal val="0.5"/>
                                          </p:val>
                                        </p:tav>
                                        <p:tav tm="100000">
                                          <p:val>
                                            <p:strVal val="#ppt_y"/>
                                          </p:val>
                                        </p:tav>
                                      </p:tavLst>
                                    </p:anim>
                                  </p:childTnLst>
                                </p:cTn>
                              </p:par>
                            </p:childTnLst>
                          </p:cTn>
                        </p:par>
                        <p:par>
                          <p:cTn id="43" fill="hold" nodeType="afterGroup">
                            <p:stCondLst>
                              <p:cond delay="4000"/>
                            </p:stCondLst>
                            <p:childTnLst>
                              <p:par>
                                <p:cTn id="44" presetID="23" presetClass="entr" presetSubtype="528" fill="hold" nodeType="afterEffect">
                                  <p:stCondLst>
                                    <p:cond delay="0"/>
                                  </p:stCondLst>
                                  <p:childTnLst>
                                    <p:set>
                                      <p:cBhvr>
                                        <p:cTn id="45" dur="1" fill="hold">
                                          <p:stCondLst>
                                            <p:cond delay="0"/>
                                          </p:stCondLst>
                                        </p:cTn>
                                        <p:tgtEl>
                                          <p:spTgt spid="9223"/>
                                        </p:tgtEl>
                                        <p:attrNameLst>
                                          <p:attrName>style.visibility</p:attrName>
                                        </p:attrNameLst>
                                      </p:cBhvr>
                                      <p:to>
                                        <p:strVal val="visible"/>
                                      </p:to>
                                    </p:set>
                                    <p:anim calcmode="lin" valueType="num">
                                      <p:cBhvr>
                                        <p:cTn id="46" dur="500" fill="hold"/>
                                        <p:tgtEl>
                                          <p:spTgt spid="9223"/>
                                        </p:tgtEl>
                                        <p:attrNameLst>
                                          <p:attrName>ppt_w</p:attrName>
                                        </p:attrNameLst>
                                      </p:cBhvr>
                                      <p:tavLst>
                                        <p:tav tm="0">
                                          <p:val>
                                            <p:fltVal val="0"/>
                                          </p:val>
                                        </p:tav>
                                        <p:tav tm="100000">
                                          <p:val>
                                            <p:strVal val="#ppt_w"/>
                                          </p:val>
                                        </p:tav>
                                      </p:tavLst>
                                    </p:anim>
                                    <p:anim calcmode="lin" valueType="num">
                                      <p:cBhvr>
                                        <p:cTn id="47" dur="500" fill="hold"/>
                                        <p:tgtEl>
                                          <p:spTgt spid="9223"/>
                                        </p:tgtEl>
                                        <p:attrNameLst>
                                          <p:attrName>ppt_h</p:attrName>
                                        </p:attrNameLst>
                                      </p:cBhvr>
                                      <p:tavLst>
                                        <p:tav tm="0">
                                          <p:val>
                                            <p:fltVal val="0"/>
                                          </p:val>
                                        </p:tav>
                                        <p:tav tm="100000">
                                          <p:val>
                                            <p:strVal val="#ppt_h"/>
                                          </p:val>
                                        </p:tav>
                                      </p:tavLst>
                                    </p:anim>
                                    <p:anim calcmode="lin" valueType="num">
                                      <p:cBhvr>
                                        <p:cTn id="48" dur="500" fill="hold"/>
                                        <p:tgtEl>
                                          <p:spTgt spid="9223"/>
                                        </p:tgtEl>
                                        <p:attrNameLst>
                                          <p:attrName>ppt_x</p:attrName>
                                        </p:attrNameLst>
                                      </p:cBhvr>
                                      <p:tavLst>
                                        <p:tav tm="0">
                                          <p:val>
                                            <p:fltVal val="0.5"/>
                                          </p:val>
                                        </p:tav>
                                        <p:tav tm="100000">
                                          <p:val>
                                            <p:strVal val="#ppt_x"/>
                                          </p:val>
                                        </p:tav>
                                      </p:tavLst>
                                    </p:anim>
                                    <p:anim calcmode="lin" valueType="num">
                                      <p:cBhvr>
                                        <p:cTn id="49" dur="500" fill="hold"/>
                                        <p:tgtEl>
                                          <p:spTgt spid="9223"/>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4500"/>
                            </p:stCondLst>
                            <p:childTnLst>
                              <p:par>
                                <p:cTn id="51" presetID="23" presetClass="entr" presetSubtype="528" fill="hold" nodeType="afterEffect">
                                  <p:stCondLst>
                                    <p:cond delay="0"/>
                                  </p:stCondLst>
                                  <p:childTnLst>
                                    <p:set>
                                      <p:cBhvr>
                                        <p:cTn id="52" dur="1" fill="hold">
                                          <p:stCondLst>
                                            <p:cond delay="0"/>
                                          </p:stCondLst>
                                        </p:cTn>
                                        <p:tgtEl>
                                          <p:spTgt spid="9224"/>
                                        </p:tgtEl>
                                        <p:attrNameLst>
                                          <p:attrName>style.visibility</p:attrName>
                                        </p:attrNameLst>
                                      </p:cBhvr>
                                      <p:to>
                                        <p:strVal val="visible"/>
                                      </p:to>
                                    </p:set>
                                    <p:anim calcmode="lin" valueType="num">
                                      <p:cBhvr>
                                        <p:cTn id="53" dur="500" fill="hold"/>
                                        <p:tgtEl>
                                          <p:spTgt spid="9224"/>
                                        </p:tgtEl>
                                        <p:attrNameLst>
                                          <p:attrName>ppt_w</p:attrName>
                                        </p:attrNameLst>
                                      </p:cBhvr>
                                      <p:tavLst>
                                        <p:tav tm="0">
                                          <p:val>
                                            <p:fltVal val="0"/>
                                          </p:val>
                                        </p:tav>
                                        <p:tav tm="100000">
                                          <p:val>
                                            <p:strVal val="#ppt_w"/>
                                          </p:val>
                                        </p:tav>
                                      </p:tavLst>
                                    </p:anim>
                                    <p:anim calcmode="lin" valueType="num">
                                      <p:cBhvr>
                                        <p:cTn id="54" dur="500" fill="hold"/>
                                        <p:tgtEl>
                                          <p:spTgt spid="9224"/>
                                        </p:tgtEl>
                                        <p:attrNameLst>
                                          <p:attrName>ppt_h</p:attrName>
                                        </p:attrNameLst>
                                      </p:cBhvr>
                                      <p:tavLst>
                                        <p:tav tm="0">
                                          <p:val>
                                            <p:fltVal val="0"/>
                                          </p:val>
                                        </p:tav>
                                        <p:tav tm="100000">
                                          <p:val>
                                            <p:strVal val="#ppt_h"/>
                                          </p:val>
                                        </p:tav>
                                      </p:tavLst>
                                    </p:anim>
                                    <p:anim calcmode="lin" valueType="num">
                                      <p:cBhvr>
                                        <p:cTn id="55" dur="500" fill="hold"/>
                                        <p:tgtEl>
                                          <p:spTgt spid="9224"/>
                                        </p:tgtEl>
                                        <p:attrNameLst>
                                          <p:attrName>ppt_x</p:attrName>
                                        </p:attrNameLst>
                                      </p:cBhvr>
                                      <p:tavLst>
                                        <p:tav tm="0">
                                          <p:val>
                                            <p:fltVal val="0.5"/>
                                          </p:val>
                                        </p:tav>
                                        <p:tav tm="100000">
                                          <p:val>
                                            <p:strVal val="#ppt_x"/>
                                          </p:val>
                                        </p:tav>
                                      </p:tavLst>
                                    </p:anim>
                                    <p:anim calcmode="lin" valueType="num">
                                      <p:cBhvr>
                                        <p:cTn id="56" dur="500" fill="hold"/>
                                        <p:tgtEl>
                                          <p:spTgt spid="9224"/>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5000"/>
                            </p:stCondLst>
                            <p:childTnLst>
                              <p:par>
                                <p:cTn id="58" presetID="23" presetClass="entr" presetSubtype="528" fill="hold" nodeType="afterEffect">
                                  <p:stCondLst>
                                    <p:cond delay="0"/>
                                  </p:stCondLst>
                                  <p:childTnLst>
                                    <p:set>
                                      <p:cBhvr>
                                        <p:cTn id="59" dur="1" fill="hold">
                                          <p:stCondLst>
                                            <p:cond delay="0"/>
                                          </p:stCondLst>
                                        </p:cTn>
                                        <p:tgtEl>
                                          <p:spTgt spid="9225"/>
                                        </p:tgtEl>
                                        <p:attrNameLst>
                                          <p:attrName>style.visibility</p:attrName>
                                        </p:attrNameLst>
                                      </p:cBhvr>
                                      <p:to>
                                        <p:strVal val="visible"/>
                                      </p:to>
                                    </p:set>
                                    <p:anim calcmode="lin" valueType="num">
                                      <p:cBhvr>
                                        <p:cTn id="60" dur="500" fill="hold"/>
                                        <p:tgtEl>
                                          <p:spTgt spid="9225"/>
                                        </p:tgtEl>
                                        <p:attrNameLst>
                                          <p:attrName>ppt_w</p:attrName>
                                        </p:attrNameLst>
                                      </p:cBhvr>
                                      <p:tavLst>
                                        <p:tav tm="0">
                                          <p:val>
                                            <p:fltVal val="0"/>
                                          </p:val>
                                        </p:tav>
                                        <p:tav tm="100000">
                                          <p:val>
                                            <p:strVal val="#ppt_w"/>
                                          </p:val>
                                        </p:tav>
                                      </p:tavLst>
                                    </p:anim>
                                    <p:anim calcmode="lin" valueType="num">
                                      <p:cBhvr>
                                        <p:cTn id="61" dur="500" fill="hold"/>
                                        <p:tgtEl>
                                          <p:spTgt spid="9225"/>
                                        </p:tgtEl>
                                        <p:attrNameLst>
                                          <p:attrName>ppt_h</p:attrName>
                                        </p:attrNameLst>
                                      </p:cBhvr>
                                      <p:tavLst>
                                        <p:tav tm="0">
                                          <p:val>
                                            <p:fltVal val="0"/>
                                          </p:val>
                                        </p:tav>
                                        <p:tav tm="100000">
                                          <p:val>
                                            <p:strVal val="#ppt_h"/>
                                          </p:val>
                                        </p:tav>
                                      </p:tavLst>
                                    </p:anim>
                                    <p:anim calcmode="lin" valueType="num">
                                      <p:cBhvr>
                                        <p:cTn id="62" dur="500" fill="hold"/>
                                        <p:tgtEl>
                                          <p:spTgt spid="9225"/>
                                        </p:tgtEl>
                                        <p:attrNameLst>
                                          <p:attrName>ppt_x</p:attrName>
                                        </p:attrNameLst>
                                      </p:cBhvr>
                                      <p:tavLst>
                                        <p:tav tm="0">
                                          <p:val>
                                            <p:fltVal val="0.5"/>
                                          </p:val>
                                        </p:tav>
                                        <p:tav tm="100000">
                                          <p:val>
                                            <p:strVal val="#ppt_x"/>
                                          </p:val>
                                        </p:tav>
                                      </p:tavLst>
                                    </p:anim>
                                    <p:anim calcmode="lin" valueType="num">
                                      <p:cBhvr>
                                        <p:cTn id="63" dur="500" fill="hold"/>
                                        <p:tgtEl>
                                          <p:spTgt spid="9225"/>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5500"/>
                            </p:stCondLst>
                            <p:childTnLst>
                              <p:par>
                                <p:cTn id="65" presetID="23" presetClass="entr" presetSubtype="528" fill="hold"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p:cTn id="67" dur="500" fill="hold"/>
                                        <p:tgtEl>
                                          <p:spTgt spid="9226"/>
                                        </p:tgtEl>
                                        <p:attrNameLst>
                                          <p:attrName>ppt_w</p:attrName>
                                        </p:attrNameLst>
                                      </p:cBhvr>
                                      <p:tavLst>
                                        <p:tav tm="0">
                                          <p:val>
                                            <p:fltVal val="0"/>
                                          </p:val>
                                        </p:tav>
                                        <p:tav tm="100000">
                                          <p:val>
                                            <p:strVal val="#ppt_w"/>
                                          </p:val>
                                        </p:tav>
                                      </p:tavLst>
                                    </p:anim>
                                    <p:anim calcmode="lin" valueType="num">
                                      <p:cBhvr>
                                        <p:cTn id="68" dur="500" fill="hold"/>
                                        <p:tgtEl>
                                          <p:spTgt spid="9226"/>
                                        </p:tgtEl>
                                        <p:attrNameLst>
                                          <p:attrName>ppt_h</p:attrName>
                                        </p:attrNameLst>
                                      </p:cBhvr>
                                      <p:tavLst>
                                        <p:tav tm="0">
                                          <p:val>
                                            <p:fltVal val="0"/>
                                          </p:val>
                                        </p:tav>
                                        <p:tav tm="100000">
                                          <p:val>
                                            <p:strVal val="#ppt_h"/>
                                          </p:val>
                                        </p:tav>
                                      </p:tavLst>
                                    </p:anim>
                                    <p:anim calcmode="lin" valueType="num">
                                      <p:cBhvr>
                                        <p:cTn id="69" dur="500" fill="hold"/>
                                        <p:tgtEl>
                                          <p:spTgt spid="9226"/>
                                        </p:tgtEl>
                                        <p:attrNameLst>
                                          <p:attrName>ppt_x</p:attrName>
                                        </p:attrNameLst>
                                      </p:cBhvr>
                                      <p:tavLst>
                                        <p:tav tm="0">
                                          <p:val>
                                            <p:fltVal val="0.5"/>
                                          </p:val>
                                        </p:tav>
                                        <p:tav tm="100000">
                                          <p:val>
                                            <p:strVal val="#ppt_x"/>
                                          </p:val>
                                        </p:tav>
                                      </p:tavLst>
                                    </p:anim>
                                    <p:anim calcmode="lin" valueType="num">
                                      <p:cBhvr>
                                        <p:cTn id="70" dur="500" fill="hold"/>
                                        <p:tgtEl>
                                          <p:spTgt spid="9226"/>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6000"/>
                            </p:stCondLst>
                            <p:childTnLst>
                              <p:par>
                                <p:cTn id="72" presetID="23" presetClass="entr" presetSubtype="528" fill="hold" nodeType="afterEffect">
                                  <p:stCondLst>
                                    <p:cond delay="0"/>
                                  </p:stCondLst>
                                  <p:childTnLst>
                                    <p:set>
                                      <p:cBhvr>
                                        <p:cTn id="73" dur="1" fill="hold">
                                          <p:stCondLst>
                                            <p:cond delay="0"/>
                                          </p:stCondLst>
                                        </p:cTn>
                                        <p:tgtEl>
                                          <p:spTgt spid="9227"/>
                                        </p:tgtEl>
                                        <p:attrNameLst>
                                          <p:attrName>style.visibility</p:attrName>
                                        </p:attrNameLst>
                                      </p:cBhvr>
                                      <p:to>
                                        <p:strVal val="visible"/>
                                      </p:to>
                                    </p:set>
                                    <p:anim calcmode="lin" valueType="num">
                                      <p:cBhvr>
                                        <p:cTn id="74" dur="500" fill="hold"/>
                                        <p:tgtEl>
                                          <p:spTgt spid="9227"/>
                                        </p:tgtEl>
                                        <p:attrNameLst>
                                          <p:attrName>ppt_w</p:attrName>
                                        </p:attrNameLst>
                                      </p:cBhvr>
                                      <p:tavLst>
                                        <p:tav tm="0">
                                          <p:val>
                                            <p:fltVal val="0"/>
                                          </p:val>
                                        </p:tav>
                                        <p:tav tm="100000">
                                          <p:val>
                                            <p:strVal val="#ppt_w"/>
                                          </p:val>
                                        </p:tav>
                                      </p:tavLst>
                                    </p:anim>
                                    <p:anim calcmode="lin" valueType="num">
                                      <p:cBhvr>
                                        <p:cTn id="75" dur="500" fill="hold"/>
                                        <p:tgtEl>
                                          <p:spTgt spid="9227"/>
                                        </p:tgtEl>
                                        <p:attrNameLst>
                                          <p:attrName>ppt_h</p:attrName>
                                        </p:attrNameLst>
                                      </p:cBhvr>
                                      <p:tavLst>
                                        <p:tav tm="0">
                                          <p:val>
                                            <p:fltVal val="0"/>
                                          </p:val>
                                        </p:tav>
                                        <p:tav tm="100000">
                                          <p:val>
                                            <p:strVal val="#ppt_h"/>
                                          </p:val>
                                        </p:tav>
                                      </p:tavLst>
                                    </p:anim>
                                    <p:anim calcmode="lin" valueType="num">
                                      <p:cBhvr>
                                        <p:cTn id="76" dur="500" fill="hold"/>
                                        <p:tgtEl>
                                          <p:spTgt spid="9227"/>
                                        </p:tgtEl>
                                        <p:attrNameLst>
                                          <p:attrName>ppt_x</p:attrName>
                                        </p:attrNameLst>
                                      </p:cBhvr>
                                      <p:tavLst>
                                        <p:tav tm="0">
                                          <p:val>
                                            <p:fltVal val="0.5"/>
                                          </p:val>
                                        </p:tav>
                                        <p:tav tm="100000">
                                          <p:val>
                                            <p:strVal val="#ppt_x"/>
                                          </p:val>
                                        </p:tav>
                                      </p:tavLst>
                                    </p:anim>
                                    <p:anim calcmode="lin" valueType="num">
                                      <p:cBhvr>
                                        <p:cTn id="77" dur="500" fill="hold"/>
                                        <p:tgtEl>
                                          <p:spTgt spid="9227"/>
                                        </p:tgtEl>
                                        <p:attrNameLst>
                                          <p:attrName>ppt_y</p:attrName>
                                        </p:attrNameLst>
                                      </p:cBhvr>
                                      <p:tavLst>
                                        <p:tav tm="0">
                                          <p:val>
                                            <p:fltVal val="0.5"/>
                                          </p:val>
                                        </p:tav>
                                        <p:tav tm="100000">
                                          <p:val>
                                            <p:strVal val="#ppt_y"/>
                                          </p:val>
                                        </p:tav>
                                      </p:tavLst>
                                    </p:anim>
                                  </p:childTnLst>
                                </p:cTn>
                              </p:par>
                            </p:childTnLst>
                          </p:cTn>
                        </p:par>
                        <p:par>
                          <p:cTn id="78" fill="hold" nodeType="afterGroup">
                            <p:stCondLst>
                              <p:cond delay="6500"/>
                            </p:stCondLst>
                            <p:childTnLst>
                              <p:par>
                                <p:cTn id="79" presetID="23" presetClass="entr" presetSubtype="528" fill="hold" nodeType="afterEffect">
                                  <p:stCondLst>
                                    <p:cond delay="0"/>
                                  </p:stCondLst>
                                  <p:childTnLst>
                                    <p:set>
                                      <p:cBhvr>
                                        <p:cTn id="80" dur="1" fill="hold">
                                          <p:stCondLst>
                                            <p:cond delay="0"/>
                                          </p:stCondLst>
                                        </p:cTn>
                                        <p:tgtEl>
                                          <p:spTgt spid="9228"/>
                                        </p:tgtEl>
                                        <p:attrNameLst>
                                          <p:attrName>style.visibility</p:attrName>
                                        </p:attrNameLst>
                                      </p:cBhvr>
                                      <p:to>
                                        <p:strVal val="visible"/>
                                      </p:to>
                                    </p:set>
                                    <p:anim calcmode="lin" valueType="num">
                                      <p:cBhvr>
                                        <p:cTn id="81" dur="500" fill="hold"/>
                                        <p:tgtEl>
                                          <p:spTgt spid="9228"/>
                                        </p:tgtEl>
                                        <p:attrNameLst>
                                          <p:attrName>ppt_w</p:attrName>
                                        </p:attrNameLst>
                                      </p:cBhvr>
                                      <p:tavLst>
                                        <p:tav tm="0">
                                          <p:val>
                                            <p:fltVal val="0"/>
                                          </p:val>
                                        </p:tav>
                                        <p:tav tm="100000">
                                          <p:val>
                                            <p:strVal val="#ppt_w"/>
                                          </p:val>
                                        </p:tav>
                                      </p:tavLst>
                                    </p:anim>
                                    <p:anim calcmode="lin" valueType="num">
                                      <p:cBhvr>
                                        <p:cTn id="82" dur="500" fill="hold"/>
                                        <p:tgtEl>
                                          <p:spTgt spid="9228"/>
                                        </p:tgtEl>
                                        <p:attrNameLst>
                                          <p:attrName>ppt_h</p:attrName>
                                        </p:attrNameLst>
                                      </p:cBhvr>
                                      <p:tavLst>
                                        <p:tav tm="0">
                                          <p:val>
                                            <p:fltVal val="0"/>
                                          </p:val>
                                        </p:tav>
                                        <p:tav tm="100000">
                                          <p:val>
                                            <p:strVal val="#ppt_h"/>
                                          </p:val>
                                        </p:tav>
                                      </p:tavLst>
                                    </p:anim>
                                    <p:anim calcmode="lin" valueType="num">
                                      <p:cBhvr>
                                        <p:cTn id="83" dur="500" fill="hold"/>
                                        <p:tgtEl>
                                          <p:spTgt spid="9228"/>
                                        </p:tgtEl>
                                        <p:attrNameLst>
                                          <p:attrName>ppt_x</p:attrName>
                                        </p:attrNameLst>
                                      </p:cBhvr>
                                      <p:tavLst>
                                        <p:tav tm="0">
                                          <p:val>
                                            <p:fltVal val="0.5"/>
                                          </p:val>
                                        </p:tav>
                                        <p:tav tm="100000">
                                          <p:val>
                                            <p:strVal val="#ppt_x"/>
                                          </p:val>
                                        </p:tav>
                                      </p:tavLst>
                                    </p:anim>
                                    <p:anim calcmode="lin" valueType="num">
                                      <p:cBhvr>
                                        <p:cTn id="84" dur="500" fill="hold"/>
                                        <p:tgtEl>
                                          <p:spTgt spid="9228"/>
                                        </p:tgtEl>
                                        <p:attrNameLst>
                                          <p:attrName>ppt_y</p:attrName>
                                        </p:attrNameLst>
                                      </p:cBhvr>
                                      <p:tavLst>
                                        <p:tav tm="0">
                                          <p:val>
                                            <p:fltVal val="0.5"/>
                                          </p:val>
                                        </p:tav>
                                        <p:tav tm="100000">
                                          <p:val>
                                            <p:strVal val="#ppt_y"/>
                                          </p:val>
                                        </p:tav>
                                      </p:tavLst>
                                    </p:anim>
                                  </p:childTnLst>
                                </p:cTn>
                              </p:par>
                            </p:childTnLst>
                          </p:cTn>
                        </p:par>
                        <p:par>
                          <p:cTn id="85" fill="hold" nodeType="afterGroup">
                            <p:stCondLst>
                              <p:cond delay="7000"/>
                            </p:stCondLst>
                            <p:childTnLst>
                              <p:par>
                                <p:cTn id="86" presetID="23" presetClass="entr" presetSubtype="528" fill="hold" nodeType="afterEffect">
                                  <p:stCondLst>
                                    <p:cond delay="0"/>
                                  </p:stCondLst>
                                  <p:childTnLst>
                                    <p:set>
                                      <p:cBhvr>
                                        <p:cTn id="87" dur="1" fill="hold">
                                          <p:stCondLst>
                                            <p:cond delay="0"/>
                                          </p:stCondLst>
                                        </p:cTn>
                                        <p:tgtEl>
                                          <p:spTgt spid="9229"/>
                                        </p:tgtEl>
                                        <p:attrNameLst>
                                          <p:attrName>style.visibility</p:attrName>
                                        </p:attrNameLst>
                                      </p:cBhvr>
                                      <p:to>
                                        <p:strVal val="visible"/>
                                      </p:to>
                                    </p:set>
                                    <p:anim calcmode="lin" valueType="num">
                                      <p:cBhvr>
                                        <p:cTn id="88" dur="500" fill="hold"/>
                                        <p:tgtEl>
                                          <p:spTgt spid="9229"/>
                                        </p:tgtEl>
                                        <p:attrNameLst>
                                          <p:attrName>ppt_w</p:attrName>
                                        </p:attrNameLst>
                                      </p:cBhvr>
                                      <p:tavLst>
                                        <p:tav tm="0">
                                          <p:val>
                                            <p:fltVal val="0"/>
                                          </p:val>
                                        </p:tav>
                                        <p:tav tm="100000">
                                          <p:val>
                                            <p:strVal val="#ppt_w"/>
                                          </p:val>
                                        </p:tav>
                                      </p:tavLst>
                                    </p:anim>
                                    <p:anim calcmode="lin" valueType="num">
                                      <p:cBhvr>
                                        <p:cTn id="89" dur="500" fill="hold"/>
                                        <p:tgtEl>
                                          <p:spTgt spid="9229"/>
                                        </p:tgtEl>
                                        <p:attrNameLst>
                                          <p:attrName>ppt_h</p:attrName>
                                        </p:attrNameLst>
                                      </p:cBhvr>
                                      <p:tavLst>
                                        <p:tav tm="0">
                                          <p:val>
                                            <p:fltVal val="0"/>
                                          </p:val>
                                        </p:tav>
                                        <p:tav tm="100000">
                                          <p:val>
                                            <p:strVal val="#ppt_h"/>
                                          </p:val>
                                        </p:tav>
                                      </p:tavLst>
                                    </p:anim>
                                    <p:anim calcmode="lin" valueType="num">
                                      <p:cBhvr>
                                        <p:cTn id="90" dur="500" fill="hold"/>
                                        <p:tgtEl>
                                          <p:spTgt spid="9229"/>
                                        </p:tgtEl>
                                        <p:attrNameLst>
                                          <p:attrName>ppt_x</p:attrName>
                                        </p:attrNameLst>
                                      </p:cBhvr>
                                      <p:tavLst>
                                        <p:tav tm="0">
                                          <p:val>
                                            <p:fltVal val="0.5"/>
                                          </p:val>
                                        </p:tav>
                                        <p:tav tm="100000">
                                          <p:val>
                                            <p:strVal val="#ppt_x"/>
                                          </p:val>
                                        </p:tav>
                                      </p:tavLst>
                                    </p:anim>
                                    <p:anim calcmode="lin" valueType="num">
                                      <p:cBhvr>
                                        <p:cTn id="91" dur="500" fill="hold"/>
                                        <p:tgtEl>
                                          <p:spTgt spid="9229"/>
                                        </p:tgtEl>
                                        <p:attrNameLst>
                                          <p:attrName>ppt_y</p:attrName>
                                        </p:attrNameLst>
                                      </p:cBhvr>
                                      <p:tavLst>
                                        <p:tav tm="0">
                                          <p:val>
                                            <p:fltVal val="0.5"/>
                                          </p:val>
                                        </p:tav>
                                        <p:tav tm="100000">
                                          <p:val>
                                            <p:strVal val="#ppt_y"/>
                                          </p:val>
                                        </p:tav>
                                      </p:tavLst>
                                    </p:anim>
                                  </p:childTnLst>
                                </p:cTn>
                              </p:par>
                            </p:childTnLst>
                          </p:cTn>
                        </p:par>
                        <p:par>
                          <p:cTn id="92" fill="hold" nodeType="afterGroup">
                            <p:stCondLst>
                              <p:cond delay="7500"/>
                            </p:stCondLst>
                            <p:childTnLst>
                              <p:par>
                                <p:cTn id="93" presetID="23" presetClass="entr" presetSubtype="528" fill="hold" nodeType="afterEffect">
                                  <p:stCondLst>
                                    <p:cond delay="0"/>
                                  </p:stCondLst>
                                  <p:childTnLst>
                                    <p:set>
                                      <p:cBhvr>
                                        <p:cTn id="94" dur="1" fill="hold">
                                          <p:stCondLst>
                                            <p:cond delay="0"/>
                                          </p:stCondLst>
                                        </p:cTn>
                                        <p:tgtEl>
                                          <p:spTgt spid="9230"/>
                                        </p:tgtEl>
                                        <p:attrNameLst>
                                          <p:attrName>style.visibility</p:attrName>
                                        </p:attrNameLst>
                                      </p:cBhvr>
                                      <p:to>
                                        <p:strVal val="visible"/>
                                      </p:to>
                                    </p:set>
                                    <p:anim calcmode="lin" valueType="num">
                                      <p:cBhvr>
                                        <p:cTn id="95" dur="500" fill="hold"/>
                                        <p:tgtEl>
                                          <p:spTgt spid="9230"/>
                                        </p:tgtEl>
                                        <p:attrNameLst>
                                          <p:attrName>ppt_w</p:attrName>
                                        </p:attrNameLst>
                                      </p:cBhvr>
                                      <p:tavLst>
                                        <p:tav tm="0">
                                          <p:val>
                                            <p:fltVal val="0"/>
                                          </p:val>
                                        </p:tav>
                                        <p:tav tm="100000">
                                          <p:val>
                                            <p:strVal val="#ppt_w"/>
                                          </p:val>
                                        </p:tav>
                                      </p:tavLst>
                                    </p:anim>
                                    <p:anim calcmode="lin" valueType="num">
                                      <p:cBhvr>
                                        <p:cTn id="96" dur="500" fill="hold"/>
                                        <p:tgtEl>
                                          <p:spTgt spid="9230"/>
                                        </p:tgtEl>
                                        <p:attrNameLst>
                                          <p:attrName>ppt_h</p:attrName>
                                        </p:attrNameLst>
                                      </p:cBhvr>
                                      <p:tavLst>
                                        <p:tav tm="0">
                                          <p:val>
                                            <p:fltVal val="0"/>
                                          </p:val>
                                        </p:tav>
                                        <p:tav tm="100000">
                                          <p:val>
                                            <p:strVal val="#ppt_h"/>
                                          </p:val>
                                        </p:tav>
                                      </p:tavLst>
                                    </p:anim>
                                    <p:anim calcmode="lin" valueType="num">
                                      <p:cBhvr>
                                        <p:cTn id="97" dur="500" fill="hold"/>
                                        <p:tgtEl>
                                          <p:spTgt spid="9230"/>
                                        </p:tgtEl>
                                        <p:attrNameLst>
                                          <p:attrName>ppt_x</p:attrName>
                                        </p:attrNameLst>
                                      </p:cBhvr>
                                      <p:tavLst>
                                        <p:tav tm="0">
                                          <p:val>
                                            <p:fltVal val="0.5"/>
                                          </p:val>
                                        </p:tav>
                                        <p:tav tm="100000">
                                          <p:val>
                                            <p:strVal val="#ppt_x"/>
                                          </p:val>
                                        </p:tav>
                                      </p:tavLst>
                                    </p:anim>
                                    <p:anim calcmode="lin" valueType="num">
                                      <p:cBhvr>
                                        <p:cTn id="98" dur="500" fill="hold"/>
                                        <p:tgtEl>
                                          <p:spTgt spid="9230"/>
                                        </p:tgtEl>
                                        <p:attrNameLst>
                                          <p:attrName>ppt_y</p:attrName>
                                        </p:attrNameLst>
                                      </p:cBhvr>
                                      <p:tavLst>
                                        <p:tav tm="0">
                                          <p:val>
                                            <p:fltVal val="0.5"/>
                                          </p:val>
                                        </p:tav>
                                        <p:tav tm="100000">
                                          <p:val>
                                            <p:strVal val="#ppt_y"/>
                                          </p:val>
                                        </p:tav>
                                      </p:tavLst>
                                    </p:anim>
                                  </p:childTnLst>
                                </p:cTn>
                              </p:par>
                            </p:childTnLst>
                          </p:cTn>
                        </p:par>
                        <p:par>
                          <p:cTn id="99" fill="hold" nodeType="afterGroup">
                            <p:stCondLst>
                              <p:cond delay="8000"/>
                            </p:stCondLst>
                            <p:childTnLst>
                              <p:par>
                                <p:cTn id="100" presetID="23" presetClass="entr" presetSubtype="528" fill="hold" nodeType="afterEffect">
                                  <p:stCondLst>
                                    <p:cond delay="0"/>
                                  </p:stCondLst>
                                  <p:childTnLst>
                                    <p:set>
                                      <p:cBhvr>
                                        <p:cTn id="101" dur="1" fill="hold">
                                          <p:stCondLst>
                                            <p:cond delay="0"/>
                                          </p:stCondLst>
                                        </p:cTn>
                                        <p:tgtEl>
                                          <p:spTgt spid="9231"/>
                                        </p:tgtEl>
                                        <p:attrNameLst>
                                          <p:attrName>style.visibility</p:attrName>
                                        </p:attrNameLst>
                                      </p:cBhvr>
                                      <p:to>
                                        <p:strVal val="visible"/>
                                      </p:to>
                                    </p:set>
                                    <p:anim calcmode="lin" valueType="num">
                                      <p:cBhvr>
                                        <p:cTn id="102" dur="500" fill="hold"/>
                                        <p:tgtEl>
                                          <p:spTgt spid="9231"/>
                                        </p:tgtEl>
                                        <p:attrNameLst>
                                          <p:attrName>ppt_w</p:attrName>
                                        </p:attrNameLst>
                                      </p:cBhvr>
                                      <p:tavLst>
                                        <p:tav tm="0">
                                          <p:val>
                                            <p:fltVal val="0"/>
                                          </p:val>
                                        </p:tav>
                                        <p:tav tm="100000">
                                          <p:val>
                                            <p:strVal val="#ppt_w"/>
                                          </p:val>
                                        </p:tav>
                                      </p:tavLst>
                                    </p:anim>
                                    <p:anim calcmode="lin" valueType="num">
                                      <p:cBhvr>
                                        <p:cTn id="103" dur="500" fill="hold"/>
                                        <p:tgtEl>
                                          <p:spTgt spid="9231"/>
                                        </p:tgtEl>
                                        <p:attrNameLst>
                                          <p:attrName>ppt_h</p:attrName>
                                        </p:attrNameLst>
                                      </p:cBhvr>
                                      <p:tavLst>
                                        <p:tav tm="0">
                                          <p:val>
                                            <p:fltVal val="0"/>
                                          </p:val>
                                        </p:tav>
                                        <p:tav tm="100000">
                                          <p:val>
                                            <p:strVal val="#ppt_h"/>
                                          </p:val>
                                        </p:tav>
                                      </p:tavLst>
                                    </p:anim>
                                    <p:anim calcmode="lin" valueType="num">
                                      <p:cBhvr>
                                        <p:cTn id="104" dur="500" fill="hold"/>
                                        <p:tgtEl>
                                          <p:spTgt spid="9231"/>
                                        </p:tgtEl>
                                        <p:attrNameLst>
                                          <p:attrName>ppt_x</p:attrName>
                                        </p:attrNameLst>
                                      </p:cBhvr>
                                      <p:tavLst>
                                        <p:tav tm="0">
                                          <p:val>
                                            <p:fltVal val="0.5"/>
                                          </p:val>
                                        </p:tav>
                                        <p:tav tm="100000">
                                          <p:val>
                                            <p:strVal val="#ppt_x"/>
                                          </p:val>
                                        </p:tav>
                                      </p:tavLst>
                                    </p:anim>
                                    <p:anim calcmode="lin" valueType="num">
                                      <p:cBhvr>
                                        <p:cTn id="105" dur="500" fill="hold"/>
                                        <p:tgtEl>
                                          <p:spTgt spid="9231"/>
                                        </p:tgtEl>
                                        <p:attrNameLst>
                                          <p:attrName>ppt_y</p:attrName>
                                        </p:attrNameLst>
                                      </p:cBhvr>
                                      <p:tavLst>
                                        <p:tav tm="0">
                                          <p:val>
                                            <p:fltVal val="0.5"/>
                                          </p:val>
                                        </p:tav>
                                        <p:tav tm="100000">
                                          <p:val>
                                            <p:strVal val="#ppt_y"/>
                                          </p:val>
                                        </p:tav>
                                      </p:tavLst>
                                    </p:anim>
                                  </p:childTnLst>
                                </p:cTn>
                              </p:par>
                            </p:childTnLst>
                          </p:cTn>
                        </p:par>
                        <p:par>
                          <p:cTn id="106" fill="hold" nodeType="afterGroup">
                            <p:stCondLst>
                              <p:cond delay="8500"/>
                            </p:stCondLst>
                            <p:childTnLst>
                              <p:par>
                                <p:cTn id="107" presetID="23" presetClass="entr" presetSubtype="528" fill="hold" nodeType="afterEffect">
                                  <p:stCondLst>
                                    <p:cond delay="0"/>
                                  </p:stCondLst>
                                  <p:childTnLst>
                                    <p:set>
                                      <p:cBhvr>
                                        <p:cTn id="108" dur="1" fill="hold">
                                          <p:stCondLst>
                                            <p:cond delay="0"/>
                                          </p:stCondLst>
                                        </p:cTn>
                                        <p:tgtEl>
                                          <p:spTgt spid="9232"/>
                                        </p:tgtEl>
                                        <p:attrNameLst>
                                          <p:attrName>style.visibility</p:attrName>
                                        </p:attrNameLst>
                                      </p:cBhvr>
                                      <p:to>
                                        <p:strVal val="visible"/>
                                      </p:to>
                                    </p:set>
                                    <p:anim calcmode="lin" valueType="num">
                                      <p:cBhvr>
                                        <p:cTn id="109" dur="500" fill="hold"/>
                                        <p:tgtEl>
                                          <p:spTgt spid="9232"/>
                                        </p:tgtEl>
                                        <p:attrNameLst>
                                          <p:attrName>ppt_w</p:attrName>
                                        </p:attrNameLst>
                                      </p:cBhvr>
                                      <p:tavLst>
                                        <p:tav tm="0">
                                          <p:val>
                                            <p:fltVal val="0"/>
                                          </p:val>
                                        </p:tav>
                                        <p:tav tm="100000">
                                          <p:val>
                                            <p:strVal val="#ppt_w"/>
                                          </p:val>
                                        </p:tav>
                                      </p:tavLst>
                                    </p:anim>
                                    <p:anim calcmode="lin" valueType="num">
                                      <p:cBhvr>
                                        <p:cTn id="110" dur="500" fill="hold"/>
                                        <p:tgtEl>
                                          <p:spTgt spid="9232"/>
                                        </p:tgtEl>
                                        <p:attrNameLst>
                                          <p:attrName>ppt_h</p:attrName>
                                        </p:attrNameLst>
                                      </p:cBhvr>
                                      <p:tavLst>
                                        <p:tav tm="0">
                                          <p:val>
                                            <p:fltVal val="0"/>
                                          </p:val>
                                        </p:tav>
                                        <p:tav tm="100000">
                                          <p:val>
                                            <p:strVal val="#ppt_h"/>
                                          </p:val>
                                        </p:tav>
                                      </p:tavLst>
                                    </p:anim>
                                    <p:anim calcmode="lin" valueType="num">
                                      <p:cBhvr>
                                        <p:cTn id="111" dur="500" fill="hold"/>
                                        <p:tgtEl>
                                          <p:spTgt spid="9232"/>
                                        </p:tgtEl>
                                        <p:attrNameLst>
                                          <p:attrName>ppt_x</p:attrName>
                                        </p:attrNameLst>
                                      </p:cBhvr>
                                      <p:tavLst>
                                        <p:tav tm="0">
                                          <p:val>
                                            <p:fltVal val="0.5"/>
                                          </p:val>
                                        </p:tav>
                                        <p:tav tm="100000">
                                          <p:val>
                                            <p:strVal val="#ppt_x"/>
                                          </p:val>
                                        </p:tav>
                                      </p:tavLst>
                                    </p:anim>
                                    <p:anim calcmode="lin" valueType="num">
                                      <p:cBhvr>
                                        <p:cTn id="112" dur="500" fill="hold"/>
                                        <p:tgtEl>
                                          <p:spTgt spid="9232"/>
                                        </p:tgtEl>
                                        <p:attrNameLst>
                                          <p:attrName>ppt_y</p:attrName>
                                        </p:attrNameLst>
                                      </p:cBhvr>
                                      <p:tavLst>
                                        <p:tav tm="0">
                                          <p:val>
                                            <p:fltVal val="0.5"/>
                                          </p:val>
                                        </p:tav>
                                        <p:tav tm="100000">
                                          <p:val>
                                            <p:strVal val="#ppt_y"/>
                                          </p:val>
                                        </p:tav>
                                      </p:tavLst>
                                    </p:anim>
                                  </p:childTnLst>
                                </p:cTn>
                              </p:par>
                            </p:childTnLst>
                          </p:cTn>
                        </p:par>
                        <p:par>
                          <p:cTn id="113" fill="hold" nodeType="afterGroup">
                            <p:stCondLst>
                              <p:cond delay="9000"/>
                            </p:stCondLst>
                            <p:childTnLst>
                              <p:par>
                                <p:cTn id="114" presetID="23" presetClass="entr" presetSubtype="528" fill="hold" nodeType="afterEffect">
                                  <p:stCondLst>
                                    <p:cond delay="0"/>
                                  </p:stCondLst>
                                  <p:childTnLst>
                                    <p:set>
                                      <p:cBhvr>
                                        <p:cTn id="115" dur="1" fill="hold">
                                          <p:stCondLst>
                                            <p:cond delay="0"/>
                                          </p:stCondLst>
                                        </p:cTn>
                                        <p:tgtEl>
                                          <p:spTgt spid="9233"/>
                                        </p:tgtEl>
                                        <p:attrNameLst>
                                          <p:attrName>style.visibility</p:attrName>
                                        </p:attrNameLst>
                                      </p:cBhvr>
                                      <p:to>
                                        <p:strVal val="visible"/>
                                      </p:to>
                                    </p:set>
                                    <p:anim calcmode="lin" valueType="num">
                                      <p:cBhvr>
                                        <p:cTn id="116" dur="500" fill="hold"/>
                                        <p:tgtEl>
                                          <p:spTgt spid="9233"/>
                                        </p:tgtEl>
                                        <p:attrNameLst>
                                          <p:attrName>ppt_w</p:attrName>
                                        </p:attrNameLst>
                                      </p:cBhvr>
                                      <p:tavLst>
                                        <p:tav tm="0">
                                          <p:val>
                                            <p:fltVal val="0"/>
                                          </p:val>
                                        </p:tav>
                                        <p:tav tm="100000">
                                          <p:val>
                                            <p:strVal val="#ppt_w"/>
                                          </p:val>
                                        </p:tav>
                                      </p:tavLst>
                                    </p:anim>
                                    <p:anim calcmode="lin" valueType="num">
                                      <p:cBhvr>
                                        <p:cTn id="117" dur="500" fill="hold"/>
                                        <p:tgtEl>
                                          <p:spTgt spid="9233"/>
                                        </p:tgtEl>
                                        <p:attrNameLst>
                                          <p:attrName>ppt_h</p:attrName>
                                        </p:attrNameLst>
                                      </p:cBhvr>
                                      <p:tavLst>
                                        <p:tav tm="0">
                                          <p:val>
                                            <p:fltVal val="0"/>
                                          </p:val>
                                        </p:tav>
                                        <p:tav tm="100000">
                                          <p:val>
                                            <p:strVal val="#ppt_h"/>
                                          </p:val>
                                        </p:tav>
                                      </p:tavLst>
                                    </p:anim>
                                    <p:anim calcmode="lin" valueType="num">
                                      <p:cBhvr>
                                        <p:cTn id="118" dur="500" fill="hold"/>
                                        <p:tgtEl>
                                          <p:spTgt spid="9233"/>
                                        </p:tgtEl>
                                        <p:attrNameLst>
                                          <p:attrName>ppt_x</p:attrName>
                                        </p:attrNameLst>
                                      </p:cBhvr>
                                      <p:tavLst>
                                        <p:tav tm="0">
                                          <p:val>
                                            <p:fltVal val="0.5"/>
                                          </p:val>
                                        </p:tav>
                                        <p:tav tm="100000">
                                          <p:val>
                                            <p:strVal val="#ppt_x"/>
                                          </p:val>
                                        </p:tav>
                                      </p:tavLst>
                                    </p:anim>
                                    <p:anim calcmode="lin" valueType="num">
                                      <p:cBhvr>
                                        <p:cTn id="119" dur="500" fill="hold"/>
                                        <p:tgtEl>
                                          <p:spTgt spid="9233"/>
                                        </p:tgtEl>
                                        <p:attrNameLst>
                                          <p:attrName>ppt_y</p:attrName>
                                        </p:attrNameLst>
                                      </p:cBhvr>
                                      <p:tavLst>
                                        <p:tav tm="0">
                                          <p:val>
                                            <p:fltVal val="0.5"/>
                                          </p:val>
                                        </p:tav>
                                        <p:tav tm="100000">
                                          <p:val>
                                            <p:strVal val="#ppt_y"/>
                                          </p:val>
                                        </p:tav>
                                      </p:tavLst>
                                    </p:anim>
                                  </p:childTnLst>
                                </p:cTn>
                              </p:par>
                            </p:childTnLst>
                          </p:cTn>
                        </p:par>
                        <p:par>
                          <p:cTn id="120" fill="hold" nodeType="afterGroup">
                            <p:stCondLst>
                              <p:cond delay="9500"/>
                            </p:stCondLst>
                            <p:childTnLst>
                              <p:par>
                                <p:cTn id="121" presetID="23" presetClass="entr" presetSubtype="528" fill="hold" nodeType="afterEffect">
                                  <p:stCondLst>
                                    <p:cond delay="0"/>
                                  </p:stCondLst>
                                  <p:childTnLst>
                                    <p:set>
                                      <p:cBhvr>
                                        <p:cTn id="122" dur="1" fill="hold">
                                          <p:stCondLst>
                                            <p:cond delay="0"/>
                                          </p:stCondLst>
                                        </p:cTn>
                                        <p:tgtEl>
                                          <p:spTgt spid="9234"/>
                                        </p:tgtEl>
                                        <p:attrNameLst>
                                          <p:attrName>style.visibility</p:attrName>
                                        </p:attrNameLst>
                                      </p:cBhvr>
                                      <p:to>
                                        <p:strVal val="visible"/>
                                      </p:to>
                                    </p:set>
                                    <p:anim calcmode="lin" valueType="num">
                                      <p:cBhvr>
                                        <p:cTn id="123" dur="500" fill="hold"/>
                                        <p:tgtEl>
                                          <p:spTgt spid="9234"/>
                                        </p:tgtEl>
                                        <p:attrNameLst>
                                          <p:attrName>ppt_w</p:attrName>
                                        </p:attrNameLst>
                                      </p:cBhvr>
                                      <p:tavLst>
                                        <p:tav tm="0">
                                          <p:val>
                                            <p:fltVal val="0"/>
                                          </p:val>
                                        </p:tav>
                                        <p:tav tm="100000">
                                          <p:val>
                                            <p:strVal val="#ppt_w"/>
                                          </p:val>
                                        </p:tav>
                                      </p:tavLst>
                                    </p:anim>
                                    <p:anim calcmode="lin" valueType="num">
                                      <p:cBhvr>
                                        <p:cTn id="124" dur="500" fill="hold"/>
                                        <p:tgtEl>
                                          <p:spTgt spid="9234"/>
                                        </p:tgtEl>
                                        <p:attrNameLst>
                                          <p:attrName>ppt_h</p:attrName>
                                        </p:attrNameLst>
                                      </p:cBhvr>
                                      <p:tavLst>
                                        <p:tav tm="0">
                                          <p:val>
                                            <p:fltVal val="0"/>
                                          </p:val>
                                        </p:tav>
                                        <p:tav tm="100000">
                                          <p:val>
                                            <p:strVal val="#ppt_h"/>
                                          </p:val>
                                        </p:tav>
                                      </p:tavLst>
                                    </p:anim>
                                    <p:anim calcmode="lin" valueType="num">
                                      <p:cBhvr>
                                        <p:cTn id="125" dur="500" fill="hold"/>
                                        <p:tgtEl>
                                          <p:spTgt spid="9234"/>
                                        </p:tgtEl>
                                        <p:attrNameLst>
                                          <p:attrName>ppt_x</p:attrName>
                                        </p:attrNameLst>
                                      </p:cBhvr>
                                      <p:tavLst>
                                        <p:tav tm="0">
                                          <p:val>
                                            <p:fltVal val="0.5"/>
                                          </p:val>
                                        </p:tav>
                                        <p:tav tm="100000">
                                          <p:val>
                                            <p:strVal val="#ppt_x"/>
                                          </p:val>
                                        </p:tav>
                                      </p:tavLst>
                                    </p:anim>
                                    <p:anim calcmode="lin" valueType="num">
                                      <p:cBhvr>
                                        <p:cTn id="126" dur="500" fill="hold"/>
                                        <p:tgtEl>
                                          <p:spTgt spid="9234"/>
                                        </p:tgtEl>
                                        <p:attrNameLst>
                                          <p:attrName>ppt_y</p:attrName>
                                        </p:attrNameLst>
                                      </p:cBhvr>
                                      <p:tavLst>
                                        <p:tav tm="0">
                                          <p:val>
                                            <p:fltVal val="0.5"/>
                                          </p:val>
                                        </p:tav>
                                        <p:tav tm="100000">
                                          <p:val>
                                            <p:strVal val="#ppt_y"/>
                                          </p:val>
                                        </p:tav>
                                      </p:tavLst>
                                    </p:anim>
                                  </p:childTnLst>
                                </p:cTn>
                              </p:par>
                            </p:childTnLst>
                          </p:cTn>
                        </p:par>
                        <p:par>
                          <p:cTn id="127" fill="hold" nodeType="afterGroup">
                            <p:stCondLst>
                              <p:cond delay="10000"/>
                            </p:stCondLst>
                            <p:childTnLst>
                              <p:par>
                                <p:cTn id="128" presetID="23" presetClass="entr" presetSubtype="528" fill="hold" nodeType="afterEffect">
                                  <p:stCondLst>
                                    <p:cond delay="0"/>
                                  </p:stCondLst>
                                  <p:childTnLst>
                                    <p:set>
                                      <p:cBhvr>
                                        <p:cTn id="129" dur="1" fill="hold">
                                          <p:stCondLst>
                                            <p:cond delay="0"/>
                                          </p:stCondLst>
                                        </p:cTn>
                                        <p:tgtEl>
                                          <p:spTgt spid="9235"/>
                                        </p:tgtEl>
                                        <p:attrNameLst>
                                          <p:attrName>style.visibility</p:attrName>
                                        </p:attrNameLst>
                                      </p:cBhvr>
                                      <p:to>
                                        <p:strVal val="visible"/>
                                      </p:to>
                                    </p:set>
                                    <p:anim calcmode="lin" valueType="num">
                                      <p:cBhvr>
                                        <p:cTn id="130" dur="500" fill="hold"/>
                                        <p:tgtEl>
                                          <p:spTgt spid="9235"/>
                                        </p:tgtEl>
                                        <p:attrNameLst>
                                          <p:attrName>ppt_w</p:attrName>
                                        </p:attrNameLst>
                                      </p:cBhvr>
                                      <p:tavLst>
                                        <p:tav tm="0">
                                          <p:val>
                                            <p:fltVal val="0"/>
                                          </p:val>
                                        </p:tav>
                                        <p:tav tm="100000">
                                          <p:val>
                                            <p:strVal val="#ppt_w"/>
                                          </p:val>
                                        </p:tav>
                                      </p:tavLst>
                                    </p:anim>
                                    <p:anim calcmode="lin" valueType="num">
                                      <p:cBhvr>
                                        <p:cTn id="131" dur="500" fill="hold"/>
                                        <p:tgtEl>
                                          <p:spTgt spid="9235"/>
                                        </p:tgtEl>
                                        <p:attrNameLst>
                                          <p:attrName>ppt_h</p:attrName>
                                        </p:attrNameLst>
                                      </p:cBhvr>
                                      <p:tavLst>
                                        <p:tav tm="0">
                                          <p:val>
                                            <p:fltVal val="0"/>
                                          </p:val>
                                        </p:tav>
                                        <p:tav tm="100000">
                                          <p:val>
                                            <p:strVal val="#ppt_h"/>
                                          </p:val>
                                        </p:tav>
                                      </p:tavLst>
                                    </p:anim>
                                    <p:anim calcmode="lin" valueType="num">
                                      <p:cBhvr>
                                        <p:cTn id="132" dur="500" fill="hold"/>
                                        <p:tgtEl>
                                          <p:spTgt spid="9235"/>
                                        </p:tgtEl>
                                        <p:attrNameLst>
                                          <p:attrName>ppt_x</p:attrName>
                                        </p:attrNameLst>
                                      </p:cBhvr>
                                      <p:tavLst>
                                        <p:tav tm="0">
                                          <p:val>
                                            <p:fltVal val="0.5"/>
                                          </p:val>
                                        </p:tav>
                                        <p:tav tm="100000">
                                          <p:val>
                                            <p:strVal val="#ppt_x"/>
                                          </p:val>
                                        </p:tav>
                                      </p:tavLst>
                                    </p:anim>
                                    <p:anim calcmode="lin" valueType="num">
                                      <p:cBhvr>
                                        <p:cTn id="133" dur="500" fill="hold"/>
                                        <p:tgtEl>
                                          <p:spTgt spid="9235"/>
                                        </p:tgtEl>
                                        <p:attrNameLst>
                                          <p:attrName>ppt_y</p:attrName>
                                        </p:attrNameLst>
                                      </p:cBhvr>
                                      <p:tavLst>
                                        <p:tav tm="0">
                                          <p:val>
                                            <p:fltVal val="0.5"/>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1" presetClass="entr" presetSubtype="0" fill="hold" grpId="0" nodeType="clickEffect">
                                  <p:stCondLst>
                                    <p:cond delay="0"/>
                                  </p:stCondLst>
                                  <p:iterate type="lt">
                                    <p:tmPct val="5000"/>
                                  </p:iterate>
                                  <p:childTnLst>
                                    <p:set>
                                      <p:cBhvr>
                                        <p:cTn id="137" dur="1" fill="hold">
                                          <p:stCondLst>
                                            <p:cond delay="0"/>
                                          </p:stCondLst>
                                        </p:cTn>
                                        <p:tgtEl>
                                          <p:spTgt spid="9242"/>
                                        </p:tgtEl>
                                        <p:attrNameLst>
                                          <p:attrName>style.visibility</p:attrName>
                                        </p:attrNameLst>
                                      </p:cBhvr>
                                      <p:to>
                                        <p:strVal val="visible"/>
                                      </p:to>
                                    </p:set>
                                    <p:anim calcmode="lin" valueType="num">
                                      <p:cBhvr>
                                        <p:cTn id="138" dur="1000" fill="hold"/>
                                        <p:tgtEl>
                                          <p:spTgt spid="9242"/>
                                        </p:tgtEl>
                                        <p:attrNameLst>
                                          <p:attrName>ppt_w</p:attrName>
                                        </p:attrNameLst>
                                      </p:cBhvr>
                                      <p:tavLst>
                                        <p:tav tm="0">
                                          <p:val>
                                            <p:fltVal val="0"/>
                                          </p:val>
                                        </p:tav>
                                        <p:tav tm="100000">
                                          <p:val>
                                            <p:strVal val="#ppt_w"/>
                                          </p:val>
                                        </p:tav>
                                      </p:tavLst>
                                    </p:anim>
                                    <p:anim calcmode="lin" valueType="num">
                                      <p:cBhvr>
                                        <p:cTn id="139" dur="1000" fill="hold"/>
                                        <p:tgtEl>
                                          <p:spTgt spid="9242"/>
                                        </p:tgtEl>
                                        <p:attrNameLst>
                                          <p:attrName>ppt_h</p:attrName>
                                        </p:attrNameLst>
                                      </p:cBhvr>
                                      <p:tavLst>
                                        <p:tav tm="0">
                                          <p:val>
                                            <p:fltVal val="0"/>
                                          </p:val>
                                        </p:tav>
                                        <p:tav tm="100000">
                                          <p:val>
                                            <p:strVal val="#ppt_h"/>
                                          </p:val>
                                        </p:tav>
                                      </p:tavLst>
                                    </p:anim>
                                    <p:anim calcmode="lin" valueType="num">
                                      <p:cBhvr>
                                        <p:cTn id="140" dur="1000" fill="hold"/>
                                        <p:tgtEl>
                                          <p:spTgt spid="9242"/>
                                        </p:tgtEl>
                                        <p:attrNameLst>
                                          <p:attrName>style.rotation</p:attrName>
                                        </p:attrNameLst>
                                      </p:cBhvr>
                                      <p:tavLst>
                                        <p:tav tm="0">
                                          <p:val>
                                            <p:fltVal val="90"/>
                                          </p:val>
                                        </p:tav>
                                        <p:tav tm="100000">
                                          <p:val>
                                            <p:fltVal val="0"/>
                                          </p:val>
                                        </p:tav>
                                      </p:tavLst>
                                    </p:anim>
                                    <p:animEffect transition="in" filter="fade">
                                      <p:cBhvr>
                                        <p:cTn id="141" dur="10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0" y="228600"/>
            <a:ext cx="9144000" cy="1143000"/>
          </a:xfrm>
        </p:spPr>
        <p:txBody>
          <a:bodyPr/>
          <a:lstStyle/>
          <a:p>
            <a:pP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دعونا نقارن الكتاب المقدس مع الكتابات المقدسة لديانات أخرى</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9251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10330">
            <a:off x="419100" y="1676400"/>
            <a:ext cx="33909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bwMode="auto">
          <a:xfrm>
            <a:off x="4419600" y="1981200"/>
            <a:ext cx="3810000" cy="4114800"/>
          </a:xfrm>
          <a:prstGeom prst="rect">
            <a:avLst/>
          </a:prstGeom>
          <a:noFill/>
          <a:ln w="9525">
            <a:noFill/>
            <a:miter lim="800000"/>
            <a:headEnd/>
            <a:tailEnd/>
          </a:ln>
        </p:spPr>
        <p:txBody>
          <a:bodyPr/>
          <a:lstStyle/>
          <a:p>
            <a:pPr marL="342900" indent="-342900" algn="r" rtl="1" eaLnBrk="1" hangingPunct="1">
              <a:spcBef>
                <a:spcPct val="20000"/>
              </a:spcBef>
              <a:buFontTx/>
              <a:buChar char="•"/>
              <a:defRPr/>
            </a:pPr>
            <a:r>
              <a:rPr lang="ar-JO" sz="3600" b="1" kern="0" dirty="0">
                <a:solidFill>
                  <a:schemeClr val="bg1"/>
                </a:solidFill>
                <a:latin typeface="Arial" panose="020B0604020202020204" pitchFamily="34" charset="0"/>
                <a:ea typeface="ＭＳ Ｐゴシック" charset="-128"/>
                <a:cs typeface="Arial" panose="020B0604020202020204" pitchFamily="34" charset="0"/>
              </a:rPr>
              <a:t>هذا العمل الثاقب في عام 2003 يروي ما هو عليه في القرآن والإسلام</a:t>
            </a:r>
            <a:endParaRPr lang="en-US" sz="3600" b="1" kern="0" dirty="0">
              <a:solidFill>
                <a:schemeClr val="bg1"/>
              </a:solidFill>
              <a:latin typeface="Arial" panose="020B0604020202020204" pitchFamily="34" charset="0"/>
              <a:ea typeface="ＭＳ Ｐゴシック" charset="-128"/>
              <a:cs typeface="Arial" panose="020B0604020202020204" pitchFamily="34" charset="0"/>
            </a:endParaRP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274638"/>
            <a:ext cx="6858000" cy="1173162"/>
          </a:xfrm>
        </p:spPr>
        <p:txBody>
          <a:bodyPr/>
          <a:lstStyle/>
          <a:p>
            <a:pPr eaLnBrk="1" hangingPunct="1">
              <a:defRPr/>
            </a:pPr>
            <a:r>
              <a:rPr lang="ar-JO" sz="4000" b="1" dirty="0">
                <a:solidFill>
                  <a:schemeClr val="tx1"/>
                </a:solidFill>
                <a:latin typeface="Arial" panose="020B0604020202020204" pitchFamily="34" charset="0"/>
                <a:ea typeface="ＭＳ Ｐゴシック" charset="0"/>
                <a:cs typeface="Arial" panose="020B0604020202020204" pitchFamily="34" charset="0"/>
              </a:rPr>
              <a:t>القرآن بحسب إدوارد جيبون</a:t>
            </a:r>
            <a:endParaRPr lang="en-US" sz="4000" b="1" dirty="0">
              <a:solidFill>
                <a:schemeClr val="tx1"/>
              </a:solidFill>
              <a:latin typeface="Arial" panose="020B0604020202020204" pitchFamily="34" charset="0"/>
              <a:ea typeface="ＭＳ Ｐゴシック" charset="0"/>
              <a:cs typeface="Arial" panose="020B0604020202020204" pitchFamily="34" charset="0"/>
            </a:endParaRPr>
          </a:p>
        </p:txBody>
      </p:sp>
      <p:pic>
        <p:nvPicPr>
          <p:cNvPr id="194562"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933180">
            <a:off x="7543800" y="0"/>
            <a:ext cx="1908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28600" y="1600200"/>
            <a:ext cx="7343796" cy="5257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r" eaLnBrk="1" hangingPunct="1">
              <a:spcBef>
                <a:spcPct val="20000"/>
              </a:spcBef>
              <a:buClr>
                <a:schemeClr val="hlink"/>
              </a:buClr>
              <a:buSzPct val="8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القرآن افتتاحية غير متماسكة من الحكاية والأمر والبيان نادراً ما تثير عاطفة أو فكرة تزحف أحياناً في التراب وتضيع أحياناً في الغيوم غالبًا ما كان استخدام الاحتيال والغدر والقسوة والظلم خاضعًا لنشر الإيمان . أمر محمد أو وافق على اغتيال اليهود والمشركين</a:t>
            </a:r>
            <a:endParaRPr lang="en-US" sz="32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5562600" cy="1173162"/>
          </a:xfrm>
        </p:spPr>
        <p:txBody>
          <a:bodyPr/>
          <a:lstStyle/>
          <a:p>
            <a:pPr eaLnBrk="1" hangingPunct="1">
              <a:defRPr/>
            </a:pPr>
            <a:r>
              <a:rPr lang="ar-JO" sz="4000" b="1" dirty="0">
                <a:solidFill>
                  <a:schemeClr val="tx1"/>
                </a:solidFill>
                <a:latin typeface="Arial" panose="020B0604020202020204" pitchFamily="34" charset="0"/>
                <a:ea typeface="ＭＳ Ｐゴシック" charset="0"/>
                <a:cs typeface="Arial" panose="020B0604020202020204" pitchFamily="34" charset="0"/>
              </a:rPr>
              <a:t>القرآن بحسب إدوارد جيبون</a:t>
            </a:r>
            <a:endParaRPr lang="en-US" sz="4000" b="1" dirty="0">
              <a:solidFill>
                <a:schemeClr val="tx1"/>
              </a:solidFill>
              <a:latin typeface="Arial" panose="020B0604020202020204" pitchFamily="34" charset="0"/>
              <a:ea typeface="ＭＳ Ｐゴシック" charset="0"/>
              <a:cs typeface="Arial" panose="020B0604020202020204" pitchFamily="34" charset="0"/>
            </a:endParaRPr>
          </a:p>
        </p:txBody>
      </p:sp>
      <p:pic>
        <p:nvPicPr>
          <p:cNvPr id="196610"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53200" y="0"/>
            <a:ext cx="17526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81000" y="1828800"/>
            <a:ext cx="8229600" cy="4495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Clr>
                <a:schemeClr val="hlink"/>
              </a:buClr>
              <a:buSzPct val="8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انغمس محمد في شهوات الرجل واستغل ادعاءات النبي . وحي خاص أعفاه من القوانين التي كان قد فرضها على أمته. الجنس الأنثوي و دون تحفظ تم التخلي عنه لرغباته</a:t>
            </a:r>
            <a:r>
              <a:rPr lang="en-US" sz="32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ja-JP" sz="3200" b="1" dirty="0">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3200" b="1" dirty="0">
              <a:effectLst>
                <a:outerShdw blurRad="38100" dist="38100" dir="2700000" algn="tl">
                  <a:srgbClr val="000000"/>
                </a:outerShdw>
              </a:effectLst>
              <a:latin typeface="Arial" panose="020B0604020202020204" pitchFamily="34" charset="0"/>
              <a:cs typeface="Arial" panose="020B0604020202020204" pitchFamily="34" charset="0"/>
            </a:endParaRPr>
          </a:p>
          <a:p>
            <a:pPr algn="r" eaLnBrk="1" hangingPunct="1">
              <a:spcBef>
                <a:spcPct val="20000"/>
              </a:spcBef>
              <a:buClr>
                <a:schemeClr val="hlink"/>
              </a:buClr>
              <a:buSzPct val="80000"/>
              <a:buFont typeface="Wingdings" charset="0"/>
              <a:buNone/>
              <a:defRPr/>
            </a:pP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a:p>
            <a:pPr algn="r" eaLnBrk="1" hangingPunct="1">
              <a:spcBef>
                <a:spcPct val="20000"/>
              </a:spcBef>
              <a:buClr>
                <a:schemeClr val="hlink"/>
              </a:buClr>
              <a:buSzPct val="80000"/>
              <a:buFont typeface="Wingdings" charset="0"/>
              <a:buNone/>
              <a:defRPr/>
            </a:pPr>
            <a:r>
              <a:rPr lang="ar-JO" b="1" dirty="0">
                <a:effectLst>
                  <a:outerShdw blurRad="38100" dist="38100" dir="2700000" algn="tl">
                    <a:srgbClr val="000000"/>
                  </a:outerShdw>
                </a:effectLst>
                <a:latin typeface="Arial" panose="020B0604020202020204" pitchFamily="34" charset="0"/>
                <a:cs typeface="Arial" panose="020B0604020202020204" pitchFamily="34" charset="0"/>
              </a:rPr>
              <a:t>إدوارد جيبون، انحدار و سقوط الإمبراطورية الرومانية، المجلد 5 ( مقتبس في ريتشاردسون، أسرار القرآ،، 65-66)</a:t>
            </a: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145410" name="Rectangle 2"/>
          <p:cNvSpPr>
            <a:spLocks noGrp="1" noChangeArrowheads="1"/>
          </p:cNvSpPr>
          <p:nvPr>
            <p:ph type="ctrTitle"/>
          </p:nvPr>
        </p:nvSpPr>
        <p:spPr>
          <a:xfrm>
            <a:off x="4648200" y="228600"/>
            <a:ext cx="4495800" cy="1219200"/>
          </a:xfrm>
          <a:effectLst>
            <a:outerShdw blurRad="50800" dist="35921" dir="2700000" algn="ctr" rotWithShape="0">
              <a:srgbClr val="FFCC66">
                <a:alpha val="75000"/>
              </a:srgbClr>
            </a:outerShdw>
          </a:effectLst>
        </p:spPr>
        <p:txBody>
          <a:bodyPr/>
          <a:lstStyle/>
          <a:p>
            <a:pPr eaLnBrk="1" hangingPunct="1">
              <a:defRPr/>
            </a:pPr>
            <a:r>
              <a:rPr lang="ar-JO" b="1" dirty="0">
                <a:solidFill>
                  <a:srgbClr val="FFFFFF"/>
                </a:solidFill>
                <a:effectLst>
                  <a:glow rad="228600">
                    <a:schemeClr val="accent4">
                      <a:satMod val="175000"/>
                      <a:alpha val="96000"/>
                    </a:schemeClr>
                  </a:glow>
                </a:effectLst>
              </a:rPr>
              <a:t>كيف بدأ القرآن؟</a:t>
            </a:r>
            <a:endParaRPr lang="en-US" b="1" dirty="0">
              <a:solidFill>
                <a:srgbClr val="FFFFFF"/>
              </a:solidFill>
              <a:effectLst>
                <a:glow rad="228600">
                  <a:schemeClr val="accent4">
                    <a:satMod val="175000"/>
                    <a:alpha val="96000"/>
                  </a:schemeClr>
                </a:glow>
              </a:effectLst>
            </a:endParaRPr>
          </a:p>
        </p:txBody>
      </p:sp>
      <p:pic>
        <p:nvPicPr>
          <p:cNvPr id="198659" name="Picture 4" descr="Qur'a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75" y="-76200"/>
            <a:ext cx="45688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2362200"/>
            <a:ext cx="9144000" cy="4495800"/>
          </a:xfrm>
          <a:prstGeom prst="rect">
            <a:avLst/>
          </a:prstGeom>
          <a:solidFill>
            <a:schemeClr val="bg1">
              <a:lumMod val="40000"/>
              <a:lumOff val="60000"/>
              <a:alpha val="36000"/>
            </a:schemeClr>
          </a:solidFill>
          <a:ln w="9525">
            <a:noFill/>
            <a:miter lim="800000"/>
            <a:headEnd/>
            <a:tailEnd/>
          </a:ln>
          <a:effectLst>
            <a:outerShdw blurRad="50800" dist="38100" dir="2700000" algn="tl" rotWithShape="0">
              <a:srgbClr val="EBFFF0">
                <a:alpha val="40000"/>
              </a:srgbClr>
            </a:outerShdw>
          </a:effectLst>
        </p:spPr>
        <p:txBody>
          <a:bodyPr anchor="ct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514350" indent="-514350" algn="ctr" rtl="1">
              <a:buFont typeface="+mj-lt"/>
              <a:buAutoNum type="arabicPeriod"/>
            </a:pPr>
            <a:r>
              <a:rPr lang="ar-JO" sz="2800" b="1" dirty="0">
                <a:solidFill>
                  <a:srgbClr val="FFFFFF"/>
                </a:solidFill>
                <a:effectLst>
                  <a:glow rad="228600">
                    <a:schemeClr val="accent4">
                      <a:satMod val="175000"/>
                      <a:alpha val="96000"/>
                    </a:schemeClr>
                  </a:glow>
                </a:effectLst>
              </a:rPr>
              <a:t>بِسْمِ اللَّهِ الرَّحْمَنِ الرَّحِيمِ</a:t>
            </a:r>
          </a:p>
          <a:p>
            <a:pPr marL="514350" indent="-514350" algn="ctr" rtl="1">
              <a:buFont typeface="+mj-lt"/>
              <a:buAutoNum type="arabicPeriod"/>
            </a:pPr>
            <a:r>
              <a:rPr lang="ar-JO" sz="2800" b="1" dirty="0">
                <a:solidFill>
                  <a:srgbClr val="FFFFFF"/>
                </a:solidFill>
                <a:effectLst>
                  <a:glow rad="228600">
                    <a:schemeClr val="accent4">
                      <a:satMod val="175000"/>
                      <a:alpha val="96000"/>
                    </a:schemeClr>
                  </a:glow>
                </a:effectLst>
              </a:rPr>
              <a:t>الْحَمْدُ لِلَّهِ رَبِّ الْعَالَمِينَ</a:t>
            </a:r>
          </a:p>
          <a:p>
            <a:pPr marL="514350" indent="-514350" algn="ctr" rtl="1">
              <a:buFont typeface="+mj-lt"/>
              <a:buAutoNum type="arabicPeriod"/>
            </a:pPr>
            <a:r>
              <a:rPr lang="ar-JO" sz="2800" b="1" dirty="0">
                <a:solidFill>
                  <a:srgbClr val="FFFFFF"/>
                </a:solidFill>
                <a:effectLst>
                  <a:glow rad="228600">
                    <a:schemeClr val="accent4">
                      <a:satMod val="175000"/>
                      <a:alpha val="96000"/>
                    </a:schemeClr>
                  </a:glow>
                </a:effectLst>
              </a:rPr>
              <a:t>الرَّحْمَنِ الرَّحِيمِ</a:t>
            </a:r>
          </a:p>
          <a:p>
            <a:pPr marL="514350" indent="-514350" algn="ctr" rtl="1">
              <a:buFont typeface="+mj-lt"/>
              <a:buAutoNum type="arabicPeriod"/>
            </a:pPr>
            <a:r>
              <a:rPr lang="ar-JO" sz="2800" b="1" dirty="0">
                <a:solidFill>
                  <a:srgbClr val="FFFFFF"/>
                </a:solidFill>
                <a:effectLst>
                  <a:glow rad="228600">
                    <a:schemeClr val="accent4">
                      <a:satMod val="175000"/>
                      <a:alpha val="96000"/>
                    </a:schemeClr>
                  </a:glow>
                </a:effectLst>
              </a:rPr>
              <a:t>مَالِكِ يَوْمِ الدِّينِ</a:t>
            </a:r>
          </a:p>
          <a:p>
            <a:pPr marL="514350" indent="-514350" algn="ctr" rtl="1">
              <a:buFont typeface="+mj-lt"/>
              <a:buAutoNum type="arabicPeriod"/>
            </a:pPr>
            <a:r>
              <a:rPr lang="ar-JO" sz="2800" b="1" dirty="0">
                <a:solidFill>
                  <a:srgbClr val="FFFFFF"/>
                </a:solidFill>
                <a:effectLst>
                  <a:glow rad="228600">
                    <a:schemeClr val="accent4">
                      <a:satMod val="175000"/>
                      <a:alpha val="96000"/>
                    </a:schemeClr>
                  </a:glow>
                </a:effectLst>
              </a:rPr>
              <a:t>إِيَّاكَ نَعْبُدُ وَإِيَّاكَ نَسْتَعِينُ</a:t>
            </a:r>
          </a:p>
          <a:p>
            <a:pPr marL="514350" indent="-514350" algn="ctr" rtl="1">
              <a:buFont typeface="+mj-lt"/>
              <a:buAutoNum type="arabicPeriod"/>
            </a:pPr>
            <a:r>
              <a:rPr lang="ar-JO" sz="2800" b="1" dirty="0">
                <a:solidFill>
                  <a:srgbClr val="FFFFFF"/>
                </a:solidFill>
                <a:effectLst>
                  <a:glow rad="228600">
                    <a:schemeClr val="accent4">
                      <a:satMod val="175000"/>
                      <a:alpha val="96000"/>
                    </a:schemeClr>
                  </a:glow>
                </a:effectLst>
              </a:rPr>
              <a:t>اهْدِنَا الصِّرَاطَ الْمُسْتَقِيمَ</a:t>
            </a:r>
          </a:p>
          <a:p>
            <a:pPr marL="514350" indent="-514350" algn="ctr" rtl="1">
              <a:buFont typeface="+mj-lt"/>
              <a:buAutoNum type="arabicPeriod"/>
            </a:pPr>
            <a:r>
              <a:rPr lang="ar-JO" sz="2800" b="1" dirty="0">
                <a:solidFill>
                  <a:srgbClr val="FFFFFF"/>
                </a:solidFill>
                <a:effectLst>
                  <a:glow rad="228600">
                    <a:schemeClr val="accent4">
                      <a:satMod val="175000"/>
                      <a:alpha val="96000"/>
                    </a:schemeClr>
                  </a:glow>
                </a:effectLst>
              </a:rPr>
              <a:t>صِرَاطَ الَّذِينَ أَنْعَمْتَ عَلَيْهِمْ غَيْرِ الْمَغْضُوبِ عَلَيْهِمْ وَلَا الضَّالِّينَ</a:t>
            </a:r>
          </a:p>
          <a:p>
            <a:pPr marL="514350" indent="-514350" algn="ctr" rtl="1" eaLnBrk="1" hangingPunct="1">
              <a:spcBef>
                <a:spcPct val="20000"/>
              </a:spcBef>
              <a:buSzPct val="90000"/>
              <a:buFont typeface="+mj-lt"/>
              <a:buAutoNum type="arabicPeriod"/>
              <a:defRPr/>
            </a:pPr>
            <a:endParaRPr lang="en-US" sz="2800" b="1" dirty="0">
              <a:solidFill>
                <a:srgbClr val="FFFFFF"/>
              </a:solidFill>
              <a:effectLst>
                <a:glow rad="228600">
                  <a:schemeClr val="accent4">
                    <a:satMod val="175000"/>
                    <a:alpha val="96000"/>
                  </a:schemeClr>
                </a:glow>
              </a:effectLst>
              <a:latin typeface="Verdan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p:cTn id="2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p:cTn id="31"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p:cTn id="35"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4"/>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rot="5400000">
            <a:off x="3779838" y="1570037"/>
            <a:ext cx="6248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2" name="Picture 5" descr="Solar"/>
          <p:cNvPicPr>
            <a:picLocks noChangeAspect="1" noChangeArrowheads="1"/>
          </p:cNvPicPr>
          <p:nvPr/>
        </p:nvPicPr>
        <p:blipFill>
          <a:blip r:embed="rId4" cstate="screen">
            <a:extLst>
              <a:ext uri="{28A0092B-C50C-407E-A947-70E740481C1C}">
                <a14:useLocalDpi xmlns:a14="http://schemas.microsoft.com/office/drawing/2010/main" val="0"/>
              </a:ext>
            </a:extLst>
          </a:blip>
          <a:srcRect l="-49" t="-67" r="2460" b="67"/>
          <a:stretch>
            <a:fillRect/>
          </a:stretch>
        </p:blipFill>
        <p:spPr bwMode="auto">
          <a:xfrm rot="5400000">
            <a:off x="-790575" y="1400175"/>
            <a:ext cx="6172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ctrTitle"/>
          </p:nvPr>
        </p:nvSpPr>
        <p:spPr>
          <a:xfrm>
            <a:off x="0" y="76200"/>
            <a:ext cx="9144000" cy="533400"/>
          </a:xfrm>
          <a:gradFill rotWithShape="0">
            <a:gsLst>
              <a:gs pos="0">
                <a:schemeClr val="bg1">
                  <a:gamma/>
                  <a:shade val="46275"/>
                  <a:invGamma/>
                </a:schemeClr>
              </a:gs>
              <a:gs pos="50000">
                <a:schemeClr val="bg1"/>
              </a:gs>
              <a:gs pos="100000">
                <a:schemeClr val="bg1">
                  <a:gamma/>
                  <a:shade val="46275"/>
                  <a:invGamma/>
                </a:schemeClr>
              </a:gs>
            </a:gsLst>
            <a:lin ang="5400000" scaled="1"/>
          </a:gradFill>
          <a:ln w="38100">
            <a:solidFill>
              <a:schemeClr val="folHlink"/>
            </a:solidFill>
          </a:ln>
        </p:spPr>
        <p:txBody>
          <a:bodyPr/>
          <a:lstStyle/>
          <a:p>
            <a:pPr eaLnBrk="1" hangingPunct="1">
              <a:defRPr/>
            </a:pPr>
            <a:r>
              <a:rPr lang="ar-JO" sz="3200" dirty="0">
                <a:latin typeface="Arial" panose="020B0604020202020204" pitchFamily="34" charset="0"/>
                <a:ea typeface="ＭＳ Ｐゴシック" charset="0"/>
                <a:cs typeface="Arial" panose="020B0604020202020204" pitchFamily="34" charset="0"/>
              </a:rPr>
              <a:t>ليس كل توحيد متشابه</a:t>
            </a:r>
            <a:endParaRPr lang="en-US" sz="5400" dirty="0">
              <a:latin typeface="Arial" panose="020B0604020202020204" pitchFamily="34" charset="0"/>
              <a:ea typeface="ＭＳ Ｐゴシック" charset="0"/>
              <a:cs typeface="Arial" panose="020B0604020202020204" pitchFamily="34" charset="0"/>
            </a:endParaRPr>
          </a:p>
        </p:txBody>
      </p:sp>
      <p:sp>
        <p:nvSpPr>
          <p:cNvPr id="77830" name="Rectangle 6"/>
          <p:cNvSpPr>
            <a:spLocks noChangeArrowheads="1"/>
          </p:cNvSpPr>
          <p:nvPr/>
        </p:nvSpPr>
        <p:spPr bwMode="auto">
          <a:xfrm>
            <a:off x="5029200" y="5334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600" b="1" u="sng" dirty="0">
                <a:effectLst>
                  <a:outerShdw blurRad="38100" dist="38100" dir="2700000" algn="tl">
                    <a:srgbClr val="000000"/>
                  </a:outerShdw>
                </a:effectLst>
                <a:latin typeface="Arial" panose="020B0604020202020204" pitchFamily="34" charset="0"/>
                <a:cs typeface="Arial" panose="020B0604020202020204" pitchFamily="34" charset="0"/>
              </a:rPr>
              <a:t>الكتابي</a:t>
            </a:r>
            <a:endParaRPr lang="en-US" sz="3200" b="1" u="sng"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31" name="Rectangle 7"/>
          <p:cNvSpPr>
            <a:spLocks noChangeArrowheads="1"/>
          </p:cNvSpPr>
          <p:nvPr/>
        </p:nvSpPr>
        <p:spPr bwMode="auto">
          <a:xfrm>
            <a:off x="1524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غير ثالوثي</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32" name="Rectangle 8"/>
          <p:cNvSpPr>
            <a:spLocks noChangeArrowheads="1"/>
          </p:cNvSpPr>
          <p:nvPr/>
        </p:nvSpPr>
        <p:spPr bwMode="auto">
          <a:xfrm>
            <a:off x="49911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ثالوثي</a:t>
            </a:r>
            <a:endParaRPr lang="en-US" sz="32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34" name="Rectangle 10"/>
          <p:cNvSpPr>
            <a:spLocks noChangeArrowheads="1"/>
          </p:cNvSpPr>
          <p:nvPr/>
        </p:nvSpPr>
        <p:spPr bwMode="auto">
          <a:xfrm>
            <a:off x="1333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لا علاقة                       في داخله</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38" name="Rectangle 14"/>
          <p:cNvSpPr>
            <a:spLocks noChangeArrowheads="1"/>
          </p:cNvSpPr>
          <p:nvPr/>
        </p:nvSpPr>
        <p:spPr bwMode="auto">
          <a:xfrm>
            <a:off x="1143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تنبع الصفات                  من إرادته</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40" name="Rectangle 16"/>
          <p:cNvSpPr>
            <a:spLocks noChangeArrowheads="1"/>
          </p:cNvSpPr>
          <p:nvPr/>
        </p:nvSpPr>
        <p:spPr bwMode="auto">
          <a:xfrm>
            <a:off x="190500" y="4267200"/>
            <a:ext cx="42672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تعسفي بشكل أساسي</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42" name="Rectangle 18"/>
          <p:cNvSpPr>
            <a:spLocks noChangeArrowheads="1"/>
          </p:cNvSpPr>
          <p:nvPr/>
        </p:nvSpPr>
        <p:spPr bwMode="auto">
          <a:xfrm>
            <a:off x="1524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لا يمكن معرفته                 أو الثقة به</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44" name="Rectangle 20"/>
          <p:cNvSpPr>
            <a:spLocks noChangeArrowheads="1"/>
          </p:cNvSpPr>
          <p:nvPr/>
        </p:nvSpPr>
        <p:spPr bwMode="auto">
          <a:xfrm>
            <a:off x="49720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في علاقة                       في داخله</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45" name="Rectangle 21"/>
          <p:cNvSpPr>
            <a:spLocks noChangeArrowheads="1"/>
          </p:cNvSpPr>
          <p:nvPr/>
        </p:nvSpPr>
        <p:spPr bwMode="auto">
          <a:xfrm>
            <a:off x="49530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تنبع الصفات                   من طبيعته المقدسة</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46" name="Rectangle 22"/>
          <p:cNvSpPr>
            <a:spLocks noChangeArrowheads="1"/>
          </p:cNvSpPr>
          <p:nvPr/>
        </p:nvSpPr>
        <p:spPr bwMode="auto">
          <a:xfrm>
            <a:off x="4762500" y="4267200"/>
            <a:ext cx="43815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متسق بطبيعته</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47" name="Rectangle 23"/>
          <p:cNvSpPr>
            <a:spLocks noChangeArrowheads="1"/>
          </p:cNvSpPr>
          <p:nvPr/>
        </p:nvSpPr>
        <p:spPr bwMode="auto">
          <a:xfrm>
            <a:off x="49911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ar-JO" sz="3200" b="1" dirty="0">
                <a:effectLst>
                  <a:outerShdw blurRad="38100" dist="38100" dir="2700000" algn="tl">
                    <a:srgbClr val="000000"/>
                  </a:outerShdw>
                </a:effectLst>
                <a:latin typeface="Arial" panose="020B0604020202020204" pitchFamily="34" charset="0"/>
                <a:cs typeface="Arial" panose="020B0604020202020204" pitchFamily="34" charset="0"/>
              </a:rPr>
              <a:t>يمكن أن يعرف                 أو يوثق به</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849" name="Text Box 25"/>
          <p:cNvSpPr txBox="1">
            <a:spLocks noChangeArrowheads="1"/>
          </p:cNvSpPr>
          <p:nvPr/>
        </p:nvSpPr>
        <p:spPr bwMode="auto">
          <a:xfrm>
            <a:off x="288925" y="6172200"/>
            <a:ext cx="8855075" cy="369332"/>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algn="ctr">
              <a:defRPr/>
            </a:pPr>
            <a:r>
              <a:rPr lang="ar-JO" b="1" dirty="0">
                <a:latin typeface="Arial" panose="020B0604020202020204" pitchFamily="34" charset="0"/>
                <a:ea typeface="+mn-ea"/>
                <a:cs typeface="Arial" panose="020B0604020202020204" pitchFamily="34" charset="0"/>
              </a:rPr>
              <a:t>عماد شحادة ، مأزق التوحيد الإسلامي ، مكتبة ساكرا 161 (أبريل - يونيو 2004): 162.</a:t>
            </a:r>
            <a:endParaRPr lang="en-US" b="1" dirty="0">
              <a:latin typeface="Arial" panose="020B0604020202020204" pitchFamily="34" charset="0"/>
              <a:ea typeface="+mn-ea"/>
              <a:cs typeface="Arial" panose="020B0604020202020204" pitchFamily="34" charset="0"/>
            </a:endParaRPr>
          </a:p>
        </p:txBody>
      </p:sp>
      <p:sp>
        <p:nvSpPr>
          <p:cNvPr id="18" name="Rectangle 3"/>
          <p:cNvSpPr txBox="1">
            <a:spLocks noChangeArrowheads="1"/>
          </p:cNvSpPr>
          <p:nvPr/>
        </p:nvSpPr>
        <p:spPr bwMode="auto">
          <a:xfrm>
            <a:off x="152400" y="533400"/>
            <a:ext cx="4114800" cy="6096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Clr>
                <a:schemeClr val="hlink"/>
              </a:buClr>
              <a:buSzPct val="70000"/>
              <a:buFont typeface="Wingdings" charset="0"/>
              <a:buNone/>
              <a:defRPr/>
            </a:pPr>
            <a:r>
              <a:rPr lang="ar-JO" sz="3600" b="1" u="sng" dirty="0">
                <a:effectLst>
                  <a:outerShdw blurRad="38100" dist="38100" dir="2700000" algn="tl">
                    <a:srgbClr val="000000"/>
                  </a:outerShdw>
                </a:effectLst>
                <a:latin typeface="Arial" panose="020B0604020202020204" pitchFamily="34" charset="0"/>
                <a:cs typeface="Arial" panose="020B0604020202020204" pitchFamily="34" charset="0"/>
              </a:rPr>
              <a:t>الإسلامي</a:t>
            </a:r>
            <a:endParaRPr lang="en-US" sz="3200" b="1" u="sng"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Scale>
                                      <p:cBhvr>
                                        <p:cTn id="7" dur="1000" decel="50000" fill="hold">
                                          <p:stCondLst>
                                            <p:cond delay="0"/>
                                          </p:stCondLst>
                                        </p:cTn>
                                        <p:tgtEl>
                                          <p:spTgt spid="778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7831"/>
                                        </p:tgtEl>
                                        <p:attrNameLst>
                                          <p:attrName>ppt_x</p:attrName>
                                          <p:attrName>ppt_y</p:attrName>
                                        </p:attrNameLst>
                                      </p:cBhvr>
                                    </p:animMotion>
                                    <p:animEffect transition="in" filter="fade">
                                      <p:cBhvr>
                                        <p:cTn id="9" dur="1000"/>
                                        <p:tgtEl>
                                          <p:spTgt spid="778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7832"/>
                                        </p:tgtEl>
                                        <p:attrNameLst>
                                          <p:attrName>style.visibility</p:attrName>
                                        </p:attrNameLst>
                                      </p:cBhvr>
                                      <p:to>
                                        <p:strVal val="visible"/>
                                      </p:to>
                                    </p:set>
                                    <p:animScale>
                                      <p:cBhvr>
                                        <p:cTn id="14" dur="1000" decel="50000" fill="hold">
                                          <p:stCondLst>
                                            <p:cond delay="0"/>
                                          </p:stCondLst>
                                        </p:cTn>
                                        <p:tgtEl>
                                          <p:spTgt spid="778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7832"/>
                                        </p:tgtEl>
                                        <p:attrNameLst>
                                          <p:attrName>ppt_x</p:attrName>
                                          <p:attrName>ppt_y</p:attrName>
                                        </p:attrNameLst>
                                      </p:cBhvr>
                                    </p:animMotion>
                                    <p:animEffect transition="in" filter="fade">
                                      <p:cBhvr>
                                        <p:cTn id="16" dur="1000"/>
                                        <p:tgtEl>
                                          <p:spTgt spid="778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7834"/>
                                        </p:tgtEl>
                                        <p:attrNameLst>
                                          <p:attrName>style.visibility</p:attrName>
                                        </p:attrNameLst>
                                      </p:cBhvr>
                                      <p:to>
                                        <p:strVal val="visible"/>
                                      </p:to>
                                    </p:set>
                                    <p:animScale>
                                      <p:cBhvr>
                                        <p:cTn id="21" dur="1000" decel="50000" fill="hold">
                                          <p:stCondLst>
                                            <p:cond delay="0"/>
                                          </p:stCondLst>
                                        </p:cTn>
                                        <p:tgtEl>
                                          <p:spTgt spid="778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7834"/>
                                        </p:tgtEl>
                                        <p:attrNameLst>
                                          <p:attrName>ppt_x</p:attrName>
                                          <p:attrName>ppt_y</p:attrName>
                                        </p:attrNameLst>
                                      </p:cBhvr>
                                    </p:animMotion>
                                    <p:animEffect transition="in" filter="fade">
                                      <p:cBhvr>
                                        <p:cTn id="23" dur="1000"/>
                                        <p:tgtEl>
                                          <p:spTgt spid="778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7844"/>
                                        </p:tgtEl>
                                        <p:attrNameLst>
                                          <p:attrName>style.visibility</p:attrName>
                                        </p:attrNameLst>
                                      </p:cBhvr>
                                      <p:to>
                                        <p:strVal val="visible"/>
                                      </p:to>
                                    </p:set>
                                    <p:animScale>
                                      <p:cBhvr>
                                        <p:cTn id="28" dur="1000" decel="50000" fill="hold">
                                          <p:stCondLst>
                                            <p:cond delay="0"/>
                                          </p:stCondLst>
                                        </p:cTn>
                                        <p:tgtEl>
                                          <p:spTgt spid="778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7844"/>
                                        </p:tgtEl>
                                        <p:attrNameLst>
                                          <p:attrName>ppt_x</p:attrName>
                                          <p:attrName>ppt_y</p:attrName>
                                        </p:attrNameLst>
                                      </p:cBhvr>
                                    </p:animMotion>
                                    <p:animEffect transition="in" filter="fade">
                                      <p:cBhvr>
                                        <p:cTn id="30" dur="1000"/>
                                        <p:tgtEl>
                                          <p:spTgt spid="778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77838"/>
                                        </p:tgtEl>
                                        <p:attrNameLst>
                                          <p:attrName>style.visibility</p:attrName>
                                        </p:attrNameLst>
                                      </p:cBhvr>
                                      <p:to>
                                        <p:strVal val="visible"/>
                                      </p:to>
                                    </p:set>
                                    <p:animScale>
                                      <p:cBhvr>
                                        <p:cTn id="35" dur="1000" decel="50000" fill="hold">
                                          <p:stCondLst>
                                            <p:cond delay="0"/>
                                          </p:stCondLst>
                                        </p:cTn>
                                        <p:tgtEl>
                                          <p:spTgt spid="77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7838"/>
                                        </p:tgtEl>
                                        <p:attrNameLst>
                                          <p:attrName>ppt_x</p:attrName>
                                          <p:attrName>ppt_y</p:attrName>
                                        </p:attrNameLst>
                                      </p:cBhvr>
                                    </p:animMotion>
                                    <p:animEffect transition="in" filter="fade">
                                      <p:cBhvr>
                                        <p:cTn id="37" dur="1000"/>
                                        <p:tgtEl>
                                          <p:spTgt spid="778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77845"/>
                                        </p:tgtEl>
                                        <p:attrNameLst>
                                          <p:attrName>style.visibility</p:attrName>
                                        </p:attrNameLst>
                                      </p:cBhvr>
                                      <p:to>
                                        <p:strVal val="visible"/>
                                      </p:to>
                                    </p:set>
                                    <p:animScale>
                                      <p:cBhvr>
                                        <p:cTn id="42" dur="1000" decel="50000" fill="hold">
                                          <p:stCondLst>
                                            <p:cond delay="0"/>
                                          </p:stCondLst>
                                        </p:cTn>
                                        <p:tgtEl>
                                          <p:spTgt spid="778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7845"/>
                                        </p:tgtEl>
                                        <p:attrNameLst>
                                          <p:attrName>ppt_x</p:attrName>
                                          <p:attrName>ppt_y</p:attrName>
                                        </p:attrNameLst>
                                      </p:cBhvr>
                                    </p:animMotion>
                                    <p:animEffect transition="in" filter="fade">
                                      <p:cBhvr>
                                        <p:cTn id="44" dur="1000"/>
                                        <p:tgtEl>
                                          <p:spTgt spid="778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7840"/>
                                        </p:tgtEl>
                                        <p:attrNameLst>
                                          <p:attrName>style.visibility</p:attrName>
                                        </p:attrNameLst>
                                      </p:cBhvr>
                                      <p:to>
                                        <p:strVal val="visible"/>
                                      </p:to>
                                    </p:set>
                                    <p:animScale>
                                      <p:cBhvr>
                                        <p:cTn id="49" dur="1000" decel="50000" fill="hold">
                                          <p:stCondLst>
                                            <p:cond delay="0"/>
                                          </p:stCondLst>
                                        </p:cTn>
                                        <p:tgtEl>
                                          <p:spTgt spid="778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7840"/>
                                        </p:tgtEl>
                                        <p:attrNameLst>
                                          <p:attrName>ppt_x</p:attrName>
                                          <p:attrName>ppt_y</p:attrName>
                                        </p:attrNameLst>
                                      </p:cBhvr>
                                    </p:animMotion>
                                    <p:animEffect transition="in" filter="fade">
                                      <p:cBhvr>
                                        <p:cTn id="51" dur="1000"/>
                                        <p:tgtEl>
                                          <p:spTgt spid="7784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77846"/>
                                        </p:tgtEl>
                                        <p:attrNameLst>
                                          <p:attrName>style.visibility</p:attrName>
                                        </p:attrNameLst>
                                      </p:cBhvr>
                                      <p:to>
                                        <p:strVal val="visible"/>
                                      </p:to>
                                    </p:set>
                                    <p:animScale>
                                      <p:cBhvr>
                                        <p:cTn id="56" dur="1000" decel="50000" fill="hold">
                                          <p:stCondLst>
                                            <p:cond delay="0"/>
                                          </p:stCondLst>
                                        </p:cTn>
                                        <p:tgtEl>
                                          <p:spTgt spid="778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7846"/>
                                        </p:tgtEl>
                                        <p:attrNameLst>
                                          <p:attrName>ppt_x</p:attrName>
                                          <p:attrName>ppt_y</p:attrName>
                                        </p:attrNameLst>
                                      </p:cBhvr>
                                    </p:animMotion>
                                    <p:animEffect transition="in" filter="fade">
                                      <p:cBhvr>
                                        <p:cTn id="58" dur="1000"/>
                                        <p:tgtEl>
                                          <p:spTgt spid="778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77842"/>
                                        </p:tgtEl>
                                        <p:attrNameLst>
                                          <p:attrName>style.visibility</p:attrName>
                                        </p:attrNameLst>
                                      </p:cBhvr>
                                      <p:to>
                                        <p:strVal val="visible"/>
                                      </p:to>
                                    </p:set>
                                    <p:animScale>
                                      <p:cBhvr>
                                        <p:cTn id="63" dur="1000" decel="50000" fill="hold">
                                          <p:stCondLst>
                                            <p:cond delay="0"/>
                                          </p:stCondLst>
                                        </p:cTn>
                                        <p:tgtEl>
                                          <p:spTgt spid="778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77842"/>
                                        </p:tgtEl>
                                        <p:attrNameLst>
                                          <p:attrName>ppt_x</p:attrName>
                                          <p:attrName>ppt_y</p:attrName>
                                        </p:attrNameLst>
                                      </p:cBhvr>
                                    </p:animMotion>
                                    <p:animEffect transition="in" filter="fade">
                                      <p:cBhvr>
                                        <p:cTn id="65" dur="1000"/>
                                        <p:tgtEl>
                                          <p:spTgt spid="7784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77847"/>
                                        </p:tgtEl>
                                        <p:attrNameLst>
                                          <p:attrName>style.visibility</p:attrName>
                                        </p:attrNameLst>
                                      </p:cBhvr>
                                      <p:to>
                                        <p:strVal val="visible"/>
                                      </p:to>
                                    </p:set>
                                    <p:animScale>
                                      <p:cBhvr>
                                        <p:cTn id="70" dur="1000" decel="50000" fill="hold">
                                          <p:stCondLst>
                                            <p:cond delay="0"/>
                                          </p:stCondLst>
                                        </p:cTn>
                                        <p:tgtEl>
                                          <p:spTgt spid="778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7847"/>
                                        </p:tgtEl>
                                        <p:attrNameLst>
                                          <p:attrName>ppt_x</p:attrName>
                                          <p:attrName>ppt_y</p:attrName>
                                        </p:attrNameLst>
                                      </p:cBhvr>
                                    </p:animMotion>
                                    <p:animEffect transition="in" filter="fade">
                                      <p:cBhvr>
                                        <p:cTn id="72" dur="1000"/>
                                        <p:tgtEl>
                                          <p:spTgt spid="77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4" grpId="0"/>
      <p:bldP spid="77838" grpId="0"/>
      <p:bldP spid="77840" grpId="0"/>
      <p:bldP spid="77842" grpId="0"/>
      <p:bldP spid="77844" grpId="0"/>
      <p:bldP spid="77845" grpId="0"/>
      <p:bldP spid="77846" grpId="0"/>
      <p:bldP spid="7784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nvGrpSpPr>
          <p:cNvPr id="201729" name="Group 2"/>
          <p:cNvGrpSpPr>
            <a:grpSpLocks/>
          </p:cNvGrpSpPr>
          <p:nvPr/>
        </p:nvGrpSpPr>
        <p:grpSpPr bwMode="auto">
          <a:xfrm>
            <a:off x="-36798" y="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b="1" dirty="0">
              <a:latin typeface="Arial" panose="020B0604020202020204" pitchFamily="34" charset="0"/>
              <a:cs typeface="Arial" panose="020B0604020202020204" pitchFamily="34" charset="0"/>
            </a:endParaRPr>
          </a:p>
        </p:txBody>
      </p:sp>
      <p:sp>
        <p:nvSpPr>
          <p:cNvPr id="178186" name="Rectangle 10"/>
          <p:cNvSpPr>
            <a:spLocks noChangeArrowheads="1"/>
          </p:cNvSpPr>
          <p:nvPr/>
        </p:nvSpPr>
        <p:spPr bwMode="auto">
          <a:xfrm rot="1619911">
            <a:off x="4668838" y="4223822"/>
            <a:ext cx="2133600"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78187" name="Rectangle 11"/>
          <p:cNvSpPr>
            <a:spLocks noChangeArrowheads="1"/>
          </p:cNvSpPr>
          <p:nvPr/>
        </p:nvSpPr>
        <p:spPr bwMode="auto">
          <a:xfrm rot="-1572683">
            <a:off x="3679534" y="4082534"/>
            <a:ext cx="184731"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78188" name="Rectangle 12"/>
          <p:cNvSpPr>
            <a:spLocks noChangeArrowheads="1"/>
          </p:cNvSpPr>
          <p:nvPr/>
        </p:nvSpPr>
        <p:spPr bwMode="auto">
          <a:xfrm rot="5400000">
            <a:off x="4555834" y="2368034"/>
            <a:ext cx="184731"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78189" name="AutoShape 13"/>
          <p:cNvSpPr>
            <a:spLocks noChangeArrowheads="1"/>
          </p:cNvSpPr>
          <p:nvPr/>
        </p:nvSpPr>
        <p:spPr bwMode="auto">
          <a:xfrm rot="50350481">
            <a:off x="6060282" y="4678243"/>
            <a:ext cx="1695450"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78190"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هو</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78191" name="AutoShape 15"/>
          <p:cNvSpPr>
            <a:spLocks noChangeArrowheads="1"/>
          </p:cNvSpPr>
          <p:nvPr/>
        </p:nvSpPr>
        <p:spPr bwMode="auto">
          <a:xfrm rot="14452042">
            <a:off x="1507332" y="4661575"/>
            <a:ext cx="1747837"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هو</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dirty="0">
                <a:solidFill>
                  <a:schemeClr val="bg1"/>
                </a:solidFill>
                <a:latin typeface="Arial" panose="020B0604020202020204" pitchFamily="34" charset="0"/>
                <a:ea typeface="+mn-ea"/>
                <a:cs typeface="Arial" panose="020B0604020202020204" pitchFamily="34" charset="0"/>
              </a:rPr>
              <a:t>هو</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الإبن</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78195" name="AutoShape 19"/>
          <p:cNvSpPr>
            <a:spLocks noChangeArrowheads="1"/>
          </p:cNvSpPr>
          <p:nvPr/>
        </p:nvSpPr>
        <p:spPr bwMode="auto">
          <a:xfrm>
            <a:off x="3624263" y="1055568"/>
            <a:ext cx="2016125" cy="733663"/>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b="1" dirty="0">
              <a:latin typeface="Arial" panose="020B0604020202020204" pitchFamily="34" charset="0"/>
              <a:ea typeface="+mn-ea"/>
              <a:cs typeface="Arial" panose="020B0604020202020204" pitchFamily="34" charset="0"/>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الله</a:t>
              </a:r>
              <a:endParaRPr lang="en-US" sz="4000" b="1" dirty="0">
                <a:solidFill>
                  <a:schemeClr val="bg1"/>
                </a:solidFill>
                <a:latin typeface="Arial" panose="020B0604020202020204" pitchFamily="34" charset="0"/>
                <a:ea typeface="+mn-ea"/>
                <a:cs typeface="Arial" panose="020B0604020202020204" pitchFamily="34" charset="0"/>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الآب</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78200"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dirty="0">
                <a:solidFill>
                  <a:schemeClr val="bg1"/>
                </a:solidFill>
                <a:latin typeface="Arial" panose="020B0604020202020204" pitchFamily="34" charset="0"/>
                <a:ea typeface="+mn-ea"/>
                <a:cs typeface="Arial" panose="020B0604020202020204" pitchFamily="34" charset="0"/>
              </a:rPr>
              <a:t>الروح</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 هو</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400" b="1" dirty="0">
                <a:solidFill>
                  <a:schemeClr val="bg1"/>
                </a:solidFill>
                <a:latin typeface="Arial" panose="020B0604020202020204" pitchFamily="34" charset="0"/>
                <a:ea typeface="+mn-ea"/>
                <a:cs typeface="Arial" panose="020B0604020202020204" pitchFamily="34" charset="0"/>
              </a:rPr>
              <a:t>واين هاوس ، مخططات اللاهوت والعقيدة المسيحية ، ص. 45</a:t>
            </a:r>
            <a:endParaRPr lang="en-US" sz="1400" b="1" dirty="0">
              <a:solidFill>
                <a:schemeClr val="bg1"/>
              </a:solidFill>
              <a:latin typeface="Arial" panose="020B0604020202020204" pitchFamily="34" charset="0"/>
              <a:ea typeface="+mn-ea"/>
              <a:cs typeface="Arial" panose="020B0604020202020204" pitchFamily="34" charset="0"/>
            </a:endParaRPr>
          </a:p>
        </p:txBody>
      </p:sp>
      <p:sp>
        <p:nvSpPr>
          <p:cNvPr id="201750" name="Title 28"/>
          <p:cNvSpPr>
            <a:spLocks noGrp="1"/>
          </p:cNvSpPr>
          <p:nvPr>
            <p:ph type="title" idx="4294967295"/>
          </p:nvPr>
        </p:nvSpPr>
        <p:spPr>
          <a:xfrm>
            <a:off x="0" y="182563"/>
            <a:ext cx="8229600" cy="769937"/>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ar-JO" kern="1200" dirty="0">
                <a:solidFill>
                  <a:schemeClr val="bg1"/>
                </a:solidFill>
                <a:ea typeface="+mn-ea"/>
                <a:cs typeface="Arial" panose="020B0604020202020204" pitchFamily="34" charset="0"/>
              </a:rPr>
              <a:t>الثالوث</a:t>
            </a:r>
            <a:endParaRPr lang="en-US" kern="1200" dirty="0">
              <a:solidFill>
                <a:schemeClr val="bg1"/>
              </a:solidFill>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B718B793-BF8E-5E46-9D08-F461EAA6B7C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BE1AB6C-7ECF-724D-9938-EC50AD90F5BB}"/>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A1B7A017-840D-A048-A5F5-7520487E4157}"/>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b="1" dirty="0">
                <a:solidFill>
                  <a:srgbClr val="000000"/>
                </a:solidFill>
                <a:latin typeface="Arial" panose="020B0604020202020204" pitchFamily="34" charset="0"/>
                <a:cs typeface="Arial" panose="020B0604020202020204" pitchFamily="34" charset="0"/>
              </a:endParaRPr>
            </a:p>
          </p:txBody>
        </p:sp>
        <p:sp>
          <p:nvSpPr>
            <p:cNvPr id="13" name="Rectangle 3">
              <a:extLst>
                <a:ext uri="{FF2B5EF4-FFF2-40B4-BE49-F238E27FC236}">
                  <a16:creationId xmlns:a16="http://schemas.microsoft.com/office/drawing/2014/main" id="{9468A3E9-071B-7C4E-B423-CB9C33A3EBC4}"/>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b="1" dirty="0">
                <a:solidFill>
                  <a:srgbClr val="000000"/>
                </a:solidFill>
                <a:latin typeface="Arial" panose="020B0604020202020204" pitchFamily="34" charset="0"/>
                <a:cs typeface="Arial" panose="020B0604020202020204" pitchFamily="34" charset="0"/>
              </a:endParaRPr>
            </a:p>
          </p:txBody>
        </p:sp>
      </p:grpSp>
      <p:sp>
        <p:nvSpPr>
          <p:cNvPr id="20377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b="1" dirty="0">
              <a:latin typeface="Arial" panose="020B0604020202020204" pitchFamily="34" charset="0"/>
              <a:cs typeface="Arial" panose="020B0604020202020204" pitchFamily="34" charset="0"/>
            </a:endParaRPr>
          </a:p>
        </p:txBody>
      </p:sp>
      <p:sp>
        <p:nvSpPr>
          <p:cNvPr id="18023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80233" name="Text Box 9"/>
          <p:cNvSpPr txBox="1">
            <a:spLocks noChangeArrowheads="1"/>
          </p:cNvSpPr>
          <p:nvPr/>
        </p:nvSpPr>
        <p:spPr bwMode="auto">
          <a:xfrm>
            <a:off x="381000" y="212725"/>
            <a:ext cx="8763000" cy="317009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defRPr/>
            </a:pPr>
            <a:r>
              <a:rPr lang="ar-JO" sz="4000" b="1" dirty="0">
                <a:solidFill>
                  <a:schemeClr val="bg1"/>
                </a:solidFill>
                <a:latin typeface="Arial" panose="020B0604020202020204" pitchFamily="34" charset="0"/>
                <a:cs typeface="Arial" panose="020B0604020202020204" pitchFamily="34" charset="0"/>
              </a:rPr>
              <a:t>فلما اعتمد </a:t>
            </a:r>
            <a:r>
              <a:rPr lang="ar-JO" sz="4000" b="1" dirty="0">
                <a:solidFill>
                  <a:srgbClr val="FFFF00"/>
                </a:solidFill>
                <a:latin typeface="Arial" panose="020B0604020202020204" pitchFamily="34" charset="0"/>
                <a:cs typeface="Arial" panose="020B0604020202020204" pitchFamily="34" charset="0"/>
              </a:rPr>
              <a:t>يسوع</a:t>
            </a:r>
            <a:r>
              <a:rPr lang="ar-JO" sz="4000" b="1" dirty="0">
                <a:solidFill>
                  <a:schemeClr val="bg1"/>
                </a:solidFill>
                <a:latin typeface="Arial" panose="020B0604020202020204" pitchFamily="34" charset="0"/>
                <a:cs typeface="Arial" panose="020B0604020202020204" pitchFamily="34" charset="0"/>
              </a:rPr>
              <a:t> صعد للوقت من الماء و إذا السماوات قد انفتحت له فرأى </a:t>
            </a:r>
            <a:r>
              <a:rPr lang="ar-JO" sz="4000" b="1" dirty="0">
                <a:solidFill>
                  <a:srgbClr val="FFFF00"/>
                </a:solidFill>
                <a:latin typeface="Arial" panose="020B0604020202020204" pitchFamily="34" charset="0"/>
                <a:cs typeface="Arial" panose="020B0604020202020204" pitchFamily="34" charset="0"/>
              </a:rPr>
              <a:t>روح الله </a:t>
            </a:r>
            <a:r>
              <a:rPr lang="ar-JO" sz="4000" b="1" dirty="0">
                <a:solidFill>
                  <a:schemeClr val="bg1"/>
                </a:solidFill>
                <a:latin typeface="Arial" panose="020B0604020202020204" pitchFamily="34" charset="0"/>
                <a:cs typeface="Arial" panose="020B0604020202020204" pitchFamily="34" charset="0"/>
              </a:rPr>
              <a:t>نازلاً مثل حمامة و آتياً عليه و </a:t>
            </a:r>
            <a:r>
              <a:rPr lang="ar-JO" sz="4000" b="1" dirty="0">
                <a:solidFill>
                  <a:srgbClr val="FFFF00"/>
                </a:solidFill>
                <a:latin typeface="Arial" panose="020B0604020202020204" pitchFamily="34" charset="0"/>
                <a:cs typeface="Arial" panose="020B0604020202020204" pitchFamily="34" charset="0"/>
              </a:rPr>
              <a:t>صوت من السماوات </a:t>
            </a:r>
            <a:r>
              <a:rPr lang="ar-JO" sz="4000" b="1" dirty="0">
                <a:solidFill>
                  <a:schemeClr val="bg1"/>
                </a:solidFill>
                <a:latin typeface="Arial" panose="020B0604020202020204" pitchFamily="34" charset="0"/>
                <a:cs typeface="Arial" panose="020B0604020202020204" pitchFamily="34" charset="0"/>
              </a:rPr>
              <a:t>قائلاً هذا هو ابني الحبيب الذي به سررت</a:t>
            </a:r>
            <a:endParaRPr lang="en-US" sz="4000" b="1" dirty="0">
              <a:solidFill>
                <a:schemeClr val="bg1"/>
              </a:solidFill>
              <a:latin typeface="Arial" panose="020B0604020202020204" pitchFamily="34" charset="0"/>
              <a:cs typeface="Arial" panose="020B0604020202020204" pitchFamily="34" charset="0"/>
            </a:endParaRPr>
          </a:p>
          <a:p>
            <a:pPr eaLnBrk="1" hangingPunct="1">
              <a:defRPr/>
            </a:pPr>
            <a:endParaRPr lang="en-US" sz="4000" b="1" dirty="0">
              <a:solidFill>
                <a:schemeClr val="bg1"/>
              </a:solidFill>
              <a:latin typeface="Arial" panose="020B0604020202020204" pitchFamily="34" charset="0"/>
              <a:cs typeface="Arial" panose="020B0604020202020204" pitchFamily="34" charset="0"/>
            </a:endParaRPr>
          </a:p>
        </p:txBody>
      </p:sp>
      <p:sp>
        <p:nvSpPr>
          <p:cNvPr id="10" name="Title 9"/>
          <p:cNvSpPr>
            <a:spLocks noGrp="1"/>
          </p:cNvSpPr>
          <p:nvPr>
            <p:ph type="title" idx="4294967295"/>
          </p:nvPr>
        </p:nvSpPr>
        <p:spPr>
          <a:xfrm>
            <a:off x="3275856" y="5921375"/>
            <a:ext cx="5715000" cy="990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rPr>
              <a:t>متى 3: 16-17</a:t>
            </a:r>
            <a:endParaRPr lang="en-US"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endParaRP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A8D52357-4A30-8A48-BD6E-AB4863005F73}"/>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3A5CAD54-A594-7944-90B4-18109820342F}"/>
              </a:ext>
            </a:extLst>
          </p:cNvPr>
          <p:cNvGrpSpPr/>
          <p:nvPr/>
        </p:nvGrpSpPr>
        <p:grpSpPr>
          <a:xfrm>
            <a:off x="0" y="0"/>
            <a:ext cx="9141413" cy="6858000"/>
            <a:chOff x="2587" y="0"/>
            <a:chExt cx="9141413" cy="6858000"/>
          </a:xfrm>
        </p:grpSpPr>
        <p:sp>
          <p:nvSpPr>
            <p:cNvPr id="12" name="Rectangle 2">
              <a:extLst>
                <a:ext uri="{FF2B5EF4-FFF2-40B4-BE49-F238E27FC236}">
                  <a16:creationId xmlns:a16="http://schemas.microsoft.com/office/drawing/2014/main" id="{5A39092A-FB7D-E642-830C-2DB5982EF585}"/>
                </a:ext>
              </a:extLst>
            </p:cNvPr>
            <p:cNvSpPr>
              <a:spLocks noChangeArrowheads="1"/>
            </p:cNvSpPr>
            <p:nvPr/>
          </p:nvSpPr>
          <p:spPr bwMode="auto">
            <a:xfrm>
              <a:off x="4676187" y="0"/>
              <a:ext cx="4467813"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b="1" dirty="0">
                <a:solidFill>
                  <a:srgbClr val="000000"/>
                </a:solidFill>
                <a:latin typeface="Arial" panose="020B0604020202020204" pitchFamily="34" charset="0"/>
                <a:cs typeface="Arial" panose="020B0604020202020204" pitchFamily="34" charset="0"/>
              </a:endParaRPr>
            </a:p>
          </p:txBody>
        </p:sp>
        <p:sp>
          <p:nvSpPr>
            <p:cNvPr id="13" name="Rectangle 3">
              <a:extLst>
                <a:ext uri="{FF2B5EF4-FFF2-40B4-BE49-F238E27FC236}">
                  <a16:creationId xmlns:a16="http://schemas.microsoft.com/office/drawing/2014/main" id="{3CCDAB5F-0B9B-6149-895B-8A765A321738}"/>
                </a:ext>
              </a:extLst>
            </p:cNvPr>
            <p:cNvSpPr>
              <a:spLocks noChangeArrowheads="1"/>
            </p:cNvSpPr>
            <p:nvPr/>
          </p:nvSpPr>
          <p:spPr bwMode="auto">
            <a:xfrm>
              <a:off x="2587" y="0"/>
              <a:ext cx="4676775" cy="6858000"/>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b="1" dirty="0">
                <a:solidFill>
                  <a:srgbClr val="000000"/>
                </a:solidFill>
                <a:latin typeface="Arial" panose="020B0604020202020204" pitchFamily="34" charset="0"/>
                <a:cs typeface="Arial" panose="020B0604020202020204" pitchFamily="34" charset="0"/>
              </a:endParaRPr>
            </a:p>
          </p:txBody>
        </p:sp>
      </p:grpSp>
      <p:sp>
        <p:nvSpPr>
          <p:cNvPr id="205827"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b="1" dirty="0">
              <a:latin typeface="Arial" panose="020B0604020202020204" pitchFamily="34" charset="0"/>
              <a:cs typeface="Arial" panose="020B0604020202020204" pitchFamily="34" charset="0"/>
            </a:endParaRPr>
          </a:p>
        </p:txBody>
      </p:sp>
      <p:sp>
        <p:nvSpPr>
          <p:cNvPr id="18228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82281" name="Text Box 9"/>
          <p:cNvSpPr txBox="1">
            <a:spLocks noChangeArrowheads="1"/>
          </p:cNvSpPr>
          <p:nvPr/>
        </p:nvSpPr>
        <p:spPr bwMode="auto">
          <a:xfrm>
            <a:off x="381000" y="212725"/>
            <a:ext cx="8153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فاذهبوا و تلمذوا جميع الأمم و عمدوهم باسم </a:t>
            </a:r>
            <a:r>
              <a:rPr lang="ar-JO" sz="4000" b="1" dirty="0">
                <a:solidFill>
                  <a:srgbClr val="FFFF00"/>
                </a:solidFill>
                <a:latin typeface="Arial" panose="020B0604020202020204" pitchFamily="34" charset="0"/>
                <a:ea typeface="+mn-ea"/>
                <a:cs typeface="Arial" panose="020B0604020202020204" pitchFamily="34" charset="0"/>
              </a:rPr>
              <a:t>الآب</a:t>
            </a:r>
            <a:r>
              <a:rPr lang="ar-JO" sz="4000" b="1" dirty="0">
                <a:solidFill>
                  <a:schemeClr val="bg1"/>
                </a:solidFill>
                <a:latin typeface="Arial" panose="020B0604020202020204" pitchFamily="34" charset="0"/>
                <a:ea typeface="+mn-ea"/>
                <a:cs typeface="Arial" panose="020B0604020202020204" pitchFamily="34" charset="0"/>
              </a:rPr>
              <a:t> و </a:t>
            </a:r>
            <a:r>
              <a:rPr lang="ar-JO" sz="4000" b="1" dirty="0">
                <a:solidFill>
                  <a:srgbClr val="FFFF00"/>
                </a:solidFill>
                <a:latin typeface="Arial" panose="020B0604020202020204" pitchFamily="34" charset="0"/>
                <a:ea typeface="+mn-ea"/>
                <a:cs typeface="Arial" panose="020B0604020202020204" pitchFamily="34" charset="0"/>
              </a:rPr>
              <a:t>الإبن</a:t>
            </a:r>
            <a:r>
              <a:rPr lang="ar-JO" sz="4000" b="1" dirty="0">
                <a:solidFill>
                  <a:schemeClr val="bg1"/>
                </a:solidFill>
                <a:latin typeface="Arial" panose="020B0604020202020204" pitchFamily="34" charset="0"/>
                <a:ea typeface="+mn-ea"/>
                <a:cs typeface="Arial" panose="020B0604020202020204" pitchFamily="34" charset="0"/>
              </a:rPr>
              <a:t> و </a:t>
            </a:r>
            <a:r>
              <a:rPr lang="ar-JO" sz="4000" b="1" dirty="0">
                <a:solidFill>
                  <a:srgbClr val="FFFF00"/>
                </a:solidFill>
                <a:latin typeface="Arial" panose="020B0604020202020204" pitchFamily="34" charset="0"/>
                <a:ea typeface="+mn-ea"/>
                <a:cs typeface="Arial" panose="020B0604020202020204" pitchFamily="34" charset="0"/>
              </a:rPr>
              <a:t>الروح القدس</a:t>
            </a:r>
            <a:endParaRPr lang="en-US" sz="4000" b="1" dirty="0">
              <a:solidFill>
                <a:srgbClr val="FFFF00"/>
              </a:solidFill>
              <a:latin typeface="Arial" panose="020B0604020202020204" pitchFamily="34" charset="0"/>
              <a:ea typeface="+mn-ea"/>
              <a:cs typeface="Arial" panose="020B0604020202020204" pitchFamily="34" charset="0"/>
            </a:endParaRPr>
          </a:p>
        </p:txBody>
      </p:sp>
      <p:sp>
        <p:nvSpPr>
          <p:cNvPr id="10" name="Title 9"/>
          <p:cNvSpPr>
            <a:spLocks noGrp="1"/>
          </p:cNvSpPr>
          <p:nvPr>
            <p:ph type="title" idx="4294967295"/>
          </p:nvPr>
        </p:nvSpPr>
        <p:spPr>
          <a:xfrm>
            <a:off x="3419334" y="5997575"/>
            <a:ext cx="5562600" cy="8382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rPr>
              <a:t>متى 28: 19</a:t>
            </a:r>
            <a:endParaRPr lang="en-US"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endParaRP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FFA18B08-4683-9C40-8206-4AADF43C7B96}"/>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nvGrpSpPr>
          <p:cNvPr id="20" name="Group 3">
            <a:extLst>
              <a:ext uri="{FF2B5EF4-FFF2-40B4-BE49-F238E27FC236}">
                <a16:creationId xmlns:a16="http://schemas.microsoft.com/office/drawing/2014/main" id="{ED0F170F-87D7-1A4B-B624-B9CBDBF8FAEC}"/>
              </a:ext>
            </a:extLst>
          </p:cNvPr>
          <p:cNvGrpSpPr>
            <a:grpSpLocks/>
          </p:cNvGrpSpPr>
          <p:nvPr/>
        </p:nvGrpSpPr>
        <p:grpSpPr bwMode="auto">
          <a:xfrm>
            <a:off x="-1" y="0"/>
            <a:ext cx="9144001" cy="6858000"/>
            <a:chOff x="-34" y="0"/>
            <a:chExt cx="5890" cy="4429"/>
          </a:xfrm>
        </p:grpSpPr>
        <p:sp>
          <p:nvSpPr>
            <p:cNvPr id="21" name="Rectangle 4">
              <a:extLst>
                <a:ext uri="{FF2B5EF4-FFF2-40B4-BE49-F238E27FC236}">
                  <a16:creationId xmlns:a16="http://schemas.microsoft.com/office/drawing/2014/main" id="{6B24AF64-B41E-2C47-91E1-5320AFCF3A04}"/>
                </a:ext>
              </a:extLst>
            </p:cNvPr>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22" name="Rectangle 5">
              <a:extLst>
                <a:ext uri="{FF2B5EF4-FFF2-40B4-BE49-F238E27FC236}">
                  <a16:creationId xmlns:a16="http://schemas.microsoft.com/office/drawing/2014/main" id="{898E470A-6880-4F49-8F66-793D4E987DDC}"/>
                </a:ext>
              </a:extLst>
            </p:cNvPr>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sp>
        <p:nvSpPr>
          <p:cNvPr id="184326"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207876" name="Text Box 7"/>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b="1" dirty="0">
              <a:latin typeface="Arial" panose="020B0604020202020204" pitchFamily="34" charset="0"/>
              <a:cs typeface="Arial" panose="020B0604020202020204" pitchFamily="34" charset="0"/>
            </a:endParaRPr>
          </a:p>
        </p:txBody>
      </p:sp>
      <p:sp>
        <p:nvSpPr>
          <p:cNvPr id="184328" name="Text Box 8"/>
          <p:cNvSpPr txBox="1">
            <a:spLocks noChangeArrowheads="1"/>
          </p:cNvSpPr>
          <p:nvPr/>
        </p:nvSpPr>
        <p:spPr bwMode="auto">
          <a:xfrm>
            <a:off x="381000" y="212725"/>
            <a:ext cx="8153400"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فأنواع مواهب موجودة و لكن </a:t>
            </a:r>
            <a:r>
              <a:rPr lang="ar-JO" sz="4000" b="1" dirty="0">
                <a:solidFill>
                  <a:srgbClr val="FFFF00"/>
                </a:solidFill>
                <a:latin typeface="Arial" panose="020B0604020202020204" pitchFamily="34" charset="0"/>
                <a:ea typeface="+mn-ea"/>
                <a:cs typeface="Arial" panose="020B0604020202020204" pitchFamily="34" charset="0"/>
              </a:rPr>
              <a:t>الروح</a:t>
            </a:r>
            <a:r>
              <a:rPr lang="ar-JO" sz="4000" b="1" dirty="0">
                <a:solidFill>
                  <a:schemeClr val="bg1"/>
                </a:solidFill>
                <a:latin typeface="Arial" panose="020B0604020202020204" pitchFamily="34" charset="0"/>
                <a:ea typeface="+mn-ea"/>
                <a:cs typeface="Arial" panose="020B0604020202020204" pitchFamily="34" charset="0"/>
              </a:rPr>
              <a:t> واحد</a:t>
            </a:r>
          </a:p>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و أنواع خدم موجودة و لكن </a:t>
            </a:r>
            <a:r>
              <a:rPr lang="ar-JO" sz="4000" b="1" dirty="0">
                <a:solidFill>
                  <a:srgbClr val="FFFF00"/>
                </a:solidFill>
                <a:latin typeface="Arial" panose="020B0604020202020204" pitchFamily="34" charset="0"/>
                <a:ea typeface="+mn-ea"/>
                <a:cs typeface="Arial" panose="020B0604020202020204" pitchFamily="34" charset="0"/>
              </a:rPr>
              <a:t>الرب</a:t>
            </a:r>
            <a:r>
              <a:rPr lang="ar-JO" sz="4000" b="1" dirty="0">
                <a:solidFill>
                  <a:schemeClr val="bg1"/>
                </a:solidFill>
                <a:latin typeface="Arial" panose="020B0604020202020204" pitchFamily="34" charset="0"/>
                <a:ea typeface="+mn-ea"/>
                <a:cs typeface="Arial" panose="020B0604020202020204" pitchFamily="34" charset="0"/>
              </a:rPr>
              <a:t> واحد</a:t>
            </a:r>
          </a:p>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و أنواع أعمال موجودة و لكن</a:t>
            </a:r>
            <a:r>
              <a:rPr lang="ar-JO" sz="4000" b="1" dirty="0">
                <a:solidFill>
                  <a:srgbClr val="FFFF00"/>
                </a:solidFill>
                <a:latin typeface="Arial" panose="020B0604020202020204" pitchFamily="34" charset="0"/>
                <a:ea typeface="+mn-ea"/>
                <a:cs typeface="Arial" panose="020B0604020202020204" pitchFamily="34" charset="0"/>
              </a:rPr>
              <a:t> الله </a:t>
            </a:r>
            <a:r>
              <a:rPr lang="ar-JO" sz="4000" b="1" dirty="0">
                <a:solidFill>
                  <a:schemeClr val="bg1"/>
                </a:solidFill>
                <a:latin typeface="Arial" panose="020B0604020202020204" pitchFamily="34" charset="0"/>
                <a:ea typeface="+mn-ea"/>
                <a:cs typeface="Arial" panose="020B0604020202020204" pitchFamily="34" charset="0"/>
              </a:rPr>
              <a:t>واحد</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0" name="Title 9"/>
          <p:cNvSpPr>
            <a:spLocks noGrp="1"/>
          </p:cNvSpPr>
          <p:nvPr>
            <p:ph type="title" idx="4294967295"/>
          </p:nvPr>
        </p:nvSpPr>
        <p:spPr>
          <a:xfrm>
            <a:off x="3200400" y="6172200"/>
            <a:ext cx="59436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rPr>
              <a:t>1 كورنثوس 12: 4-6</a:t>
            </a:r>
            <a:endParaRPr lang="en-US"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endParaRP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nvGrpSpPr>
          <p:cNvPr id="209922" name="Group 3"/>
          <p:cNvGrpSpPr>
            <a:grpSpLocks/>
          </p:cNvGrpSpPr>
          <p:nvPr/>
        </p:nvGrpSpPr>
        <p:grpSpPr bwMode="auto">
          <a:xfrm>
            <a:off x="-1" y="-2704"/>
            <a:ext cx="9144001" cy="6858000"/>
            <a:chOff x="-34" y="0"/>
            <a:chExt cx="5890" cy="4429"/>
          </a:xfrm>
        </p:grpSpPr>
        <p:sp>
          <p:nvSpPr>
            <p:cNvPr id="18637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8637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sp>
        <p:nvSpPr>
          <p:cNvPr id="209923"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b="1" dirty="0">
              <a:latin typeface="Arial" panose="020B0604020202020204" pitchFamily="34" charset="0"/>
              <a:cs typeface="Arial" panose="020B0604020202020204" pitchFamily="34" charset="0"/>
            </a:endParaRPr>
          </a:p>
        </p:txBody>
      </p:sp>
      <p:sp>
        <p:nvSpPr>
          <p:cNvPr id="186376"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86377" name="Text Box 9"/>
          <p:cNvSpPr txBox="1">
            <a:spLocks noChangeArrowheads="1"/>
          </p:cNvSpPr>
          <p:nvPr/>
        </p:nvSpPr>
        <p:spPr bwMode="auto">
          <a:xfrm>
            <a:off x="381000" y="212725"/>
            <a:ext cx="8077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نعمة </a:t>
            </a:r>
            <a:r>
              <a:rPr lang="ar-JO" sz="4000" b="1" dirty="0">
                <a:solidFill>
                  <a:srgbClr val="FFFF00"/>
                </a:solidFill>
                <a:latin typeface="Arial" panose="020B0604020202020204" pitchFamily="34" charset="0"/>
                <a:ea typeface="+mn-ea"/>
                <a:cs typeface="Arial" panose="020B0604020202020204" pitchFamily="34" charset="0"/>
              </a:rPr>
              <a:t>ربنا يسوع المسيح</a:t>
            </a:r>
          </a:p>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و محبة</a:t>
            </a:r>
            <a:r>
              <a:rPr lang="ar-JO" sz="4000" b="1" dirty="0">
                <a:solidFill>
                  <a:srgbClr val="FFFF00"/>
                </a:solidFill>
                <a:latin typeface="Arial" panose="020B0604020202020204" pitchFamily="34" charset="0"/>
                <a:ea typeface="+mn-ea"/>
                <a:cs typeface="Arial" panose="020B0604020202020204" pitchFamily="34" charset="0"/>
              </a:rPr>
              <a:t> الله </a:t>
            </a:r>
          </a:p>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و شركة </a:t>
            </a:r>
            <a:r>
              <a:rPr lang="ar-JO" sz="4000" b="1" dirty="0">
                <a:solidFill>
                  <a:srgbClr val="FFFF00"/>
                </a:solidFill>
                <a:latin typeface="Arial" panose="020B0604020202020204" pitchFamily="34" charset="0"/>
                <a:ea typeface="+mn-ea"/>
                <a:cs typeface="Arial" panose="020B0604020202020204" pitchFamily="34" charset="0"/>
              </a:rPr>
              <a:t>الروح القدس</a:t>
            </a:r>
          </a:p>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مع جميعكم آمين</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209926" name="Title 9"/>
          <p:cNvSpPr>
            <a:spLocks noGrp="1"/>
          </p:cNvSpPr>
          <p:nvPr>
            <p:ph type="title" idx="4294967295"/>
          </p:nvPr>
        </p:nvSpPr>
        <p:spPr>
          <a:xfrm>
            <a:off x="3203848" y="6093296"/>
            <a:ext cx="5867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rPr>
              <a:t>2 كورنثوس 13: 14</a:t>
            </a:r>
            <a:endParaRPr lang="en-US"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descr="Purple mesh"/>
          <p:cNvSpPr txBox="1">
            <a:spLocks noChangeArrowheads="1"/>
          </p:cNvSpPr>
          <p:nvPr/>
        </p:nvSpPr>
        <p:spPr bwMode="auto">
          <a:xfrm>
            <a:off x="2689225" y="1600200"/>
            <a:ext cx="6400800" cy="4525963"/>
          </a:xfrm>
          <a:prstGeom prst="rect">
            <a:avLst/>
          </a:prstGeom>
          <a:blipFill dpi="0" rotWithShape="0">
            <a:blip r:embed="rId2" cstate="print"/>
            <a:srcRect/>
            <a:tile tx="0" ty="0" sx="100000" sy="100000" flip="none" algn="tl"/>
          </a:blipFill>
          <a:ln w="9525">
            <a:noFill/>
            <a:miter lim="800000"/>
            <a:headEnd/>
            <a:tailEnd/>
          </a:ln>
          <a:effectLst>
            <a:outerShdw blurRad="38100" dist="35921" dir="2700000" algn="ctr" rotWithShape="0">
              <a:schemeClr val="bg2">
                <a:alpha val="99962"/>
              </a:schemeClr>
            </a:outerShdw>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lnSpc>
                <a:spcPct val="90000"/>
              </a:lnSpc>
              <a:spcBef>
                <a:spcPct val="20000"/>
              </a:spcBef>
              <a:buFont typeface="Times" charset="0"/>
              <a:buChar char="•"/>
              <a:defRPr/>
            </a:pPr>
            <a:r>
              <a:rPr lang="ar-JO" altLang="ja-JP" sz="4000" b="1" dirty="0">
                <a:solidFill>
                  <a:srgbClr val="EBFFF0"/>
                </a:solidFill>
                <a:latin typeface="Arial" panose="020B0604020202020204" pitchFamily="34" charset="0"/>
                <a:ea typeface="Osaka" charset="0"/>
              </a:rPr>
              <a:t>في الواقع في كل ثقافة رئيسية في جميع أنحاء العالم القديم والتي لدينا أي سجل عنها، كان الإجماع الساحق هو أن الكون قد تم إنشاؤه من قبل كائن إلهي واحد في كثير من الأحيان (حتى في الثقافات المشهورة بتعدد الآلهة)</a:t>
            </a:r>
            <a:endParaRPr lang="en-US" sz="4000" b="1" dirty="0">
              <a:solidFill>
                <a:srgbClr val="EBFFF0"/>
              </a:solidFill>
              <a:latin typeface="Arial" panose="020B0604020202020204" pitchFamily="34" charset="0"/>
              <a:ea typeface="Osaka" charset="0"/>
            </a:endParaRPr>
          </a:p>
        </p:txBody>
      </p:sp>
      <p:sp>
        <p:nvSpPr>
          <p:cNvPr id="32770" name="Rectangle 2"/>
          <p:cNvSpPr>
            <a:spLocks noGrp="1" noChangeArrowheads="1"/>
          </p:cNvSpPr>
          <p:nvPr>
            <p:ph type="title"/>
          </p:nvPr>
        </p:nvSpPr>
        <p:spPr>
          <a:xfrm>
            <a:off x="-76200" y="228600"/>
            <a:ext cx="9220200" cy="1143000"/>
          </a:xfrm>
        </p:spPr>
        <p:txBody>
          <a:bodyPr/>
          <a:lstStyle/>
          <a:p>
            <a:pPr eaLnBrk="1" hangingPunct="1">
              <a:defRPr/>
            </a:pPr>
            <a:r>
              <a:rPr lang="ar-JO" dirty="0">
                <a:effectLst>
                  <a:outerShdw blurRad="38100" dist="38100" dir="2700000" algn="tl">
                    <a:srgbClr val="000000"/>
                  </a:outerShdw>
                </a:effectLst>
                <a:latin typeface="Arial" panose="020B0604020202020204" pitchFamily="34" charset="0"/>
                <a:ea typeface="Osaka" charset="0"/>
                <a:cs typeface="Arial" panose="020B0604020202020204" pitchFamily="34" charset="0"/>
              </a:rPr>
              <a:t>خلق عالمي من قبل إله واحد</a:t>
            </a:r>
            <a:endParaRPr lang="en-US" dirty="0">
              <a:effectLst>
                <a:outerShdw blurRad="38100" dist="38100" dir="2700000" algn="tl">
                  <a:srgbClr val="000000"/>
                </a:outerShdw>
              </a:effectLst>
              <a:latin typeface="Arial" panose="020B0604020202020204" pitchFamily="34" charset="0"/>
              <a:ea typeface="Osaka" charset="0"/>
              <a:cs typeface="Arial" panose="020B0604020202020204" pitchFamily="34" charset="0"/>
            </a:endParaRPr>
          </a:p>
        </p:txBody>
      </p:sp>
      <p:sp>
        <p:nvSpPr>
          <p:cNvPr id="32772" name="Text Box 4"/>
          <p:cNvSpPr txBox="1">
            <a:spLocks noChangeArrowheads="1"/>
          </p:cNvSpPr>
          <p:nvPr/>
        </p:nvSpPr>
        <p:spPr bwMode="auto">
          <a:xfrm>
            <a:off x="304800" y="6338888"/>
            <a:ext cx="7239000" cy="338554"/>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1600" b="1" dirty="0">
                <a:effectLst>
                  <a:outerShdw blurRad="38100" dist="38100" dir="2700000" algn="tl">
                    <a:srgbClr val="000000"/>
                  </a:outerShdw>
                </a:effectLst>
                <a:latin typeface="Arial" panose="020B0604020202020204" pitchFamily="34" charset="0"/>
                <a:ea typeface="Osaka" charset="0"/>
                <a:cs typeface="Osaka" charset="0"/>
              </a:rPr>
              <a:t>بيل كوبر، ما بعد الطوفان (تشيتستر، المملكة المتحدة: مطبعة الخمر الجديدة، 1995)، 18</a:t>
            </a:r>
            <a:endParaRPr lang="en-US" sz="1600" b="1" dirty="0">
              <a:effectLst>
                <a:outerShdw blurRad="38100" dist="38100" dir="2700000" algn="tl">
                  <a:srgbClr val="000000"/>
                </a:outerShdw>
              </a:effectLst>
              <a:latin typeface="Arial" panose="020B0604020202020204" pitchFamily="34" charset="0"/>
              <a:ea typeface="Osaka" charset="0"/>
              <a:cs typeface="Osaka" charset="0"/>
            </a:endParaRPr>
          </a:p>
        </p:txBody>
      </p:sp>
      <p:pic>
        <p:nvPicPr>
          <p:cNvPr id="169988" name="Picture 6" descr="CooperMugsho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00950" y="5181600"/>
            <a:ext cx="1543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7" descr="Coop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1600200"/>
            <a:ext cx="30019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0" name="Text Box 8"/>
          <p:cNvSpPr txBox="1">
            <a:spLocks noChangeArrowheads="1"/>
          </p:cNvSpPr>
          <p:nvPr/>
        </p:nvSpPr>
        <p:spPr bwMode="auto">
          <a:xfrm>
            <a:off x="8458200" y="76200"/>
            <a:ext cx="805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panose="020B0604020202020204" pitchFamily="34" charset="0"/>
                <a:ea typeface="Osaka" charset="0"/>
                <a:cs typeface="Osaka" charset="0"/>
              </a:rPr>
              <a:t>161</a:t>
            </a:r>
            <a:endParaRPr lang="en-US" b="1" dirty="0">
              <a:latin typeface="Arial" panose="020B0604020202020204" pitchFamily="34" charset="0"/>
              <a:ea typeface="Osaka" charset="0"/>
              <a:cs typeface="Osaka"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nvGrpSpPr>
          <p:cNvPr id="211970" name="Group 3"/>
          <p:cNvGrpSpPr>
            <a:grpSpLocks/>
          </p:cNvGrpSpPr>
          <p:nvPr/>
        </p:nvGrpSpPr>
        <p:grpSpPr bwMode="auto">
          <a:xfrm>
            <a:off x="-53975" y="0"/>
            <a:ext cx="9197975" cy="6858000"/>
            <a:chOff x="-34" y="0"/>
            <a:chExt cx="5890" cy="4429"/>
          </a:xfrm>
        </p:grpSpPr>
        <p:sp>
          <p:nvSpPr>
            <p:cNvPr id="1884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884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sp>
        <p:nvSpPr>
          <p:cNvPr id="211971"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b="1" dirty="0">
              <a:latin typeface="Arial" panose="020B0604020202020204" pitchFamily="34" charset="0"/>
              <a:cs typeface="Arial" panose="020B0604020202020204" pitchFamily="34" charset="0"/>
            </a:endParaRPr>
          </a:p>
        </p:txBody>
      </p:sp>
      <p:sp>
        <p:nvSpPr>
          <p:cNvPr id="18842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88425" name="Text Box 9"/>
          <p:cNvSpPr txBox="1">
            <a:spLocks noChangeArrowheads="1"/>
          </p:cNvSpPr>
          <p:nvPr/>
        </p:nvSpPr>
        <p:spPr bwMode="auto">
          <a:xfrm>
            <a:off x="381000" y="212725"/>
            <a:ext cx="8458200" cy="255454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المختارين </a:t>
            </a:r>
          </a:p>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بمقتضى علم </a:t>
            </a:r>
            <a:r>
              <a:rPr lang="ar-JO" sz="4000" b="1" dirty="0">
                <a:solidFill>
                  <a:srgbClr val="FFFF00"/>
                </a:solidFill>
                <a:latin typeface="Arial" panose="020B0604020202020204" pitchFamily="34" charset="0"/>
                <a:ea typeface="+mn-ea"/>
                <a:cs typeface="Arial" panose="020B0604020202020204" pitchFamily="34" charset="0"/>
              </a:rPr>
              <a:t>الله الآب </a:t>
            </a:r>
            <a:r>
              <a:rPr lang="ar-JO" sz="4000" b="1" dirty="0">
                <a:solidFill>
                  <a:schemeClr val="bg1"/>
                </a:solidFill>
                <a:latin typeface="Arial" panose="020B0604020202020204" pitchFamily="34" charset="0"/>
                <a:ea typeface="+mn-ea"/>
                <a:cs typeface="Arial" panose="020B0604020202020204" pitchFamily="34" charset="0"/>
              </a:rPr>
              <a:t>السابق</a:t>
            </a:r>
          </a:p>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 في تقديس</a:t>
            </a:r>
            <a:r>
              <a:rPr lang="ar-JO" sz="4000" b="1" dirty="0">
                <a:solidFill>
                  <a:srgbClr val="FFFF00"/>
                </a:solidFill>
                <a:latin typeface="Arial" panose="020B0604020202020204" pitchFamily="34" charset="0"/>
                <a:ea typeface="+mn-ea"/>
                <a:cs typeface="Arial" panose="020B0604020202020204" pitchFamily="34" charset="0"/>
              </a:rPr>
              <a:t> الروح </a:t>
            </a:r>
            <a:r>
              <a:rPr lang="ar-JO" sz="4000" b="1" dirty="0">
                <a:solidFill>
                  <a:schemeClr val="bg1"/>
                </a:solidFill>
                <a:latin typeface="Arial" panose="020B0604020202020204" pitchFamily="34" charset="0"/>
                <a:ea typeface="+mn-ea"/>
                <a:cs typeface="Arial" panose="020B0604020202020204" pitchFamily="34" charset="0"/>
              </a:rPr>
              <a:t>للطاعة </a:t>
            </a:r>
          </a:p>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و رش دم </a:t>
            </a:r>
            <a:r>
              <a:rPr lang="ar-JO" sz="4000" b="1" dirty="0">
                <a:solidFill>
                  <a:srgbClr val="FFFF00"/>
                </a:solidFill>
                <a:latin typeface="Arial" panose="020B0604020202020204" pitchFamily="34" charset="0"/>
                <a:ea typeface="+mn-ea"/>
                <a:cs typeface="Arial" panose="020B0604020202020204" pitchFamily="34" charset="0"/>
              </a:rPr>
              <a:t>يسوع المسيح</a:t>
            </a:r>
            <a:endParaRPr lang="en-US" sz="4000" b="1" dirty="0">
              <a:solidFill>
                <a:srgbClr val="FFFF00"/>
              </a:solidFill>
              <a:latin typeface="Arial" panose="020B0604020202020204" pitchFamily="34" charset="0"/>
              <a:ea typeface="+mn-ea"/>
              <a:cs typeface="Arial" panose="020B0604020202020204" pitchFamily="34" charset="0"/>
            </a:endParaRPr>
          </a:p>
        </p:txBody>
      </p:sp>
      <p:sp>
        <p:nvSpPr>
          <p:cNvPr id="10" name="Title 9"/>
          <p:cNvSpPr>
            <a:spLocks noGrp="1"/>
          </p:cNvSpPr>
          <p:nvPr>
            <p:ph type="title" idx="4294967295"/>
          </p:nvPr>
        </p:nvSpPr>
        <p:spPr>
          <a:xfrm>
            <a:off x="3779912" y="6093296"/>
            <a:ext cx="52578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rPr>
              <a:t>1 بطرس 1: 2</a:t>
            </a:r>
            <a:endParaRPr lang="en-US"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nvGrpSpPr>
          <p:cNvPr id="214018" name="Group 3"/>
          <p:cNvGrpSpPr>
            <a:grpSpLocks/>
          </p:cNvGrpSpPr>
          <p:nvPr/>
        </p:nvGrpSpPr>
        <p:grpSpPr bwMode="auto">
          <a:xfrm>
            <a:off x="-53975" y="0"/>
            <a:ext cx="9197975" cy="6858000"/>
            <a:chOff x="-34" y="0"/>
            <a:chExt cx="5890" cy="4429"/>
          </a:xfrm>
        </p:grpSpPr>
        <p:sp>
          <p:nvSpPr>
            <p:cNvPr id="19046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9046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sp>
        <p:nvSpPr>
          <p:cNvPr id="21401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b="1" dirty="0">
              <a:latin typeface="Arial" panose="020B0604020202020204" pitchFamily="34" charset="0"/>
              <a:cs typeface="Arial" panose="020B0604020202020204" pitchFamily="34" charset="0"/>
            </a:endParaRPr>
          </a:p>
        </p:txBody>
      </p:sp>
      <p:sp>
        <p:nvSpPr>
          <p:cNvPr id="19047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90473" name="Text Box 9"/>
          <p:cNvSpPr txBox="1">
            <a:spLocks noChangeArrowheads="1"/>
          </p:cNvSpPr>
          <p:nvPr/>
        </p:nvSpPr>
        <p:spPr bwMode="auto">
          <a:xfrm>
            <a:off x="381000" y="212725"/>
            <a:ext cx="8458200" cy="378565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defRPr/>
            </a:pPr>
            <a:r>
              <a:rPr lang="ar-JO" sz="4000" b="1" dirty="0">
                <a:solidFill>
                  <a:schemeClr val="bg1"/>
                </a:solidFill>
                <a:latin typeface="Arial" panose="020B0604020202020204" pitchFamily="34" charset="0"/>
                <a:cs typeface="Arial" panose="020B0604020202020204" pitchFamily="34" charset="0"/>
              </a:rPr>
              <a:t>و أما أنتم أيها الأحباء</a:t>
            </a:r>
          </a:p>
          <a:p>
            <a:pPr eaLnBrk="1" hangingPunct="1">
              <a:defRPr/>
            </a:pPr>
            <a:r>
              <a:rPr lang="ar-JO" sz="4000" b="1" dirty="0">
                <a:solidFill>
                  <a:schemeClr val="bg1"/>
                </a:solidFill>
                <a:latin typeface="Arial" panose="020B0604020202020204" pitchFamily="34" charset="0"/>
                <a:cs typeface="Arial" panose="020B0604020202020204" pitchFamily="34" charset="0"/>
              </a:rPr>
              <a:t> فابنوا أنفسكم على إيمانكم الأقدس </a:t>
            </a:r>
          </a:p>
          <a:p>
            <a:pPr eaLnBrk="1" hangingPunct="1">
              <a:defRPr/>
            </a:pPr>
            <a:r>
              <a:rPr lang="ar-JO" sz="4000" b="1" dirty="0">
                <a:solidFill>
                  <a:schemeClr val="bg1"/>
                </a:solidFill>
                <a:latin typeface="Arial" panose="020B0604020202020204" pitchFamily="34" charset="0"/>
                <a:cs typeface="Arial" panose="020B0604020202020204" pitchFamily="34" charset="0"/>
              </a:rPr>
              <a:t>مصلين في </a:t>
            </a:r>
            <a:r>
              <a:rPr lang="ar-JO" sz="4000" b="1" dirty="0">
                <a:solidFill>
                  <a:srgbClr val="FFFF00"/>
                </a:solidFill>
                <a:latin typeface="Arial" panose="020B0604020202020204" pitchFamily="34" charset="0"/>
                <a:cs typeface="Arial" panose="020B0604020202020204" pitchFamily="34" charset="0"/>
              </a:rPr>
              <a:t>الروح القدس</a:t>
            </a:r>
          </a:p>
          <a:p>
            <a:pPr eaLnBrk="1" hangingPunct="1">
              <a:defRPr/>
            </a:pPr>
            <a:r>
              <a:rPr lang="ar-JO" sz="4000" b="1" dirty="0">
                <a:solidFill>
                  <a:srgbClr val="FFFF00"/>
                </a:solidFill>
                <a:latin typeface="Arial" panose="020B0604020202020204" pitchFamily="34" charset="0"/>
                <a:cs typeface="Arial" panose="020B0604020202020204" pitchFamily="34" charset="0"/>
              </a:rPr>
              <a:t> </a:t>
            </a:r>
            <a:r>
              <a:rPr lang="ar-JO" sz="4000" b="1" dirty="0">
                <a:solidFill>
                  <a:schemeClr val="bg1"/>
                </a:solidFill>
                <a:latin typeface="Arial" panose="020B0604020202020204" pitchFamily="34" charset="0"/>
                <a:cs typeface="Arial" panose="020B0604020202020204" pitchFamily="34" charset="0"/>
              </a:rPr>
              <a:t>و احفظوا أنفسكم في محبة</a:t>
            </a:r>
            <a:r>
              <a:rPr lang="ar-JO" sz="4000" b="1" dirty="0">
                <a:solidFill>
                  <a:srgbClr val="FFFF00"/>
                </a:solidFill>
                <a:latin typeface="Arial" panose="020B0604020202020204" pitchFamily="34" charset="0"/>
                <a:cs typeface="Arial" panose="020B0604020202020204" pitchFamily="34" charset="0"/>
              </a:rPr>
              <a:t> الله </a:t>
            </a:r>
          </a:p>
          <a:p>
            <a:pPr eaLnBrk="1" hangingPunct="1">
              <a:defRPr/>
            </a:pPr>
            <a:r>
              <a:rPr lang="ar-JO" sz="4000" b="1" dirty="0">
                <a:solidFill>
                  <a:schemeClr val="bg1"/>
                </a:solidFill>
                <a:latin typeface="Arial" panose="020B0604020202020204" pitchFamily="34" charset="0"/>
                <a:cs typeface="Arial" panose="020B0604020202020204" pitchFamily="34" charset="0"/>
              </a:rPr>
              <a:t>منتظرين رحمة </a:t>
            </a:r>
            <a:r>
              <a:rPr lang="ar-JO" sz="4000" b="1" dirty="0">
                <a:solidFill>
                  <a:srgbClr val="FFFF00"/>
                </a:solidFill>
                <a:latin typeface="Arial" panose="020B0604020202020204" pitchFamily="34" charset="0"/>
                <a:cs typeface="Arial" panose="020B0604020202020204" pitchFamily="34" charset="0"/>
              </a:rPr>
              <a:t>ربنا يسوع المسيح</a:t>
            </a:r>
          </a:p>
          <a:p>
            <a:pPr eaLnBrk="1" hangingPunct="1">
              <a:defRPr/>
            </a:pPr>
            <a:r>
              <a:rPr lang="ar-JO" sz="4000" b="1" dirty="0">
                <a:solidFill>
                  <a:srgbClr val="FFFF00"/>
                </a:solidFill>
                <a:latin typeface="Arial" panose="020B0604020202020204" pitchFamily="34" charset="0"/>
                <a:cs typeface="Arial" panose="020B0604020202020204" pitchFamily="34" charset="0"/>
              </a:rPr>
              <a:t> </a:t>
            </a:r>
            <a:r>
              <a:rPr lang="ar-JO" sz="4000" b="1" dirty="0">
                <a:solidFill>
                  <a:schemeClr val="bg1"/>
                </a:solidFill>
                <a:latin typeface="Arial" panose="020B0604020202020204" pitchFamily="34" charset="0"/>
                <a:cs typeface="Arial" panose="020B0604020202020204" pitchFamily="34" charset="0"/>
              </a:rPr>
              <a:t>للحياة الأبدية</a:t>
            </a:r>
            <a:endParaRPr lang="en-US" sz="4000" b="1" dirty="0">
              <a:solidFill>
                <a:schemeClr val="bg1"/>
              </a:solidFill>
              <a:latin typeface="Arial" panose="020B0604020202020204" pitchFamily="34" charset="0"/>
              <a:cs typeface="Arial" panose="020B0604020202020204" pitchFamily="34" charset="0"/>
              <a:hlinkClick r:id="" action="ppaction://noaction"/>
            </a:endParaRPr>
          </a:p>
        </p:txBody>
      </p:sp>
      <p:sp>
        <p:nvSpPr>
          <p:cNvPr id="10" name="Title 9"/>
          <p:cNvSpPr>
            <a:spLocks noGrp="1"/>
          </p:cNvSpPr>
          <p:nvPr>
            <p:ph type="title" idx="4294967295"/>
          </p:nvPr>
        </p:nvSpPr>
        <p:spPr>
          <a:xfrm>
            <a:off x="2707078" y="6096000"/>
            <a:ext cx="6248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ar-JO"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rPr>
              <a:t>يهوذا 20-21</a:t>
            </a:r>
            <a:endParaRPr lang="en-US" sz="3200" dirty="0">
              <a:solidFill>
                <a:schemeClr val="bg1"/>
              </a:solidFill>
              <a:effectLst>
                <a:outerShdw blurRad="50800" dist="38100" dir="5400000" algn="t" rotWithShape="0">
                  <a:schemeClr val="tx1">
                    <a:alpha val="85000"/>
                  </a:schemeClr>
                </a:outerShdw>
              </a:effectLst>
              <a:ea typeface="ＭＳ Ｐゴシック" charset="0"/>
              <a:cs typeface="Arial" panose="020B0604020202020204" pitchFamily="34" charset="0"/>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91EB9EA-F677-1D4B-AADF-63EAFEC8847D}"/>
              </a:ext>
            </a:extLst>
          </p:cNvPr>
          <p:cNvGrpSpPr/>
          <p:nvPr/>
        </p:nvGrpSpPr>
        <p:grpSpPr>
          <a:xfrm>
            <a:off x="-1" y="0"/>
            <a:ext cx="9144001" cy="6858000"/>
            <a:chOff x="-53975" y="0"/>
            <a:chExt cx="9350375" cy="7031038"/>
          </a:xfrm>
        </p:grpSpPr>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sp>
        <p:nvSpPr>
          <p:cNvPr id="192517" name="Text Box 5"/>
          <p:cNvSpPr txBox="1">
            <a:spLocks noChangeArrowheads="1"/>
          </p:cNvSpPr>
          <p:nvPr/>
        </p:nvSpPr>
        <p:spPr bwMode="auto">
          <a:xfrm>
            <a:off x="0" y="6477000"/>
            <a:ext cx="4114800" cy="336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600" b="1" dirty="0">
                <a:solidFill>
                  <a:schemeClr val="bg1"/>
                </a:solidFill>
                <a:latin typeface="Arial" panose="020B0604020202020204" pitchFamily="34" charset="0"/>
                <a:ea typeface="+mn-ea"/>
                <a:cs typeface="Arial" panose="020B0604020202020204" pitchFamily="34" charset="0"/>
              </a:rPr>
              <a:t>مارفا داون ، القس غير الضروري ، ص. 237</a:t>
            </a:r>
            <a:endParaRPr lang="en-US" sz="1600" b="1" dirty="0">
              <a:solidFill>
                <a:schemeClr val="bg1"/>
              </a:solidFill>
              <a:latin typeface="Arial" panose="020B0604020202020204" pitchFamily="34" charset="0"/>
              <a:ea typeface="+mn-ea"/>
              <a:cs typeface="Arial" panose="020B0604020202020204" pitchFamily="34" charset="0"/>
            </a:endParaRPr>
          </a:p>
        </p:txBody>
      </p:sp>
      <p:sp>
        <p:nvSpPr>
          <p:cNvPr id="192519" name="Text Box 7"/>
          <p:cNvSpPr txBox="1">
            <a:spLocks noChangeArrowheads="1"/>
          </p:cNvSpPr>
          <p:nvPr/>
        </p:nvSpPr>
        <p:spPr bwMode="auto">
          <a:xfrm>
            <a:off x="6019800" y="304800"/>
            <a:ext cx="2362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3600" b="1" dirty="0">
                <a:solidFill>
                  <a:schemeClr val="bg1"/>
                </a:solidFill>
                <a:latin typeface="Arial" panose="020B0604020202020204" pitchFamily="34" charset="0"/>
                <a:ea typeface="+mn-ea"/>
                <a:cs typeface="Arial" panose="020B0604020202020204" pitchFamily="34" charset="0"/>
              </a:rPr>
              <a:t>على الكل و في الكل و بالكل</a:t>
            </a:r>
            <a:endParaRPr lang="en-US" sz="3600" b="1" dirty="0">
              <a:solidFill>
                <a:schemeClr val="bg1"/>
              </a:solidFill>
              <a:latin typeface="Arial" panose="020B0604020202020204" pitchFamily="34" charset="0"/>
              <a:ea typeface="+mn-ea"/>
              <a:cs typeface="Arial" panose="020B0604020202020204" pitchFamily="34" charset="0"/>
            </a:endParaRPr>
          </a:p>
        </p:txBody>
      </p:sp>
      <p:sp>
        <p:nvSpPr>
          <p:cNvPr id="192520" name="Text Box 8"/>
          <p:cNvSpPr txBox="1">
            <a:spLocks noChangeArrowheads="1"/>
          </p:cNvSpPr>
          <p:nvPr/>
        </p:nvSpPr>
        <p:spPr bwMode="auto">
          <a:xfrm>
            <a:off x="4953000" y="3276600"/>
            <a:ext cx="18288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3600" b="1" dirty="0">
                <a:solidFill>
                  <a:srgbClr val="FFFF00"/>
                </a:solidFill>
                <a:latin typeface="Arial" panose="020B0604020202020204" pitchFamily="34" charset="0"/>
                <a:ea typeface="+mn-ea"/>
                <a:cs typeface="Arial" panose="020B0604020202020204" pitchFamily="34" charset="0"/>
              </a:rPr>
              <a:t>رب</a:t>
            </a:r>
            <a:r>
              <a:rPr lang="ar-JO" sz="3600" b="1" dirty="0">
                <a:solidFill>
                  <a:schemeClr val="bg1"/>
                </a:solidFill>
                <a:latin typeface="Arial" panose="020B0604020202020204" pitchFamily="34" charset="0"/>
                <a:ea typeface="+mn-ea"/>
                <a:cs typeface="Arial" panose="020B0604020202020204" pitchFamily="34" charset="0"/>
              </a:rPr>
              <a:t>    واحد </a:t>
            </a:r>
          </a:p>
        </p:txBody>
      </p:sp>
      <p:sp>
        <p:nvSpPr>
          <p:cNvPr id="192521" name="Text Box 9"/>
          <p:cNvSpPr txBox="1">
            <a:spLocks noChangeArrowheads="1"/>
          </p:cNvSpPr>
          <p:nvPr/>
        </p:nvSpPr>
        <p:spPr bwMode="auto">
          <a:xfrm>
            <a:off x="457200" y="3276600"/>
            <a:ext cx="15240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3600" b="1" dirty="0">
                <a:solidFill>
                  <a:schemeClr val="bg1"/>
                </a:solidFill>
                <a:latin typeface="Arial" panose="020B0604020202020204" pitchFamily="34" charset="0"/>
                <a:ea typeface="+mn-ea"/>
                <a:cs typeface="Arial" panose="020B0604020202020204" pitchFamily="34" charset="0"/>
              </a:rPr>
              <a:t>جسد واحد</a:t>
            </a:r>
            <a:endParaRPr lang="en-US" sz="3600" b="1" dirty="0">
              <a:solidFill>
                <a:schemeClr val="bg1"/>
              </a:solidFill>
              <a:latin typeface="Arial" panose="020B0604020202020204" pitchFamily="34" charset="0"/>
              <a:ea typeface="+mn-ea"/>
              <a:cs typeface="Arial" panose="020B0604020202020204" pitchFamily="34" charset="0"/>
            </a:endParaRPr>
          </a:p>
        </p:txBody>
      </p:sp>
      <p:sp>
        <p:nvSpPr>
          <p:cNvPr id="192522" name="Text Box 10"/>
          <p:cNvSpPr txBox="1">
            <a:spLocks noChangeArrowheads="1"/>
          </p:cNvSpPr>
          <p:nvPr/>
        </p:nvSpPr>
        <p:spPr bwMode="auto">
          <a:xfrm>
            <a:off x="3357554" y="3276600"/>
            <a:ext cx="1595446"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ar-JO" sz="3600" b="1" dirty="0">
                <a:solidFill>
                  <a:srgbClr val="FFFF00"/>
                </a:solidFill>
                <a:latin typeface="Arial" panose="020B0604020202020204" pitchFamily="34" charset="0"/>
                <a:ea typeface="+mn-ea"/>
                <a:cs typeface="Arial" panose="020B0604020202020204" pitchFamily="34" charset="0"/>
              </a:rPr>
              <a:t>روح</a:t>
            </a:r>
            <a:r>
              <a:rPr lang="ar-JO" sz="3600" b="1" dirty="0">
                <a:solidFill>
                  <a:schemeClr val="bg1"/>
                </a:solidFill>
                <a:latin typeface="Arial" panose="020B0604020202020204" pitchFamily="34" charset="0"/>
                <a:ea typeface="+mn-ea"/>
                <a:cs typeface="Arial" panose="020B0604020202020204" pitchFamily="34" charset="0"/>
              </a:rPr>
              <a:t>    واحد</a:t>
            </a:r>
            <a:endParaRPr lang="en-US" sz="3600" b="1" dirty="0">
              <a:solidFill>
                <a:schemeClr val="bg1"/>
              </a:solidFill>
              <a:latin typeface="Arial" panose="020B0604020202020204" pitchFamily="34" charset="0"/>
              <a:ea typeface="+mn-ea"/>
              <a:cs typeface="Arial" panose="020B0604020202020204" pitchFamily="34" charset="0"/>
            </a:endParaRPr>
          </a:p>
        </p:txBody>
      </p:sp>
      <p:sp>
        <p:nvSpPr>
          <p:cNvPr id="192523" name="Text Box 11"/>
          <p:cNvSpPr txBox="1">
            <a:spLocks noChangeArrowheads="1"/>
          </p:cNvSpPr>
          <p:nvPr/>
        </p:nvSpPr>
        <p:spPr bwMode="auto">
          <a:xfrm>
            <a:off x="6553200" y="3276600"/>
            <a:ext cx="2133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3600" b="1" dirty="0">
                <a:solidFill>
                  <a:schemeClr val="bg1"/>
                </a:solidFill>
                <a:latin typeface="Arial" panose="020B0604020202020204" pitchFamily="34" charset="0"/>
                <a:ea typeface="+mn-ea"/>
                <a:cs typeface="Arial" panose="020B0604020202020204" pitchFamily="34" charset="0"/>
              </a:rPr>
              <a:t>إيمان     واحد</a:t>
            </a:r>
            <a:endParaRPr lang="en-US" sz="3600" b="1" dirty="0">
              <a:solidFill>
                <a:schemeClr val="bg1"/>
              </a:solidFill>
              <a:latin typeface="Arial" panose="020B0604020202020204" pitchFamily="34" charset="0"/>
              <a:ea typeface="+mn-ea"/>
              <a:cs typeface="Arial" panose="020B0604020202020204" pitchFamily="34" charset="0"/>
            </a:endParaRPr>
          </a:p>
        </p:txBody>
      </p:sp>
      <p:sp>
        <p:nvSpPr>
          <p:cNvPr id="192524" name="Text Box 12"/>
          <p:cNvSpPr txBox="1">
            <a:spLocks noChangeArrowheads="1"/>
          </p:cNvSpPr>
          <p:nvPr/>
        </p:nvSpPr>
        <p:spPr bwMode="auto">
          <a:xfrm>
            <a:off x="1295400" y="5302250"/>
            <a:ext cx="2133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mn-ea"/>
                <a:cs typeface="Arial" panose="020B0604020202020204" pitchFamily="34" charset="0"/>
              </a:rPr>
              <a:t>رجاء واحد</a:t>
            </a:r>
            <a:endParaRPr lang="en-US" sz="3600" b="1" dirty="0">
              <a:solidFill>
                <a:schemeClr val="bg1"/>
              </a:solidFill>
              <a:latin typeface="Arial" panose="020B0604020202020204" pitchFamily="34" charset="0"/>
              <a:ea typeface="+mn-ea"/>
              <a:cs typeface="Arial" panose="020B0604020202020204" pitchFamily="34" charset="0"/>
            </a:endParaRPr>
          </a:p>
        </p:txBody>
      </p:sp>
      <p:sp>
        <p:nvSpPr>
          <p:cNvPr id="192525" name="Text Box 13"/>
          <p:cNvSpPr txBox="1">
            <a:spLocks noChangeArrowheads="1"/>
          </p:cNvSpPr>
          <p:nvPr/>
        </p:nvSpPr>
        <p:spPr bwMode="auto">
          <a:xfrm>
            <a:off x="5334000" y="5302250"/>
            <a:ext cx="2895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mn-ea"/>
                <a:cs typeface="Arial" panose="020B0604020202020204" pitchFamily="34" charset="0"/>
              </a:rPr>
              <a:t>معمودية واحدة</a:t>
            </a:r>
            <a:endParaRPr lang="en-US" sz="3600" b="1" dirty="0">
              <a:solidFill>
                <a:schemeClr val="bg1"/>
              </a:solidFill>
              <a:latin typeface="Arial" panose="020B0604020202020204" pitchFamily="34" charset="0"/>
              <a:ea typeface="+mn-ea"/>
              <a:cs typeface="Arial" panose="020B0604020202020204" pitchFamily="34" charset="0"/>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grpSp>
      <p:sp>
        <p:nvSpPr>
          <p:cNvPr id="192538" name="Text Box 26"/>
          <p:cNvSpPr txBox="1">
            <a:spLocks noChangeArrowheads="1"/>
          </p:cNvSpPr>
          <p:nvPr/>
        </p:nvSpPr>
        <p:spPr bwMode="auto">
          <a:xfrm>
            <a:off x="3386138" y="304800"/>
            <a:ext cx="2514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rgbClr val="FFFF00"/>
                </a:solidFill>
                <a:latin typeface="Arial" panose="020B0604020202020204" pitchFamily="34" charset="0"/>
                <a:ea typeface="+mn-ea"/>
                <a:cs typeface="Arial" panose="020B0604020202020204" pitchFamily="34" charset="0"/>
              </a:rPr>
              <a:t>إله و أب    </a:t>
            </a:r>
            <a:r>
              <a:rPr lang="ar-JO" sz="3600" b="1" dirty="0">
                <a:solidFill>
                  <a:schemeClr val="bg1"/>
                </a:solidFill>
                <a:latin typeface="Arial" panose="020B0604020202020204" pitchFamily="34" charset="0"/>
                <a:ea typeface="+mn-ea"/>
                <a:cs typeface="Arial" panose="020B0604020202020204" pitchFamily="34" charset="0"/>
              </a:rPr>
              <a:t>واحد</a:t>
            </a:r>
            <a:endParaRPr lang="en-US" sz="3600" b="1" dirty="0">
              <a:solidFill>
                <a:srgbClr val="FFFF00"/>
              </a:solidFill>
              <a:latin typeface="Arial" panose="020B0604020202020204" pitchFamily="34" charset="0"/>
              <a:ea typeface="+mn-ea"/>
              <a:cs typeface="Arial" panose="020B0604020202020204" pitchFamily="34" charset="0"/>
            </a:endParaRPr>
          </a:p>
        </p:txBody>
      </p:sp>
      <p:sp>
        <p:nvSpPr>
          <p:cNvPr id="192539" name="Text Box 27"/>
          <p:cNvSpPr txBox="1">
            <a:spLocks noChangeArrowheads="1"/>
          </p:cNvSpPr>
          <p:nvPr/>
        </p:nvSpPr>
        <p:spPr bwMode="auto">
          <a:xfrm>
            <a:off x="3943350" y="22860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mn-ea"/>
                <a:cs typeface="Arial" panose="020B0604020202020204" pitchFamily="34" charset="0"/>
              </a:rPr>
              <a:t>ع 6</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92540" name="Text Box 28"/>
          <p:cNvSpPr txBox="1">
            <a:spLocks noChangeArrowheads="1"/>
          </p:cNvSpPr>
          <p:nvPr/>
        </p:nvSpPr>
        <p:spPr bwMode="auto">
          <a:xfrm>
            <a:off x="169545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mn-ea"/>
                <a:cs typeface="Arial" panose="020B0604020202020204" pitchFamily="34" charset="0"/>
              </a:rPr>
              <a:t>ع 4</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92541" name="Text Box 29"/>
          <p:cNvSpPr txBox="1">
            <a:spLocks noChangeArrowheads="1"/>
          </p:cNvSpPr>
          <p:nvPr/>
        </p:nvSpPr>
        <p:spPr bwMode="auto">
          <a:xfrm>
            <a:off x="6134100" y="3657600"/>
            <a:ext cx="1371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mn-ea"/>
                <a:cs typeface="Arial" panose="020B0604020202020204" pitchFamily="34" charset="0"/>
              </a:rPr>
              <a:t>ع 5</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216085" name="Title 29"/>
          <p:cNvSpPr>
            <a:spLocks noGrp="1"/>
          </p:cNvSpPr>
          <p:nvPr>
            <p:ph type="title" idx="4294967295"/>
          </p:nvPr>
        </p:nvSpPr>
        <p:spPr>
          <a:xfrm>
            <a:off x="76200" y="-76200"/>
            <a:ext cx="3810000" cy="792163"/>
          </a:xfrm>
        </p:spPr>
        <p:txBody>
          <a:bodyPr/>
          <a:lstStyle/>
          <a:p>
            <a:pPr algn="l" eaLnBrk="1" hangingPunct="1"/>
            <a:r>
              <a:rPr lang="ar-JO" sz="3600" dirty="0">
                <a:solidFill>
                  <a:schemeClr val="bg1"/>
                </a:solidFill>
                <a:ea typeface="ＭＳ Ｐゴシック" charset="0"/>
                <a:cs typeface="Arial" panose="020B0604020202020204" pitchFamily="34" charset="0"/>
              </a:rPr>
              <a:t>أفسس 4: 4-6</a:t>
            </a:r>
            <a:endParaRPr lang="en-US" dirty="0">
              <a:ea typeface="ＭＳ Ｐゴシック" charset="0"/>
              <a:cs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dirty="0">
              <a:latin typeface="Arial" panose="020B0604020202020204" pitchFamily="34" charset="0"/>
              <a:cs typeface="Arial" panose="020B0604020202020204" pitchFamily="34" charset="0"/>
            </a:endParaRPr>
          </a:p>
        </p:txBody>
      </p:sp>
      <p:grpSp>
        <p:nvGrpSpPr>
          <p:cNvPr id="218114" name="Group 3"/>
          <p:cNvGrpSpPr>
            <a:grpSpLocks/>
          </p:cNvGrpSpPr>
          <p:nvPr/>
        </p:nvGrpSpPr>
        <p:grpSpPr bwMode="auto">
          <a:xfrm>
            <a:off x="0" y="0"/>
            <a:ext cx="9144000" cy="6858000"/>
            <a:chOff x="-34" y="0"/>
            <a:chExt cx="5890" cy="4429"/>
          </a:xfrm>
        </p:grpSpPr>
        <p:sp>
          <p:nvSpPr>
            <p:cNvPr id="1945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945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grpSp>
        <p:nvGrpSpPr>
          <p:cNvPr id="218115" name="Group 6"/>
          <p:cNvGrpSpPr>
            <a:grpSpLocks/>
          </p:cNvGrpSpPr>
          <p:nvPr/>
        </p:nvGrpSpPr>
        <p:grpSpPr bwMode="auto">
          <a:xfrm>
            <a:off x="2033588" y="1181100"/>
            <a:ext cx="5219700" cy="5219700"/>
            <a:chOff x="1200" y="696"/>
            <a:chExt cx="3288" cy="3288"/>
          </a:xfrm>
        </p:grpSpPr>
        <p:sp>
          <p:nvSpPr>
            <p:cNvPr id="1945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945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sp>
        <p:nvSpPr>
          <p:cNvPr id="1945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94570" name="Rectangle 10"/>
          <p:cNvSpPr>
            <a:spLocks noChangeArrowheads="1"/>
          </p:cNvSpPr>
          <p:nvPr/>
        </p:nvSpPr>
        <p:spPr bwMode="auto">
          <a:xfrm rot="1619911">
            <a:off x="4668838" y="4223822"/>
            <a:ext cx="2133600"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94571" name="Rectangle 11"/>
          <p:cNvSpPr>
            <a:spLocks noChangeArrowheads="1"/>
          </p:cNvSpPr>
          <p:nvPr/>
        </p:nvSpPr>
        <p:spPr bwMode="auto">
          <a:xfrm rot="-1572683">
            <a:off x="3679534" y="4082534"/>
            <a:ext cx="184731"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94572" name="Rectangle 12"/>
          <p:cNvSpPr>
            <a:spLocks noChangeArrowheads="1"/>
          </p:cNvSpPr>
          <p:nvPr/>
        </p:nvSpPr>
        <p:spPr bwMode="auto">
          <a:xfrm rot="5400000">
            <a:off x="4555834" y="2368034"/>
            <a:ext cx="184731"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none"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94573" name="AutoShape 13"/>
          <p:cNvSpPr>
            <a:spLocks noChangeArrowheads="1"/>
          </p:cNvSpPr>
          <p:nvPr/>
        </p:nvSpPr>
        <p:spPr bwMode="auto">
          <a:xfrm rot="50350481">
            <a:off x="6060282" y="4678243"/>
            <a:ext cx="1695450"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94574"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هو</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94575" name="AutoShape 15"/>
          <p:cNvSpPr>
            <a:spLocks noChangeArrowheads="1"/>
          </p:cNvSpPr>
          <p:nvPr/>
        </p:nvSpPr>
        <p:spPr bwMode="auto">
          <a:xfrm rot="14452042">
            <a:off x="1507332" y="4661575"/>
            <a:ext cx="1747837"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b="1" dirty="0">
              <a:latin typeface="Arial" panose="020B0604020202020204" pitchFamily="34" charset="0"/>
              <a:ea typeface="+mn-ea"/>
              <a:cs typeface="Arial" panose="020B0604020202020204" pitchFamily="34" charset="0"/>
            </a:endParaRPr>
          </a:p>
        </p:txBody>
      </p:sp>
      <p:sp>
        <p:nvSpPr>
          <p:cNvPr id="194576"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هو</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94577"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dirty="0">
                <a:solidFill>
                  <a:schemeClr val="bg1"/>
                </a:solidFill>
                <a:latin typeface="Arial" panose="020B0604020202020204" pitchFamily="34" charset="0"/>
                <a:ea typeface="+mn-ea"/>
                <a:cs typeface="Arial" panose="020B0604020202020204" pitchFamily="34" charset="0"/>
              </a:rPr>
              <a:t>هو</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94578"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ar-JO" sz="4000" b="1" dirty="0">
                <a:solidFill>
                  <a:schemeClr val="bg1"/>
                </a:solidFill>
                <a:latin typeface="Arial" panose="020B0604020202020204" pitchFamily="34" charset="0"/>
                <a:ea typeface="+mn-ea"/>
                <a:cs typeface="Arial" panose="020B0604020202020204" pitchFamily="34" charset="0"/>
              </a:rPr>
              <a:t>الإبن</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94579" name="AutoShape 19"/>
          <p:cNvSpPr>
            <a:spLocks noChangeArrowheads="1"/>
          </p:cNvSpPr>
          <p:nvPr/>
        </p:nvSpPr>
        <p:spPr bwMode="auto">
          <a:xfrm>
            <a:off x="3624263" y="1055568"/>
            <a:ext cx="2016125" cy="733663"/>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b="1" dirty="0">
              <a:latin typeface="Arial" panose="020B0604020202020204" pitchFamily="34" charset="0"/>
              <a:ea typeface="+mn-ea"/>
              <a:cs typeface="Arial" panose="020B0604020202020204" pitchFamily="34" charset="0"/>
            </a:endParaRPr>
          </a:p>
        </p:txBody>
      </p:sp>
      <p:grpSp>
        <p:nvGrpSpPr>
          <p:cNvPr id="4" name="Group 20"/>
          <p:cNvGrpSpPr>
            <a:grpSpLocks/>
          </p:cNvGrpSpPr>
          <p:nvPr/>
        </p:nvGrpSpPr>
        <p:grpSpPr bwMode="auto">
          <a:xfrm>
            <a:off x="3629025" y="2862263"/>
            <a:ext cx="1981200" cy="1752600"/>
            <a:chOff x="2286" y="1803"/>
            <a:chExt cx="1248" cy="1104"/>
          </a:xfrm>
        </p:grpSpPr>
        <p:sp>
          <p:nvSpPr>
            <p:cNvPr id="19458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194582"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الله</a:t>
              </a:r>
              <a:endParaRPr lang="en-US" sz="4000" b="1" dirty="0">
                <a:solidFill>
                  <a:schemeClr val="bg1"/>
                </a:solidFill>
                <a:latin typeface="Arial" panose="020B0604020202020204" pitchFamily="34" charset="0"/>
                <a:ea typeface="+mn-ea"/>
                <a:cs typeface="Arial" panose="020B0604020202020204" pitchFamily="34" charset="0"/>
              </a:endParaRPr>
            </a:p>
          </p:txBody>
        </p:sp>
      </p:grpSp>
      <p:sp>
        <p:nvSpPr>
          <p:cNvPr id="194583"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ar-JO" sz="4000" b="1" dirty="0">
                <a:solidFill>
                  <a:schemeClr val="bg1"/>
                </a:solidFill>
                <a:latin typeface="Arial" panose="020B0604020202020204" pitchFamily="34" charset="0"/>
                <a:ea typeface="+mn-ea"/>
                <a:cs typeface="Arial" panose="020B0604020202020204" pitchFamily="34" charset="0"/>
              </a:rPr>
              <a:t>الآب</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94584"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defRPr/>
            </a:pPr>
            <a:r>
              <a:rPr lang="ar-JO" sz="4000" b="1" dirty="0">
                <a:solidFill>
                  <a:schemeClr val="bg1"/>
                </a:solidFill>
                <a:latin typeface="Arial" panose="020B0604020202020204" pitchFamily="34" charset="0"/>
                <a:ea typeface="+mn-ea"/>
                <a:cs typeface="Arial" panose="020B0604020202020204" pitchFamily="34" charset="0"/>
              </a:rPr>
              <a:t>الروح</a:t>
            </a:r>
            <a:endParaRPr lang="en-US" sz="4000" b="1" dirty="0">
              <a:solidFill>
                <a:schemeClr val="bg1"/>
              </a:solidFill>
              <a:latin typeface="Arial" panose="020B0604020202020204" pitchFamily="34" charset="0"/>
              <a:ea typeface="+mn-ea"/>
              <a:cs typeface="Arial" panose="020B0604020202020204" pitchFamily="34" charset="0"/>
            </a:endParaRPr>
          </a:p>
        </p:txBody>
      </p:sp>
      <p:sp>
        <p:nvSpPr>
          <p:cNvPr id="194585"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94586"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94587"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algn="ctr"/>
            <a:r>
              <a:rPr lang="ar-JO" b="1" kern="10" dirty="0">
                <a:ln w="9525">
                  <a:solidFill>
                    <a:srgbClr val="000000"/>
                  </a:solidFill>
                  <a:round/>
                  <a:headEnd/>
                  <a:tailEnd/>
                </a:ln>
                <a:solidFill>
                  <a:schemeClr val="bg1"/>
                </a:solidFill>
                <a:latin typeface="Times New Roman"/>
                <a:ea typeface="Times New Roman"/>
                <a:cs typeface="Times New Roman"/>
              </a:rPr>
              <a:t>ليس</a:t>
            </a:r>
            <a:endParaRPr lang="en-US" b="1" kern="10" dirty="0">
              <a:ln w="9525">
                <a:solidFill>
                  <a:srgbClr val="000000"/>
                </a:solidFill>
                <a:round/>
                <a:headEnd/>
                <a:tailEnd/>
              </a:ln>
              <a:solidFill>
                <a:schemeClr val="bg1"/>
              </a:solidFill>
              <a:latin typeface="Times New Roman"/>
              <a:ea typeface="Times New Roman"/>
              <a:cs typeface="Times New Roman"/>
            </a:endParaRPr>
          </a:p>
        </p:txBody>
      </p:sp>
      <p:sp>
        <p:nvSpPr>
          <p:cNvPr id="194588" name="Text Box 28"/>
          <p:cNvSpPr txBox="1">
            <a:spLocks noChangeArrowheads="1"/>
          </p:cNvSpPr>
          <p:nvPr/>
        </p:nvSpPr>
        <p:spPr bwMode="auto">
          <a:xfrm>
            <a:off x="0" y="6553200"/>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1400" b="1" dirty="0">
                <a:solidFill>
                  <a:schemeClr val="bg1"/>
                </a:solidFill>
                <a:latin typeface="Arial" panose="020B0604020202020204" pitchFamily="34" charset="0"/>
                <a:ea typeface="+mn-ea"/>
                <a:cs typeface="Arial" panose="020B0604020202020204" pitchFamily="34" charset="0"/>
              </a:rPr>
              <a:t>واين هاوس ، مخططات اللاهوت والعقيدة المسيحية ، 45</a:t>
            </a:r>
            <a:endParaRPr lang="en-US" sz="1400" b="1" dirty="0">
              <a:solidFill>
                <a:schemeClr val="bg1"/>
              </a:solidFill>
              <a:latin typeface="Arial" panose="020B0604020202020204" pitchFamily="34" charset="0"/>
              <a:ea typeface="+mn-ea"/>
              <a:cs typeface="Arial" panose="020B0604020202020204" pitchFamily="34" charset="0"/>
            </a:endParaRPr>
          </a:p>
        </p:txBody>
      </p:sp>
      <p:sp>
        <p:nvSpPr>
          <p:cNvPr id="218134" name="Title 28"/>
          <p:cNvSpPr>
            <a:spLocks noGrp="1"/>
          </p:cNvSpPr>
          <p:nvPr>
            <p:ph type="title" idx="4294967295"/>
          </p:nvPr>
        </p:nvSpPr>
        <p:spPr>
          <a:xfrm>
            <a:off x="163911" y="140813"/>
            <a:ext cx="8229600" cy="769441"/>
          </a:xfr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eaLnBrk="1" hangingPunct="1"/>
            <a:r>
              <a:rPr lang="ar-JO" kern="1200" dirty="0">
                <a:solidFill>
                  <a:schemeClr val="bg1"/>
                </a:solidFill>
                <a:ea typeface="+mn-ea"/>
                <a:cs typeface="Arial" panose="020B0604020202020204" pitchFamily="34" charset="0"/>
              </a:rPr>
              <a:t>الثالوث</a:t>
            </a:r>
            <a:endParaRPr lang="en-US" kern="1200" dirty="0">
              <a:solidFill>
                <a:schemeClr val="bg1"/>
              </a:solidFill>
              <a:ea typeface="+mn-ea"/>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fade">
                                      <p:cBhvr>
                                        <p:cTn id="7" dur="2000"/>
                                        <p:tgtEl>
                                          <p:spTgt spid="194588"/>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83"/>
                                        </p:tgtEl>
                                        <p:attrNameLst>
                                          <p:attrName>style.visibility</p:attrName>
                                        </p:attrNameLst>
                                      </p:cBhvr>
                                      <p:to>
                                        <p:strVal val="visible"/>
                                      </p:to>
                                    </p:set>
                                    <p:animEffect transition="in" filter="fade">
                                      <p:cBhvr>
                                        <p:cTn id="18" dur="2000"/>
                                        <p:tgtEl>
                                          <p:spTgt spid="194583"/>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4579"/>
                                        </p:tgtEl>
                                        <p:attrNameLst>
                                          <p:attrName>style.visibility</p:attrName>
                                        </p:attrNameLst>
                                      </p:cBhvr>
                                      <p:to>
                                        <p:strVal val="visible"/>
                                      </p:to>
                                    </p:set>
                                    <p:animEffect transition="in" filter="fade">
                                      <p:cBhvr>
                                        <p:cTn id="22" dur="2000"/>
                                        <p:tgtEl>
                                          <p:spTgt spid="194579"/>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94574"/>
                                        </p:tgtEl>
                                        <p:attrNameLst>
                                          <p:attrName>style.visibility</p:attrName>
                                        </p:attrNameLst>
                                      </p:cBhvr>
                                      <p:to>
                                        <p:strVal val="visible"/>
                                      </p:to>
                                    </p:set>
                                    <p:animEffect transition="in" filter="fade">
                                      <p:cBhvr>
                                        <p:cTn id="26" dur="2000"/>
                                        <p:tgtEl>
                                          <p:spTgt spid="19457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4572"/>
                                        </p:tgtEl>
                                        <p:attrNameLst>
                                          <p:attrName>style.visibility</p:attrName>
                                        </p:attrNameLst>
                                      </p:cBhvr>
                                      <p:to>
                                        <p:strVal val="visible"/>
                                      </p:to>
                                    </p:set>
                                    <p:animEffect transition="in" filter="wipe(up)">
                                      <p:cBhvr>
                                        <p:cTn id="29" dur="500"/>
                                        <p:tgtEl>
                                          <p:spTgt spid="1945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4578"/>
                                        </p:tgtEl>
                                        <p:attrNameLst>
                                          <p:attrName>style.visibility</p:attrName>
                                        </p:attrNameLst>
                                      </p:cBhvr>
                                      <p:to>
                                        <p:strVal val="visible"/>
                                      </p:to>
                                    </p:set>
                                    <p:animEffect transition="in" filter="fade">
                                      <p:cBhvr>
                                        <p:cTn id="34" dur="2000"/>
                                        <p:tgtEl>
                                          <p:spTgt spid="194578"/>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4575"/>
                                        </p:tgtEl>
                                        <p:attrNameLst>
                                          <p:attrName>style.visibility</p:attrName>
                                        </p:attrNameLst>
                                      </p:cBhvr>
                                      <p:to>
                                        <p:strVal val="visible"/>
                                      </p:to>
                                    </p:set>
                                    <p:animEffect transition="in" filter="fade">
                                      <p:cBhvr>
                                        <p:cTn id="38" dur="2000"/>
                                        <p:tgtEl>
                                          <p:spTgt spid="194575"/>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94577"/>
                                        </p:tgtEl>
                                        <p:attrNameLst>
                                          <p:attrName>style.visibility</p:attrName>
                                        </p:attrNameLst>
                                      </p:cBhvr>
                                      <p:to>
                                        <p:strVal val="visible"/>
                                      </p:to>
                                    </p:set>
                                    <p:animEffect transition="in" filter="fade">
                                      <p:cBhvr>
                                        <p:cTn id="42" dur="2000"/>
                                        <p:tgtEl>
                                          <p:spTgt spid="19457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4571"/>
                                        </p:tgtEl>
                                        <p:attrNameLst>
                                          <p:attrName>style.visibility</p:attrName>
                                        </p:attrNameLst>
                                      </p:cBhvr>
                                      <p:to>
                                        <p:strVal val="visible"/>
                                      </p:to>
                                    </p:set>
                                    <p:animEffect transition="in" filter="wipe(left)">
                                      <p:cBhvr>
                                        <p:cTn id="45" dur="500"/>
                                        <p:tgtEl>
                                          <p:spTgt spid="1945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4584"/>
                                        </p:tgtEl>
                                        <p:attrNameLst>
                                          <p:attrName>style.visibility</p:attrName>
                                        </p:attrNameLst>
                                      </p:cBhvr>
                                      <p:to>
                                        <p:strVal val="visible"/>
                                      </p:to>
                                    </p:set>
                                    <p:animEffect transition="in" filter="fade">
                                      <p:cBhvr>
                                        <p:cTn id="50" dur="2000"/>
                                        <p:tgtEl>
                                          <p:spTgt spid="194584"/>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94573"/>
                                        </p:tgtEl>
                                        <p:attrNameLst>
                                          <p:attrName>style.visibility</p:attrName>
                                        </p:attrNameLst>
                                      </p:cBhvr>
                                      <p:to>
                                        <p:strVal val="visible"/>
                                      </p:to>
                                    </p:set>
                                    <p:animEffect transition="in" filter="fade">
                                      <p:cBhvr>
                                        <p:cTn id="54" dur="2000"/>
                                        <p:tgtEl>
                                          <p:spTgt spid="194573"/>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94576"/>
                                        </p:tgtEl>
                                        <p:attrNameLst>
                                          <p:attrName>style.visibility</p:attrName>
                                        </p:attrNameLst>
                                      </p:cBhvr>
                                      <p:to>
                                        <p:strVal val="visible"/>
                                      </p:to>
                                    </p:set>
                                    <p:animEffect transition="in" filter="fade">
                                      <p:cBhvr>
                                        <p:cTn id="58" dur="2000"/>
                                        <p:tgtEl>
                                          <p:spTgt spid="19457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94570"/>
                                        </p:tgtEl>
                                        <p:attrNameLst>
                                          <p:attrName>style.visibility</p:attrName>
                                        </p:attrNameLst>
                                      </p:cBhvr>
                                      <p:to>
                                        <p:strVal val="visible"/>
                                      </p:to>
                                    </p:set>
                                    <p:animEffect transition="in" filter="wipe(right)">
                                      <p:cBhvr>
                                        <p:cTn id="61" dur="500"/>
                                        <p:tgtEl>
                                          <p:spTgt spid="1945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4585"/>
                                        </p:tgtEl>
                                        <p:attrNameLst>
                                          <p:attrName>style.visibility</p:attrName>
                                        </p:attrNameLst>
                                      </p:cBhvr>
                                      <p:to>
                                        <p:strVal val="visible"/>
                                      </p:to>
                                    </p:set>
                                    <p:animEffect transition="in" filter="fade">
                                      <p:cBhvr>
                                        <p:cTn id="66" dur="2000"/>
                                        <p:tgtEl>
                                          <p:spTgt spid="194585"/>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94587"/>
                                        </p:tgtEl>
                                        <p:attrNameLst>
                                          <p:attrName>style.visibility</p:attrName>
                                        </p:attrNameLst>
                                      </p:cBhvr>
                                      <p:to>
                                        <p:strVal val="visible"/>
                                      </p:to>
                                    </p:set>
                                    <p:animEffect transition="in" filter="fade">
                                      <p:cBhvr>
                                        <p:cTn id="70" dur="2000"/>
                                        <p:tgtEl>
                                          <p:spTgt spid="194587"/>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94586"/>
                                        </p:tgtEl>
                                        <p:attrNameLst>
                                          <p:attrName>style.visibility</p:attrName>
                                        </p:attrNameLst>
                                      </p:cBhvr>
                                      <p:to>
                                        <p:strVal val="visible"/>
                                      </p:to>
                                    </p:set>
                                    <p:animEffect transition="in" filter="fade">
                                      <p:cBhvr>
                                        <p:cTn id="74" dur="2000"/>
                                        <p:tgtEl>
                                          <p:spTgt spid="19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1" grpId="0" animBg="1"/>
      <p:bldP spid="194572" grpId="0" animBg="1"/>
      <p:bldP spid="194573" grpId="0" animBg="1"/>
      <p:bldP spid="194574" grpId="0"/>
      <p:bldP spid="194575" grpId="0" animBg="1"/>
      <p:bldP spid="194576" grpId="0"/>
      <p:bldP spid="194577" grpId="0"/>
      <p:bldP spid="194578" grpId="0"/>
      <p:bldP spid="194579" grpId="0" animBg="1"/>
      <p:bldP spid="194583" grpId="0"/>
      <p:bldP spid="194584" grpId="0"/>
      <p:bldP spid="194585" grpId="0" animBg="1"/>
      <p:bldP spid="194586" grpId="0" animBg="1"/>
      <p:bldP spid="1945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0" name="Rectangle 56"/>
          <p:cNvSpPr>
            <a:spLocks noChangeArrowheads="1"/>
          </p:cNvSpPr>
          <p:nvPr/>
        </p:nvSpPr>
        <p:spPr bwMode="auto">
          <a:xfrm>
            <a:off x="533400" y="3352800"/>
            <a:ext cx="8305800" cy="35052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6198" name="Group 54"/>
          <p:cNvGraphicFramePr>
            <a:graphicFrameLocks noGrp="1"/>
          </p:cNvGraphicFramePr>
          <p:nvPr/>
        </p:nvGraphicFramePr>
        <p:xfrm>
          <a:off x="609600" y="3429000"/>
          <a:ext cx="8077200" cy="3276601"/>
        </p:xfrm>
        <a:graphic>
          <a:graphicData uri="http://schemas.openxmlformats.org/drawingml/2006/table">
            <a:tbl>
              <a:tblPr/>
              <a:tblGrid>
                <a:gridCol w="3944938">
                  <a:extLst>
                    <a:ext uri="{9D8B030D-6E8A-4147-A177-3AD203B41FA5}">
                      <a16:colId xmlns:a16="http://schemas.microsoft.com/office/drawing/2014/main" val="20000"/>
                    </a:ext>
                  </a:extLst>
                </a:gridCol>
                <a:gridCol w="4132262">
                  <a:extLst>
                    <a:ext uri="{9D8B030D-6E8A-4147-A177-3AD203B41FA5}">
                      <a16:colId xmlns:a16="http://schemas.microsoft.com/office/drawing/2014/main" val="20001"/>
                    </a:ext>
                  </a:extLst>
                </a:gridCol>
              </a:tblGrid>
              <a:tr h="603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900" b="1" i="0" u="none" strike="noStrike" cap="none" normalizeH="0" baseline="0" dirty="0">
                          <a:ln>
                            <a:noFill/>
                          </a:ln>
                          <a:solidFill>
                            <a:srgbClr val="FFFFFF"/>
                          </a:solidFill>
                          <a:effectLst/>
                          <a:latin typeface="Geneva" charset="0"/>
                          <a:ea typeface="ＭＳ Ｐゴシック" charset="0"/>
                          <a:cs typeface="Times New Roman" charset="0"/>
                        </a:rPr>
                        <a:t>مبادئ تخص إسرائيل</a:t>
                      </a:r>
                      <a:endParaRPr kumimoji="0" lang="en-US" altLang="zh-CN" sz="3200" b="1" i="0" u="none" strike="noStrike" cap="none" normalizeH="0" baseline="0" dirty="0">
                        <a:ln>
                          <a:noFill/>
                        </a:ln>
                        <a:solidFill>
                          <a:schemeClr val="tx1"/>
                        </a:solidFill>
                        <a:effectLst/>
                        <a:latin typeface="Arial" panose="020B0604020202020204" pitchFamily="34"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JO" altLang="zh-CN" sz="2900" b="1" i="0" u="none" strike="noStrike" cap="none" normalizeH="0" baseline="0" dirty="0">
                          <a:ln>
                            <a:noFill/>
                          </a:ln>
                          <a:solidFill>
                            <a:srgbClr val="FFFFFF"/>
                          </a:solidFill>
                          <a:effectLst/>
                          <a:latin typeface="Geneva" charset="0"/>
                          <a:ea typeface="ＭＳ Ｐゴシック" charset="0"/>
                          <a:cs typeface="Times New Roman" charset="0"/>
                        </a:rPr>
                        <a:t>التوازي المعاصر</a:t>
                      </a:r>
                      <a:endParaRPr kumimoji="0" lang="en-US" altLang="zh-CN" sz="3200" b="1" i="0" u="none" strike="noStrike" cap="none" normalizeH="0" baseline="0" dirty="0">
                        <a:ln>
                          <a:noFill/>
                        </a:ln>
                        <a:solidFill>
                          <a:schemeClr val="tx1"/>
                        </a:solidFill>
                        <a:effectLst/>
                        <a:latin typeface="Arial" panose="020B0604020202020204" pitchFamily="34" charset="0"/>
                        <a:ea typeface="Times New Roman" charset="0"/>
                        <a:cs typeface="Times New Roman"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92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0180" name="Text Box 57"/>
          <p:cNvSpPr txBox="1">
            <a:spLocks noChangeArrowheads="1"/>
          </p:cNvSpPr>
          <p:nvPr/>
        </p:nvSpPr>
        <p:spPr bwMode="auto">
          <a:xfrm>
            <a:off x="8458200" y="138113"/>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panose="020B0604020202020204" pitchFamily="34" charset="0"/>
                <a:cs typeface="Arial" panose="020B0604020202020204" pitchFamily="34" charset="0"/>
              </a:rPr>
              <a:t>159</a:t>
            </a:r>
            <a:endParaRPr lang="en-US" b="1" dirty="0">
              <a:latin typeface="Arial" panose="020B0604020202020204" pitchFamily="34" charset="0"/>
              <a:cs typeface="Arial" panose="020B0604020202020204" pitchFamily="34" charset="0"/>
            </a:endParaRPr>
          </a:p>
        </p:txBody>
      </p:sp>
      <p:pic>
        <p:nvPicPr>
          <p:cNvPr id="6202" name="Picture 58" descr="shiv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08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Rot="1" noChangeArrowheads="1"/>
          </p:cNvSpPr>
          <p:nvPr>
            <p:ph type="title"/>
          </p:nvPr>
        </p:nvSpPr>
        <p:spPr>
          <a:xfrm>
            <a:off x="1143000" y="609600"/>
            <a:ext cx="8229600" cy="1143000"/>
          </a:xfrm>
        </p:spPr>
        <p:txBody>
          <a:bodyPr/>
          <a:lstStyle/>
          <a:p>
            <a:pPr eaLnBrk="1" hangingPunct="1">
              <a:defRPr/>
            </a:pPr>
            <a:r>
              <a:rPr lang="ar-JO" sz="4000" dirty="0">
                <a:latin typeface="Arial" panose="020B0604020202020204" pitchFamily="34" charset="0"/>
                <a:ea typeface="ＭＳ Ｐゴシック" charset="0"/>
                <a:cs typeface="Arial" panose="020B0604020202020204" pitchFamily="34" charset="0"/>
              </a:rPr>
              <a:t>كيف نطبق تفرد إسرائيل على الكنيسة؟</a:t>
            </a:r>
            <a:endParaRPr lang="en-US" sz="4000" dirty="0">
              <a:latin typeface="Arial" panose="020B0604020202020204" pitchFamily="34" charset="0"/>
              <a:ea typeface="ＭＳ Ｐゴシック" charset="0"/>
              <a:cs typeface="Arial" panose="020B0604020202020204" pitchFamily="34" charset="0"/>
            </a:endParaRPr>
          </a:p>
        </p:txBody>
      </p:sp>
      <p:sp>
        <p:nvSpPr>
          <p:cNvPr id="6199" name="Text Box 55"/>
          <p:cNvSpPr txBox="1">
            <a:spLocks noChangeArrowheads="1"/>
          </p:cNvSpPr>
          <p:nvPr/>
        </p:nvSpPr>
        <p:spPr bwMode="auto">
          <a:xfrm>
            <a:off x="0" y="1979613"/>
            <a:ext cx="9144000" cy="830997"/>
          </a:xfrm>
          <a:prstGeom prst="rect">
            <a:avLst/>
          </a:prstGeom>
          <a:gradFill rotWithShape="1">
            <a:gsLst>
              <a:gs pos="0">
                <a:srgbClr val="440903"/>
              </a:gs>
              <a:gs pos="50000">
                <a:srgbClr val="EC210C"/>
              </a:gs>
              <a:gs pos="100000">
                <a:srgbClr val="440903"/>
              </a:gs>
            </a:gsLst>
            <a:lin ang="5400000" scaled="1"/>
          </a:gradFill>
          <a:ln w="9525">
            <a:noFill/>
            <a:miter lim="800000"/>
            <a:headEnd/>
            <a:tailEnd/>
          </a:ln>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zh-CN" b="1" dirty="0">
                <a:effectLst>
                  <a:outerShdw blurRad="38100" dist="38100" dir="2700000" algn="tl">
                    <a:srgbClr val="000000"/>
                  </a:outerShdw>
                </a:effectLst>
                <a:latin typeface="Arial" panose="020B0604020202020204" pitchFamily="34" charset="0"/>
                <a:cs typeface="Arial" panose="020B0604020202020204" pitchFamily="34" charset="0"/>
              </a:rPr>
              <a:t>ما هي المبادئ المتعلقة بكيفية تعامل إسرائيل مع الديانات الوثنية في الشرق الأدنى القديم التي يجب على الكنيسة اليوم اتباعها أيضًا فيما يتعلق بالأديان الأخرى؟</a:t>
            </a: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220184" name="Picture 59" descr="XXJ124">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2840038"/>
            <a:ext cx="12192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99"/>
                                        </p:tgtEl>
                                        <p:attrNameLst>
                                          <p:attrName>style.visibility</p:attrName>
                                        </p:attrNameLst>
                                      </p:cBhvr>
                                      <p:to>
                                        <p:strVal val="visible"/>
                                      </p:to>
                                    </p:set>
                                    <p:anim calcmode="lin" valueType="num">
                                      <p:cBhvr>
                                        <p:cTn id="7" dur="1000" fill="hold"/>
                                        <p:tgtEl>
                                          <p:spTgt spid="6199"/>
                                        </p:tgtEl>
                                        <p:attrNameLst>
                                          <p:attrName>ppt_w</p:attrName>
                                        </p:attrNameLst>
                                      </p:cBhvr>
                                      <p:tavLst>
                                        <p:tav tm="0">
                                          <p:val>
                                            <p:fltVal val="0"/>
                                          </p:val>
                                        </p:tav>
                                        <p:tav tm="100000">
                                          <p:val>
                                            <p:strVal val="#ppt_w"/>
                                          </p:val>
                                        </p:tav>
                                      </p:tavLst>
                                    </p:anim>
                                    <p:anim calcmode="lin" valueType="num">
                                      <p:cBhvr>
                                        <p:cTn id="8" dur="1000" fill="hold"/>
                                        <p:tgtEl>
                                          <p:spTgt spid="6199"/>
                                        </p:tgtEl>
                                        <p:attrNameLst>
                                          <p:attrName>ppt_h</p:attrName>
                                        </p:attrNameLst>
                                      </p:cBhvr>
                                      <p:tavLst>
                                        <p:tav tm="0">
                                          <p:val>
                                            <p:fltVal val="0"/>
                                          </p:val>
                                        </p:tav>
                                        <p:tav tm="100000">
                                          <p:val>
                                            <p:strVal val="#ppt_h"/>
                                          </p:val>
                                        </p:tav>
                                      </p:tavLst>
                                    </p:anim>
                                    <p:anim calcmode="lin" valueType="num">
                                      <p:cBhvr>
                                        <p:cTn id="9" dur="1000" fill="hold"/>
                                        <p:tgtEl>
                                          <p:spTgt spid="61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198"/>
                                        </p:tgtEl>
                                        <p:attrNameLst>
                                          <p:attrName>style.visibility</p:attrName>
                                        </p:attrNameLst>
                                      </p:cBhvr>
                                      <p:to>
                                        <p:strVal val="visible"/>
                                      </p:to>
                                    </p:set>
                                    <p:animEffect transition="in" filter="checkerboard(across)">
                                      <p:cBhvr>
                                        <p:cTn id="15" dur="500"/>
                                        <p:tgtEl>
                                          <p:spTgt spid="619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200"/>
                                        </p:tgtEl>
                                        <p:attrNameLst>
                                          <p:attrName>style.visibility</p:attrName>
                                        </p:attrNameLst>
                                      </p:cBhvr>
                                      <p:to>
                                        <p:strVal val="visible"/>
                                      </p:to>
                                    </p:set>
                                    <p:animEffect transition="in" filter="checkerboard(across)">
                                      <p:cBhvr>
                                        <p:cTn id="18" dur="500"/>
                                        <p:tgtEl>
                                          <p:spTgt spid="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0" grpId="0" animBg="1"/>
      <p:bldP spid="619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9144000" y="1417638"/>
            <a:ext cx="2678113" cy="2522537"/>
          </a:xfrm>
        </p:spPr>
        <p:txBody>
          <a:bodyPr/>
          <a:lstStyle/>
          <a:p>
            <a:pPr algn="r"/>
            <a:r>
              <a:rPr lang="en-US" dirty="0">
                <a:ea typeface="ＭＳ Ｐゴシック" charset="0"/>
              </a:rPr>
              <a:t>Black</a:t>
            </a: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SA" sz="2400" dirty="0">
                <a:solidFill>
                  <a:srgbClr val="FFFFFF"/>
                </a:solidFill>
                <a:ea typeface="ＭＳ Ｐゴシック" charset="0"/>
              </a:rPr>
              <a:t>نقدية في العهد القديم وصف المساق</a:t>
            </a:r>
            <a:r>
              <a:rPr lang="en-US" sz="2400" dirty="0">
                <a:solidFill>
                  <a:srgbClr val="FFFFFF"/>
                </a:solidFill>
                <a:ea typeface="ＭＳ Ｐゴシック" charset="0"/>
              </a:rPr>
              <a:t>  •  BibleStudyDownloads.org</a:t>
            </a:r>
            <a:endParaRPr lang="en-US" sz="10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العرض التقديمي مجاناً</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5523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mtn&amp;lake"/>
          <p:cNvPicPr>
            <a:picLocks noChangeAspect="1" noChangeArrowheads="1"/>
          </p:cNvPicPr>
          <p:nvPr/>
        </p:nvPicPr>
        <p:blipFill>
          <a:blip r:embed="rId2" cstate="print">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Grp="1" noChangeArrowheads="1"/>
          </p:cNvSpPr>
          <p:nvPr>
            <p:ph type="title"/>
          </p:nvPr>
        </p:nvSpPr>
        <p:spPr>
          <a:xfrm>
            <a:off x="228600" y="0"/>
            <a:ext cx="7583488" cy="685800"/>
          </a:xfrm>
        </p:spPr>
        <p:txBody>
          <a:bodyPr/>
          <a:lstStyle/>
          <a:p>
            <a:pPr eaLnBrk="1" hangingPunct="1">
              <a:defRPr/>
            </a:pPr>
            <a:r>
              <a:rPr lang="ar-JO" dirty="0"/>
              <a:t>رومية 1: 20</a:t>
            </a:r>
            <a:endParaRPr lang="en-US" dirty="0"/>
          </a:p>
        </p:txBody>
      </p:sp>
      <p:sp>
        <p:nvSpPr>
          <p:cNvPr id="88069" name="Text Box 5"/>
          <p:cNvSpPr txBox="1">
            <a:spLocks noChangeArrowheads="1"/>
          </p:cNvSpPr>
          <p:nvPr/>
        </p:nvSpPr>
        <p:spPr bwMode="auto">
          <a:xfrm>
            <a:off x="457200" y="625475"/>
            <a:ext cx="3810000" cy="769441"/>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4400" b="1" dirty="0">
                <a:effectLst>
                  <a:glow rad="190500">
                    <a:schemeClr val="bg1"/>
                  </a:glow>
                </a:effectLst>
                <a:latin typeface="Arial" panose="020B0604020202020204" pitchFamily="34" charset="0"/>
                <a:ea typeface="ヒラギノ角ゴ Pro W3" charset="0"/>
              </a:rPr>
              <a:t>شخص غير محدود</a:t>
            </a:r>
            <a:endParaRPr lang="en-US" sz="4400" b="1" dirty="0">
              <a:effectLst>
                <a:glow rad="190500">
                  <a:schemeClr val="bg1"/>
                </a:glow>
              </a:effectLst>
              <a:latin typeface="Arial" panose="020B0604020202020204" pitchFamily="34" charset="0"/>
              <a:ea typeface="ヒラギノ角ゴ Pro W3" charset="0"/>
            </a:endParaRPr>
          </a:p>
        </p:txBody>
      </p:sp>
      <p:sp>
        <p:nvSpPr>
          <p:cNvPr id="88070" name="Text Box 6"/>
          <p:cNvSpPr txBox="1">
            <a:spLocks noChangeArrowheads="1"/>
          </p:cNvSpPr>
          <p:nvPr/>
        </p:nvSpPr>
        <p:spPr bwMode="auto">
          <a:xfrm>
            <a:off x="4343400" y="625475"/>
            <a:ext cx="4800600" cy="769441"/>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4400" b="1" dirty="0">
                <a:effectLst>
                  <a:glow rad="190500">
                    <a:schemeClr val="bg1"/>
                  </a:glow>
                </a:effectLst>
                <a:latin typeface="Arial" panose="020B0604020202020204" pitchFamily="34" charset="0"/>
                <a:ea typeface="ヒラギノ角ゴ Pro W3" charset="0"/>
              </a:rPr>
              <a:t>شخص خارق للطبيعة</a:t>
            </a:r>
            <a:endParaRPr lang="en-US" sz="4400" b="1" dirty="0">
              <a:effectLst>
                <a:glow rad="190500">
                  <a:schemeClr val="bg1"/>
                </a:glow>
              </a:effectLst>
              <a:latin typeface="Arial" panose="020B0604020202020204" pitchFamily="34" charset="0"/>
              <a:ea typeface="ヒラギノ角ゴ Pro W3" charset="0"/>
            </a:endParaRPr>
          </a:p>
        </p:txBody>
      </p:sp>
      <p:sp>
        <p:nvSpPr>
          <p:cNvPr id="88078" name="Rectangle 14"/>
          <p:cNvSpPr>
            <a:spLocks noChangeArrowheads="1"/>
          </p:cNvSpPr>
          <p:nvPr/>
        </p:nvSpPr>
        <p:spPr bwMode="auto">
          <a:xfrm>
            <a:off x="107950" y="2057400"/>
            <a:ext cx="9010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SzPct val="95000"/>
              <a:buFont typeface="Monotype Sorts" charset="0"/>
              <a:buNone/>
              <a:defRPr/>
            </a:pPr>
            <a:r>
              <a:rPr lang="ar-JO" sz="3600" b="1" dirty="0">
                <a:solidFill>
                  <a:srgbClr val="FFFFFF"/>
                </a:solidFill>
                <a:effectLst>
                  <a:glow rad="228600">
                    <a:schemeClr val="bg1">
                      <a:alpha val="92000"/>
                    </a:schemeClr>
                  </a:glow>
                  <a:outerShdw blurRad="63500" dist="63500" dir="2700000" algn="tl" rotWithShape="0">
                    <a:srgbClr val="000000"/>
                  </a:outerShdw>
                </a:effectLst>
                <a:latin typeface="Trebuchet MS" charset="0"/>
                <a:ea typeface="ヒラギノ角ゴ Pro W3" charset="0"/>
                <a:cs typeface="ヒラギノ角ゴ Pro W3" charset="0"/>
              </a:rPr>
              <a:t>لأن أموره غير المنظورة ترى منذ خلق العالم مدركة بالمصنوعات قدرته السرمدية و لاهوته حتى إنهم بلا عذر</a:t>
            </a:r>
            <a:endParaRPr lang="en-US" sz="3600" b="1" dirty="0">
              <a:solidFill>
                <a:srgbClr val="FFFFFF"/>
              </a:solidFill>
              <a:effectLst>
                <a:glow rad="228600">
                  <a:schemeClr val="bg1">
                    <a:alpha val="92000"/>
                  </a:schemeClr>
                </a:glow>
                <a:outerShdw blurRad="63500" dist="63500" dir="2700000" algn="tl" rotWithShape="0">
                  <a:srgbClr val="000000"/>
                </a:outerShdw>
              </a:effectLst>
              <a:latin typeface="Trebuchet MS" charset="0"/>
              <a:ea typeface="ヒラギノ角ゴ Pro W3" charset="0"/>
              <a:cs typeface="ヒラギノ角ゴ Pro W3" charset="0"/>
            </a:endParaRPr>
          </a:p>
        </p:txBody>
      </p:sp>
      <p:grpSp>
        <p:nvGrpSpPr>
          <p:cNvPr id="2" name="Group 7"/>
          <p:cNvGrpSpPr>
            <a:grpSpLocks/>
          </p:cNvGrpSpPr>
          <p:nvPr/>
        </p:nvGrpSpPr>
        <p:grpSpPr bwMode="auto">
          <a:xfrm flipH="1">
            <a:off x="2643173" y="1916113"/>
            <a:ext cx="1285882" cy="1370011"/>
            <a:chOff x="1008" y="1104"/>
            <a:chExt cx="2208" cy="1344"/>
          </a:xfrm>
        </p:grpSpPr>
        <p:sp>
          <p:nvSpPr>
            <p:cNvPr id="88072" name="Oval 8"/>
            <p:cNvSpPr>
              <a:spLocks noChangeArrowheads="1"/>
            </p:cNvSpPr>
            <p:nvPr/>
          </p:nvSpPr>
          <p:spPr bwMode="auto">
            <a:xfrm>
              <a:off x="100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20" name="Line 9"/>
            <p:cNvSpPr>
              <a:spLocks noChangeShapeType="1"/>
            </p:cNvSpPr>
            <p:nvPr/>
          </p:nvSpPr>
          <p:spPr bwMode="auto">
            <a:xfrm flipV="1">
              <a:off x="2064" y="1104"/>
              <a:ext cx="528" cy="72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0"/>
          <p:cNvGrpSpPr>
            <a:grpSpLocks/>
          </p:cNvGrpSpPr>
          <p:nvPr/>
        </p:nvGrpSpPr>
        <p:grpSpPr bwMode="auto">
          <a:xfrm>
            <a:off x="4286248" y="1992313"/>
            <a:ext cx="2571768" cy="1222373"/>
            <a:chOff x="3648" y="1104"/>
            <a:chExt cx="2208" cy="1344"/>
          </a:xfrm>
        </p:grpSpPr>
        <p:sp>
          <p:nvSpPr>
            <p:cNvPr id="88075" name="Oval 11"/>
            <p:cNvSpPr>
              <a:spLocks noChangeArrowheads="1"/>
            </p:cNvSpPr>
            <p:nvPr/>
          </p:nvSpPr>
          <p:spPr bwMode="auto">
            <a:xfrm>
              <a:off x="364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18" name="Line 12"/>
            <p:cNvSpPr>
              <a:spLocks noChangeShapeType="1"/>
            </p:cNvSpPr>
            <p:nvPr/>
          </p:nvSpPr>
          <p:spPr bwMode="auto">
            <a:xfrm flipH="1" flipV="1">
              <a:off x="4848" y="1104"/>
              <a:ext cx="528" cy="768"/>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1016" name="Text Box 13"/>
          <p:cNvSpPr txBox="1">
            <a:spLocks noChangeArrowheads="1"/>
          </p:cNvSpPr>
          <p:nvPr/>
        </p:nvSpPr>
        <p:spPr bwMode="auto">
          <a:xfrm>
            <a:off x="8382000" y="76200"/>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solidFill>
                  <a:srgbClr val="000000"/>
                </a:solidFill>
                <a:latin typeface="Arial" panose="020B0604020202020204" pitchFamily="34" charset="0"/>
                <a:ea typeface="ヒラギノ角ゴ Pro W3" charset="0"/>
                <a:cs typeface="ヒラギノ角ゴ Pro W3" charset="0"/>
              </a:rPr>
              <a:t>161</a:t>
            </a:r>
            <a:endParaRPr lang="en-US" b="1" dirty="0">
              <a:solidFill>
                <a:srgbClr val="000000"/>
              </a:solidFill>
              <a:latin typeface="Arial" panose="020B0604020202020204" pitchFamily="34" charset="0"/>
              <a:ea typeface="ヒラギノ角ゴ Pro W3" charset="0"/>
              <a:cs typeface="ヒラギノ角ゴ Pro W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80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533400" y="304800"/>
            <a:ext cx="8153400" cy="1524000"/>
          </a:xfrm>
        </p:spPr>
        <p:txBody>
          <a:bodyPr/>
          <a:lstStyle/>
          <a:p>
            <a:pPr eaLnBrk="1" hangingPunct="1">
              <a:defRPr/>
            </a:pPr>
            <a:r>
              <a:rPr lang="ar-JO" sz="4800" dirty="0">
                <a:latin typeface="Arial" panose="020B0604020202020204" pitchFamily="34" charset="0"/>
                <a:ea typeface="Times New Roman" charset="0"/>
              </a:rPr>
              <a:t>معرفة الله فطرية (قبل الإرساليات)</a:t>
            </a:r>
            <a:endParaRPr lang="en-US" dirty="0">
              <a:latin typeface="Arial" panose="020B0604020202020204" pitchFamily="34" charset="0"/>
              <a:ea typeface="Arial" charset="0"/>
              <a:cs typeface="Arial" panose="020B0604020202020204" pitchFamily="34" charset="0"/>
            </a:endParaRPr>
          </a:p>
        </p:txBody>
      </p:sp>
      <p:sp>
        <p:nvSpPr>
          <p:cNvPr id="29700" name="Text Box 4"/>
          <p:cNvSpPr txBox="1">
            <a:spLocks noChangeArrowheads="1"/>
          </p:cNvSpPr>
          <p:nvPr/>
        </p:nvSpPr>
        <p:spPr bwMode="auto">
          <a:xfrm>
            <a:off x="6461125" y="3657600"/>
            <a:ext cx="2682875" cy="1200329"/>
          </a:xfrm>
          <a:prstGeom prst="rect">
            <a:avLst/>
          </a:prstGeom>
          <a:noFill/>
          <a:ln w="9525">
            <a:noFill/>
            <a:miter lim="800000"/>
            <a:headEnd/>
            <a:tailEnd/>
          </a:ln>
          <a:effec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b="1" dirty="0">
                <a:effectLst>
                  <a:outerShdw blurRad="38100" dist="38100" dir="2700000" algn="tl">
                    <a:srgbClr val="000000"/>
                  </a:outerShdw>
                </a:effectLst>
                <a:latin typeface="Arial" panose="020B0604020202020204" pitchFamily="34" charset="0"/>
                <a:cs typeface="Arial" panose="020B0604020202020204" pitchFamily="34" charset="0"/>
              </a:rPr>
              <a:t>فيلسوف من تاو</a:t>
            </a:r>
          </a:p>
          <a:p>
            <a:pPr algn="ctr">
              <a:defRPr/>
            </a:pPr>
            <a:r>
              <a:rPr lang="ar-JO" b="1" dirty="0">
                <a:effectLst>
                  <a:outerShdw blurRad="38100" dist="38100" dir="2700000" algn="tl">
                    <a:srgbClr val="000000"/>
                  </a:outerShdw>
                </a:effectLst>
                <a:latin typeface="Arial" panose="020B0604020202020204" pitchFamily="34" charset="0"/>
                <a:cs typeface="Arial" panose="020B0604020202020204" pitchFamily="34" charset="0"/>
              </a:rPr>
              <a:t>لاوتزو الصينية </a:t>
            </a:r>
          </a:p>
          <a:p>
            <a:pPr algn="ctr">
              <a:defRPr/>
            </a:pPr>
            <a:r>
              <a:rPr lang="ar-JO" b="1" dirty="0">
                <a:effectLst>
                  <a:outerShdw blurRad="38100" dist="38100" dir="2700000" algn="tl">
                    <a:srgbClr val="000000"/>
                  </a:outerShdw>
                </a:effectLst>
                <a:latin typeface="Arial" panose="020B0604020202020204" pitchFamily="34" charset="0"/>
                <a:cs typeface="Arial" panose="020B0604020202020204" pitchFamily="34" charset="0"/>
              </a:rPr>
              <a:t>القرن السادس قبل الميلاد</a:t>
            </a: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9701" name="Text Box 5"/>
          <p:cNvSpPr txBox="1">
            <a:spLocks noChangeArrowheads="1"/>
          </p:cNvSpPr>
          <p:nvPr/>
        </p:nvSpPr>
        <p:spPr bwMode="auto">
          <a:xfrm>
            <a:off x="34925" y="5859463"/>
            <a:ext cx="9037638" cy="954087"/>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sz="2800" b="1" dirty="0">
                <a:effectLst>
                  <a:outerShdw blurRad="38100" dist="38100" dir="2700000" algn="tl">
                    <a:srgbClr val="000000"/>
                  </a:outerShdw>
                </a:effectLst>
                <a:latin typeface="Arial" panose="020B0604020202020204" pitchFamily="34" charset="0"/>
                <a:cs typeface="Arial" panose="020B0604020202020204" pitchFamily="34" charset="0"/>
              </a:rPr>
              <a:t>من الواضح أنه لم يحصل على هذا المفهوم من سفر التكوين حيث وصل الكتاب المقدس إلى الصين بعد قرون</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9702" name="Text Box 6" descr="Fish fossil"/>
          <p:cNvSpPr txBox="1">
            <a:spLocks noChangeArrowheads="1"/>
          </p:cNvSpPr>
          <p:nvPr/>
        </p:nvSpPr>
        <p:spPr bwMode="auto">
          <a:xfrm>
            <a:off x="381000" y="2209800"/>
            <a:ext cx="5883275" cy="2062103"/>
          </a:xfrm>
          <a:prstGeom prst="rect">
            <a:avLst/>
          </a:prstGeom>
          <a:blipFill dpi="0" rotWithShape="0">
            <a:blip r:embed="rId3" cstate="print"/>
            <a:srcRect/>
            <a:tile tx="0" ty="0" sx="100000" sy="100000" flip="none" algn="tl"/>
          </a:blipFill>
          <a:ln w="9525">
            <a:no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ja-JP" sz="3200" b="1" dirty="0">
                <a:solidFill>
                  <a:schemeClr val="bg2"/>
                </a:solidFill>
                <a:latin typeface="Arial" panose="020B0604020202020204" pitchFamily="34" charset="0"/>
                <a:cs typeface="Arial" panose="020B0604020202020204" pitchFamily="34" charset="0"/>
              </a:rPr>
              <a:t>قبل الوقت وطوال الوقت كان هناك كائن قائم بذاته أبدي غير محدود كامل كلي الوجود ... خارج هذا الكائن قبل البداية لم يكن هناك شيء.</a:t>
            </a:r>
            <a:endParaRPr lang="en-US" sz="3200" b="1" dirty="0">
              <a:solidFill>
                <a:schemeClr val="bg2"/>
              </a:solidFill>
              <a:latin typeface="Arial" panose="020B0604020202020204" pitchFamily="34" charset="0"/>
              <a:cs typeface="Arial" panose="020B0604020202020204" pitchFamily="34" charset="0"/>
            </a:endParaRPr>
          </a:p>
        </p:txBody>
      </p:sp>
      <p:sp>
        <p:nvSpPr>
          <p:cNvPr id="172037" name="Text Box 8"/>
          <p:cNvSpPr txBox="1">
            <a:spLocks noChangeArrowheads="1"/>
          </p:cNvSpPr>
          <p:nvPr/>
        </p:nvSpPr>
        <p:spPr bwMode="auto">
          <a:xfrm>
            <a:off x="8458200" y="138113"/>
            <a:ext cx="699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dirty="0">
                <a:latin typeface="Arial" panose="020B0604020202020204" pitchFamily="34" charset="0"/>
                <a:cs typeface="Arial" panose="020B0604020202020204" pitchFamily="34" charset="0"/>
              </a:rPr>
              <a:t>161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edge">
                                      <p:cBhvr>
                                        <p:cTn id="7" dur="20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dissolve">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dissolve">
                                      <p:cBhvr>
                                        <p:cTn id="1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P spid="297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04800"/>
            <a:ext cx="8839200" cy="1143000"/>
          </a:xfrm>
          <a:effectLst>
            <a:outerShdw blurRad="63500" dist="85194" dir="20006097" algn="ctr" rotWithShape="0">
              <a:schemeClr val="bg2">
                <a:alpha val="75000"/>
              </a:schemeClr>
            </a:outerShdw>
          </a:effectLst>
        </p:spPr>
        <p:txBody>
          <a:bodyPr/>
          <a:lstStyle/>
          <a:p>
            <a:pPr algn="ctr">
              <a:defRPr/>
            </a:pPr>
            <a:r>
              <a:rPr lang="ar-JO"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التوحيد اليوناني</a:t>
            </a:r>
            <a:endParaRPr lang="en-US"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159748" name="Text Box 6"/>
          <p:cNvSpPr txBox="1">
            <a:spLocks noChangeArrowheads="1"/>
          </p:cNvSpPr>
          <p:nvPr/>
        </p:nvSpPr>
        <p:spPr bwMode="auto">
          <a:xfrm>
            <a:off x="8458200" y="138113"/>
            <a:ext cx="704039" cy="461665"/>
          </a:xfrm>
          <a:prstGeom prst="rect">
            <a:avLst/>
          </a:prstGeom>
          <a:noFill/>
          <a:ln w="9525">
            <a:noFill/>
            <a:miter lim="800000"/>
            <a:headEnd/>
            <a:tailEnd/>
          </a:ln>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ar-JO" b="1" dirty="0">
                <a:solidFill>
                  <a:schemeClr val="bg2"/>
                </a:solidFill>
                <a:effectLst>
                  <a:outerShdw blurRad="38100" dist="38100" dir="2700000" algn="tl">
                    <a:srgbClr val="FFFFFF"/>
                  </a:outerShdw>
                </a:effectLst>
                <a:latin typeface="Arial" panose="020B0604020202020204" pitchFamily="34" charset="0"/>
                <a:cs typeface="Arial" panose="020B0604020202020204" pitchFamily="34" charset="0"/>
              </a:rPr>
              <a:t>161</a:t>
            </a:r>
            <a:endParaRPr lang="en-US" b="1" dirty="0">
              <a:solidFill>
                <a:schemeClr val="bg2"/>
              </a:solidFill>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5" name="Rectangle 4"/>
          <p:cNvSpPr txBox="1">
            <a:spLocks noChangeArrowheads="1"/>
          </p:cNvSpPr>
          <p:nvPr/>
        </p:nvSpPr>
        <p:spPr bwMode="auto">
          <a:xfrm>
            <a:off x="533400" y="1752600"/>
            <a:ext cx="8305800" cy="4038600"/>
          </a:xfrm>
          <a:prstGeom prst="rect">
            <a:avLst/>
          </a:prstGeom>
          <a:noFill/>
          <a:ln w="9525">
            <a:noFill/>
            <a:miter lim="800000"/>
            <a:headEnd/>
            <a:tailEnd/>
          </a:ln>
          <a:effectLst>
            <a:outerShdw blurRad="63500" dist="25399" dir="8100000" algn="ctr" rotWithShape="0">
              <a:srgbClr val="000000">
                <a:alpha val="75000"/>
              </a:srgbClr>
            </a:outerShdw>
          </a:effectLst>
        </p:spPr>
        <p:txBody>
          <a:bodyPr anchor="ct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lnSpc>
                <a:spcPct val="90000"/>
              </a:lnSpc>
              <a:spcBef>
                <a:spcPct val="20000"/>
              </a:spcBef>
              <a:buSzPct val="80000"/>
              <a:defRPr/>
            </a:pPr>
            <a:r>
              <a:rPr lang="ar-JO" sz="4000" b="1" dirty="0">
                <a:effectLst>
                  <a:outerShdw blurRad="38100" dist="38100" dir="2700000" algn="tl">
                    <a:srgbClr val="000000"/>
                  </a:outerShdw>
                </a:effectLst>
                <a:latin typeface="Arial" panose="020B0604020202020204" pitchFamily="34" charset="0"/>
                <a:cs typeface="Arial" panose="020B0604020202020204" pitchFamily="34" charset="0"/>
              </a:rPr>
              <a:t>في البداية ظهر الفراغ ثم الأرض القادمة</a:t>
            </a:r>
          </a:p>
          <a:p>
            <a:pPr algn="ctr">
              <a:lnSpc>
                <a:spcPct val="90000"/>
              </a:lnSpc>
              <a:spcBef>
                <a:spcPct val="20000"/>
              </a:spcBef>
              <a:buSzPct val="80000"/>
              <a:defRPr/>
            </a:pPr>
            <a:r>
              <a:rPr lang="ar-JO" sz="4000" b="1" dirty="0">
                <a:effectLst>
                  <a:outerShdw blurRad="38100" dist="38100" dir="2700000" algn="tl">
                    <a:srgbClr val="000000"/>
                  </a:outerShdw>
                </a:effectLst>
                <a:latin typeface="Arial" panose="020B0604020202020204" pitchFamily="34" charset="0"/>
                <a:cs typeface="Arial" panose="020B0604020202020204" pitchFamily="34" charset="0"/>
              </a:rPr>
              <a:t>من الفراغ جاء الظلام ومن الليل جاء النور والنهار</a:t>
            </a:r>
            <a:endParaRPr lang="en-US" sz="40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609600"/>
          </a:xfrm>
        </p:spPr>
        <p:txBody>
          <a:bodyPr/>
          <a:lstStyle/>
          <a:p>
            <a:pPr eaLnBrk="1" hangingPunct="1">
              <a:defRPr/>
            </a:pPr>
            <a:r>
              <a:rPr lang="ar-JO" b="1" dirty="0">
                <a:latin typeface="Arial" panose="020B0604020202020204" pitchFamily="34" charset="0"/>
                <a:ea typeface="ヒラギノ角ゴ Pro W3" charset="0"/>
                <a:cs typeface="Arial" panose="020B0604020202020204" pitchFamily="34" charset="0"/>
              </a:rPr>
              <a:t>خطوة أعلى</a:t>
            </a:r>
            <a:endParaRPr lang="en-US" b="1" dirty="0">
              <a:latin typeface="Arial" panose="020B0604020202020204" pitchFamily="34" charset="0"/>
              <a:ea typeface="ヒラギノ角ゴ Pro W3" charset="0"/>
              <a:cs typeface="Arial" panose="020B0604020202020204" pitchFamily="34" charset="0"/>
            </a:endParaRPr>
          </a:p>
        </p:txBody>
      </p:sp>
      <p:sp>
        <p:nvSpPr>
          <p:cNvPr id="44036" name="Text Box 4"/>
          <p:cNvSpPr txBox="1">
            <a:spLocks noChangeArrowheads="1"/>
          </p:cNvSpPr>
          <p:nvPr/>
        </p:nvSpPr>
        <p:spPr bwMode="auto">
          <a:xfrm>
            <a:off x="152400" y="1977802"/>
            <a:ext cx="9007475" cy="3539430"/>
          </a:xfrm>
          <a:prstGeom prst="rect">
            <a:avLst/>
          </a:prstGeom>
          <a:noFill/>
          <a:ln w="9525">
            <a:noFill/>
            <a:miter lim="800000"/>
            <a:headEnd/>
            <a:tailEnd/>
          </a:ln>
          <a:effectLst/>
        </p:spPr>
        <p:txBody>
          <a:bodyPr anchor="ct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ja-JP" sz="3200" b="1" dirty="0">
                <a:effectLst>
                  <a:outerShdw blurRad="38100" dist="38100" dir="2700000" algn="tl">
                    <a:srgbClr val="000000"/>
                  </a:outerShdw>
                </a:effectLst>
                <a:latin typeface="Arial" panose="020B0604020202020204" pitchFamily="34" charset="0"/>
                <a:ea typeface="ヒラギノ角ゴ Pro W3" charset="0"/>
                <a:cs typeface="ヒラギノ角ゴ Pro W3" charset="0"/>
              </a:rPr>
              <a:t>نسب هوميروس وهسيود إلى الآلهة كل الأشياء المخزية والمستحقة اللوم بين البشر كالسرقة والزنا والخداع المتبادل... ولكن هناك إله واحد أعظم بين الآلهة والبشر، هو مثل البشر لا في الشكل ولا في ما يعتقد .... إنه يرى ككل و يفكر ككل و يسمع ككل ... دائمًا يظل في نفس الحالة ولا يتغير على الإطلاق ... ولكن بعيدًا عن الكدح فهو يحكم كل شيء بعقله.</a:t>
            </a:r>
          </a:p>
          <a:p>
            <a:pPr algn="ctr">
              <a:defRPr/>
            </a:pPr>
            <a:r>
              <a:rPr lang="ar-JO" altLang="ja-JP" sz="3200" b="1" dirty="0">
                <a:effectLst>
                  <a:outerShdw blurRad="38100" dist="38100" dir="2700000" algn="tl">
                    <a:srgbClr val="000000"/>
                  </a:outerShdw>
                </a:effectLst>
                <a:latin typeface="Arial" panose="020B0604020202020204" pitchFamily="34" charset="0"/>
                <a:ea typeface="ヒラギノ角ゴ Pro W3" charset="0"/>
                <a:cs typeface="ヒラギノ角ゴ Pro W3" charset="0"/>
              </a:rPr>
              <a:t>سينوفانيس، القرن السادس قبل الميلاد</a:t>
            </a:r>
          </a:p>
        </p:txBody>
      </p:sp>
      <p:sp>
        <p:nvSpPr>
          <p:cNvPr id="176131" name="Text Box 5"/>
          <p:cNvSpPr txBox="1">
            <a:spLocks noChangeArrowheads="1"/>
          </p:cNvSpPr>
          <p:nvPr/>
        </p:nvSpPr>
        <p:spPr bwMode="auto">
          <a:xfrm>
            <a:off x="8458200" y="138113"/>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latin typeface="Arial" panose="020B0604020202020204" pitchFamily="34" charset="0"/>
                <a:ea typeface="ヒラギノ角ゴ Pro W3" charset="0"/>
                <a:cs typeface="ヒラギノ角ゴ Pro W3" charset="0"/>
              </a:rPr>
              <a:t>161</a:t>
            </a:r>
            <a:endParaRPr lang="en-US" b="1" dirty="0">
              <a:latin typeface="Arial" panose="020B0604020202020204" pitchFamily="34" charset="0"/>
              <a:ea typeface="ヒラギノ角ゴ Pro W3" charset="0"/>
              <a:cs typeface="ヒラギノ角ゴ Pro W3"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9"/>
          <p:cNvSpPr>
            <a:spLocks noChangeArrowheads="1"/>
          </p:cNvSpPr>
          <p:nvPr/>
        </p:nvSpPr>
        <p:spPr bwMode="auto">
          <a:xfrm>
            <a:off x="-108520" y="-99392"/>
            <a:ext cx="9252520" cy="6957392"/>
          </a:xfrm>
          <a:prstGeom prst="rect">
            <a:avLst/>
          </a:prstGeom>
          <a:solidFill>
            <a:schemeClr val="bg2">
              <a:lumMod val="75000"/>
            </a:schemeClr>
          </a:solidFill>
          <a:ln w="9525">
            <a:noFill/>
            <a:round/>
            <a:headEnd/>
            <a:tailEnd/>
          </a:ln>
        </p:spPr>
        <p:txBody>
          <a:bodyPr/>
          <a:lstStyle/>
          <a:p>
            <a:pPr>
              <a:defRPr/>
            </a:pPr>
            <a:endParaRPr lang="en-US" sz="1600" b="1" dirty="0">
              <a:latin typeface="Arial" panose="020B0604020202020204" pitchFamily="34" charset="0"/>
              <a:ea typeface="Arial" charset="0"/>
              <a:cs typeface="Arial" panose="020B0604020202020204" pitchFamily="34" charset="0"/>
            </a:endParaRPr>
          </a:p>
        </p:txBody>
      </p:sp>
      <p:sp>
        <p:nvSpPr>
          <p:cNvPr id="178178" name="Rectangle 8"/>
          <p:cNvSpPr>
            <a:spLocks noChangeArrowheads="1"/>
          </p:cNvSpPr>
          <p:nvPr/>
        </p:nvSpPr>
        <p:spPr bwMode="auto">
          <a:xfrm>
            <a:off x="0" y="1066800"/>
            <a:ext cx="3429000" cy="5486400"/>
          </a:xfrm>
          <a:prstGeom prst="rect">
            <a:avLst/>
          </a:prstGeom>
          <a:solidFill>
            <a:schemeClr val="bg2"/>
          </a:solidFill>
          <a:ln w="9525">
            <a:solidFill>
              <a:schemeClr val="tx1"/>
            </a:solidFill>
            <a:miter lim="800000"/>
            <a:headEnd/>
            <a:tailEnd/>
          </a:ln>
        </p:spPr>
        <p:txBody>
          <a:bodyPr wrap="none" anchor="ctr"/>
          <a:lstStyle/>
          <a:p>
            <a:endParaRPr lang="en-US" sz="1600" b="1" dirty="0">
              <a:latin typeface="Arial" panose="020B0604020202020204" pitchFamily="34" charset="0"/>
              <a:cs typeface="Arial" panose="020B0604020202020204" pitchFamily="34" charset="0"/>
            </a:endParaRPr>
          </a:p>
        </p:txBody>
      </p:sp>
      <p:sp>
        <p:nvSpPr>
          <p:cNvPr id="46082" name="Rectangle 2"/>
          <p:cNvSpPr>
            <a:spLocks noGrp="1" noChangeArrowheads="1"/>
          </p:cNvSpPr>
          <p:nvPr>
            <p:ph type="title"/>
          </p:nvPr>
        </p:nvSpPr>
        <p:spPr>
          <a:xfrm>
            <a:off x="304800" y="76200"/>
            <a:ext cx="8001000" cy="762000"/>
          </a:xfrm>
        </p:spPr>
        <p:txBody>
          <a:bodyPr/>
          <a:lstStyle/>
          <a:p>
            <a:pPr eaLnBrk="1" hangingPunct="1">
              <a:defRPr/>
            </a:pPr>
            <a:r>
              <a:rPr lang="ar-JO" sz="4000" b="1" dirty="0">
                <a:latin typeface="Arial" panose="020B0604020202020204" pitchFamily="34" charset="0"/>
                <a:cs typeface="Arial" panose="020B0604020202020204" pitchFamily="34" charset="0"/>
              </a:rPr>
              <a:t>تم الخلق من قبل إله صالح</a:t>
            </a:r>
            <a:endParaRPr lang="en-US" sz="4000" b="1" dirty="0">
              <a:latin typeface="Arial" panose="020B0604020202020204" pitchFamily="34" charset="0"/>
              <a:cs typeface="Arial" panose="020B0604020202020204" pitchFamily="34" charset="0"/>
            </a:endParaRPr>
          </a:p>
        </p:txBody>
      </p:sp>
      <p:sp>
        <p:nvSpPr>
          <p:cNvPr id="46084" name="Text Box 4"/>
          <p:cNvSpPr txBox="1">
            <a:spLocks noChangeArrowheads="1"/>
          </p:cNvSpPr>
          <p:nvPr/>
        </p:nvSpPr>
        <p:spPr bwMode="auto">
          <a:xfrm>
            <a:off x="3657600" y="1138238"/>
            <a:ext cx="5410200" cy="452431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ar-JO" altLang="ja-JP" sz="3600" b="1" dirty="0">
                <a:latin typeface="Arial" panose="020B0604020202020204" pitchFamily="34" charset="0"/>
                <a:cs typeface="Arial" panose="020B0604020202020204" pitchFamily="34" charset="0"/>
              </a:rPr>
              <a:t>دعونا إذن نذكر السبب الذي جعل واضع عالم التغيير هذا يؤطره على الإطلاق . لقد كان صالحاً وما هو صالح ليس له جزء من الحسد فيه ؛ لذلك لكونه بدون حسد تمنى أن تكون كل الأشياء مثله قدر الإمكان . هذا مبدأ صالح لأصل عالم التغيير كما سنكتشف من حكمة الرجال</a:t>
            </a:r>
            <a:endParaRPr lang="en-US" sz="3600" b="1" dirty="0">
              <a:latin typeface="Arial" panose="020B0604020202020204" pitchFamily="34" charset="0"/>
              <a:cs typeface="Arial" panose="020B0604020202020204" pitchFamily="34" charset="0"/>
            </a:endParaRPr>
          </a:p>
        </p:txBody>
      </p:sp>
      <p:sp>
        <p:nvSpPr>
          <p:cNvPr id="46085" name="Text Box 5"/>
          <p:cNvSpPr txBox="1">
            <a:spLocks noChangeArrowheads="1"/>
          </p:cNvSpPr>
          <p:nvPr/>
        </p:nvSpPr>
        <p:spPr bwMode="auto">
          <a:xfrm>
            <a:off x="269875" y="6034088"/>
            <a:ext cx="2871299" cy="461665"/>
          </a:xfrm>
          <a:prstGeom prst="rect">
            <a:avLst/>
          </a:prstGeom>
          <a:solidFill>
            <a:schemeClr val="bg2"/>
          </a:solidFill>
          <a:ln w="9525">
            <a:noFill/>
            <a:miter lim="800000"/>
            <a:headEnd/>
            <a:tailEnd/>
          </a:ln>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ar-JO" b="1" dirty="0">
                <a:solidFill>
                  <a:srgbClr val="EBFFF0"/>
                </a:solidFill>
                <a:effectLst>
                  <a:outerShdw blurRad="38100" dist="38100" dir="2700000" algn="tl">
                    <a:srgbClr val="000000"/>
                  </a:outerShdw>
                </a:effectLst>
                <a:latin typeface="Arial" panose="020B0604020202020204" pitchFamily="34" charset="0"/>
                <a:cs typeface="Arial" panose="020B0604020202020204" pitchFamily="34" charset="0"/>
              </a:rPr>
              <a:t>أفلاطون (429-380 ق.م)</a:t>
            </a:r>
            <a:endParaRPr lang="en-US" b="1" dirty="0">
              <a:solidFill>
                <a:srgbClr val="EBFFF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178182" name="Picture 6" descr="Plat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6838" y="1143000"/>
            <a:ext cx="32559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8305800" y="76200"/>
            <a:ext cx="70403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2400" b="1" dirty="0">
                <a:latin typeface="Arial" panose="020B0604020202020204" pitchFamily="34" charset="0"/>
                <a:ea typeface="+mn-ea"/>
                <a:cs typeface="Arial" panose="020B0604020202020204" pitchFamily="34" charset="0"/>
              </a:rPr>
              <a:t>162</a:t>
            </a:r>
            <a:endParaRPr lang="en-US" sz="2400" b="1" dirty="0">
              <a:latin typeface="Arial" panose="020B0604020202020204" pitchFamily="34" charset="0"/>
              <a:ea typeface="+mn-ea"/>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0226" name="Picture 5" descr="Our Sun Logo"/>
          <p:cNvPicPr>
            <a:picLocks noChangeAspect="1" noChangeArrowheads="1"/>
          </p:cNvPicPr>
          <p:nvPr/>
        </p:nvPicPr>
        <p:blipFill>
          <a:blip r:embed="rId2" cstate="screen">
            <a:lum bright="-18000"/>
            <a:extLst>
              <a:ext uri="{28A0092B-C50C-407E-A947-70E740481C1C}">
                <a14:useLocalDpi xmlns:a14="http://schemas.microsoft.com/office/drawing/2010/main" val="0"/>
              </a:ext>
            </a:extLst>
          </a:blip>
          <a:srcRect t="2702" b="8846"/>
          <a:stretch>
            <a:fillRect/>
          </a:stretch>
        </p:blipFill>
        <p:spPr bwMode="auto">
          <a:xfrm>
            <a:off x="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457200" y="492195"/>
            <a:ext cx="8229600" cy="707886"/>
          </a:xfrm>
          <a:noFill/>
          <a:ln w="9525">
            <a:noFill/>
            <a:miter lim="800000"/>
            <a:headEnd/>
            <a:tailEnd/>
          </a:ln>
          <a:effectLst>
            <a:outerShdw blurRad="63500" dist="38099" dir="2700000" algn="ctr" rotWithShape="0">
              <a:schemeClr val="tx1">
                <a:alpha val="74998"/>
              </a:schemeClr>
            </a:outerShdw>
          </a:effectLst>
        </p:spPr>
        <p:txBody>
          <a:bodyPr>
            <a:spAutoFit/>
          </a:bodyPr>
          <a:lstStyle/>
          <a:p>
            <a:r>
              <a:rPr lang="ar-JO" sz="4000" kern="1200" dirty="0">
                <a:solidFill>
                  <a:schemeClr val="bg1"/>
                </a:solidFill>
                <a:effectLst>
                  <a:glow rad="101600">
                    <a:schemeClr val="tx1">
                      <a:alpha val="75000"/>
                    </a:schemeClr>
                  </a:glow>
                </a:effectLst>
                <a:ea typeface="+mn-ea"/>
                <a:cs typeface="Arial" panose="020B0604020202020204" pitchFamily="34" charset="0"/>
              </a:rPr>
              <a:t>الإلحاد موجود فقط للحمقى</a:t>
            </a:r>
            <a:endParaRPr lang="en-US" sz="4000" kern="1200" dirty="0">
              <a:solidFill>
                <a:schemeClr val="bg1"/>
              </a:solidFill>
              <a:effectLst>
                <a:glow rad="101600">
                  <a:schemeClr val="tx1">
                    <a:alpha val="75000"/>
                  </a:schemeClr>
                </a:glow>
              </a:effectLst>
              <a:ea typeface="+mn-ea"/>
              <a:cs typeface="Arial" panose="020B0604020202020204" pitchFamily="34" charset="0"/>
            </a:endParaRPr>
          </a:p>
        </p:txBody>
      </p:sp>
      <p:sp>
        <p:nvSpPr>
          <p:cNvPr id="16390" name="Text Box 6"/>
          <p:cNvSpPr txBox="1">
            <a:spLocks noChangeArrowheads="1"/>
          </p:cNvSpPr>
          <p:nvPr/>
        </p:nvSpPr>
        <p:spPr bwMode="auto">
          <a:xfrm>
            <a:off x="611560" y="2780928"/>
            <a:ext cx="7704856" cy="1938992"/>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defRPr/>
            </a:pPr>
            <a:r>
              <a:rPr lang="ar-JO" sz="4000" b="1" dirty="0">
                <a:solidFill>
                  <a:schemeClr val="bg1"/>
                </a:solidFill>
                <a:effectLst>
                  <a:glow rad="101600">
                    <a:schemeClr val="tx1">
                      <a:alpha val="75000"/>
                    </a:schemeClr>
                  </a:glow>
                </a:effectLst>
                <a:latin typeface="Arial" panose="020B0604020202020204" pitchFamily="34" charset="0"/>
                <a:ea typeface="+mn-ea"/>
                <a:cs typeface="Arial" panose="020B0604020202020204" pitchFamily="34" charset="0"/>
              </a:rPr>
              <a:t>قال الجاهل في قلبه ليس إله فسدوا و رجسوا بأفعالهم ليس من يعمل صلاحاً</a:t>
            </a:r>
          </a:p>
          <a:p>
            <a:pPr algn="ctr">
              <a:defRPr/>
            </a:pPr>
            <a:r>
              <a:rPr lang="ar-JO" sz="4000" b="1" dirty="0">
                <a:solidFill>
                  <a:schemeClr val="bg1"/>
                </a:solidFill>
                <a:effectLst>
                  <a:glow rad="101600">
                    <a:schemeClr val="tx1">
                      <a:alpha val="75000"/>
                    </a:schemeClr>
                  </a:glow>
                </a:effectLst>
                <a:latin typeface="Arial" panose="020B0604020202020204" pitchFamily="34" charset="0"/>
                <a:ea typeface="+mn-ea"/>
                <a:cs typeface="Arial" panose="020B0604020202020204" pitchFamily="34" charset="0"/>
              </a:rPr>
              <a:t>(مز 14: 1)</a:t>
            </a:r>
            <a:endParaRPr lang="en-US" sz="4000" b="1" dirty="0">
              <a:solidFill>
                <a:schemeClr val="bg1"/>
              </a:solidFill>
              <a:effectLst>
                <a:glow rad="101600">
                  <a:schemeClr val="tx1">
                    <a:alpha val="75000"/>
                  </a:schemeClr>
                </a:glow>
              </a:effectLst>
              <a:latin typeface="Arial" panose="020B0604020202020204" pitchFamily="34" charset="0"/>
              <a:ea typeface="+mn-ea"/>
              <a:cs typeface="Arial" panose="020B0604020202020204" pitchFamily="34" charset="0"/>
            </a:endParaRPr>
          </a:p>
        </p:txBody>
      </p:sp>
      <p:sp>
        <p:nvSpPr>
          <p:cNvPr id="180229" name="Text Box 7"/>
          <p:cNvSpPr txBox="1">
            <a:spLocks noChangeArrowheads="1"/>
          </p:cNvSpPr>
          <p:nvPr/>
        </p:nvSpPr>
        <p:spPr bwMode="auto">
          <a:xfrm>
            <a:off x="83058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ar-JO" b="1" dirty="0">
                <a:solidFill>
                  <a:schemeClr val="bg1"/>
                </a:solidFill>
                <a:latin typeface="Arial" panose="020B0604020202020204" pitchFamily="34" charset="0"/>
                <a:cs typeface="Arial" panose="020B0604020202020204" pitchFamily="34" charset="0"/>
              </a:rPr>
              <a:t>162</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Rose">
  <a:themeElements>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fontScheme name="Ros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Rose 2">
        <a:dk1>
          <a:srgbClr val="000000"/>
        </a:dk1>
        <a:lt1>
          <a:srgbClr val="F6C93A"/>
        </a:lt1>
        <a:dk2>
          <a:srgbClr val="000000"/>
        </a:dk2>
        <a:lt2>
          <a:srgbClr val="003366"/>
        </a:lt2>
        <a:accent1>
          <a:srgbClr val="3366CC"/>
        </a:accent1>
        <a:accent2>
          <a:srgbClr val="00B000"/>
        </a:accent2>
        <a:accent3>
          <a:srgbClr val="FAE1AE"/>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Rose 3">
        <a:dk1>
          <a:srgbClr val="000000"/>
        </a:dk1>
        <a:lt1>
          <a:srgbClr val="F6C93A"/>
        </a:lt1>
        <a:dk2>
          <a:srgbClr val="000000"/>
        </a:dk2>
        <a:lt2>
          <a:srgbClr val="969696"/>
        </a:lt2>
        <a:accent1>
          <a:srgbClr val="FBDF53"/>
        </a:accent1>
        <a:accent2>
          <a:srgbClr val="FF9966"/>
        </a:accent2>
        <a:accent3>
          <a:srgbClr val="FAE1AE"/>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upernova">
  <a:themeElements>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fontScheme name="Supernova">
      <a:majorFont>
        <a:latin typeface="Times New Roman"/>
        <a:ea typeface="ヒラギノ角ゴ Pro W3"/>
        <a:cs typeface="ヒラギノ角ゴ Pro W3"/>
      </a:majorFont>
      <a:minorFont>
        <a:latin typeface="Times New Roman"/>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upernova 2">
        <a:dk1>
          <a:srgbClr val="000000"/>
        </a:dk1>
        <a:lt1>
          <a:srgbClr val="ACB88F"/>
        </a:lt1>
        <a:dk2>
          <a:srgbClr val="000000"/>
        </a:dk2>
        <a:lt2>
          <a:srgbClr val="3E3E5C"/>
        </a:lt2>
        <a:accent1>
          <a:srgbClr val="60597B"/>
        </a:accent1>
        <a:accent2>
          <a:srgbClr val="6666FF"/>
        </a:accent2>
        <a:accent3>
          <a:srgbClr val="D2D8C6"/>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ube">
  <a:themeElements>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fontScheme name="Tub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Tube 1">
        <a:dk1>
          <a:srgbClr val="5C1F00"/>
        </a:dk1>
        <a:lt1>
          <a:srgbClr val="FFC118"/>
        </a:lt1>
        <a:dk2>
          <a:srgbClr val="C1080A"/>
        </a:dk2>
        <a:lt2>
          <a:srgbClr val="FFC118"/>
        </a:lt2>
        <a:accent1>
          <a:srgbClr val="800000"/>
        </a:accent1>
        <a:accent2>
          <a:srgbClr val="BE7960"/>
        </a:accent2>
        <a:accent3>
          <a:srgbClr val="DDAAAA"/>
        </a:accent3>
        <a:accent4>
          <a:srgbClr val="DAA413"/>
        </a:accent4>
        <a:accent5>
          <a:srgbClr val="C0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spDef>
    <a:ln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ns">
  <a:themeElements>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fontScheme name="Lens">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ns 2">
        <a:dk1>
          <a:srgbClr val="777777"/>
        </a:dk1>
        <a:lt1>
          <a:srgbClr val="FFFFFF"/>
        </a:lt1>
        <a:dk2>
          <a:srgbClr val="787749"/>
        </a:dk2>
        <a:lt2>
          <a:srgbClr val="FFFFFF"/>
        </a:lt2>
        <a:accent1>
          <a:srgbClr val="909082"/>
        </a:accent1>
        <a:accent2>
          <a:srgbClr val="809EA8"/>
        </a:accent2>
        <a:accent3>
          <a:srgbClr val="BEBDB1"/>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ond">
  <a:themeElements>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Pon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2004:Templates:Presentations:Designs:Tube</Template>
  <TotalTime>5311</TotalTime>
  <Words>1516</Words>
  <Application>Microsoft Macintosh PowerPoint</Application>
  <PresentationFormat>On-screen Show (4:3)</PresentationFormat>
  <Paragraphs>290</Paragraphs>
  <Slides>36</Slides>
  <Notes>24</Notes>
  <HiddenSlides>0</HiddenSlides>
  <MMClips>0</MMClips>
  <ScaleCrop>false</ScaleCrop>
  <HeadingPairs>
    <vt:vector size="8" baseType="variant">
      <vt:variant>
        <vt:lpstr>Fonts Used</vt:lpstr>
      </vt:variant>
      <vt:variant>
        <vt:i4>11</vt:i4>
      </vt:variant>
      <vt:variant>
        <vt:lpstr>Theme</vt:lpstr>
      </vt:variant>
      <vt:variant>
        <vt:i4>15</vt:i4>
      </vt:variant>
      <vt:variant>
        <vt:lpstr>Embedded OLE Servers</vt:lpstr>
      </vt:variant>
      <vt:variant>
        <vt:i4>2</vt:i4>
      </vt:variant>
      <vt:variant>
        <vt:lpstr>Slide Titles</vt:lpstr>
      </vt:variant>
      <vt:variant>
        <vt:i4>36</vt:i4>
      </vt:variant>
    </vt:vector>
  </HeadingPairs>
  <TitlesOfParts>
    <vt:vector size="64" baseType="lpstr">
      <vt:lpstr>ＭＳ Ｐゴシック</vt:lpstr>
      <vt:lpstr>Times</vt:lpstr>
      <vt:lpstr>Arial</vt:lpstr>
      <vt:lpstr>Garamond</vt:lpstr>
      <vt:lpstr>Geneva</vt:lpstr>
      <vt:lpstr>Monotype Sorts</vt:lpstr>
      <vt:lpstr>Tahoma</vt:lpstr>
      <vt:lpstr>Times New Roman</vt:lpstr>
      <vt:lpstr>Trebuchet MS</vt:lpstr>
      <vt:lpstr>Verdana</vt:lpstr>
      <vt:lpstr>Wingdings</vt:lpstr>
      <vt:lpstr>Stream</vt:lpstr>
      <vt:lpstr>Slit</vt:lpstr>
      <vt:lpstr>1_Default Design</vt:lpstr>
      <vt:lpstr>Default Design</vt:lpstr>
      <vt:lpstr>Crumple</vt:lpstr>
      <vt:lpstr>Droplet</vt:lpstr>
      <vt:lpstr>Lens</vt:lpstr>
      <vt:lpstr>Northern Lights</vt:lpstr>
      <vt:lpstr>Pond</vt:lpstr>
      <vt:lpstr>Rose</vt:lpstr>
      <vt:lpstr>Supernova</vt:lpstr>
      <vt:lpstr>Tube</vt:lpstr>
      <vt:lpstr>1_Droplet</vt:lpstr>
      <vt:lpstr>2_Default Design</vt:lpstr>
      <vt:lpstr>3_Default Design</vt:lpstr>
      <vt:lpstr>Document</vt:lpstr>
      <vt:lpstr>Picture</vt:lpstr>
      <vt:lpstr>التوحيد</vt:lpstr>
      <vt:lpstr>تعدد الأديان</vt:lpstr>
      <vt:lpstr>خلق عالمي من قبل إله واحد</vt:lpstr>
      <vt:lpstr>رومية 1: 20</vt:lpstr>
      <vt:lpstr>معرفة الله فطرية (قبل الإرساليات)</vt:lpstr>
      <vt:lpstr>التوحيد اليوناني</vt:lpstr>
      <vt:lpstr>خطوة أعلى</vt:lpstr>
      <vt:lpstr>تم الخلق من قبل إله صالح</vt:lpstr>
      <vt:lpstr>الإلحاد موجود فقط للحمقى</vt:lpstr>
      <vt:lpstr>الكاتب التطوري الأول</vt:lpstr>
      <vt:lpstr>الآلهة السامية المؤثرة</vt:lpstr>
      <vt:lpstr>الآلهة السامية المؤثرة</vt:lpstr>
      <vt:lpstr>الآلهة الوثنية</vt:lpstr>
      <vt:lpstr>كيفية الإختلاف</vt:lpstr>
      <vt:lpstr>تؤثر نظرة المرء إلى الله على نظرته في الذبائح والأخلاق والإرسالية</vt:lpstr>
      <vt:lpstr>تؤثر نظرة المرء إلى الله على نظرته في الذبائح والأخلاق والإرسالية</vt:lpstr>
      <vt:lpstr>السماع اليهودي</vt:lpstr>
      <vt:lpstr>الإعلان الإسلامي اليومي</vt:lpstr>
      <vt:lpstr>تلخيص المسيحية</vt:lpstr>
      <vt:lpstr>دعونا نقارن الكتاب المقدس مع الكتابات المقدسة لديانات أخرى</vt:lpstr>
      <vt:lpstr>القرآن بحسب إدوارد جيبون</vt:lpstr>
      <vt:lpstr>القرآن بحسب إدوارد جيبون</vt:lpstr>
      <vt:lpstr>كيف بدأ القرآن؟</vt:lpstr>
      <vt:lpstr>ليس كل توحيد متشابه</vt:lpstr>
      <vt:lpstr>الثالوث</vt:lpstr>
      <vt:lpstr>متى 3: 16-17</vt:lpstr>
      <vt:lpstr>متى 28: 19</vt:lpstr>
      <vt:lpstr>1 كورنثوس 12: 4-6</vt:lpstr>
      <vt:lpstr>2 كورنثوس 13: 14</vt:lpstr>
      <vt:lpstr>1 بطرس 1: 2</vt:lpstr>
      <vt:lpstr>يهوذا 20-21</vt:lpstr>
      <vt:lpstr>أفسس 4: 4-6</vt:lpstr>
      <vt:lpstr>الثالوث</vt:lpstr>
      <vt:lpstr>كيف نطبق تفرد إسرائيل على الكنيسة؟</vt:lpstr>
      <vt:lpstr>Black</vt:lpstr>
      <vt:lpstr>نقدية في العهد القديم وصف المساق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Monotheism</dc:title>
  <dc:creator>Stephen</dc:creator>
  <cp:lastModifiedBy>Rick Griffith</cp:lastModifiedBy>
  <cp:revision>153</cp:revision>
  <dcterms:created xsi:type="dcterms:W3CDTF">2003-10-22T12:40:35Z</dcterms:created>
  <dcterms:modified xsi:type="dcterms:W3CDTF">2026-06-09T18:11:39Z</dcterms:modified>
</cp:coreProperties>
</file>