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1.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 id="2147483721" r:id="rId2"/>
    <p:sldMasterId id="2147483733" r:id="rId3"/>
    <p:sldMasterId id="2147483748" r:id="rId4"/>
    <p:sldMasterId id="2147483760" r:id="rId5"/>
    <p:sldMasterId id="2147483773" r:id="rId6"/>
    <p:sldMasterId id="2147483785" r:id="rId7"/>
  </p:sldMasterIdLst>
  <p:notesMasterIdLst>
    <p:notesMasterId r:id="rId34"/>
  </p:notesMasterIdLst>
  <p:sldIdLst>
    <p:sldId id="331" r:id="rId8"/>
    <p:sldId id="5248" r:id="rId9"/>
    <p:sldId id="266" r:id="rId10"/>
    <p:sldId id="270" r:id="rId11"/>
    <p:sldId id="403" r:id="rId12"/>
    <p:sldId id="306" r:id="rId13"/>
    <p:sldId id="267" r:id="rId14"/>
    <p:sldId id="5247" r:id="rId15"/>
    <p:sldId id="336" r:id="rId16"/>
    <p:sldId id="265" r:id="rId17"/>
    <p:sldId id="328" r:id="rId18"/>
    <p:sldId id="273" r:id="rId19"/>
    <p:sldId id="456" r:id="rId20"/>
    <p:sldId id="315" r:id="rId21"/>
    <p:sldId id="458" r:id="rId22"/>
    <p:sldId id="459" r:id="rId23"/>
    <p:sldId id="460" r:id="rId24"/>
    <p:sldId id="268" r:id="rId25"/>
    <p:sldId id="308" r:id="rId26"/>
    <p:sldId id="292" r:id="rId27"/>
    <p:sldId id="437" r:id="rId28"/>
    <p:sldId id="311" r:id="rId29"/>
    <p:sldId id="312" r:id="rId30"/>
    <p:sldId id="269" r:id="rId31"/>
    <p:sldId id="333" r:id="rId32"/>
    <p:sldId id="4883" r:id="rId33"/>
  </p:sldIdLst>
  <p:sldSz cx="9144000" cy="6858000" type="screen4x3"/>
  <p:notesSz cx="6858000" cy="9144000"/>
  <p:defaultTextStyle>
    <a:defPPr>
      <a:defRPr lang="en-US"/>
    </a:defPPr>
    <a:lvl1pPr algn="l" rtl="0" eaLnBrk="0" fontAlgn="t" hangingPunct="0">
      <a:spcBef>
        <a:spcPct val="50000"/>
      </a:spcBef>
      <a:spcAft>
        <a:spcPct val="0"/>
      </a:spcAft>
      <a:defRPr sz="3600" kern="1200">
        <a:solidFill>
          <a:schemeClr val="tx1"/>
        </a:solidFill>
        <a:effectLst>
          <a:outerShdw blurRad="38100" dist="38100" dir="2700000" algn="tl">
            <a:srgbClr val="000000">
              <a:alpha val="43137"/>
            </a:srgbClr>
          </a:outerShdw>
        </a:effectLst>
        <a:latin typeface="Garamond" charset="0"/>
        <a:ea typeface="ＭＳ Ｐゴシック" charset="0"/>
        <a:cs typeface="ＭＳ Ｐゴシック" charset="0"/>
      </a:defRPr>
    </a:lvl1pPr>
    <a:lvl2pPr marL="457200" algn="l" rtl="0" eaLnBrk="0" fontAlgn="t" hangingPunct="0">
      <a:spcBef>
        <a:spcPct val="50000"/>
      </a:spcBef>
      <a:spcAft>
        <a:spcPct val="0"/>
      </a:spcAft>
      <a:defRPr sz="3600" kern="1200">
        <a:solidFill>
          <a:schemeClr val="tx1"/>
        </a:solidFill>
        <a:effectLst>
          <a:outerShdw blurRad="38100" dist="38100" dir="2700000" algn="tl">
            <a:srgbClr val="000000">
              <a:alpha val="43137"/>
            </a:srgbClr>
          </a:outerShdw>
        </a:effectLst>
        <a:latin typeface="Garamond" charset="0"/>
        <a:ea typeface="ＭＳ Ｐゴシック" charset="0"/>
        <a:cs typeface="ＭＳ Ｐゴシック" charset="0"/>
      </a:defRPr>
    </a:lvl2pPr>
    <a:lvl3pPr marL="914400" algn="l" rtl="0" eaLnBrk="0" fontAlgn="t" hangingPunct="0">
      <a:spcBef>
        <a:spcPct val="50000"/>
      </a:spcBef>
      <a:spcAft>
        <a:spcPct val="0"/>
      </a:spcAft>
      <a:defRPr sz="3600" kern="1200">
        <a:solidFill>
          <a:schemeClr val="tx1"/>
        </a:solidFill>
        <a:effectLst>
          <a:outerShdw blurRad="38100" dist="38100" dir="2700000" algn="tl">
            <a:srgbClr val="000000">
              <a:alpha val="43137"/>
            </a:srgbClr>
          </a:outerShdw>
        </a:effectLst>
        <a:latin typeface="Garamond" charset="0"/>
        <a:ea typeface="ＭＳ Ｐゴシック" charset="0"/>
        <a:cs typeface="ＭＳ Ｐゴシック" charset="0"/>
      </a:defRPr>
    </a:lvl3pPr>
    <a:lvl4pPr marL="1371600" algn="l" rtl="0" eaLnBrk="0" fontAlgn="t" hangingPunct="0">
      <a:spcBef>
        <a:spcPct val="50000"/>
      </a:spcBef>
      <a:spcAft>
        <a:spcPct val="0"/>
      </a:spcAft>
      <a:defRPr sz="3600" kern="1200">
        <a:solidFill>
          <a:schemeClr val="tx1"/>
        </a:solidFill>
        <a:effectLst>
          <a:outerShdw blurRad="38100" dist="38100" dir="2700000" algn="tl">
            <a:srgbClr val="000000">
              <a:alpha val="43137"/>
            </a:srgbClr>
          </a:outerShdw>
        </a:effectLst>
        <a:latin typeface="Garamond" charset="0"/>
        <a:ea typeface="ＭＳ Ｐゴシック" charset="0"/>
        <a:cs typeface="ＭＳ Ｐゴシック" charset="0"/>
      </a:defRPr>
    </a:lvl4pPr>
    <a:lvl5pPr marL="1828800" algn="l" rtl="0" eaLnBrk="0" fontAlgn="t" hangingPunct="0">
      <a:spcBef>
        <a:spcPct val="50000"/>
      </a:spcBef>
      <a:spcAft>
        <a:spcPct val="0"/>
      </a:spcAft>
      <a:defRPr sz="3600" kern="1200">
        <a:solidFill>
          <a:schemeClr val="tx1"/>
        </a:solidFill>
        <a:effectLst>
          <a:outerShdw blurRad="38100" dist="38100" dir="2700000" algn="tl">
            <a:srgbClr val="000000">
              <a:alpha val="43137"/>
            </a:srgbClr>
          </a:outerShdw>
        </a:effectLst>
        <a:latin typeface="Garamond" charset="0"/>
        <a:ea typeface="ＭＳ Ｐゴシック" charset="0"/>
        <a:cs typeface="ＭＳ Ｐゴシック" charset="0"/>
      </a:defRPr>
    </a:lvl5pPr>
    <a:lvl6pPr marL="2286000" algn="l" defTabSz="457200" rtl="0" eaLnBrk="1" latinLnBrk="0" hangingPunct="1">
      <a:defRPr sz="3600" kern="1200">
        <a:solidFill>
          <a:schemeClr val="tx1"/>
        </a:solidFill>
        <a:effectLst>
          <a:outerShdw blurRad="38100" dist="38100" dir="2700000" algn="tl">
            <a:srgbClr val="000000">
              <a:alpha val="43137"/>
            </a:srgbClr>
          </a:outerShdw>
        </a:effectLst>
        <a:latin typeface="Garamond" charset="0"/>
        <a:ea typeface="ＭＳ Ｐゴシック" charset="0"/>
        <a:cs typeface="ＭＳ Ｐゴシック" charset="0"/>
      </a:defRPr>
    </a:lvl6pPr>
    <a:lvl7pPr marL="2743200" algn="l" defTabSz="457200" rtl="0" eaLnBrk="1" latinLnBrk="0" hangingPunct="1">
      <a:defRPr sz="3600" kern="1200">
        <a:solidFill>
          <a:schemeClr val="tx1"/>
        </a:solidFill>
        <a:effectLst>
          <a:outerShdw blurRad="38100" dist="38100" dir="2700000" algn="tl">
            <a:srgbClr val="000000">
              <a:alpha val="43137"/>
            </a:srgbClr>
          </a:outerShdw>
        </a:effectLst>
        <a:latin typeface="Garamond" charset="0"/>
        <a:ea typeface="ＭＳ Ｐゴシック" charset="0"/>
        <a:cs typeface="ＭＳ Ｐゴシック" charset="0"/>
      </a:defRPr>
    </a:lvl7pPr>
    <a:lvl8pPr marL="3200400" algn="l" defTabSz="457200" rtl="0" eaLnBrk="1" latinLnBrk="0" hangingPunct="1">
      <a:defRPr sz="3600" kern="1200">
        <a:solidFill>
          <a:schemeClr val="tx1"/>
        </a:solidFill>
        <a:effectLst>
          <a:outerShdw blurRad="38100" dist="38100" dir="2700000" algn="tl">
            <a:srgbClr val="000000">
              <a:alpha val="43137"/>
            </a:srgbClr>
          </a:outerShdw>
        </a:effectLst>
        <a:latin typeface="Garamond" charset="0"/>
        <a:ea typeface="ＭＳ Ｐゴシック" charset="0"/>
        <a:cs typeface="ＭＳ Ｐゴシック" charset="0"/>
      </a:defRPr>
    </a:lvl8pPr>
    <a:lvl9pPr marL="3657600" algn="l" defTabSz="457200" rtl="0" eaLnBrk="1" latinLnBrk="0" hangingPunct="1">
      <a:defRPr sz="3600" kern="1200">
        <a:solidFill>
          <a:schemeClr val="tx1"/>
        </a:solidFill>
        <a:effectLst>
          <a:outerShdw blurRad="38100" dist="38100" dir="2700000" algn="tl">
            <a:srgbClr val="000000">
              <a:alpha val="43137"/>
            </a:srgbClr>
          </a:outerShdw>
        </a:effectLst>
        <a:latin typeface="Garamond"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99CC"/>
    <a:srgbClr val="FF5050"/>
    <a:srgbClr val="663300"/>
    <a:srgbClr val="CCFF99"/>
    <a:srgbClr val="E9E9E9"/>
    <a:srgbClr val="F6F6F6"/>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488" autoAdjust="0"/>
    <p:restoredTop sz="79595" autoAdjust="0"/>
  </p:normalViewPr>
  <p:slideViewPr>
    <p:cSldViewPr>
      <p:cViewPr>
        <p:scale>
          <a:sx n="87" d="100"/>
          <a:sy n="87" d="100"/>
        </p:scale>
        <p:origin x="328" y="1048"/>
      </p:cViewPr>
      <p:guideLst>
        <p:guide orient="horz" pos="2160"/>
        <p:guide pos="2880"/>
      </p:guideLst>
    </p:cSldViewPr>
  </p:slideViewPr>
  <p:outlineViewPr>
    <p:cViewPr>
      <p:scale>
        <a:sx n="33" d="100"/>
        <a:sy n="33" d="100"/>
      </p:scale>
      <p:origin x="0" y="0"/>
    </p:cViewPr>
  </p:outlineViewPr>
  <p:notesTextViewPr>
    <p:cViewPr>
      <p:scale>
        <a:sx n="140" d="100"/>
        <a:sy n="140" d="100"/>
      </p:scale>
      <p:origin x="0" y="0"/>
    </p:cViewPr>
  </p:notesTextViewPr>
  <p:sorterViewPr>
    <p:cViewPr>
      <p:scale>
        <a:sx n="50" d="100"/>
        <a:sy n="50" d="100"/>
      </p:scale>
      <p:origin x="0" y="2264"/>
    </p:cViewPr>
  </p:sorterViewPr>
  <p:notesViewPr>
    <p:cSldViewPr>
      <p:cViewPr varScale="1">
        <p:scale>
          <a:sx n="97" d="100"/>
          <a:sy n="97" d="100"/>
        </p:scale>
        <p:origin x="4328"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presProps" Target="presProps.xml"/><Relationship Id="rId8" Type="http://schemas.openxmlformats.org/officeDocument/2006/relationships/slide" Target="slides/slide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base" hangingPunct="1">
              <a:spcBef>
                <a:spcPct val="0"/>
              </a:spcBef>
              <a:defRPr sz="1200">
                <a:effectLst/>
                <a:latin typeface="Arial" charset="0"/>
                <a:ea typeface="+mn-ea"/>
                <a:cs typeface="+mn-cs"/>
              </a:defRPr>
            </a:lvl1pPr>
          </a:lstStyle>
          <a:p>
            <a:pPr>
              <a:defRPr/>
            </a:pPr>
            <a:endParaRPr lang="en-US"/>
          </a:p>
        </p:txBody>
      </p:sp>
      <p:sp>
        <p:nvSpPr>
          <p:cNvPr id="552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base" hangingPunct="1">
              <a:spcBef>
                <a:spcPct val="0"/>
              </a:spcBef>
              <a:defRPr sz="1200">
                <a:effectLst/>
                <a:latin typeface="Arial" charset="0"/>
                <a:ea typeface="+mn-ea"/>
                <a:cs typeface="+mn-cs"/>
              </a:defRPr>
            </a:lvl1pPr>
          </a:lstStyle>
          <a:p>
            <a:pPr>
              <a:defRPr/>
            </a:pPr>
            <a:endParaRPr lang="en-US"/>
          </a:p>
        </p:txBody>
      </p:sp>
      <p:sp>
        <p:nvSpPr>
          <p:cNvPr id="256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53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53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latin typeface="Arial" charset="0"/>
                <a:ea typeface="+mn-ea"/>
                <a:cs typeface="+mn-cs"/>
              </a:defRPr>
            </a:lvl1pPr>
          </a:lstStyle>
          <a:p>
            <a:pPr>
              <a:defRPr/>
            </a:pPr>
            <a:endParaRPr lang="en-US"/>
          </a:p>
        </p:txBody>
      </p:sp>
      <p:sp>
        <p:nvSpPr>
          <p:cNvPr id="553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smtClean="0">
                <a:effectLst/>
                <a:latin typeface="Arial" charset="0"/>
              </a:defRPr>
            </a:lvl1pPr>
          </a:lstStyle>
          <a:p>
            <a:pPr>
              <a:defRPr/>
            </a:pPr>
            <a:fld id="{EF064318-C468-CE40-AA43-BD25C04906C8}" type="slidenum">
              <a:rPr lang="en-US"/>
              <a:pPr>
                <a:defRPr/>
              </a:pPr>
              <a:t>‹#›</a:t>
            </a:fld>
            <a:endParaRPr lang="en-US"/>
          </a:p>
        </p:txBody>
      </p:sp>
    </p:spTree>
    <p:extLst>
      <p:ext uri="{BB962C8B-B14F-4D97-AF65-F5344CB8AC3E}">
        <p14:creationId xmlns:p14="http://schemas.microsoft.com/office/powerpoint/2010/main" val="25952064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806C6144-B4C2-7647-8606-BFB85B0B42DB}" type="slidenum">
              <a:rPr lang="en-US" sz="1200">
                <a:latin typeface="Arial" charset="0"/>
              </a:rPr>
              <a:pPr/>
              <a:t>1</a:t>
            </a:fld>
            <a:endParaRPr lang="en-US" sz="1200">
              <a:latin typeface="Arial" charset="0"/>
            </a:endParaRPr>
          </a:p>
        </p:txBody>
      </p:sp>
      <p:sp>
        <p:nvSpPr>
          <p:cNvPr id="27650" name="Rectangle 2"/>
          <p:cNvSpPr>
            <a:spLocks noGrp="1" noRot="1" noChangeAspect="1" noChangeArrowheads="1" noTextEdit="1"/>
          </p:cNvSpPr>
          <p:nvPr>
            <p:ph type="sldImg"/>
          </p:nvPr>
        </p:nvSpPr>
        <p:spPr>
          <a:solidFill>
            <a:srgbClr val="FFFFFF"/>
          </a:solidFill>
          <a:ln/>
        </p:spPr>
      </p:sp>
      <p:sp>
        <p:nvSpPr>
          <p:cNvPr id="276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CF4B92F1-C019-814F-B2DC-93D5238734F5}" type="slidenum">
              <a:rPr lang="en-US" sz="1200">
                <a:latin typeface="Arial" charset="0"/>
              </a:rPr>
              <a:pPr/>
              <a:t>10</a:t>
            </a:fld>
            <a:endParaRPr lang="en-US" sz="1200">
              <a:latin typeface="Arial" charset="0"/>
            </a:endParaRPr>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Some say Jerusalem was in the </a:t>
            </a:r>
            <a:r>
              <a:rPr lang="ru-RU" altLang="ja-JP"/>
              <a:t>"</a:t>
            </a:r>
            <a:r>
              <a:rPr lang="en-US" altLang="ja-JP"/>
              <a:t>navel</a:t>
            </a:r>
            <a:r>
              <a:rPr lang="ru-RU" altLang="ja-JP"/>
              <a:t>"</a:t>
            </a:r>
            <a:r>
              <a:rPr lang="en-US" altLang="ja-JP"/>
              <a:t> of Israel, meaning the center!</a:t>
            </a:r>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BC2A3B7A-D9CA-7A48-AED9-266DE3D6B4CE}" type="slidenum">
              <a:rPr lang="en-US" sz="1200">
                <a:latin typeface="Arial" charset="0"/>
              </a:rPr>
              <a:pPr/>
              <a:t>11</a:t>
            </a:fld>
            <a:endParaRPr lang="en-US" sz="1200">
              <a:latin typeface="Arial" charset="0"/>
            </a:endParaRPr>
          </a:p>
        </p:txBody>
      </p:sp>
      <p:sp>
        <p:nvSpPr>
          <p:cNvPr id="46082" name="Rectangle 2"/>
          <p:cNvSpPr>
            <a:spLocks noGrp="1" noRot="1" noChangeAspect="1" noChangeArrowheads="1" noTextEdit="1"/>
          </p:cNvSpPr>
          <p:nvPr>
            <p:ph type="sldImg"/>
          </p:nvPr>
        </p:nvSpPr>
        <p:spPr>
          <a:solidFill>
            <a:srgbClr val="FFFFFF"/>
          </a:solidFill>
          <a:ln/>
        </p:spPr>
      </p:sp>
      <p:sp>
        <p:nvSpPr>
          <p:cNvPr id="4608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t>Some say Jerusalem was in the </a:t>
            </a:r>
            <a:r>
              <a:rPr lang="ru-RU" altLang="ja-JP"/>
              <a:t>"</a:t>
            </a:r>
            <a:r>
              <a:rPr lang="en-US" altLang="ja-JP"/>
              <a:t>navel</a:t>
            </a:r>
            <a:r>
              <a:rPr lang="ru-RU" altLang="ja-JP"/>
              <a:t>"</a:t>
            </a:r>
            <a:r>
              <a:rPr lang="en-US" altLang="ja-JP"/>
              <a:t> of Israel, meaning the center!</a:t>
            </a:r>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30AF5A7C-C66C-DF44-A534-422C5F78013E}" type="slidenum">
              <a:rPr lang="en-US" sz="1200">
                <a:latin typeface="Arial" charset="0"/>
              </a:rPr>
              <a:pPr/>
              <a:t>12</a:t>
            </a:fld>
            <a:endParaRPr lang="en-US" sz="1200">
              <a:latin typeface="Arial" charset="0"/>
            </a:endParaRPr>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t>• Valleys from three directions protected the city from attack.</a:t>
            </a:r>
          </a:p>
          <a:p>
            <a:pPr eaLnBrk="1" hangingPunct="1"/>
            <a:r>
              <a:rPr lang="en-US" dirty="0"/>
              <a:t>• Jerusalem was never successfully attacked on the east, west, or south. </a:t>
            </a:r>
          </a:p>
          <a:p>
            <a:pPr eaLnBrk="1" hangingPunct="1"/>
            <a:r>
              <a:rPr lang="en-US" dirty="0"/>
              <a:t>• Both the Babylonians (586 BC) and Romans (AD 70) were successful only from the north.</a:t>
            </a:r>
          </a:p>
          <a:p>
            <a:pPr eaLnBrk="1" hangingPunct="1"/>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C04BBC5-D90E-DC49-B6B5-7AFC097999EA}"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A second outer eastern wall was discovered in the 1990s. This is not surprising since 2 Chronicles 32:5 records how Hezekiah built it.</a:t>
            </a:r>
          </a:p>
          <a:p>
            <a:pPr eaLnBrk="1" hangingPunct="1"/>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43DF78D9-7CC5-2049-B2A9-4C036EBAA4A3}" type="slidenum">
              <a:rPr lang="en-US" sz="1200">
                <a:latin typeface="Arial" charset="0"/>
              </a:rPr>
              <a:pPr/>
              <a:t>14</a:t>
            </a:fld>
            <a:endParaRPr lang="en-US" sz="1200">
              <a:latin typeface="Arial" charset="0"/>
            </a:endParaRPr>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t>The Gihon Spring lies just outside the city walls and provided ample fresh water for the city inhabitants from before 2000 BC. The challenge was to keep it a secret from enemies outside the gate!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EF9A08-CB0B-1F4C-832F-FC316E046CFA}"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12994" name="Rectangle 1026"/>
          <p:cNvSpPr>
            <a:spLocks noGrp="1" noRot="1" noChangeAspect="1" noChangeArrowheads="1" noTextEdit="1"/>
          </p:cNvSpPr>
          <p:nvPr>
            <p:ph type="sldImg"/>
          </p:nvPr>
        </p:nvSpPr>
        <p:spPr>
          <a:solidFill>
            <a:srgbClr val="FFFFFF"/>
          </a:solidFill>
          <a:ln/>
        </p:spPr>
      </p:sp>
      <p:sp>
        <p:nvSpPr>
          <p:cNvPr id="21299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t>Just before 700 BC, the godly King Hezekiah commissioned tunnels to begin from the southern Siloam Pool going northward and another group tunneling from the north at the Gihon Spring. The two groups of workers followed a serpentine path who purpose archaeologists still try to discern. The best theory is that they followed the natural fissures of the rock to make it easier to cut through rock by hand. </a:t>
            </a:r>
          </a:p>
          <a:p>
            <a:pPr eaLnBrk="1" hangingPunct="1"/>
            <a:r>
              <a:rPr lang="en-US" dirty="0"/>
              <a:t>• At the center point, the two groups met. </a:t>
            </a:r>
          </a:p>
          <a:p>
            <a:pPr eaLnBrk="1" hangingPunct="1"/>
            <a:r>
              <a:rPr lang="en-US" dirty="0"/>
              <a:t>• A commemorative plaque was placed there with the story of their efforts. It gave silent testimony for centuries until a crazed man broke it off with hopes to sell it on the antiquities market. He also broke off the portion missing in this picture.</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F54EC16-2321-FD4B-95E8-7338B487BC1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15042" name="Rectangle 1026"/>
          <p:cNvSpPr>
            <a:spLocks noGrp="1" noRot="1" noChangeAspect="1" noChangeArrowheads="1" noTextEdit="1"/>
          </p:cNvSpPr>
          <p:nvPr>
            <p:ph type="sldImg"/>
          </p:nvPr>
        </p:nvSpPr>
        <p:spPr>
          <a:solidFill>
            <a:srgbClr val="FFFFFF"/>
          </a:solidFill>
          <a:ln/>
        </p:spPr>
      </p:sp>
      <p:sp>
        <p:nvSpPr>
          <p:cNvPr id="21504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Arial" charset="0"/>
                <a:ea typeface="ＭＳ Ｐゴシック" charset="0"/>
                <a:cs typeface="ＭＳ Ｐゴシック" charset="0"/>
              </a:rPr>
              <a:t>Here is a translation of the Siloam Inscription. It describes the excitement of the two groups as they finally approached the other group and broker through the rock to let the water flow under the city walls.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DE197D3-4CD3-5D4F-848C-CC8451EFCDE8}"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t>The explorer Charles Warren discovered the vertical shaft bearing his name in the late 1800s. Many believe it was used to lower a bucket into the pool before Hezekiah's Tunnel was dug. </a:t>
            </a:r>
          </a:p>
          <a:p>
            <a:pPr eaLnBrk="1" hangingPunct="1"/>
            <a:endParaRPr lang="en-US" dirty="0"/>
          </a:p>
          <a:p>
            <a:pPr eaLnBrk="1" hangingPunct="1"/>
            <a:r>
              <a:rPr lang="en-US" i="1" dirty="0"/>
              <a:t>Biblical Archeology Review</a:t>
            </a:r>
            <a:r>
              <a:rPr lang="en-US" dirty="0"/>
              <a:t> Nov/Dec 1999</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E7B9EBCF-6EDA-B34E-A6AF-C49F06B2B90B}" type="slidenum">
              <a:rPr lang="en-US" sz="1200">
                <a:latin typeface="Arial" charset="0"/>
              </a:rPr>
              <a:pPr/>
              <a:t>18</a:t>
            </a:fld>
            <a:endParaRPr lang="en-US" sz="1200">
              <a:latin typeface="Arial" charset="0"/>
            </a:endParaRPr>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t>Like all cities, Jerusalem grew in distinct stages.</a:t>
            </a:r>
          </a:p>
          <a:p>
            <a:pPr eaLnBrk="1" hangingPunct="1"/>
            <a:r>
              <a:rPr lang="en-US" dirty="0"/>
              <a:t>__________</a:t>
            </a:r>
          </a:p>
          <a:p>
            <a:pPr eaLnBrk="1" hangingPunct="1"/>
            <a:r>
              <a:rPr lang="en-US" dirty="0"/>
              <a:t>BG-08-Jerusalem_Geography-20</a:t>
            </a:r>
          </a:p>
          <a:p>
            <a:pPr eaLnBrk="1" hangingPunct="1"/>
            <a:endParaRPr lang="en-US" dirty="0"/>
          </a:p>
          <a:p>
            <a:pPr eaLnBrk="1" hangingPunct="1"/>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8D06E294-F58E-CD45-A2B1-F22CCDCBED33}" type="slidenum">
              <a:rPr lang="en-US" sz="1200">
                <a:latin typeface="Arial" charset="0"/>
              </a:rPr>
              <a:pPr/>
              <a:t>19</a:t>
            </a:fld>
            <a:endParaRPr lang="en-US" sz="1200">
              <a:latin typeface="Arial" charset="0"/>
            </a:endParaRPr>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t>The original Jebusite pagan city was renamed the City of David after David conquered it and moved his capital from Hebron to Jerusalem around 1000 BC (2 Sam 5). Here is depicted a millennium later in AD 66—only 4 years before the Romans destroyed it.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B2E2BAE-8514-EE45-8838-6C4A77B48DF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These two regions of Israel produced two cultures with their various benefits and challenges.</a:t>
            </a:r>
          </a:p>
          <a:p>
            <a:pPr eaLnBrk="1" hangingPunct="1"/>
            <a:r>
              <a:rPr lang="en-US" dirty="0">
                <a:latin typeface="Arial" charset="0"/>
                <a:ea typeface="ＭＳ Ｐゴシック" charset="0"/>
                <a:cs typeface="ＭＳ Ｐゴシック" charset="0"/>
              </a:rPr>
              <a:t>_______________</a:t>
            </a:r>
          </a:p>
          <a:p>
            <a:pPr eaLnBrk="1" hangingPunct="1"/>
            <a:r>
              <a:rPr lang="en-US" dirty="0">
                <a:latin typeface="Arial" charset="0"/>
                <a:ea typeface="ＭＳ Ｐゴシック" charset="0"/>
                <a:cs typeface="ＭＳ Ｐゴシック" charset="0"/>
              </a:rPr>
              <a:t>BG-05-Israel-NT_Regions_and_Travel-45</a:t>
            </a:r>
          </a:p>
          <a:p>
            <a:pPr eaLnBrk="1" hangingPunct="1"/>
            <a:r>
              <a:rPr lang="en-US" dirty="0">
                <a:latin typeface="Arial" charset="0"/>
                <a:ea typeface="ＭＳ Ｐゴシック" charset="0"/>
                <a:cs typeface="ＭＳ Ｐゴシック" charset="0"/>
              </a:rPr>
              <a:t>BG-08-Jerusalem_Geography-2</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latinLnBrk="0">
              <a:spcBef>
                <a:spcPts val="400"/>
              </a:spcBef>
            </a:pPr>
            <a:r>
              <a:rPr lang="en-US" dirty="0"/>
              <a:t>Like all cities, Jerusalem developed in distinct stages. This is particularly visible in the city's expanding walls, which were destroyed and rebuilt in various eras. The above NT Jerusalem has the OT walls superimposed over them to see how the city expanded in OT times.</a:t>
            </a:r>
          </a:p>
          <a:p>
            <a:pPr algn="l" rtl="0" latinLnBrk="0">
              <a:spcBef>
                <a:spcPts val="400"/>
              </a:spcBef>
            </a:pPr>
            <a:r>
              <a:rPr lang="en-US" dirty="0"/>
              <a:t>________</a:t>
            </a:r>
          </a:p>
          <a:p>
            <a:pPr algn="l" rtl="0" latinLnBrk="0">
              <a:spcBef>
                <a:spcPts val="400"/>
              </a:spcBef>
            </a:pPr>
            <a:r>
              <a:rPr lang="en-US" dirty="0"/>
              <a:t>BG-08-Jerusalem Geography-20</a:t>
            </a:r>
          </a:p>
          <a:p>
            <a:pPr algn="l" rtl="0" latinLnBrk="0">
              <a:spcBef>
                <a:spcPts val="400"/>
              </a:spcBef>
            </a:pPr>
            <a:r>
              <a:rPr lang="en-US" dirty="0"/>
              <a:t>ES-13-Tribulation-37</a:t>
            </a:r>
          </a:p>
          <a:p>
            <a:pPr algn="l" rtl="0" latinLnBrk="0">
              <a:spcBef>
                <a:spcPts val="400"/>
              </a:spcBef>
            </a:pPr>
            <a:r>
              <a:rPr lang="en-US"/>
              <a:t>NB-03-Jerusalem Geography-26</a:t>
            </a:r>
            <a:endParaRPr lang="en-US" dirty="0"/>
          </a:p>
        </p:txBody>
      </p:sp>
    </p:spTree>
    <p:extLst>
      <p:ext uri="{BB962C8B-B14F-4D97-AF65-F5344CB8AC3E}">
        <p14:creationId xmlns:p14="http://schemas.microsoft.com/office/powerpoint/2010/main" val="39715529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9360961-CC53-B641-8C91-5FD3F16C7E3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87458" name="Rectangle 2"/>
          <p:cNvSpPr>
            <a:spLocks noGrp="1" noRot="1" noChangeAspect="1" noChangeArrowheads="1" noTextEdit="1"/>
          </p:cNvSpPr>
          <p:nvPr>
            <p:ph type="sldImg"/>
          </p:nvPr>
        </p:nvSpPr>
        <p:spPr>
          <a:ln/>
        </p:spPr>
      </p:sp>
      <p:sp>
        <p:nvSpPr>
          <p:cNvPr id="78745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dirty="0"/>
              <a:t>Under Nehemiah's leadership in 444 BC, the people rebuilt the various parts of the walls (Neh 3). </a:t>
            </a:r>
          </a:p>
          <a:p>
            <a:pPr eaLnBrk="1" hangingPunct="1"/>
            <a:r>
              <a:rPr lang="en-US" dirty="0"/>
              <a:t>___________</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BG-08-Jerusalem_Geography-21</a:t>
            </a:r>
          </a:p>
          <a:p>
            <a:pPr eaLnBrk="1" hangingPunct="1"/>
            <a:endParaRPr lang="en-GB" dirty="0">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BCD8538D-86EF-224D-907B-2DAC8F45AE3C}" type="slidenum">
              <a:rPr lang="en-US" sz="1200">
                <a:latin typeface="Arial" charset="0"/>
              </a:rPr>
              <a:pPr/>
              <a:t>22</a:t>
            </a:fld>
            <a:endParaRPr lang="en-US" sz="1200">
              <a:latin typeface="Arial" charset="0"/>
            </a:endParaRPr>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4F234817-6FE4-3948-85D1-53BD7DEACB11}" type="slidenum">
              <a:rPr lang="en-US" sz="1200">
                <a:latin typeface="Arial" charset="0"/>
              </a:rPr>
              <a:pPr/>
              <a:t>23</a:t>
            </a:fld>
            <a:endParaRPr lang="en-US" sz="1200">
              <a:latin typeface="Arial" charset="0"/>
            </a:endParaRPr>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005866EC-4130-E14B-8465-64420D1E0BCD}" type="slidenum">
              <a:rPr lang="en-US" sz="1200">
                <a:latin typeface="Arial" charset="0"/>
              </a:rPr>
              <a:pPr/>
              <a:t>24</a:t>
            </a:fld>
            <a:endParaRPr lang="en-US" sz="1200">
              <a:latin typeface="Arial" charset="0"/>
            </a:endParaRPr>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BG Bible Geography in Arabic</a:t>
            </a:r>
          </a:p>
          <a:p>
            <a:r>
              <a:rPr lang="en-US" dirty="0"/>
              <a:t>______________</a:t>
            </a:r>
          </a:p>
          <a:p>
            <a:r>
              <a:rPr lang="en-US" dirty="0"/>
              <a:t>Common-</a:t>
            </a:r>
            <a:r>
              <a:rPr lang="en-US" dirty="0">
                <a:latin typeface="Arial" charset="0"/>
                <a:ea typeface="ＭＳ Ｐゴシック" charset="0"/>
              </a:rPr>
              <a:t>13</a:t>
            </a:r>
            <a:endParaRPr lang="en-US" dirty="0"/>
          </a:p>
        </p:txBody>
      </p:sp>
    </p:spTree>
    <p:extLst>
      <p:ext uri="{BB962C8B-B14F-4D97-AF65-F5344CB8AC3E}">
        <p14:creationId xmlns:p14="http://schemas.microsoft.com/office/powerpoint/2010/main" val="2299514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3B345C4B-69F3-8145-A3F3-17E0889211FF}" type="slidenum">
              <a:rPr lang="en-US" sz="1200">
                <a:latin typeface="Arial" charset="0"/>
              </a:rPr>
              <a:pPr/>
              <a:t>3</a:t>
            </a:fld>
            <a:endParaRPr lang="en-US" sz="1200">
              <a:latin typeface="Arial" charset="0"/>
            </a:endParaRPr>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57F878BB-8120-E34A-82A5-2E3131C84E2C}" type="slidenum">
              <a:rPr lang="en-US" sz="1200">
                <a:latin typeface="Arial" charset="0"/>
              </a:rPr>
              <a:pPr/>
              <a:t>4</a:t>
            </a:fld>
            <a:endParaRPr lang="en-US" sz="1200">
              <a:latin typeface="Arial" charset="0"/>
            </a:endParaRPr>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2C42AD-2958-814D-A231-9AACECCB8811}"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117DF2FA-25B2-F04D-9D1C-75D8D9C9D811}" type="slidenum">
              <a:rPr lang="en-US" sz="1200">
                <a:latin typeface="Arial" charset="0"/>
              </a:rPr>
              <a:pPr/>
              <a:t>6</a:t>
            </a:fld>
            <a:endParaRPr lang="en-US" sz="1200">
              <a:latin typeface="Arial" charset="0"/>
            </a:endParaRPr>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CD671F73-8A19-664E-ABCC-0310A230EDBE}" type="slidenum">
              <a:rPr lang="en-US" sz="1200">
                <a:latin typeface="Arial" charset="0"/>
              </a:rPr>
              <a:pPr/>
              <a:t>7</a:t>
            </a:fld>
            <a:endParaRPr lang="en-US" sz="1200">
              <a:latin typeface="Arial" charset="0"/>
            </a:endParaRP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759D81E-545B-0144-B415-CB6834F4BBA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05186" name="Rectangle 2"/>
          <p:cNvSpPr>
            <a:spLocks noGrp="1" noRot="1" noChangeAspect="1" noChangeArrowheads="1" noTextEdit="1"/>
          </p:cNvSpPr>
          <p:nvPr>
            <p:ph type="sldImg"/>
          </p:nvPr>
        </p:nvSpPr>
        <p:spPr>
          <a:ln/>
        </p:spPr>
      </p:sp>
      <p:sp>
        <p:nvSpPr>
          <p:cNvPr id="6051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God claims to have given Israel every opportunity to serve him—even the best piece of real estate in the known world.</a:t>
            </a:r>
          </a:p>
          <a:p>
            <a:pPr eaLnBrk="1" hangingPunct="1"/>
            <a:r>
              <a:rPr lang="en-US" dirty="0">
                <a:latin typeface="Arial" charset="0"/>
                <a:ea typeface="ＭＳ Ｐゴシック" charset="0"/>
                <a:cs typeface="ＭＳ Ｐゴシック" charset="0"/>
              </a:rPr>
              <a:t>___________</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BE-26-Ezekiel-slide 28</a:t>
            </a:r>
          </a:p>
          <a:p>
            <a:pPr eaLnBrk="1" hangingPunct="1"/>
            <a:r>
              <a:rPr lang="en-US" dirty="0">
                <a:latin typeface="Arial" charset="0"/>
                <a:ea typeface="ＭＳ Ｐゴシック" charset="0"/>
                <a:cs typeface="ＭＳ Ｐゴシック" charset="0"/>
              </a:rPr>
              <a:t>OS-26-Ezek1-39-slide 114</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BG-08-Jerusalem Development-9</a:t>
            </a:r>
          </a:p>
        </p:txBody>
      </p:sp>
      <p:sp>
        <p:nvSpPr>
          <p:cNvPr id="4" name="Slide Number Placeholder 3"/>
          <p:cNvSpPr>
            <a:spLocks noGrp="1"/>
          </p:cNvSpPr>
          <p:nvPr>
            <p:ph type="sldNum" sz="quarter" idx="5"/>
          </p:nvPr>
        </p:nvSpPr>
        <p:spPr/>
        <p:txBody>
          <a:bodyPr/>
          <a:lstStyle/>
          <a:p>
            <a:pPr>
              <a:defRPr/>
            </a:pPr>
            <a:fld id="{EF064318-C468-CE40-AA43-BD25C04906C8}" type="slidenum">
              <a:rPr lang="en-US" smtClean="0"/>
              <a:pPr>
                <a:defRPr/>
              </a:pPr>
              <a:t>9</a:t>
            </a:fld>
            <a:endParaRPr lang="en-US"/>
          </a:p>
        </p:txBody>
      </p:sp>
    </p:spTree>
    <p:extLst>
      <p:ext uri="{BB962C8B-B14F-4D97-AF65-F5344CB8AC3E}">
        <p14:creationId xmlns:p14="http://schemas.microsoft.com/office/powerpoint/2010/main" val="2113059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ea typeface="+mn-ea"/>
                  <a:cs typeface="+mn-cs"/>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ea typeface="+mn-ea"/>
                  <a:cs typeface="+mn-cs"/>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ea typeface="+mn-ea"/>
                  <a:cs typeface="+mn-cs"/>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ea typeface="+mn-ea"/>
                  <a:cs typeface="+mn-cs"/>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ea typeface="+mn-ea"/>
                  <a:cs typeface="+mn-cs"/>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ea typeface="+mn-ea"/>
                <a:cs typeface="+mn-cs"/>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ea typeface="+mn-ea"/>
                <a:cs typeface="+mn-cs"/>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smtClean="0"/>
            </a:lvl1pPr>
          </a:lstStyle>
          <a:p>
            <a:pPr>
              <a:defRPr/>
            </a:pPr>
            <a:fld id="{9678E538-9304-BF4D-9496-36E1AEA681AE}" type="slidenum">
              <a:rPr lang="en-US"/>
              <a:pPr>
                <a:defRPr/>
              </a:pPr>
              <a:t>‹#›</a:t>
            </a:fld>
            <a:endParaRPr lang="en-US"/>
          </a:p>
        </p:txBody>
      </p:sp>
    </p:spTree>
    <p:extLst>
      <p:ext uri="{BB962C8B-B14F-4D97-AF65-F5344CB8AC3E}">
        <p14:creationId xmlns:p14="http://schemas.microsoft.com/office/powerpoint/2010/main" val="12567924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2E673D40-FCFD-7241-B821-EFB8D126D632}"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23259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9F391F39-E2B0-6B48-80CA-B6171B0BDA45}"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114288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03162534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01479954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42121252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553404062"/>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95527018"/>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265204923"/>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875569543"/>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71581099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F7244D41-04E6-F144-A33E-041F1F4DF6DA}"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417535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70023071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319907570"/>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40228994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B5B8DC0A-4C64-DF42-80D3-3C8959F84232}" type="slidenum">
              <a:rPr lang="en-US"/>
              <a:pPr>
                <a:defRPr/>
              </a:pPr>
              <a:t>‹#›</a:t>
            </a:fld>
            <a:endParaRPr lang="en-US"/>
          </a:p>
        </p:txBody>
      </p:sp>
    </p:spTree>
    <p:extLst>
      <p:ext uri="{BB962C8B-B14F-4D97-AF65-F5344CB8AC3E}">
        <p14:creationId xmlns:p14="http://schemas.microsoft.com/office/powerpoint/2010/main" val="42396969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854A1E04-EB18-1841-99E0-D73C9979C7E6}"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821041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ACEBB44E-0A9E-9347-9973-33E8383A8BC1}"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403324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78101080-69F7-0241-AAA1-24E08DD4FB34}"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736002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894C60B6-53D9-FD46-AFA1-F1B8030EA971}"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181721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11EBEB2D-6886-A941-BD38-9A00198955E5}"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977654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43EF159F-5AEC-2F44-B497-6700452BA728}"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46338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CA982D95-0814-B449-BCC0-FCABB5AF98CB}"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504299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6FD729B7-CEEF-0E42-9873-D801FF7BC7BD}"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141357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E75612C8-6736-A449-AF63-524AFD6234D9}"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397504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6A6D9D51-579A-1448-A423-A0B70A68442B}"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541333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39020F2B-D59A-D64A-91FC-B4E5AE088274}"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462064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607AEB15-D12B-514D-A619-5B005C1646C4}"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182673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4453D95F-AB5F-9540-808E-763E01C0DCCE}"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404902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EDE1B389-FBF6-BA43-9AFF-BF57AF09045B}"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054468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fontAlgn="t">
                  <a:lnSpc>
                    <a:spcPct val="100000"/>
                  </a:lnSpc>
                  <a:spcBef>
                    <a:spcPct val="50000"/>
                  </a:spcBef>
                  <a:buFontTx/>
                  <a:buNone/>
                  <a:defRPr/>
                </a:pPr>
                <a:endParaRPr kumimoji="0" lang="en-US" sz="3600" b="0">
                  <a:solidFill>
                    <a:srgbClr val="FFFFFF"/>
                  </a:solidFill>
                  <a:effectLst>
                    <a:outerShdw blurRad="38100" dist="38100" dir="2700000" algn="tl">
                      <a:srgbClr val="000000">
                        <a:alpha val="43137"/>
                      </a:srgbClr>
                    </a:outerShdw>
                  </a:effectLst>
                  <a:latin typeface="Garamond"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fontAlgn="t">
                  <a:lnSpc>
                    <a:spcPct val="100000"/>
                  </a:lnSpc>
                  <a:spcBef>
                    <a:spcPct val="50000"/>
                  </a:spcBef>
                  <a:buFontTx/>
                  <a:buNone/>
                  <a:defRPr/>
                </a:pPr>
                <a:endParaRPr kumimoji="0" lang="en-US" sz="3600" b="0">
                  <a:solidFill>
                    <a:srgbClr val="FFFFFF"/>
                  </a:solidFill>
                  <a:effectLst>
                    <a:outerShdw blurRad="38100" dist="38100" dir="2700000" algn="tl">
                      <a:srgbClr val="000000">
                        <a:alpha val="43137"/>
                      </a:srgbClr>
                    </a:outerShdw>
                  </a:effectLst>
                  <a:latin typeface="Garamond"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fontAlgn="t">
                  <a:lnSpc>
                    <a:spcPct val="100000"/>
                  </a:lnSpc>
                  <a:spcBef>
                    <a:spcPct val="50000"/>
                  </a:spcBef>
                  <a:buFontTx/>
                  <a:buNone/>
                  <a:defRPr/>
                </a:pPr>
                <a:endParaRPr kumimoji="0" lang="en-US" sz="3600" b="0">
                  <a:solidFill>
                    <a:srgbClr val="FFFFFF"/>
                  </a:solidFill>
                  <a:effectLst>
                    <a:outerShdw blurRad="38100" dist="38100" dir="2700000" algn="tl">
                      <a:srgbClr val="000000">
                        <a:alpha val="43137"/>
                      </a:srgbClr>
                    </a:outerShdw>
                  </a:effectLst>
                  <a:latin typeface="Garamond"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fontAlgn="t">
                  <a:lnSpc>
                    <a:spcPct val="100000"/>
                  </a:lnSpc>
                  <a:spcBef>
                    <a:spcPct val="50000"/>
                  </a:spcBef>
                  <a:buFontTx/>
                  <a:buNone/>
                  <a:defRPr/>
                </a:pPr>
                <a:endParaRPr kumimoji="0" lang="en-US" sz="3600" b="0">
                  <a:solidFill>
                    <a:srgbClr val="FFFFFF"/>
                  </a:solidFill>
                  <a:effectLst>
                    <a:outerShdw blurRad="38100" dist="38100" dir="2700000" algn="tl">
                      <a:srgbClr val="000000">
                        <a:alpha val="43137"/>
                      </a:srgbClr>
                    </a:outerShdw>
                  </a:effectLst>
                  <a:latin typeface="Garamond"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fontAlgn="t">
                  <a:lnSpc>
                    <a:spcPct val="100000"/>
                  </a:lnSpc>
                  <a:spcBef>
                    <a:spcPct val="50000"/>
                  </a:spcBef>
                  <a:buFontTx/>
                  <a:buNone/>
                  <a:defRPr/>
                </a:pPr>
                <a:endParaRPr kumimoji="0" lang="en-US" sz="3600" b="0">
                  <a:solidFill>
                    <a:srgbClr val="FFFFFF"/>
                  </a:solidFill>
                  <a:effectLst>
                    <a:outerShdw blurRad="38100" dist="38100" dir="2700000" algn="tl">
                      <a:srgbClr val="000000">
                        <a:alpha val="43137"/>
                      </a:srgbClr>
                    </a:outerShdw>
                  </a:effectLst>
                  <a:latin typeface="Garamond"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t">
                <a:lnSpc>
                  <a:spcPct val="100000"/>
                </a:lnSpc>
                <a:spcBef>
                  <a:spcPct val="50000"/>
                </a:spcBef>
                <a:buFontTx/>
                <a:buNone/>
                <a:defRPr/>
              </a:pPr>
              <a:endParaRPr kumimoji="0" lang="en-US" sz="3600" b="0">
                <a:solidFill>
                  <a:srgbClr val="FFFFFF"/>
                </a:solidFill>
                <a:effectLst>
                  <a:outerShdw blurRad="38100" dist="38100" dir="2700000" algn="tl">
                    <a:srgbClr val="000000">
                      <a:alpha val="43137"/>
                    </a:srgbClr>
                  </a:outerShdw>
                </a:effectLst>
                <a:latin typeface="Garamond"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fontAlgn="t">
                <a:lnSpc>
                  <a:spcPct val="100000"/>
                </a:lnSpc>
                <a:spcBef>
                  <a:spcPct val="50000"/>
                </a:spcBef>
                <a:buFontTx/>
                <a:buNone/>
                <a:defRPr/>
              </a:pPr>
              <a:endParaRPr kumimoji="0" lang="en-US" sz="3600" b="0">
                <a:solidFill>
                  <a:srgbClr val="FFFFFF"/>
                </a:solidFill>
                <a:effectLst>
                  <a:outerShdw blurRad="38100" dist="38100" dir="2700000" algn="tl">
                    <a:srgbClr val="000000">
                      <a:alpha val="43137"/>
                    </a:srgbClr>
                  </a:outerShdw>
                </a:effectLst>
                <a:latin typeface="Garamond"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smtClean="0"/>
            </a:lvl1pPr>
          </a:lstStyle>
          <a:p>
            <a:pPr>
              <a:defRPr/>
            </a:pPr>
            <a:fld id="{9678E538-9304-BF4D-9496-36E1AEA681A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258424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F7244D41-04E6-F144-A33E-041F1F4DF6DA}"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098709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CA982D95-0814-B449-BCC0-FCABB5AF98CB}"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557368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927DC4D7-1009-AF4F-810F-6B1B61B70317}"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532889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927DC4D7-1009-AF4F-810F-6B1B61B70317}"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0881347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1E31A9FD-1BC4-BD44-ABF7-F4725D749ED9}"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069328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2DFB0007-89F6-B943-AD74-AFD5A7A20786}"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739507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3FFFEDF1-0621-AF4C-8125-142A322A876A}"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0231568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FC5AAD23-AE3C-8B4F-955D-6A69368A04D3}"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731327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BA6D13CB-D244-CC44-83C6-A26BAC6D75A1}"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2128592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2E673D40-FCFD-7241-B821-EFB8D126D632}"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9657724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9F391F39-E2B0-6B48-80CA-B6171B0BDA45}"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4568816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fontAlgn="t">
                  <a:lnSpc>
                    <a:spcPct val="100000"/>
                  </a:lnSpc>
                  <a:spcBef>
                    <a:spcPct val="50000"/>
                  </a:spcBef>
                  <a:buFontTx/>
                  <a:buNone/>
                  <a:defRPr/>
                </a:pPr>
                <a:endParaRPr kumimoji="0" lang="en-US" sz="3600" b="0">
                  <a:solidFill>
                    <a:srgbClr val="FFFFFF"/>
                  </a:solidFill>
                  <a:effectLst>
                    <a:outerShdw blurRad="38100" dist="38100" dir="2700000" algn="tl">
                      <a:srgbClr val="000000"/>
                    </a:outerShdw>
                  </a:effectLst>
                  <a:latin typeface="Garamond" pitchFamily="-105"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fontAlgn="t">
                  <a:lnSpc>
                    <a:spcPct val="100000"/>
                  </a:lnSpc>
                  <a:spcBef>
                    <a:spcPct val="50000"/>
                  </a:spcBef>
                  <a:buFontTx/>
                  <a:buNone/>
                  <a:defRPr/>
                </a:pPr>
                <a:endParaRPr kumimoji="0" lang="en-US" sz="3600" b="0">
                  <a:solidFill>
                    <a:srgbClr val="FFFFFF"/>
                  </a:solidFill>
                  <a:effectLst>
                    <a:outerShdw blurRad="38100" dist="38100" dir="2700000" algn="tl">
                      <a:srgbClr val="000000"/>
                    </a:outerShdw>
                  </a:effectLst>
                  <a:latin typeface="Garamond" pitchFamily="-105"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fontAlgn="t">
                  <a:lnSpc>
                    <a:spcPct val="100000"/>
                  </a:lnSpc>
                  <a:spcBef>
                    <a:spcPct val="50000"/>
                  </a:spcBef>
                  <a:buFontTx/>
                  <a:buNone/>
                  <a:defRPr/>
                </a:pPr>
                <a:endParaRPr kumimoji="0" lang="en-US" sz="3600" b="0">
                  <a:solidFill>
                    <a:srgbClr val="FFFFFF"/>
                  </a:solidFill>
                  <a:effectLst>
                    <a:outerShdw blurRad="38100" dist="38100" dir="2700000" algn="tl">
                      <a:srgbClr val="000000"/>
                    </a:outerShdw>
                  </a:effectLst>
                  <a:latin typeface="Garamond" pitchFamily="-105"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fontAlgn="t">
                  <a:lnSpc>
                    <a:spcPct val="100000"/>
                  </a:lnSpc>
                  <a:spcBef>
                    <a:spcPct val="50000"/>
                  </a:spcBef>
                  <a:buFontTx/>
                  <a:buNone/>
                  <a:defRPr/>
                </a:pPr>
                <a:endParaRPr kumimoji="0" lang="en-US" sz="3600" b="0">
                  <a:solidFill>
                    <a:srgbClr val="FFFFFF"/>
                  </a:solidFill>
                  <a:effectLst>
                    <a:outerShdw blurRad="38100" dist="38100" dir="2700000" algn="tl">
                      <a:srgbClr val="000000"/>
                    </a:outerShdw>
                  </a:effectLst>
                  <a:latin typeface="Garamond" pitchFamily="-105"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fontAlgn="t">
                  <a:lnSpc>
                    <a:spcPct val="100000"/>
                  </a:lnSpc>
                  <a:spcBef>
                    <a:spcPct val="50000"/>
                  </a:spcBef>
                  <a:buFontTx/>
                  <a:buNone/>
                  <a:defRPr/>
                </a:pPr>
                <a:endParaRPr kumimoji="0" lang="en-US" sz="3600" b="0">
                  <a:solidFill>
                    <a:srgbClr val="FFFFFF"/>
                  </a:solidFill>
                  <a:effectLst>
                    <a:outerShdw blurRad="38100" dist="38100" dir="2700000" algn="tl">
                      <a:srgbClr val="000000"/>
                    </a:outerShdw>
                  </a:effectLst>
                  <a:latin typeface="Garamond" pitchFamily="-105"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t">
                <a:lnSpc>
                  <a:spcPct val="100000"/>
                </a:lnSpc>
                <a:spcBef>
                  <a:spcPct val="50000"/>
                </a:spcBef>
                <a:buFontTx/>
                <a:buNone/>
                <a:defRPr/>
              </a:pPr>
              <a:endParaRPr kumimoji="0" lang="en-US" sz="3600" b="0">
                <a:solidFill>
                  <a:srgbClr val="FFFFFF"/>
                </a:solidFill>
                <a:effectLst>
                  <a:outerShdw blurRad="38100" dist="38100" dir="2700000" algn="tl">
                    <a:srgbClr val="000000"/>
                  </a:outerShdw>
                </a:effectLst>
                <a:latin typeface="Garamond" pitchFamily="-105"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fontAlgn="t">
                <a:lnSpc>
                  <a:spcPct val="100000"/>
                </a:lnSpc>
                <a:spcBef>
                  <a:spcPct val="50000"/>
                </a:spcBef>
                <a:buFontTx/>
                <a:buNone/>
                <a:defRPr/>
              </a:pPr>
              <a:endParaRPr kumimoji="0" lang="en-US" sz="3600" b="0">
                <a:solidFill>
                  <a:srgbClr val="FFFFFF"/>
                </a:solidFill>
                <a:effectLst>
                  <a:outerShdw blurRad="38100" dist="38100" dir="2700000" algn="tl">
                    <a:srgbClr val="000000"/>
                  </a:outerShdw>
                </a:effectLst>
                <a:latin typeface="Garamond" pitchFamily="-105"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00800A26-5944-9E46-94CD-01D5EB8AF48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543818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A220604B-AC9D-4C47-B4BA-B818960F6AAB}"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8759029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1E31A9FD-1BC4-BD44-ABF7-F4725D749ED9}"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066444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48828E3D-5D4A-7D44-AB1F-2AB6D1629FBE}"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5586171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4F0C6824-F8CA-DC42-8A54-00FDFB5C81E7}"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3499409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EEBDA3B3-4CB7-A041-975A-AE67FBD88725}"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3674506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7E15A1F0-746D-4C4B-AD52-D44EABDB5E7B}"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5402456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F29819D5-898E-B344-968D-274D6D864630}"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1393237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BC10C300-3427-C54F-9E58-AE4EEBA8BAF7}"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9482342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35A1BA4F-1734-004D-9D38-5505051614C2}"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7063472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D80229BA-D8C2-9D4A-9DED-6CB4453977CC}"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7961859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D755AE22-D729-0D4B-8C00-6069D7F46857}"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9955262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B1BF0488-D081-D84B-890A-DAC7EF5735B1}"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30003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2DFB0007-89F6-B943-AD74-AFD5A7A20786}"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821253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p:txBody>
          <a:bodyPr/>
          <a:lstStyle>
            <a:lvl1pPr algn="ctr">
              <a:defRPr baseline="30000"/>
            </a:lvl1pPr>
          </a:lstStyle>
          <a:p>
            <a:pPr>
              <a:defRPr/>
            </a:pPr>
            <a:endParaRPr lang="en-US" altLang="ja-JP"/>
          </a:p>
        </p:txBody>
      </p:sp>
      <p:sp>
        <p:nvSpPr>
          <p:cNvPr id="5" name="Rectangle 69"/>
          <p:cNvSpPr>
            <a:spLocks noGrp="1" noChangeArrowheads="1"/>
          </p:cNvSpPr>
          <p:nvPr>
            <p:ph type="ftr" sz="quarter" idx="11"/>
          </p:nvPr>
        </p:nvSpPr>
        <p:spPr/>
        <p:txBody>
          <a:bodyPr/>
          <a:lstStyle>
            <a:lvl1pPr>
              <a:defRPr baseline="30000"/>
            </a:lvl1pPr>
          </a:lstStyle>
          <a:p>
            <a:pPr>
              <a:defRPr/>
            </a:pPr>
            <a:endParaRPr lang="en-US" altLang="ja-JP"/>
          </a:p>
        </p:txBody>
      </p:sp>
      <p:sp>
        <p:nvSpPr>
          <p:cNvPr id="6" name="Rectangle 70"/>
          <p:cNvSpPr>
            <a:spLocks noGrp="1" noChangeArrowheads="1"/>
          </p:cNvSpPr>
          <p:nvPr>
            <p:ph type="sldNum" sz="quarter" idx="12"/>
          </p:nvPr>
        </p:nvSpPr>
        <p:spPr/>
        <p:txBody>
          <a:bodyPr/>
          <a:lstStyle>
            <a:lvl1pPr>
              <a:defRPr baseline="30000"/>
            </a:lvl1pPr>
          </a:lstStyle>
          <a:p>
            <a:pPr>
              <a:defRPr/>
            </a:pPr>
            <a:fld id="{233A9F1C-CA89-AF46-9B32-B4E5C646AB39}" type="slidenum">
              <a:rPr lang="en-US" altLang="ja-JP"/>
              <a:pPr>
                <a:defRPr/>
              </a:pPr>
              <a:t>‹#›</a:t>
            </a:fld>
            <a:endParaRPr lang="en-US" altLang="ja-JP"/>
          </a:p>
        </p:txBody>
      </p:sp>
    </p:spTree>
    <p:extLst>
      <p:ext uri="{BB962C8B-B14F-4D97-AF65-F5344CB8AC3E}">
        <p14:creationId xmlns:p14="http://schemas.microsoft.com/office/powerpoint/2010/main" val="29344227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p:txBody>
          <a:bodyPr/>
          <a:lstStyle>
            <a:lvl1pPr algn="ctr">
              <a:defRPr baseline="30000"/>
            </a:lvl1pPr>
          </a:lstStyle>
          <a:p>
            <a:pPr>
              <a:defRPr/>
            </a:pPr>
            <a:endParaRPr lang="en-US" altLang="ja-JP"/>
          </a:p>
        </p:txBody>
      </p:sp>
      <p:sp>
        <p:nvSpPr>
          <p:cNvPr id="5" name="Rectangle 69"/>
          <p:cNvSpPr>
            <a:spLocks noGrp="1" noChangeArrowheads="1"/>
          </p:cNvSpPr>
          <p:nvPr>
            <p:ph type="ftr" sz="quarter" idx="11"/>
          </p:nvPr>
        </p:nvSpPr>
        <p:spPr/>
        <p:txBody>
          <a:bodyPr/>
          <a:lstStyle>
            <a:lvl1pPr>
              <a:defRPr baseline="30000"/>
            </a:lvl1pPr>
          </a:lstStyle>
          <a:p>
            <a:pPr>
              <a:defRPr/>
            </a:pPr>
            <a:endParaRPr lang="en-US" altLang="ja-JP"/>
          </a:p>
        </p:txBody>
      </p:sp>
      <p:sp>
        <p:nvSpPr>
          <p:cNvPr id="6" name="Rectangle 70"/>
          <p:cNvSpPr>
            <a:spLocks noGrp="1" noChangeArrowheads="1"/>
          </p:cNvSpPr>
          <p:nvPr>
            <p:ph type="sldNum" sz="quarter" idx="12"/>
          </p:nvPr>
        </p:nvSpPr>
        <p:spPr/>
        <p:txBody>
          <a:bodyPr/>
          <a:lstStyle>
            <a:lvl1pPr>
              <a:defRPr baseline="30000"/>
            </a:lvl1pPr>
          </a:lstStyle>
          <a:p>
            <a:pPr>
              <a:defRPr/>
            </a:pPr>
            <a:fld id="{4B3C8C75-B10C-3747-888E-5211721C71AC}" type="slidenum">
              <a:rPr lang="en-US" altLang="ja-JP"/>
              <a:pPr>
                <a:defRPr/>
              </a:pPr>
              <a:t>‹#›</a:t>
            </a:fld>
            <a:endParaRPr lang="en-US" altLang="ja-JP"/>
          </a:p>
        </p:txBody>
      </p:sp>
    </p:spTree>
    <p:extLst>
      <p:ext uri="{BB962C8B-B14F-4D97-AF65-F5344CB8AC3E}">
        <p14:creationId xmlns:p14="http://schemas.microsoft.com/office/powerpoint/2010/main" val="29642030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p:txBody>
          <a:bodyPr/>
          <a:lstStyle>
            <a:lvl1pPr algn="ctr">
              <a:defRPr baseline="30000"/>
            </a:lvl1pPr>
          </a:lstStyle>
          <a:p>
            <a:pPr>
              <a:defRPr/>
            </a:pPr>
            <a:endParaRPr lang="en-US" altLang="ja-JP"/>
          </a:p>
        </p:txBody>
      </p:sp>
      <p:sp>
        <p:nvSpPr>
          <p:cNvPr id="6" name="Rectangle 69"/>
          <p:cNvSpPr>
            <a:spLocks noGrp="1" noChangeArrowheads="1"/>
          </p:cNvSpPr>
          <p:nvPr>
            <p:ph type="ftr" sz="quarter" idx="11"/>
          </p:nvPr>
        </p:nvSpPr>
        <p:spPr/>
        <p:txBody>
          <a:bodyPr/>
          <a:lstStyle>
            <a:lvl1pPr>
              <a:defRPr baseline="30000"/>
            </a:lvl1pPr>
          </a:lstStyle>
          <a:p>
            <a:pPr>
              <a:defRPr/>
            </a:pPr>
            <a:endParaRPr lang="en-US" altLang="ja-JP"/>
          </a:p>
        </p:txBody>
      </p:sp>
      <p:sp>
        <p:nvSpPr>
          <p:cNvPr id="7" name="Rectangle 70"/>
          <p:cNvSpPr>
            <a:spLocks noGrp="1" noChangeArrowheads="1"/>
          </p:cNvSpPr>
          <p:nvPr>
            <p:ph type="sldNum" sz="quarter" idx="12"/>
          </p:nvPr>
        </p:nvSpPr>
        <p:spPr/>
        <p:txBody>
          <a:bodyPr/>
          <a:lstStyle>
            <a:lvl1pPr>
              <a:defRPr baseline="30000"/>
            </a:lvl1pPr>
          </a:lstStyle>
          <a:p>
            <a:pPr>
              <a:defRPr/>
            </a:pPr>
            <a:fld id="{FF325DA7-1CEC-C546-9547-67D746D70BFE}" type="slidenum">
              <a:rPr lang="en-US" altLang="ja-JP"/>
              <a:pPr>
                <a:defRPr/>
              </a:pPr>
              <a:t>‹#›</a:t>
            </a:fld>
            <a:endParaRPr lang="en-US" altLang="ja-JP"/>
          </a:p>
        </p:txBody>
      </p:sp>
    </p:spTree>
    <p:extLst>
      <p:ext uri="{BB962C8B-B14F-4D97-AF65-F5344CB8AC3E}">
        <p14:creationId xmlns:p14="http://schemas.microsoft.com/office/powerpoint/2010/main" val="21818054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p:txBody>
          <a:bodyPr/>
          <a:lstStyle>
            <a:lvl1pPr algn="ctr">
              <a:defRPr baseline="30000"/>
            </a:lvl1pPr>
          </a:lstStyle>
          <a:p>
            <a:pPr>
              <a:defRPr/>
            </a:pPr>
            <a:endParaRPr lang="en-US" altLang="ja-JP"/>
          </a:p>
        </p:txBody>
      </p:sp>
      <p:sp>
        <p:nvSpPr>
          <p:cNvPr id="8" name="Rectangle 69"/>
          <p:cNvSpPr>
            <a:spLocks noGrp="1" noChangeArrowheads="1"/>
          </p:cNvSpPr>
          <p:nvPr>
            <p:ph type="ftr" sz="quarter" idx="11"/>
          </p:nvPr>
        </p:nvSpPr>
        <p:spPr/>
        <p:txBody>
          <a:bodyPr/>
          <a:lstStyle>
            <a:lvl1pPr>
              <a:defRPr baseline="30000"/>
            </a:lvl1pPr>
          </a:lstStyle>
          <a:p>
            <a:pPr>
              <a:defRPr/>
            </a:pPr>
            <a:endParaRPr lang="en-US" altLang="ja-JP"/>
          </a:p>
        </p:txBody>
      </p:sp>
      <p:sp>
        <p:nvSpPr>
          <p:cNvPr id="9" name="Rectangle 70"/>
          <p:cNvSpPr>
            <a:spLocks noGrp="1" noChangeArrowheads="1"/>
          </p:cNvSpPr>
          <p:nvPr>
            <p:ph type="sldNum" sz="quarter" idx="12"/>
          </p:nvPr>
        </p:nvSpPr>
        <p:spPr/>
        <p:txBody>
          <a:bodyPr/>
          <a:lstStyle>
            <a:lvl1pPr>
              <a:defRPr baseline="30000"/>
            </a:lvl1pPr>
          </a:lstStyle>
          <a:p>
            <a:pPr>
              <a:defRPr/>
            </a:pPr>
            <a:fld id="{FFD7327B-0665-2E41-9100-698441C1C430}" type="slidenum">
              <a:rPr lang="en-US" altLang="ja-JP"/>
              <a:pPr>
                <a:defRPr/>
              </a:pPr>
              <a:t>‹#›</a:t>
            </a:fld>
            <a:endParaRPr lang="en-US" altLang="ja-JP"/>
          </a:p>
        </p:txBody>
      </p:sp>
    </p:spTree>
    <p:extLst>
      <p:ext uri="{BB962C8B-B14F-4D97-AF65-F5344CB8AC3E}">
        <p14:creationId xmlns:p14="http://schemas.microsoft.com/office/powerpoint/2010/main" val="22795699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p:txBody>
          <a:bodyPr/>
          <a:lstStyle>
            <a:lvl1pPr algn="ctr">
              <a:defRPr baseline="30000"/>
            </a:lvl1pPr>
          </a:lstStyle>
          <a:p>
            <a:pPr>
              <a:defRPr/>
            </a:pPr>
            <a:endParaRPr lang="en-US" altLang="ja-JP"/>
          </a:p>
        </p:txBody>
      </p:sp>
      <p:sp>
        <p:nvSpPr>
          <p:cNvPr id="4" name="Rectangle 69"/>
          <p:cNvSpPr>
            <a:spLocks noGrp="1" noChangeArrowheads="1"/>
          </p:cNvSpPr>
          <p:nvPr>
            <p:ph type="ftr" sz="quarter" idx="11"/>
          </p:nvPr>
        </p:nvSpPr>
        <p:spPr/>
        <p:txBody>
          <a:bodyPr/>
          <a:lstStyle>
            <a:lvl1pPr>
              <a:defRPr baseline="30000"/>
            </a:lvl1pPr>
          </a:lstStyle>
          <a:p>
            <a:pPr>
              <a:defRPr/>
            </a:pPr>
            <a:endParaRPr lang="en-US" altLang="ja-JP"/>
          </a:p>
        </p:txBody>
      </p:sp>
      <p:sp>
        <p:nvSpPr>
          <p:cNvPr id="5" name="Rectangle 70"/>
          <p:cNvSpPr>
            <a:spLocks noGrp="1" noChangeArrowheads="1"/>
          </p:cNvSpPr>
          <p:nvPr>
            <p:ph type="sldNum" sz="quarter" idx="12"/>
          </p:nvPr>
        </p:nvSpPr>
        <p:spPr/>
        <p:txBody>
          <a:bodyPr/>
          <a:lstStyle>
            <a:lvl1pPr>
              <a:defRPr baseline="30000"/>
            </a:lvl1pPr>
          </a:lstStyle>
          <a:p>
            <a:pPr>
              <a:defRPr/>
            </a:pPr>
            <a:fld id="{FF346ACC-7542-AB44-B2EB-20F76F80006B}" type="slidenum">
              <a:rPr lang="en-US" altLang="ja-JP"/>
              <a:pPr>
                <a:defRPr/>
              </a:pPr>
              <a:t>‹#›</a:t>
            </a:fld>
            <a:endParaRPr lang="en-US" altLang="ja-JP"/>
          </a:p>
        </p:txBody>
      </p:sp>
    </p:spTree>
    <p:extLst>
      <p:ext uri="{BB962C8B-B14F-4D97-AF65-F5344CB8AC3E}">
        <p14:creationId xmlns:p14="http://schemas.microsoft.com/office/powerpoint/2010/main" val="42483986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p:txBody>
          <a:bodyPr/>
          <a:lstStyle>
            <a:lvl1pPr algn="ctr">
              <a:defRPr baseline="30000"/>
            </a:lvl1pPr>
          </a:lstStyle>
          <a:p>
            <a:pPr>
              <a:defRPr/>
            </a:pPr>
            <a:endParaRPr lang="en-US" altLang="ja-JP"/>
          </a:p>
        </p:txBody>
      </p:sp>
      <p:sp>
        <p:nvSpPr>
          <p:cNvPr id="3" name="Rectangle 69"/>
          <p:cNvSpPr>
            <a:spLocks noGrp="1" noChangeArrowheads="1"/>
          </p:cNvSpPr>
          <p:nvPr>
            <p:ph type="ftr" sz="quarter" idx="11"/>
          </p:nvPr>
        </p:nvSpPr>
        <p:spPr/>
        <p:txBody>
          <a:bodyPr/>
          <a:lstStyle>
            <a:lvl1pPr>
              <a:defRPr baseline="30000"/>
            </a:lvl1pPr>
          </a:lstStyle>
          <a:p>
            <a:pPr>
              <a:defRPr/>
            </a:pPr>
            <a:endParaRPr lang="en-US" altLang="ja-JP"/>
          </a:p>
        </p:txBody>
      </p:sp>
      <p:sp>
        <p:nvSpPr>
          <p:cNvPr id="4" name="Rectangle 70"/>
          <p:cNvSpPr>
            <a:spLocks noGrp="1" noChangeArrowheads="1"/>
          </p:cNvSpPr>
          <p:nvPr>
            <p:ph type="sldNum" sz="quarter" idx="12"/>
          </p:nvPr>
        </p:nvSpPr>
        <p:spPr/>
        <p:txBody>
          <a:bodyPr/>
          <a:lstStyle>
            <a:lvl1pPr>
              <a:defRPr baseline="30000"/>
            </a:lvl1pPr>
          </a:lstStyle>
          <a:p>
            <a:pPr>
              <a:defRPr/>
            </a:pPr>
            <a:fld id="{F5941DDF-79DD-1A45-91DB-95B216AABF95}" type="slidenum">
              <a:rPr lang="en-US" altLang="ja-JP"/>
              <a:pPr>
                <a:defRPr/>
              </a:pPr>
              <a:t>‹#›</a:t>
            </a:fld>
            <a:endParaRPr lang="en-US" altLang="ja-JP"/>
          </a:p>
        </p:txBody>
      </p:sp>
    </p:spTree>
    <p:extLst>
      <p:ext uri="{BB962C8B-B14F-4D97-AF65-F5344CB8AC3E}">
        <p14:creationId xmlns:p14="http://schemas.microsoft.com/office/powerpoint/2010/main" val="27906678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p:txBody>
          <a:bodyPr/>
          <a:lstStyle>
            <a:lvl1pPr algn="ctr">
              <a:defRPr baseline="30000"/>
            </a:lvl1pPr>
          </a:lstStyle>
          <a:p>
            <a:pPr>
              <a:defRPr/>
            </a:pPr>
            <a:endParaRPr lang="en-US" altLang="ja-JP"/>
          </a:p>
        </p:txBody>
      </p:sp>
      <p:sp>
        <p:nvSpPr>
          <p:cNvPr id="6" name="Rectangle 69"/>
          <p:cNvSpPr>
            <a:spLocks noGrp="1" noChangeArrowheads="1"/>
          </p:cNvSpPr>
          <p:nvPr>
            <p:ph type="ftr" sz="quarter" idx="11"/>
          </p:nvPr>
        </p:nvSpPr>
        <p:spPr/>
        <p:txBody>
          <a:bodyPr/>
          <a:lstStyle>
            <a:lvl1pPr>
              <a:defRPr baseline="30000"/>
            </a:lvl1pPr>
          </a:lstStyle>
          <a:p>
            <a:pPr>
              <a:defRPr/>
            </a:pPr>
            <a:endParaRPr lang="en-US" altLang="ja-JP"/>
          </a:p>
        </p:txBody>
      </p:sp>
      <p:sp>
        <p:nvSpPr>
          <p:cNvPr id="7" name="Rectangle 70"/>
          <p:cNvSpPr>
            <a:spLocks noGrp="1" noChangeArrowheads="1"/>
          </p:cNvSpPr>
          <p:nvPr>
            <p:ph type="sldNum" sz="quarter" idx="12"/>
          </p:nvPr>
        </p:nvSpPr>
        <p:spPr/>
        <p:txBody>
          <a:bodyPr/>
          <a:lstStyle>
            <a:lvl1pPr>
              <a:defRPr baseline="30000"/>
            </a:lvl1pPr>
          </a:lstStyle>
          <a:p>
            <a:pPr>
              <a:defRPr/>
            </a:pPr>
            <a:fld id="{33A8C5F9-3DE4-9E47-A5A9-EC7D04D03470}" type="slidenum">
              <a:rPr lang="en-US" altLang="ja-JP"/>
              <a:pPr>
                <a:defRPr/>
              </a:pPr>
              <a:t>‹#›</a:t>
            </a:fld>
            <a:endParaRPr lang="en-US" altLang="ja-JP"/>
          </a:p>
        </p:txBody>
      </p:sp>
    </p:spTree>
    <p:extLst>
      <p:ext uri="{BB962C8B-B14F-4D97-AF65-F5344CB8AC3E}">
        <p14:creationId xmlns:p14="http://schemas.microsoft.com/office/powerpoint/2010/main" val="190870045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p:txBody>
          <a:bodyPr/>
          <a:lstStyle>
            <a:lvl1pPr algn="ctr">
              <a:defRPr baseline="30000"/>
            </a:lvl1pPr>
          </a:lstStyle>
          <a:p>
            <a:pPr>
              <a:defRPr/>
            </a:pPr>
            <a:endParaRPr lang="en-US" altLang="ja-JP"/>
          </a:p>
        </p:txBody>
      </p:sp>
      <p:sp>
        <p:nvSpPr>
          <p:cNvPr id="6" name="Rectangle 69"/>
          <p:cNvSpPr>
            <a:spLocks noGrp="1" noChangeArrowheads="1"/>
          </p:cNvSpPr>
          <p:nvPr>
            <p:ph type="ftr" sz="quarter" idx="11"/>
          </p:nvPr>
        </p:nvSpPr>
        <p:spPr/>
        <p:txBody>
          <a:bodyPr/>
          <a:lstStyle>
            <a:lvl1pPr>
              <a:defRPr baseline="30000"/>
            </a:lvl1pPr>
          </a:lstStyle>
          <a:p>
            <a:pPr>
              <a:defRPr/>
            </a:pPr>
            <a:endParaRPr lang="en-US" altLang="ja-JP"/>
          </a:p>
        </p:txBody>
      </p:sp>
      <p:sp>
        <p:nvSpPr>
          <p:cNvPr id="7" name="Rectangle 70"/>
          <p:cNvSpPr>
            <a:spLocks noGrp="1" noChangeArrowheads="1"/>
          </p:cNvSpPr>
          <p:nvPr>
            <p:ph type="sldNum" sz="quarter" idx="12"/>
          </p:nvPr>
        </p:nvSpPr>
        <p:spPr/>
        <p:txBody>
          <a:bodyPr/>
          <a:lstStyle>
            <a:lvl1pPr>
              <a:defRPr baseline="30000"/>
            </a:lvl1pPr>
          </a:lstStyle>
          <a:p>
            <a:pPr>
              <a:defRPr/>
            </a:pPr>
            <a:fld id="{C38E248A-7437-6C4A-9D6D-489CAA6C7435}" type="slidenum">
              <a:rPr lang="en-US" altLang="ja-JP"/>
              <a:pPr>
                <a:defRPr/>
              </a:pPr>
              <a:t>‹#›</a:t>
            </a:fld>
            <a:endParaRPr lang="en-US" altLang="ja-JP"/>
          </a:p>
        </p:txBody>
      </p:sp>
    </p:spTree>
    <p:extLst>
      <p:ext uri="{BB962C8B-B14F-4D97-AF65-F5344CB8AC3E}">
        <p14:creationId xmlns:p14="http://schemas.microsoft.com/office/powerpoint/2010/main" val="24301422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p:txBody>
          <a:bodyPr/>
          <a:lstStyle>
            <a:lvl1pPr algn="ctr">
              <a:defRPr baseline="30000"/>
            </a:lvl1pPr>
          </a:lstStyle>
          <a:p>
            <a:pPr>
              <a:defRPr/>
            </a:pPr>
            <a:endParaRPr lang="en-US" altLang="ja-JP"/>
          </a:p>
        </p:txBody>
      </p:sp>
      <p:sp>
        <p:nvSpPr>
          <p:cNvPr id="5" name="Rectangle 69"/>
          <p:cNvSpPr>
            <a:spLocks noGrp="1" noChangeArrowheads="1"/>
          </p:cNvSpPr>
          <p:nvPr>
            <p:ph type="ftr" sz="quarter" idx="11"/>
          </p:nvPr>
        </p:nvSpPr>
        <p:spPr/>
        <p:txBody>
          <a:bodyPr/>
          <a:lstStyle>
            <a:lvl1pPr>
              <a:defRPr baseline="30000"/>
            </a:lvl1pPr>
          </a:lstStyle>
          <a:p>
            <a:pPr>
              <a:defRPr/>
            </a:pPr>
            <a:endParaRPr lang="en-US" altLang="ja-JP"/>
          </a:p>
        </p:txBody>
      </p:sp>
      <p:sp>
        <p:nvSpPr>
          <p:cNvPr id="6" name="Rectangle 70"/>
          <p:cNvSpPr>
            <a:spLocks noGrp="1" noChangeArrowheads="1"/>
          </p:cNvSpPr>
          <p:nvPr>
            <p:ph type="sldNum" sz="quarter" idx="12"/>
          </p:nvPr>
        </p:nvSpPr>
        <p:spPr/>
        <p:txBody>
          <a:bodyPr/>
          <a:lstStyle>
            <a:lvl1pPr>
              <a:defRPr baseline="30000"/>
            </a:lvl1pPr>
          </a:lstStyle>
          <a:p>
            <a:pPr>
              <a:defRPr/>
            </a:pPr>
            <a:fld id="{C60971B0-1217-294F-A1E9-56B4C5580179}" type="slidenum">
              <a:rPr lang="en-US" altLang="ja-JP"/>
              <a:pPr>
                <a:defRPr/>
              </a:pPr>
              <a:t>‹#›</a:t>
            </a:fld>
            <a:endParaRPr lang="en-US" altLang="ja-JP"/>
          </a:p>
        </p:txBody>
      </p:sp>
    </p:spTree>
    <p:extLst>
      <p:ext uri="{BB962C8B-B14F-4D97-AF65-F5344CB8AC3E}">
        <p14:creationId xmlns:p14="http://schemas.microsoft.com/office/powerpoint/2010/main" val="16671950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p:txBody>
          <a:bodyPr/>
          <a:lstStyle>
            <a:lvl1pPr algn="ctr">
              <a:defRPr baseline="30000"/>
            </a:lvl1pPr>
          </a:lstStyle>
          <a:p>
            <a:pPr>
              <a:defRPr/>
            </a:pPr>
            <a:endParaRPr lang="en-US" altLang="ja-JP"/>
          </a:p>
        </p:txBody>
      </p:sp>
      <p:sp>
        <p:nvSpPr>
          <p:cNvPr id="5" name="Rectangle 69"/>
          <p:cNvSpPr>
            <a:spLocks noGrp="1" noChangeArrowheads="1"/>
          </p:cNvSpPr>
          <p:nvPr>
            <p:ph type="ftr" sz="quarter" idx="11"/>
          </p:nvPr>
        </p:nvSpPr>
        <p:spPr/>
        <p:txBody>
          <a:bodyPr/>
          <a:lstStyle>
            <a:lvl1pPr>
              <a:defRPr baseline="30000"/>
            </a:lvl1pPr>
          </a:lstStyle>
          <a:p>
            <a:pPr>
              <a:defRPr/>
            </a:pPr>
            <a:endParaRPr lang="en-US" altLang="ja-JP"/>
          </a:p>
        </p:txBody>
      </p:sp>
      <p:sp>
        <p:nvSpPr>
          <p:cNvPr id="6" name="Rectangle 70"/>
          <p:cNvSpPr>
            <a:spLocks noGrp="1" noChangeArrowheads="1"/>
          </p:cNvSpPr>
          <p:nvPr>
            <p:ph type="sldNum" sz="quarter" idx="12"/>
          </p:nvPr>
        </p:nvSpPr>
        <p:spPr/>
        <p:txBody>
          <a:bodyPr/>
          <a:lstStyle>
            <a:lvl1pPr>
              <a:defRPr baseline="30000"/>
            </a:lvl1pPr>
          </a:lstStyle>
          <a:p>
            <a:pPr>
              <a:defRPr/>
            </a:pPr>
            <a:fld id="{F8FE6413-FE99-ED47-AF98-DC14897EB18F}" type="slidenum">
              <a:rPr lang="en-US" altLang="ja-JP"/>
              <a:pPr>
                <a:defRPr/>
              </a:pPr>
              <a:t>‹#›</a:t>
            </a:fld>
            <a:endParaRPr lang="en-US" altLang="ja-JP"/>
          </a:p>
        </p:txBody>
      </p:sp>
    </p:spTree>
    <p:extLst>
      <p:ext uri="{BB962C8B-B14F-4D97-AF65-F5344CB8AC3E}">
        <p14:creationId xmlns:p14="http://schemas.microsoft.com/office/powerpoint/2010/main" val="28078617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3FFFEDF1-0621-AF4C-8125-142A322A876A}"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438765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68"/>
          <p:cNvSpPr>
            <a:spLocks noGrp="1" noChangeArrowheads="1"/>
          </p:cNvSpPr>
          <p:nvPr>
            <p:ph type="dt" sz="half" idx="10"/>
          </p:nvPr>
        </p:nvSpPr>
        <p:spPr/>
        <p:txBody>
          <a:bodyPr/>
          <a:lstStyle>
            <a:lvl1pPr algn="ctr">
              <a:defRPr baseline="30000"/>
            </a:lvl1pPr>
          </a:lstStyle>
          <a:p>
            <a:pPr>
              <a:defRPr/>
            </a:pPr>
            <a:endParaRPr lang="en-US" altLang="ja-JP"/>
          </a:p>
        </p:txBody>
      </p:sp>
      <p:sp>
        <p:nvSpPr>
          <p:cNvPr id="5" name="Rectangle 69"/>
          <p:cNvSpPr>
            <a:spLocks noGrp="1" noChangeArrowheads="1"/>
          </p:cNvSpPr>
          <p:nvPr>
            <p:ph type="ftr" sz="quarter" idx="11"/>
          </p:nvPr>
        </p:nvSpPr>
        <p:spPr/>
        <p:txBody>
          <a:bodyPr/>
          <a:lstStyle>
            <a:lvl1pPr>
              <a:defRPr baseline="30000"/>
            </a:lvl1pPr>
          </a:lstStyle>
          <a:p>
            <a:pPr>
              <a:defRPr/>
            </a:pPr>
            <a:endParaRPr lang="en-US" altLang="ja-JP"/>
          </a:p>
        </p:txBody>
      </p:sp>
      <p:sp>
        <p:nvSpPr>
          <p:cNvPr id="6" name="Rectangle 70"/>
          <p:cNvSpPr>
            <a:spLocks noGrp="1" noChangeArrowheads="1"/>
          </p:cNvSpPr>
          <p:nvPr>
            <p:ph type="sldNum" sz="quarter" idx="12"/>
          </p:nvPr>
        </p:nvSpPr>
        <p:spPr/>
        <p:txBody>
          <a:bodyPr/>
          <a:lstStyle>
            <a:lvl1pPr>
              <a:defRPr baseline="30000"/>
            </a:lvl1pPr>
          </a:lstStyle>
          <a:p>
            <a:pPr>
              <a:defRPr/>
            </a:pPr>
            <a:fld id="{8B067516-C6C5-3D44-9455-910CA5F1B2D8}" type="slidenum">
              <a:rPr lang="en-US" altLang="ja-JP"/>
              <a:pPr>
                <a:defRPr/>
              </a:pPr>
              <a:t>‹#›</a:t>
            </a:fld>
            <a:endParaRPr lang="en-US" altLang="ja-JP"/>
          </a:p>
        </p:txBody>
      </p:sp>
    </p:spTree>
    <p:extLst>
      <p:ext uri="{BB962C8B-B14F-4D97-AF65-F5344CB8AC3E}">
        <p14:creationId xmlns:p14="http://schemas.microsoft.com/office/powerpoint/2010/main" val="16564005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16A29D91-2022-504A-AEC4-F7C21A27F4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7115804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BAC7C39F-D337-CA43-8875-AD9F177CAB84}"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51437584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3744FF77-BFA8-8040-93EF-BBC93C8A3B12}"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46294905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AAD812A4-2031-EB4E-9AB0-A65ED7BAE156}"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53204046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4300A9B9-505A-AC45-B85F-ED33EEB463BA}"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0668628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B423A2A1-35FE-ED4A-889D-5EF811D71E8E}"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87802315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790D5110-0400-5E40-865F-CBAA5C6B99D6}"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26927560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6D1D64F5-6C71-CF4E-9DFA-4FBB07860917}"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99973772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AE7B9F7D-31E3-D144-AEB0-D58976D71E29}"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546827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FC5AAD23-AE3C-8B4F-955D-6A69368A04D3}"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3544039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6DB3DA91-5BDE-7D4E-9A67-04F0A3A1FD2B}"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78040750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6B59CF16-89A3-B940-937E-1F36F6D7E2CF}"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03711477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2572F703-F375-0F4B-B364-63535C6EB14A}"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94691099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485DC33E-DEA9-0B41-9063-40DA067285A6}"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43039347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D7DC51FA-16C7-AF4F-97F0-C257928B9D9A}"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942908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BA6D13CB-D244-CC44-83C6-A26BAC6D75A1}"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26705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1.emf"/><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theme" Target="../theme/theme7.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latin typeface="Arial" charset="0"/>
                <a:ea typeface="+mn-ea"/>
                <a:cs typeface="+mn-cs"/>
              </a:defRPr>
            </a:lvl1pPr>
          </a:lstStyle>
          <a:p>
            <a:pPr>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smtClean="0">
                <a:effectLst/>
                <a:latin typeface="Arial" charset="0"/>
              </a:defRPr>
            </a:lvl1pPr>
          </a:lstStyle>
          <a:p>
            <a:pPr>
              <a:defRPr/>
            </a:pPr>
            <a:fld id="{A4FF9E5A-01D3-EB4B-B480-238130A9993B}" type="slidenum">
              <a:rPr lang="en-US"/>
              <a:pPr>
                <a:defRPr/>
              </a:pPr>
              <a:t>‹#›</a:t>
            </a:fld>
            <a:endParaRPr lang="en-US"/>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ea typeface="+mn-ea"/>
                  <a:cs typeface="+mn-cs"/>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ea typeface="+mn-ea"/>
                  <a:cs typeface="+mn-cs"/>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ea typeface="+mn-ea"/>
                  <a:cs typeface="+mn-cs"/>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ea typeface="+mn-ea"/>
                  <a:cs typeface="+mn-cs"/>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ea typeface="+mn-ea"/>
                  <a:cs typeface="+mn-cs"/>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ea typeface="+mn-ea"/>
                <a:cs typeface="+mn-cs"/>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ea typeface="+mn-ea"/>
                <a:cs typeface="+mn-cs"/>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effectLst/>
                <a:latin typeface="Arial" charset="0"/>
                <a:ea typeface="+mn-ea"/>
                <a:cs typeface="+mn-cs"/>
              </a:defRPr>
            </a:lvl1pPr>
          </a:lstStyle>
          <a:p>
            <a:pPr>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719"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0"/>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0"/>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charset="-128"/>
          <a:cs typeface="Arial"/>
        </a:defRPr>
      </a:lvl5pPr>
      <a:lvl6pPr marL="25146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fontAlgn="base" hangingPunct="1">
                <a:spcBef>
                  <a:spcPct val="0"/>
                </a:spcBef>
              </a:pPr>
              <a:endParaRPr lang="en-US" sz="2400">
                <a:solidFill>
                  <a:srgbClr val="FFFFFF"/>
                </a:solidFill>
                <a:effectLst/>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fontAlgn="base" hangingPunct="1">
                <a:spcBef>
                  <a:spcPct val="0"/>
                </a:spcBef>
              </a:pPr>
              <a:endParaRPr lang="en-US" sz="2400">
                <a:solidFill>
                  <a:srgbClr val="FFFFFF"/>
                </a:solidFill>
                <a:effectLst/>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fontAlgn="base" hangingPunct="1">
                <a:spcBef>
                  <a:spcPct val="0"/>
                </a:spcBef>
              </a:pPr>
              <a:endParaRPr lang="en-US" sz="2400">
                <a:solidFill>
                  <a:srgbClr val="FFFFFF"/>
                </a:solidFill>
                <a:effectLst/>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fontAlgn="base" hangingPunct="1">
              <a:spcBef>
                <a:spcPct val="0"/>
              </a:spcBef>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fontAlgn="base" hangingPunct="1">
              <a:spcBef>
                <a:spcPct val="0"/>
              </a:spcBef>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fontAlgn="base" hangingPunct="1">
              <a:spcBef>
                <a:spcPct val="0"/>
              </a:spcBef>
              <a:defRPr/>
            </a:pPr>
            <a:fld id="{61F442D0-A11F-2640-8129-5D1BEF7A3C1E}" type="slidenum">
              <a:rPr lang="en-US"/>
              <a:pPr eaLnBrk="1" fontAlgn="base" hangingPunct="1">
                <a:spcBef>
                  <a:spcPct val="0"/>
                </a:spcBef>
                <a:defRPr/>
              </a:pPr>
              <a:t>‹#›</a:t>
            </a:fld>
            <a:endParaRPr lang="en-US"/>
          </a:p>
        </p:txBody>
      </p:sp>
    </p:spTree>
    <p:extLst>
      <p:ext uri="{BB962C8B-B14F-4D97-AF65-F5344CB8AC3E}">
        <p14:creationId xmlns:p14="http://schemas.microsoft.com/office/powerpoint/2010/main" val="2781060849"/>
      </p:ext>
    </p:extLst>
  </p:cSld>
  <p:clrMap bg1="dk2" tx1="lt1" bg2="dk1" tx2="lt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solidFill>
                  <a:srgbClr val="FFFFFF"/>
                </a:solidFill>
                <a:effectLst/>
                <a:latin typeface="Arial" pitchFamily="-112" charset="0"/>
                <a:ea typeface="+mn-ea"/>
                <a:cs typeface="+mn-cs"/>
              </a:defRPr>
            </a:lvl1pPr>
          </a:lstStyle>
          <a:p>
            <a:pPr defTabSz="914400">
              <a:spcAft>
                <a:spcPct val="0"/>
              </a:spcAft>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solidFill>
                  <a:srgbClr val="FFFFFF"/>
                </a:solidFill>
                <a:effectLst/>
                <a:latin typeface="Arial" charset="0"/>
              </a:defRPr>
            </a:lvl1pPr>
          </a:lstStyle>
          <a:p>
            <a:pPr defTabSz="914400">
              <a:spcAft>
                <a:spcPct val="0"/>
              </a:spcAft>
              <a:defRPr/>
            </a:pPr>
            <a:fld id="{E59BBBE2-B38A-3E49-80E1-1D5EE3C3CA80}" type="slidenum">
              <a:rPr lang="en-US">
                <a:ea typeface="ＭＳ Ｐゴシック" charset="0"/>
                <a:cs typeface="ＭＳ Ｐゴシック" charset="0"/>
              </a:rPr>
              <a:pPr defTabSz="914400">
                <a:spcAft>
                  <a:spcPct val="0"/>
                </a:spcAft>
                <a:defRPr/>
              </a:pPr>
              <a:t>‹#›</a:t>
            </a:fld>
            <a:endParaRPr lang="en-US">
              <a:ea typeface="ＭＳ Ｐゴシック" charset="0"/>
              <a:cs typeface="ＭＳ Ｐゴシック" charset="0"/>
            </a:endParaRPr>
          </a:p>
        </p:txBody>
      </p:sp>
      <p:grpSp>
        <p:nvGrpSpPr>
          <p:cNvPr id="408580" name="Group 4"/>
          <p:cNvGrpSpPr>
            <a:grpSpLocks/>
          </p:cNvGrpSpPr>
          <p:nvPr/>
        </p:nvGrpSpPr>
        <p:grpSpPr bwMode="auto">
          <a:xfrm>
            <a:off x="0" y="0"/>
            <a:ext cx="9140825" cy="6850063"/>
            <a:chOff x="0" y="0"/>
            <a:chExt cx="5758" cy="4315"/>
          </a:xfrm>
        </p:grpSpPr>
        <p:grpSp>
          <p:nvGrpSpPr>
            <p:cNvPr id="408584"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solidFill>
                  <a:srgbClr val="FFFFFF"/>
                </a:solidFill>
                <a:effectLst/>
                <a:latin typeface="Arial" pitchFamily="-112" charset="0"/>
                <a:ea typeface="+mn-ea"/>
                <a:cs typeface="+mn-cs"/>
              </a:defRPr>
            </a:lvl1pPr>
          </a:lstStyle>
          <a:p>
            <a:pPr defTabSz="914400">
              <a:spcAft>
                <a:spcPct val="0"/>
              </a:spcAft>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3747294"/>
      </p:ext>
    </p:extLst>
  </p:cSld>
  <p:clrMap bg1="dk2" tx1="lt1" bg2="dk1"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latin typeface="Arial" charset="0"/>
                <a:ea typeface="+mn-ea"/>
                <a:cs typeface="+mn-cs"/>
              </a:defRPr>
            </a:lvl1pPr>
          </a:lstStyle>
          <a:p>
            <a:pPr>
              <a:lnSpc>
                <a:spcPct val="100000"/>
              </a:lnSpc>
              <a:buFontTx/>
              <a:buNone/>
              <a:defRPr/>
            </a:pPr>
            <a:endParaRPr kumimoji="0" lang="en-US" b="0">
              <a:solidFill>
                <a:srgbClr val="FFFFFF"/>
              </a:solidFill>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smtClean="0">
                <a:effectLst/>
                <a:latin typeface="Arial" charset="0"/>
              </a:defRPr>
            </a:lvl1pPr>
          </a:lstStyle>
          <a:p>
            <a:pPr>
              <a:lnSpc>
                <a:spcPct val="100000"/>
              </a:lnSpc>
              <a:buFontTx/>
              <a:buNone/>
              <a:defRPr/>
            </a:pPr>
            <a:fld id="{A4FF9E5A-01D3-EB4B-B480-238130A9993B}" type="slidenum">
              <a:rPr kumimoji="0" lang="en-US" b="0">
                <a:solidFill>
                  <a:srgbClr val="FFFFFF"/>
                </a:solidFill>
              </a:rPr>
              <a:pPr>
                <a:lnSpc>
                  <a:spcPct val="100000"/>
                </a:lnSpc>
                <a:buFontTx/>
                <a:buNone/>
                <a:defRPr/>
              </a:pPr>
              <a:t>‹#›</a:t>
            </a:fld>
            <a:endParaRPr kumimoji="0" lang="en-US" b="0">
              <a:solidFill>
                <a:srgbClr val="FFFFFF"/>
              </a:solidFill>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fontAlgn="t">
                  <a:lnSpc>
                    <a:spcPct val="100000"/>
                  </a:lnSpc>
                  <a:spcBef>
                    <a:spcPct val="50000"/>
                  </a:spcBef>
                  <a:buFontTx/>
                  <a:buNone/>
                  <a:defRPr/>
                </a:pPr>
                <a:endParaRPr kumimoji="0" lang="en-US" sz="3600" b="0">
                  <a:solidFill>
                    <a:srgbClr val="FFFFFF"/>
                  </a:solidFill>
                  <a:effectLst>
                    <a:outerShdw blurRad="38100" dist="38100" dir="2700000" algn="tl">
                      <a:srgbClr val="000000">
                        <a:alpha val="43137"/>
                      </a:srgbClr>
                    </a:outerShdw>
                  </a:effectLst>
                  <a:latin typeface="Garamond"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fontAlgn="t">
                  <a:lnSpc>
                    <a:spcPct val="100000"/>
                  </a:lnSpc>
                  <a:spcBef>
                    <a:spcPct val="50000"/>
                  </a:spcBef>
                  <a:buFontTx/>
                  <a:buNone/>
                  <a:defRPr/>
                </a:pPr>
                <a:endParaRPr kumimoji="0" lang="en-US" sz="3600" b="0">
                  <a:solidFill>
                    <a:srgbClr val="FFFFFF"/>
                  </a:solidFill>
                  <a:effectLst>
                    <a:outerShdw blurRad="38100" dist="38100" dir="2700000" algn="tl">
                      <a:srgbClr val="000000">
                        <a:alpha val="43137"/>
                      </a:srgbClr>
                    </a:outerShdw>
                  </a:effectLst>
                  <a:latin typeface="Garamond"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fontAlgn="t">
                  <a:lnSpc>
                    <a:spcPct val="100000"/>
                  </a:lnSpc>
                  <a:spcBef>
                    <a:spcPct val="50000"/>
                  </a:spcBef>
                  <a:buFontTx/>
                  <a:buNone/>
                  <a:defRPr/>
                </a:pPr>
                <a:endParaRPr kumimoji="0" lang="en-US" sz="3600" b="0">
                  <a:solidFill>
                    <a:srgbClr val="FFFFFF"/>
                  </a:solidFill>
                  <a:effectLst>
                    <a:outerShdw blurRad="38100" dist="38100" dir="2700000" algn="tl">
                      <a:srgbClr val="000000">
                        <a:alpha val="43137"/>
                      </a:srgbClr>
                    </a:outerShdw>
                  </a:effectLst>
                  <a:latin typeface="Garamond"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fontAlgn="t">
                  <a:lnSpc>
                    <a:spcPct val="100000"/>
                  </a:lnSpc>
                  <a:spcBef>
                    <a:spcPct val="50000"/>
                  </a:spcBef>
                  <a:buFontTx/>
                  <a:buNone/>
                  <a:defRPr/>
                </a:pPr>
                <a:endParaRPr kumimoji="0" lang="en-US" sz="3600" b="0">
                  <a:solidFill>
                    <a:srgbClr val="FFFFFF"/>
                  </a:solidFill>
                  <a:effectLst>
                    <a:outerShdw blurRad="38100" dist="38100" dir="2700000" algn="tl">
                      <a:srgbClr val="000000">
                        <a:alpha val="43137"/>
                      </a:srgbClr>
                    </a:outerShdw>
                  </a:effectLst>
                  <a:latin typeface="Garamond"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fontAlgn="t">
                  <a:lnSpc>
                    <a:spcPct val="100000"/>
                  </a:lnSpc>
                  <a:spcBef>
                    <a:spcPct val="50000"/>
                  </a:spcBef>
                  <a:buFontTx/>
                  <a:buNone/>
                  <a:defRPr/>
                </a:pPr>
                <a:endParaRPr kumimoji="0" lang="en-US" sz="3600" b="0">
                  <a:solidFill>
                    <a:srgbClr val="FFFFFF"/>
                  </a:solidFill>
                  <a:effectLst>
                    <a:outerShdw blurRad="38100" dist="38100" dir="2700000" algn="tl">
                      <a:srgbClr val="000000">
                        <a:alpha val="43137"/>
                      </a:srgbClr>
                    </a:outerShdw>
                  </a:effectLst>
                  <a:latin typeface="Garamond"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t">
                <a:lnSpc>
                  <a:spcPct val="100000"/>
                </a:lnSpc>
                <a:spcBef>
                  <a:spcPct val="50000"/>
                </a:spcBef>
                <a:buFontTx/>
                <a:buNone/>
                <a:defRPr/>
              </a:pPr>
              <a:endParaRPr kumimoji="0" lang="en-US" sz="3600" b="0">
                <a:solidFill>
                  <a:srgbClr val="FFFFFF"/>
                </a:solidFill>
                <a:effectLst>
                  <a:outerShdw blurRad="38100" dist="38100" dir="2700000" algn="tl">
                    <a:srgbClr val="000000">
                      <a:alpha val="43137"/>
                    </a:srgbClr>
                  </a:outerShdw>
                </a:effectLst>
                <a:latin typeface="Garamond"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fontAlgn="t">
                <a:lnSpc>
                  <a:spcPct val="100000"/>
                </a:lnSpc>
                <a:spcBef>
                  <a:spcPct val="50000"/>
                </a:spcBef>
                <a:buFontTx/>
                <a:buNone/>
                <a:defRPr/>
              </a:pPr>
              <a:endParaRPr kumimoji="0" lang="en-US" sz="3600" b="0">
                <a:solidFill>
                  <a:srgbClr val="FFFFFF"/>
                </a:solidFill>
                <a:effectLst>
                  <a:outerShdw blurRad="38100" dist="38100" dir="2700000" algn="tl">
                    <a:srgbClr val="000000">
                      <a:alpha val="43137"/>
                    </a:srgbClr>
                  </a:outerShdw>
                </a:effectLst>
                <a:latin typeface="Garamond"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effectLst/>
                <a:latin typeface="Arial" charset="0"/>
                <a:ea typeface="+mn-ea"/>
                <a:cs typeface="+mn-cs"/>
              </a:defRPr>
            </a:lvl1pPr>
          </a:lstStyle>
          <a:p>
            <a:pPr>
              <a:lnSpc>
                <a:spcPct val="100000"/>
              </a:lnSpc>
              <a:buFontTx/>
              <a:buNone/>
              <a:defRPr/>
            </a:pPr>
            <a:endParaRPr kumimoji="0" lang="en-US" b="0">
              <a:solidFill>
                <a:srgbClr val="FFFFFF"/>
              </a:solidFill>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6942828"/>
      </p:ext>
    </p:extLst>
  </p:cSld>
  <p:clrMap bg1="dk2" tx1="lt1" bg2="dk1" tx2="lt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0"/>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0"/>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charset="-128"/>
          <a:cs typeface="Arial"/>
        </a:defRPr>
      </a:lvl5pPr>
      <a:lvl6pPr marL="25146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latin typeface="Arial" pitchFamily="-105" charset="0"/>
                <a:ea typeface="+mn-ea"/>
                <a:cs typeface="+mn-cs"/>
              </a:defRPr>
            </a:lvl1pPr>
          </a:lstStyle>
          <a:p>
            <a:pPr>
              <a:lnSpc>
                <a:spcPct val="100000"/>
              </a:lnSpc>
              <a:buFontTx/>
              <a:buNone/>
              <a:defRPr/>
            </a:pPr>
            <a:endParaRPr kumimoji="0" lang="en-US" b="0">
              <a:solidFill>
                <a:srgbClr val="FFFFFF"/>
              </a:solidFill>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effectLst/>
                <a:latin typeface="Arial" charset="0"/>
                <a:cs typeface="Geneva" charset="0"/>
              </a:defRPr>
            </a:lvl1pPr>
          </a:lstStyle>
          <a:p>
            <a:pPr>
              <a:lnSpc>
                <a:spcPct val="100000"/>
              </a:lnSpc>
              <a:buFontTx/>
              <a:buNone/>
              <a:defRPr/>
            </a:pPr>
            <a:fld id="{521E94FD-DB1E-F145-88EA-5C026183F2BE}" type="slidenum">
              <a:rPr kumimoji="0" lang="en-US" b="0">
                <a:solidFill>
                  <a:srgbClr val="FFFFFF"/>
                </a:solidFill>
              </a:rPr>
              <a:pPr>
                <a:lnSpc>
                  <a:spcPct val="100000"/>
                </a:lnSpc>
                <a:buFontTx/>
                <a:buNone/>
                <a:defRPr/>
              </a:pPr>
              <a:t>‹#›</a:t>
            </a:fld>
            <a:endParaRPr kumimoji="0" lang="en-US" b="0">
              <a:solidFill>
                <a:srgbClr val="FFFFFF"/>
              </a:solidFill>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fontAlgn="t">
                  <a:lnSpc>
                    <a:spcPct val="100000"/>
                  </a:lnSpc>
                  <a:spcBef>
                    <a:spcPct val="50000"/>
                  </a:spcBef>
                  <a:buFontTx/>
                  <a:buNone/>
                  <a:defRPr/>
                </a:pPr>
                <a:endParaRPr kumimoji="0" lang="en-US" sz="3600" b="0">
                  <a:solidFill>
                    <a:srgbClr val="FFFFFF"/>
                  </a:solidFill>
                  <a:effectLst>
                    <a:outerShdw blurRad="38100" dist="38100" dir="2700000" algn="tl">
                      <a:srgbClr val="000000"/>
                    </a:outerShdw>
                  </a:effectLst>
                  <a:latin typeface="Garamond" pitchFamily="-105"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fontAlgn="t">
                  <a:lnSpc>
                    <a:spcPct val="100000"/>
                  </a:lnSpc>
                  <a:spcBef>
                    <a:spcPct val="50000"/>
                  </a:spcBef>
                  <a:buFontTx/>
                  <a:buNone/>
                  <a:defRPr/>
                </a:pPr>
                <a:endParaRPr kumimoji="0" lang="en-US" sz="3600" b="0">
                  <a:solidFill>
                    <a:srgbClr val="FFFFFF"/>
                  </a:solidFill>
                  <a:effectLst>
                    <a:outerShdw blurRad="38100" dist="38100" dir="2700000" algn="tl">
                      <a:srgbClr val="000000"/>
                    </a:outerShdw>
                  </a:effectLst>
                  <a:latin typeface="Garamond" pitchFamily="-105"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fontAlgn="t">
                  <a:lnSpc>
                    <a:spcPct val="100000"/>
                  </a:lnSpc>
                  <a:spcBef>
                    <a:spcPct val="50000"/>
                  </a:spcBef>
                  <a:buFontTx/>
                  <a:buNone/>
                  <a:defRPr/>
                </a:pPr>
                <a:endParaRPr kumimoji="0" lang="en-US" sz="3600" b="0">
                  <a:solidFill>
                    <a:srgbClr val="FFFFFF"/>
                  </a:solidFill>
                  <a:effectLst>
                    <a:outerShdw blurRad="38100" dist="38100" dir="2700000" algn="tl">
                      <a:srgbClr val="000000"/>
                    </a:outerShdw>
                  </a:effectLst>
                  <a:latin typeface="Garamond" pitchFamily="-105"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fontAlgn="t">
                  <a:lnSpc>
                    <a:spcPct val="100000"/>
                  </a:lnSpc>
                  <a:spcBef>
                    <a:spcPct val="50000"/>
                  </a:spcBef>
                  <a:buFontTx/>
                  <a:buNone/>
                  <a:defRPr/>
                </a:pPr>
                <a:endParaRPr kumimoji="0" lang="en-US" sz="3600" b="0">
                  <a:solidFill>
                    <a:srgbClr val="FFFFFF"/>
                  </a:solidFill>
                  <a:effectLst>
                    <a:outerShdw blurRad="38100" dist="38100" dir="2700000" algn="tl">
                      <a:srgbClr val="000000"/>
                    </a:outerShdw>
                  </a:effectLst>
                  <a:latin typeface="Garamond" pitchFamily="-105"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fontAlgn="t">
                  <a:lnSpc>
                    <a:spcPct val="100000"/>
                  </a:lnSpc>
                  <a:spcBef>
                    <a:spcPct val="50000"/>
                  </a:spcBef>
                  <a:buFontTx/>
                  <a:buNone/>
                  <a:defRPr/>
                </a:pPr>
                <a:endParaRPr kumimoji="0" lang="en-US" sz="3600" b="0">
                  <a:solidFill>
                    <a:srgbClr val="FFFFFF"/>
                  </a:solidFill>
                  <a:effectLst>
                    <a:outerShdw blurRad="38100" dist="38100" dir="2700000" algn="tl">
                      <a:srgbClr val="000000"/>
                    </a:outerShdw>
                  </a:effectLst>
                  <a:latin typeface="Garamond" pitchFamily="-105"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t">
                <a:lnSpc>
                  <a:spcPct val="100000"/>
                </a:lnSpc>
                <a:spcBef>
                  <a:spcPct val="50000"/>
                </a:spcBef>
                <a:buFontTx/>
                <a:buNone/>
                <a:defRPr/>
              </a:pPr>
              <a:endParaRPr kumimoji="0" lang="en-US" sz="3600" b="0">
                <a:solidFill>
                  <a:srgbClr val="FFFFFF"/>
                </a:solidFill>
                <a:effectLst>
                  <a:outerShdw blurRad="38100" dist="38100" dir="2700000" algn="tl">
                    <a:srgbClr val="000000"/>
                  </a:outerShdw>
                </a:effectLst>
                <a:latin typeface="Garamond" pitchFamily="-105"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fontAlgn="t">
                <a:lnSpc>
                  <a:spcPct val="100000"/>
                </a:lnSpc>
                <a:spcBef>
                  <a:spcPct val="50000"/>
                </a:spcBef>
                <a:buFontTx/>
                <a:buNone/>
                <a:defRPr/>
              </a:pPr>
              <a:endParaRPr kumimoji="0" lang="en-US" sz="3600" b="0">
                <a:solidFill>
                  <a:srgbClr val="FFFFFF"/>
                </a:solidFill>
                <a:effectLst>
                  <a:outerShdw blurRad="38100" dist="38100" dir="2700000" algn="tl">
                    <a:srgbClr val="000000"/>
                  </a:outerShdw>
                </a:effectLst>
                <a:latin typeface="Garamond" pitchFamily="-105"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effectLst/>
                <a:latin typeface="Arial" pitchFamily="-105" charset="0"/>
                <a:ea typeface="+mn-ea"/>
                <a:cs typeface="+mn-cs"/>
              </a:defRPr>
            </a:lvl1pPr>
          </a:lstStyle>
          <a:p>
            <a:pPr>
              <a:lnSpc>
                <a:spcPct val="100000"/>
              </a:lnSpc>
              <a:buFontTx/>
              <a:buNone/>
              <a:defRPr/>
            </a:pPr>
            <a:endParaRPr kumimoji="0" lang="en-US" b="0">
              <a:solidFill>
                <a:srgbClr val="FFFFFF"/>
              </a:solidFill>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4327899"/>
      </p:ext>
    </p:extLst>
  </p:cSld>
  <p:clrMap bg1="dk2" tx1="lt1" bg2="dk1" tx2="lt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9810" name="Group 2"/>
          <p:cNvGrpSpPr>
            <a:grpSpLocks/>
          </p:cNvGrpSpPr>
          <p:nvPr/>
        </p:nvGrpSpPr>
        <p:grpSpPr bwMode="auto">
          <a:xfrm>
            <a:off x="0" y="2286000"/>
            <a:ext cx="9144000" cy="3581400"/>
            <a:chOff x="0" y="1968"/>
            <a:chExt cx="5760" cy="2256"/>
          </a:xfrm>
        </p:grpSpPr>
        <p:sp>
          <p:nvSpPr>
            <p:cNvPr id="119817"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18"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19"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20"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21"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22"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23"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24"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25"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26"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27"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28"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29"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30"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31"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32"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33"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34"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35"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36"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37"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38"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39"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40"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41"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42"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43"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44"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45"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46"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47"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48"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49"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50"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51"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52"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53"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54"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55"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56"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57"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58"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59"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60"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61"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62"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63"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64"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65"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66"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67"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68"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69"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70"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71"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72"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73"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74"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75"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76"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77"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78"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79"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grpSp>
      <p:sp>
        <p:nvSpPr>
          <p:cNvPr id="119811"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19812"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28740"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1" sz="1400" baseline="0">
                <a:solidFill>
                  <a:srgbClr val="FFFFFF"/>
                </a:solidFill>
                <a:latin typeface="Helvetica" pitchFamily="-65" charset="0"/>
                <a:ea typeface="Osaka" pitchFamily="-65" charset="-128"/>
                <a:cs typeface="Osaka" pitchFamily="-65" charset="-128"/>
              </a:defRPr>
            </a:lvl1pPr>
          </a:lstStyle>
          <a:p>
            <a:pPr>
              <a:defRPr/>
            </a:pPr>
            <a:endParaRPr lang="en-US" altLang="ja-JP"/>
          </a:p>
        </p:txBody>
      </p:sp>
      <p:sp>
        <p:nvSpPr>
          <p:cNvPr id="28741"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baseline="0">
                <a:solidFill>
                  <a:srgbClr val="FFFFFF"/>
                </a:solidFill>
                <a:latin typeface="Helvetica" pitchFamily="-65" charset="0"/>
                <a:ea typeface="Osaka" pitchFamily="-65" charset="-128"/>
                <a:cs typeface="Osaka" pitchFamily="-65" charset="-128"/>
              </a:defRPr>
            </a:lvl1pPr>
          </a:lstStyle>
          <a:p>
            <a:pPr>
              <a:defRPr/>
            </a:pPr>
            <a:endParaRPr lang="en-US" altLang="ja-JP"/>
          </a:p>
        </p:txBody>
      </p:sp>
      <p:sp>
        <p:nvSpPr>
          <p:cNvPr id="28742"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baseline="0">
                <a:solidFill>
                  <a:srgbClr val="FFFFFF"/>
                </a:solidFill>
                <a:latin typeface="Helvetica" charset="0"/>
                <a:ea typeface="Osaka" charset="0"/>
                <a:cs typeface="Osaka" charset="0"/>
              </a:defRPr>
            </a:lvl1pPr>
          </a:lstStyle>
          <a:p>
            <a:pPr>
              <a:defRPr/>
            </a:pPr>
            <a:fld id="{2F163712-10C1-C847-8F6C-57F5104778BB}" type="slidenum">
              <a:rPr lang="en-US" altLang="ja-JP"/>
              <a:pPr>
                <a:defRPr/>
              </a:pPr>
              <a:t>‹#›</a:t>
            </a:fld>
            <a:endParaRPr lang="en-US" altLang="ja-JP"/>
          </a:p>
        </p:txBody>
      </p:sp>
      <p:pic>
        <p:nvPicPr>
          <p:cNvPr id="119816" name="Picture 7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6348679"/>
      </p:ext>
    </p:extLst>
  </p:cSld>
  <p:clrMap bg1="dk2" tx1="lt1" bg2="dk1" tx2="lt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latin typeface="Arial" pitchFamily="-105" charset="0"/>
                <a:ea typeface="+mn-ea"/>
                <a:cs typeface="+mn-cs"/>
              </a:defRPr>
            </a:lvl1pPr>
          </a:lstStyle>
          <a:p>
            <a:pPr>
              <a:defRPr/>
            </a:pPr>
            <a:endParaRPr lang="en-US">
              <a:solidFill>
                <a:srgbClr val="FFFFFF"/>
              </a:solidFill>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effectLst/>
                <a:latin typeface="Arial" charset="0"/>
                <a:cs typeface="Geneva" charset="0"/>
              </a:defRPr>
            </a:lvl1pPr>
          </a:lstStyle>
          <a:p>
            <a:pPr>
              <a:defRPr/>
            </a:pPr>
            <a:fld id="{8FA74DDF-3DBF-B84B-BC1F-DFD239E48744}" type="slidenum">
              <a:rPr lang="en-US">
                <a:solidFill>
                  <a:srgbClr val="FFFFFF"/>
                </a:solidFill>
              </a:rPr>
              <a:pPr>
                <a:defRPr/>
              </a:pPr>
              <a:t>‹#›</a:t>
            </a:fld>
            <a:endParaRPr lang="en-US">
              <a:solidFill>
                <a:srgbClr val="FFFFFF"/>
              </a:solidFill>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effectLst/>
                <a:latin typeface="Arial" pitchFamily="-105" charset="0"/>
                <a:ea typeface="+mn-ea"/>
                <a:cs typeface="+mn-cs"/>
              </a:defRPr>
            </a:lvl1pPr>
          </a:lstStyle>
          <a:p>
            <a:pPr>
              <a:defRPr/>
            </a:pPr>
            <a:endParaRPr lang="en-US">
              <a:solidFill>
                <a:srgbClr val="FFFFFF"/>
              </a:solidFill>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3501409"/>
      </p:ext>
    </p:extLst>
  </p:cSld>
  <p:clrMap bg1="dk2" tx1="lt1" bg2="dk1" tx2="lt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 id="2147483799"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charset="0"/>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Geneva"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Geneva" charset="-128"/>
          <a:cs typeface="Arial"/>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38.xml"/><Relationship Id="rId5" Type="http://schemas.openxmlformats.org/officeDocument/2006/relationships/image" Target="../media/image14.jpeg"/><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49.xml"/><Relationship Id="rId5" Type="http://schemas.openxmlformats.org/officeDocument/2006/relationships/image" Target="../media/image17.jpeg"/><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49.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49.xml"/><Relationship Id="rId5" Type="http://schemas.openxmlformats.org/officeDocument/2006/relationships/image" Target="../media/image19.jpeg"/><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hemeOverride" Target="../theme/themeOverride1.xml"/><Relationship Id="rId5" Type="http://schemas.openxmlformats.org/officeDocument/2006/relationships/image" Target="../media/image21.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65.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2.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2.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descr="42 Jer OT"/>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4195763" y="-76200"/>
            <a:ext cx="4948237" cy="7010400"/>
          </a:xfrm>
        </p:spPr>
      </p:pic>
      <p:sp>
        <p:nvSpPr>
          <p:cNvPr id="254979" name="Rectangle 3"/>
          <p:cNvSpPr>
            <a:spLocks noGrp="1" noChangeArrowheads="1"/>
          </p:cNvSpPr>
          <p:nvPr>
            <p:ph type="ctrTitle"/>
          </p:nvPr>
        </p:nvSpPr>
        <p:spPr>
          <a:xfrm>
            <a:off x="685800" y="1752600"/>
            <a:ext cx="7772400" cy="1920875"/>
          </a:xfrm>
          <a:effectLst>
            <a:outerShdw blurRad="63500" dist="35921" dir="2700000" algn="ctr" rotWithShape="0">
              <a:schemeClr val="bg2">
                <a:alpha val="74998"/>
              </a:schemeClr>
            </a:outerShdw>
          </a:effectLst>
        </p:spPr>
        <p:txBody>
          <a:bodyPr/>
          <a:lstStyle/>
          <a:p>
            <a:pPr eaLnBrk="1" hangingPunct="1">
              <a:defRPr/>
            </a:pPr>
            <a:r>
              <a:rPr lang="ar-JO" sz="8000" dirty="0">
                <a:effectLst>
                  <a:glow rad="228600">
                    <a:srgbClr val="000000">
                      <a:alpha val="80266"/>
                    </a:srgbClr>
                  </a:glow>
                  <a:outerShdw blurRad="38100" dist="38100" dir="2700000" algn="tl">
                    <a:srgbClr val="000000"/>
                  </a:outerShdw>
                </a:effectLst>
                <a:latin typeface="Garamond" charset="0"/>
              </a:rPr>
              <a:t>جغرافيا          أورشليم</a:t>
            </a:r>
            <a:endParaRPr lang="en-US" sz="8000" dirty="0">
              <a:effectLst>
                <a:glow rad="228600">
                  <a:srgbClr val="000000">
                    <a:alpha val="80266"/>
                  </a:srgbClr>
                </a:glow>
                <a:outerShdw blurRad="38100" dist="38100" dir="2700000" algn="tl">
                  <a:srgbClr val="000000"/>
                </a:outerShdw>
              </a:effectLst>
              <a:latin typeface="Garamond" charset="0"/>
            </a:endParaRPr>
          </a:p>
        </p:txBody>
      </p:sp>
      <p:sp>
        <p:nvSpPr>
          <p:cNvPr id="254980" name="Rectangle 4"/>
          <p:cNvSpPr>
            <a:spLocks noGrp="1" noChangeArrowheads="1"/>
          </p:cNvSpPr>
          <p:nvPr>
            <p:ph type="subTitle" idx="1"/>
          </p:nvPr>
        </p:nvSpPr>
        <p:spPr>
          <a:xfrm>
            <a:off x="1371600" y="3902075"/>
            <a:ext cx="6400800" cy="1752600"/>
          </a:xfrm>
          <a:effectLst>
            <a:outerShdw blurRad="63500" dist="35921" dir="2700000" algn="ctr" rotWithShape="0">
              <a:schemeClr val="bg2">
                <a:alpha val="74998"/>
              </a:schemeClr>
            </a:outerShdw>
          </a:effectLst>
        </p:spPr>
        <p:txBody>
          <a:bodyPr/>
          <a:lstStyle/>
          <a:p>
            <a:pPr eaLnBrk="1" hangingPunct="1">
              <a:buFont typeface="Wingdings" charset="0"/>
              <a:buNone/>
              <a:defRPr/>
            </a:pPr>
            <a:r>
              <a:rPr lang="ar-JO" sz="4400" b="1" dirty="0">
                <a:effectLst>
                  <a:glow rad="228600">
                    <a:srgbClr val="000000">
                      <a:alpha val="80266"/>
                    </a:srgbClr>
                  </a:glow>
                  <a:outerShdw blurRad="38100" dist="38100" dir="2700000" algn="tl">
                    <a:srgbClr val="000000"/>
                  </a:outerShdw>
                </a:effectLst>
                <a:latin typeface="Garamond" charset="0"/>
              </a:rPr>
              <a:t>المدينة المقدسة</a:t>
            </a:r>
            <a:endParaRPr lang="en-US" sz="4400" b="1" dirty="0">
              <a:effectLst>
                <a:glow rad="228600">
                  <a:srgbClr val="000000">
                    <a:alpha val="80266"/>
                  </a:srgbClr>
                </a:glow>
                <a:outerShdw blurRad="38100" dist="38100" dir="2700000" algn="tl">
                  <a:srgbClr val="000000"/>
                </a:outerShdw>
              </a:effectLst>
              <a:latin typeface="Garamond" charset="0"/>
            </a:endParaRPr>
          </a:p>
        </p:txBody>
      </p:sp>
      <p:sp>
        <p:nvSpPr>
          <p:cNvPr id="2" name="Rectangle 1">
            <a:extLst>
              <a:ext uri="{FF2B5EF4-FFF2-40B4-BE49-F238E27FC236}">
                <a16:creationId xmlns:a16="http://schemas.microsoft.com/office/drawing/2014/main" id="{358FE46F-BEED-2960-3CAD-3EB3E7B5508D}"/>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lang="ar-JO" sz="1600" b="1" kern="0" dirty="0">
                <a:solidFill>
                  <a:srgbClr val="FFFFFF"/>
                </a:solidFill>
                <a:effectLst>
                  <a:outerShdw blurRad="38100" dist="38100" dir="2700000" algn="tl">
                    <a:srgbClr val="000000"/>
                  </a:outerShdw>
                </a:effectLst>
                <a:latin typeface="Arial"/>
                <a:ea typeface="+mn-ea"/>
                <a:cs typeface="Arial"/>
              </a:rPr>
              <a:t>د. ريك جريفيث</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a:t>
            </a:r>
            <a:r>
              <a:rPr lang="ar-JO" sz="1600" b="1" kern="0" dirty="0">
                <a:solidFill>
                  <a:srgbClr val="FFFFFF"/>
                </a:solidFill>
                <a:effectLst>
                  <a:outerShdw blurRad="38100" dist="38100" dir="2700000" algn="tl">
                    <a:srgbClr val="000000"/>
                  </a:outerShdw>
                </a:effectLst>
                <a:latin typeface="Arial"/>
                <a:cs typeface="Arial"/>
              </a:rPr>
              <a:t>مؤسسة الدراسات اللاهوتية الأردنية</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4"/>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4038600" y="-76200"/>
            <a:ext cx="5108575" cy="7010400"/>
          </a:xfrm>
          <a:noFill/>
          <a:extLst>
            <a:ext uri="{909E8E84-426E-40dd-AFC4-6F175D3DCCD1}">
              <a14:hiddenFill xmlns:a14="http://schemas.microsoft.com/office/drawing/2010/main" xmlns="">
                <a:solidFill>
                  <a:srgbClr val="FFFFFF"/>
                </a:solidFill>
              </a14:hiddenFill>
            </a:ext>
          </a:extLst>
        </p:spPr>
      </p:pic>
      <p:sp>
        <p:nvSpPr>
          <p:cNvPr id="15365" name="Rectangle 5"/>
          <p:cNvSpPr>
            <a:spLocks noGrp="1" noRot="1" noChangeArrowheads="1"/>
          </p:cNvSpPr>
          <p:nvPr>
            <p:ph type="title"/>
          </p:nvPr>
        </p:nvSpPr>
        <p:spPr>
          <a:xfrm>
            <a:off x="152400" y="457200"/>
            <a:ext cx="3657600" cy="2133600"/>
          </a:xfrm>
          <a:solidFill>
            <a:srgbClr val="800000"/>
          </a:solidFill>
          <a:ln w="57150">
            <a:solidFill>
              <a:schemeClr val="bg2"/>
            </a:solidFill>
          </a:ln>
        </p:spPr>
        <p:txBody>
          <a:bodyPr/>
          <a:lstStyle/>
          <a:p>
            <a:pPr eaLnBrk="1" hangingPunct="1">
              <a:defRPr/>
            </a:pPr>
            <a:r>
              <a:rPr lang="ar-JO" dirty="0"/>
              <a:t>الموقع المركزي</a:t>
            </a:r>
            <a:endParaRPr lang="en-US" dirty="0"/>
          </a:p>
        </p:txBody>
      </p:sp>
      <p:sp>
        <p:nvSpPr>
          <p:cNvPr id="43011" name="Text Box 7"/>
          <p:cNvSpPr txBox="1">
            <a:spLocks noChangeArrowheads="1"/>
          </p:cNvSpPr>
          <p:nvPr/>
        </p:nvSpPr>
        <p:spPr bwMode="auto">
          <a:xfrm>
            <a:off x="762000" y="3105150"/>
            <a:ext cx="3200400" cy="28623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ar-JO" dirty="0">
                <a:effectLst/>
                <a:latin typeface="Arial" charset="0"/>
                <a:cs typeface="Arial" charset="0"/>
              </a:rPr>
              <a:t>كانت أورشليم في أرض بنيامين قريبة إلى أرض يهوذا ولكنها قريبة  للأسباط العشرة</a:t>
            </a:r>
            <a:endParaRPr lang="en-US" dirty="0">
              <a:effectLst/>
              <a:latin typeface="Arial" charset="0"/>
              <a:cs typeface="Arial" charset="0"/>
            </a:endParaRPr>
          </a:p>
        </p:txBody>
      </p:sp>
      <p:sp>
        <p:nvSpPr>
          <p:cNvPr id="43012" name="Text Box 8"/>
          <p:cNvSpPr txBox="1">
            <a:spLocks noChangeArrowheads="1"/>
          </p:cNvSpPr>
          <p:nvPr/>
        </p:nvSpPr>
        <p:spPr bwMode="auto">
          <a:xfrm>
            <a:off x="6858000" y="4648200"/>
            <a:ext cx="1752600" cy="45720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ar-JO" sz="2400" b="1" dirty="0">
                <a:effectLst/>
                <a:latin typeface="Arial" charset="0"/>
                <a:cs typeface="Arial" charset="0"/>
              </a:rPr>
              <a:t>أورشليم</a:t>
            </a:r>
            <a:endParaRPr lang="en-US" sz="2400" b="1" dirty="0">
              <a:effectLst/>
              <a:latin typeface="Arial" charset="0"/>
              <a:cs typeface="Arial" charset="0"/>
            </a:endParaRPr>
          </a:p>
        </p:txBody>
      </p:sp>
      <p:sp>
        <p:nvSpPr>
          <p:cNvPr id="15369" name="Line 9"/>
          <p:cNvSpPr>
            <a:spLocks noChangeShapeType="1"/>
          </p:cNvSpPr>
          <p:nvPr/>
        </p:nvSpPr>
        <p:spPr bwMode="auto">
          <a:xfrm flipH="1" flipV="1">
            <a:off x="6477000" y="4648200"/>
            <a:ext cx="381000" cy="228600"/>
          </a:xfrm>
          <a:prstGeom prst="line">
            <a:avLst/>
          </a:prstGeom>
          <a:noFill/>
          <a:ln w="76200">
            <a:solidFill>
              <a:srgbClr val="FF0000"/>
            </a:solidFill>
            <a:round/>
            <a:headEnd/>
            <a:tailEnd type="triangle" w="med" len="med"/>
          </a:ln>
          <a:effectLst/>
        </p:spPr>
        <p:txBody>
          <a:bodyPr/>
          <a:lstStyle/>
          <a:p>
            <a:pPr>
              <a:defRPr/>
            </a:pPr>
            <a:endParaRPr lang="en-US">
              <a:latin typeface="Arial"/>
              <a:ea typeface="+mn-ea"/>
              <a:cs typeface="Arial"/>
            </a:endParaRPr>
          </a:p>
        </p:txBody>
      </p:sp>
      <p:sp>
        <p:nvSpPr>
          <p:cNvPr id="15370" name="Text Box 10"/>
          <p:cNvSpPr txBox="1">
            <a:spLocks noChangeArrowheads="1"/>
          </p:cNvSpPr>
          <p:nvPr/>
        </p:nvSpPr>
        <p:spPr bwMode="auto">
          <a:xfrm>
            <a:off x="8605838" y="0"/>
            <a:ext cx="508473" cy="461665"/>
          </a:xfrm>
          <a:prstGeom prst="rect">
            <a:avLst/>
          </a:prstGeom>
          <a:solidFill>
            <a:srgbClr val="0000FF"/>
          </a:solidFill>
          <a:ln w="9525">
            <a:noFill/>
            <a:miter lim="800000"/>
            <a:headEnd/>
            <a:tailEnd/>
          </a:ln>
          <a:effectLst>
            <a:outerShdw blurRad="63500" dist="35921" dir="2700000" algn="ctr" rotWithShape="0">
              <a:schemeClr val="bg2">
                <a:alpha val="50000"/>
              </a:schemeClr>
            </a:outerShdw>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defRPr/>
            </a:pPr>
            <a:r>
              <a:rPr lang="ar-JO" sz="2400" dirty="0">
                <a:effectLst>
                  <a:outerShdw blurRad="38100" dist="38100" dir="2700000" algn="tl">
                    <a:srgbClr val="000000"/>
                  </a:outerShdw>
                </a:effectLst>
                <a:latin typeface="Arial"/>
                <a:cs typeface="Arial"/>
              </a:rPr>
              <a:t>37</a:t>
            </a:r>
            <a:endParaRPr lang="en-US" sz="2400" dirty="0">
              <a:effectLst>
                <a:outerShdw blurRad="38100" dist="38100" dir="2700000" algn="tl">
                  <a:srgbClr val="000000"/>
                </a:outerShdw>
              </a:effectLst>
              <a:latin typeface="Arial"/>
              <a:cs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4035425" y="0"/>
            <a:ext cx="5260975" cy="7010400"/>
          </a:xfrm>
        </p:spPr>
      </p:pic>
      <p:sp>
        <p:nvSpPr>
          <p:cNvPr id="45058" name="Text Box 4"/>
          <p:cNvSpPr txBox="1">
            <a:spLocks noChangeArrowheads="1"/>
          </p:cNvSpPr>
          <p:nvPr/>
        </p:nvSpPr>
        <p:spPr bwMode="auto">
          <a:xfrm>
            <a:off x="381000" y="3105150"/>
            <a:ext cx="3200400" cy="1754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ar-JO" dirty="0">
                <a:effectLst/>
                <a:latin typeface="Arial" charset="0"/>
                <a:cs typeface="Arial" charset="0"/>
              </a:rPr>
              <a:t>عرفت أورشليم  بإسم               سرة إسرائيل</a:t>
            </a:r>
            <a:endParaRPr lang="en-US" dirty="0">
              <a:effectLst/>
              <a:latin typeface="Arial" charset="0"/>
              <a:cs typeface="Arial" charset="0"/>
            </a:endParaRPr>
          </a:p>
        </p:txBody>
      </p:sp>
      <p:sp>
        <p:nvSpPr>
          <p:cNvPr id="138243" name="Rectangle 3"/>
          <p:cNvSpPr>
            <a:spLocks noGrp="1" noRot="1" noChangeArrowheads="1"/>
          </p:cNvSpPr>
          <p:nvPr>
            <p:ph type="title"/>
          </p:nvPr>
        </p:nvSpPr>
        <p:spPr>
          <a:xfrm>
            <a:off x="152400" y="457200"/>
            <a:ext cx="3657600" cy="2133600"/>
          </a:xfrm>
          <a:solidFill>
            <a:srgbClr val="800000"/>
          </a:solidFill>
          <a:ln w="57150">
            <a:solidFill>
              <a:schemeClr val="bg2"/>
            </a:solidFill>
          </a:ln>
        </p:spPr>
        <p:txBody>
          <a:bodyPr/>
          <a:lstStyle/>
          <a:p>
            <a:pPr eaLnBrk="1" hangingPunct="1">
              <a:defRPr/>
            </a:pPr>
            <a:r>
              <a:rPr lang="ar-JO" dirty="0"/>
              <a:t>الموقع المركزي</a:t>
            </a:r>
            <a:endParaRPr lang="en-US" dirty="0"/>
          </a:p>
        </p:txBody>
      </p:sp>
      <p:pic>
        <p:nvPicPr>
          <p:cNvPr id="138247"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429000" y="1524000"/>
            <a:ext cx="6107113" cy="632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61" name="Text Box 5"/>
          <p:cNvSpPr txBox="1">
            <a:spLocks noChangeArrowheads="1"/>
          </p:cNvSpPr>
          <p:nvPr/>
        </p:nvSpPr>
        <p:spPr bwMode="auto">
          <a:xfrm>
            <a:off x="6858000" y="4648200"/>
            <a:ext cx="1752600" cy="45720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ar-JO" sz="2400" b="1" dirty="0">
                <a:effectLst/>
                <a:latin typeface="Arial" charset="0"/>
                <a:cs typeface="Arial" charset="0"/>
              </a:rPr>
              <a:t>أورشليم</a:t>
            </a:r>
            <a:endParaRPr lang="en-US" sz="2400" b="1" dirty="0">
              <a:effectLst/>
              <a:latin typeface="Arial" charset="0"/>
              <a:cs typeface="Arial" charset="0"/>
            </a:endParaRPr>
          </a:p>
        </p:txBody>
      </p:sp>
      <p:sp>
        <p:nvSpPr>
          <p:cNvPr id="138246" name="Line 6"/>
          <p:cNvSpPr>
            <a:spLocks noChangeShapeType="1"/>
          </p:cNvSpPr>
          <p:nvPr/>
        </p:nvSpPr>
        <p:spPr bwMode="auto">
          <a:xfrm flipH="1" flipV="1">
            <a:off x="6477000" y="4648200"/>
            <a:ext cx="381000" cy="228600"/>
          </a:xfrm>
          <a:prstGeom prst="line">
            <a:avLst/>
          </a:prstGeom>
          <a:noFill/>
          <a:ln w="76200">
            <a:solidFill>
              <a:srgbClr val="FF0000"/>
            </a:solidFill>
            <a:round/>
            <a:headEnd/>
            <a:tailEnd type="triangle" w="med" len="med"/>
          </a:ln>
          <a:effectLst/>
        </p:spPr>
        <p:txBody>
          <a:bodyPr/>
          <a:lstStyle/>
          <a:p>
            <a:pPr>
              <a:defRPr/>
            </a:pPr>
            <a:endParaRPr lang="en-US">
              <a:latin typeface="Arial"/>
              <a:ea typeface="+mn-ea"/>
              <a:cs typeface="Arial"/>
            </a:endParaRPr>
          </a:p>
        </p:txBody>
      </p:sp>
      <p:sp>
        <p:nvSpPr>
          <p:cNvPr id="138248" name="Text Box 8"/>
          <p:cNvSpPr txBox="1">
            <a:spLocks noChangeArrowheads="1"/>
          </p:cNvSpPr>
          <p:nvPr/>
        </p:nvSpPr>
        <p:spPr bwMode="auto">
          <a:xfrm>
            <a:off x="8601075" y="0"/>
            <a:ext cx="508473" cy="461665"/>
          </a:xfrm>
          <a:prstGeom prst="rect">
            <a:avLst/>
          </a:prstGeom>
          <a:solidFill>
            <a:srgbClr val="0000FF"/>
          </a:solidFill>
          <a:ln w="9525">
            <a:noFill/>
            <a:miter lim="800000"/>
            <a:headEnd/>
            <a:tailEnd/>
          </a:ln>
          <a:effectLst>
            <a:outerShdw blurRad="63500" dist="35921" dir="2700000" algn="ctr" rotWithShape="0">
              <a:schemeClr val="bg2">
                <a:alpha val="50000"/>
              </a:schemeClr>
            </a:outerShdw>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defRPr/>
            </a:pPr>
            <a:r>
              <a:rPr lang="ar-JO" sz="2400" dirty="0">
                <a:effectLst>
                  <a:outerShdw blurRad="38100" dist="38100" dir="2700000" algn="tl">
                    <a:srgbClr val="000000"/>
                  </a:outerShdw>
                </a:effectLst>
                <a:latin typeface="Arial"/>
                <a:cs typeface="Arial"/>
              </a:rPr>
              <a:t>37</a:t>
            </a:r>
            <a:endParaRPr lang="en-US" sz="2400" dirty="0">
              <a:effectLst>
                <a:outerShdw blurRad="38100" dist="38100" dir="2700000" algn="tl">
                  <a:srgbClr val="000000"/>
                </a:outerShdw>
              </a:effectLst>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8247"/>
                                        </p:tgtEl>
                                        <p:attrNameLst>
                                          <p:attrName>style.visibility</p:attrName>
                                        </p:attrNameLst>
                                      </p:cBhvr>
                                      <p:to>
                                        <p:strVal val="visible"/>
                                      </p:to>
                                    </p:set>
                                    <p:animEffect transition="in" filter="fade">
                                      <p:cBhvr>
                                        <p:cTn id="7" dur="500"/>
                                        <p:tgtEl>
                                          <p:spTgt spid="1382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500"/>
                                        <p:tgtEl>
                                          <p:spTgt spid="138247"/>
                                        </p:tgtEl>
                                      </p:cBhvr>
                                    </p:animEffect>
                                    <p:set>
                                      <p:cBhvr>
                                        <p:cTn id="12" dur="1" fill="hold">
                                          <p:stCondLst>
                                            <p:cond delay="499"/>
                                          </p:stCondLst>
                                        </p:cTn>
                                        <p:tgtEl>
                                          <p:spTgt spid="1382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rrowheads="1"/>
          </p:cNvSpPr>
          <p:nvPr>
            <p:ph type="title"/>
          </p:nvPr>
        </p:nvSpPr>
        <p:spPr>
          <a:xfrm>
            <a:off x="4876800" y="0"/>
            <a:ext cx="3429000" cy="792163"/>
          </a:xfrm>
        </p:spPr>
        <p:txBody>
          <a:bodyPr/>
          <a:lstStyle/>
          <a:p>
            <a:pPr eaLnBrk="1" hangingPunct="1">
              <a:defRPr/>
            </a:pPr>
            <a:r>
              <a:rPr lang="ar-JO" dirty="0">
                <a:latin typeface="Arial" panose="020B0604020202020204" pitchFamily="34" charset="0"/>
                <a:cs typeface="Arial" panose="020B0604020202020204" pitchFamily="34" charset="0"/>
              </a:rPr>
              <a:t>أورشليم</a:t>
            </a:r>
            <a:endParaRPr lang="en-US" dirty="0">
              <a:latin typeface="Arial" panose="020B0604020202020204" pitchFamily="34" charset="0"/>
              <a:cs typeface="Arial" panose="020B0604020202020204" pitchFamily="34" charset="0"/>
            </a:endParaRPr>
          </a:p>
        </p:txBody>
      </p:sp>
      <p:pic>
        <p:nvPicPr>
          <p:cNvPr id="47106" name="Picture 3"/>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t="2942" b="7843"/>
          <a:stretch>
            <a:fillRect/>
          </a:stretch>
        </p:blipFill>
        <p:spPr>
          <a:xfrm>
            <a:off x="-76200" y="0"/>
            <a:ext cx="4948238" cy="6934200"/>
          </a:xfrm>
          <a:noFill/>
          <a:extLst>
            <a:ext uri="{909E8E84-426E-40dd-AFC4-6F175D3DCCD1}">
              <a14:hiddenFill xmlns:a14="http://schemas.microsoft.com/office/drawing/2010/main" xmlns="">
                <a:solidFill>
                  <a:srgbClr val="FFFFFF"/>
                </a:solidFill>
              </a14:hiddenFill>
            </a:ext>
          </a:extLst>
        </p:spPr>
      </p:pic>
      <p:sp>
        <p:nvSpPr>
          <p:cNvPr id="47107" name="Text Box 4"/>
          <p:cNvSpPr txBox="1">
            <a:spLocks noChangeArrowheads="1"/>
          </p:cNvSpPr>
          <p:nvPr/>
        </p:nvSpPr>
        <p:spPr bwMode="auto">
          <a:xfrm>
            <a:off x="5257800" y="1295400"/>
            <a:ext cx="3581400" cy="1465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r" rtl="1" fontAlgn="base">
              <a:buFontTx/>
              <a:buChar char="•"/>
            </a:pPr>
            <a:r>
              <a:rPr lang="ar-JO" b="1" dirty="0">
                <a:effectLst/>
                <a:latin typeface="Arial" panose="020B0604020202020204" pitchFamily="34" charset="0"/>
                <a:cs typeface="Arial" panose="020B0604020202020204" pitchFamily="34" charset="0"/>
              </a:rPr>
              <a:t> السلبيات</a:t>
            </a:r>
            <a:endParaRPr lang="en-US" b="1" dirty="0">
              <a:effectLst/>
              <a:latin typeface="Arial" panose="020B0604020202020204" pitchFamily="34" charset="0"/>
              <a:cs typeface="Arial" panose="020B0604020202020204" pitchFamily="34" charset="0"/>
            </a:endParaRPr>
          </a:p>
          <a:p>
            <a:pPr algn="r" rtl="1" fontAlgn="base">
              <a:buFontTx/>
              <a:buChar char="•"/>
            </a:pPr>
            <a:r>
              <a:rPr lang="ar-JO" b="1" dirty="0">
                <a:effectLst/>
                <a:latin typeface="Arial" panose="020B0604020202020204" pitchFamily="34" charset="0"/>
                <a:cs typeface="Arial" panose="020B0604020202020204" pitchFamily="34" charset="0"/>
              </a:rPr>
              <a:t> الإيجابيات</a:t>
            </a:r>
            <a:endParaRPr lang="en-US" b="1" dirty="0">
              <a:effectLst/>
              <a:latin typeface="Arial" panose="020B0604020202020204" pitchFamily="34" charset="0"/>
              <a:cs typeface="Arial" panose="020B0604020202020204" pitchFamily="34" charset="0"/>
            </a:endParaRPr>
          </a:p>
        </p:txBody>
      </p:sp>
      <p:sp>
        <p:nvSpPr>
          <p:cNvPr id="26629" name="Text Box 5"/>
          <p:cNvSpPr txBox="1">
            <a:spLocks noChangeArrowheads="1"/>
          </p:cNvSpPr>
          <p:nvPr/>
        </p:nvSpPr>
        <p:spPr bwMode="auto">
          <a:xfrm>
            <a:off x="5638800" y="2895600"/>
            <a:ext cx="35052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rtl="1" fontAlgn="base">
              <a:buFontTx/>
              <a:buChar char="•"/>
            </a:pPr>
            <a:r>
              <a:rPr lang="ar-JO" sz="3200" dirty="0">
                <a:effectLst/>
                <a:latin typeface="Arial" panose="020B0604020202020204" pitchFamily="34" charset="0"/>
                <a:cs typeface="Arial" panose="020B0604020202020204" pitchFamily="34" charset="0"/>
              </a:rPr>
              <a:t> وديان الحماية</a:t>
            </a:r>
            <a:endParaRPr lang="en-US" sz="3200" dirty="0">
              <a:effectLst/>
              <a:latin typeface="Arial" panose="020B0604020202020204" pitchFamily="34" charset="0"/>
              <a:cs typeface="Arial" panose="020B0604020202020204" pitchFamily="34" charset="0"/>
            </a:endParaRPr>
          </a:p>
        </p:txBody>
      </p:sp>
      <p:sp>
        <p:nvSpPr>
          <p:cNvPr id="26634" name="Freeform 10" descr="Horizontal brick"/>
          <p:cNvSpPr>
            <a:spLocks/>
          </p:cNvSpPr>
          <p:nvPr/>
        </p:nvSpPr>
        <p:spPr bwMode="auto">
          <a:xfrm>
            <a:off x="3038475" y="4668838"/>
            <a:ext cx="612775" cy="1533525"/>
          </a:xfrm>
          <a:custGeom>
            <a:avLst/>
            <a:gdLst/>
            <a:ahLst/>
            <a:cxnLst>
              <a:cxn ang="0">
                <a:pos x="179" y="937"/>
              </a:cxn>
              <a:cxn ang="0">
                <a:pos x="203" y="885"/>
              </a:cxn>
              <a:cxn ang="0">
                <a:pos x="217" y="865"/>
              </a:cxn>
              <a:cxn ang="0">
                <a:pos x="241" y="755"/>
              </a:cxn>
              <a:cxn ang="0">
                <a:pos x="275" y="693"/>
              </a:cxn>
              <a:cxn ang="0">
                <a:pos x="289" y="683"/>
              </a:cxn>
              <a:cxn ang="0">
                <a:pos x="299" y="669"/>
              </a:cxn>
              <a:cxn ang="0">
                <a:pos x="328" y="611"/>
              </a:cxn>
              <a:cxn ang="0">
                <a:pos x="318" y="486"/>
              </a:cxn>
              <a:cxn ang="0">
                <a:pos x="361" y="342"/>
              </a:cxn>
              <a:cxn ang="0">
                <a:pos x="385" y="285"/>
              </a:cxn>
              <a:cxn ang="0">
                <a:pos x="380" y="121"/>
              </a:cxn>
              <a:cxn ang="0">
                <a:pos x="304" y="88"/>
              </a:cxn>
              <a:cxn ang="0">
                <a:pos x="260" y="73"/>
              </a:cxn>
              <a:cxn ang="0">
                <a:pos x="208" y="11"/>
              </a:cxn>
              <a:cxn ang="0">
                <a:pos x="179" y="1"/>
              </a:cxn>
              <a:cxn ang="0">
                <a:pos x="160" y="21"/>
              </a:cxn>
              <a:cxn ang="0">
                <a:pos x="150" y="49"/>
              </a:cxn>
              <a:cxn ang="0">
                <a:pos x="121" y="155"/>
              </a:cxn>
              <a:cxn ang="0">
                <a:pos x="107" y="169"/>
              </a:cxn>
              <a:cxn ang="0">
                <a:pos x="88" y="198"/>
              </a:cxn>
              <a:cxn ang="0">
                <a:pos x="73" y="241"/>
              </a:cxn>
              <a:cxn ang="0">
                <a:pos x="68" y="256"/>
              </a:cxn>
              <a:cxn ang="0">
                <a:pos x="11" y="501"/>
              </a:cxn>
              <a:cxn ang="0">
                <a:pos x="40" y="678"/>
              </a:cxn>
              <a:cxn ang="0">
                <a:pos x="54" y="726"/>
              </a:cxn>
              <a:cxn ang="0">
                <a:pos x="59" y="909"/>
              </a:cxn>
              <a:cxn ang="0">
                <a:pos x="68" y="937"/>
              </a:cxn>
              <a:cxn ang="0">
                <a:pos x="140" y="952"/>
              </a:cxn>
              <a:cxn ang="0">
                <a:pos x="184" y="961"/>
              </a:cxn>
              <a:cxn ang="0">
                <a:pos x="212" y="923"/>
              </a:cxn>
            </a:cxnLst>
            <a:rect l="0" t="0" r="r" b="b"/>
            <a:pathLst>
              <a:path w="386" h="966">
                <a:moveTo>
                  <a:pt x="179" y="937"/>
                </a:moveTo>
                <a:cubicBezTo>
                  <a:pt x="187" y="920"/>
                  <a:pt x="194" y="902"/>
                  <a:pt x="203" y="885"/>
                </a:cubicBezTo>
                <a:cubicBezTo>
                  <a:pt x="207" y="878"/>
                  <a:pt x="215" y="873"/>
                  <a:pt x="217" y="865"/>
                </a:cubicBezTo>
                <a:cubicBezTo>
                  <a:pt x="227" y="829"/>
                  <a:pt x="225" y="790"/>
                  <a:pt x="241" y="755"/>
                </a:cubicBezTo>
                <a:cubicBezTo>
                  <a:pt x="251" y="732"/>
                  <a:pt x="261" y="714"/>
                  <a:pt x="275" y="693"/>
                </a:cubicBezTo>
                <a:cubicBezTo>
                  <a:pt x="278" y="688"/>
                  <a:pt x="285" y="687"/>
                  <a:pt x="289" y="683"/>
                </a:cubicBezTo>
                <a:cubicBezTo>
                  <a:pt x="293" y="679"/>
                  <a:pt x="296" y="674"/>
                  <a:pt x="299" y="669"/>
                </a:cubicBezTo>
                <a:cubicBezTo>
                  <a:pt x="311" y="650"/>
                  <a:pt x="315" y="629"/>
                  <a:pt x="328" y="611"/>
                </a:cubicBezTo>
                <a:cubicBezTo>
                  <a:pt x="334" y="567"/>
                  <a:pt x="329" y="528"/>
                  <a:pt x="318" y="486"/>
                </a:cubicBezTo>
                <a:cubicBezTo>
                  <a:pt x="321" y="427"/>
                  <a:pt x="311" y="377"/>
                  <a:pt x="361" y="342"/>
                </a:cubicBezTo>
                <a:cubicBezTo>
                  <a:pt x="368" y="322"/>
                  <a:pt x="378" y="305"/>
                  <a:pt x="385" y="285"/>
                </a:cubicBezTo>
                <a:cubicBezTo>
                  <a:pt x="383" y="230"/>
                  <a:pt x="386" y="175"/>
                  <a:pt x="380" y="121"/>
                </a:cubicBezTo>
                <a:cubicBezTo>
                  <a:pt x="380" y="119"/>
                  <a:pt x="314" y="91"/>
                  <a:pt x="304" y="88"/>
                </a:cubicBezTo>
                <a:cubicBezTo>
                  <a:pt x="289" y="83"/>
                  <a:pt x="260" y="73"/>
                  <a:pt x="260" y="73"/>
                </a:cubicBezTo>
                <a:cubicBezTo>
                  <a:pt x="252" y="45"/>
                  <a:pt x="234" y="23"/>
                  <a:pt x="208" y="11"/>
                </a:cubicBezTo>
                <a:cubicBezTo>
                  <a:pt x="199" y="7"/>
                  <a:pt x="179" y="1"/>
                  <a:pt x="179" y="1"/>
                </a:cubicBezTo>
                <a:cubicBezTo>
                  <a:pt x="158" y="8"/>
                  <a:pt x="167" y="0"/>
                  <a:pt x="160" y="21"/>
                </a:cubicBezTo>
                <a:cubicBezTo>
                  <a:pt x="157" y="30"/>
                  <a:pt x="150" y="49"/>
                  <a:pt x="150" y="49"/>
                </a:cubicBezTo>
                <a:cubicBezTo>
                  <a:pt x="144" y="86"/>
                  <a:pt x="133" y="120"/>
                  <a:pt x="121" y="155"/>
                </a:cubicBezTo>
                <a:cubicBezTo>
                  <a:pt x="119" y="161"/>
                  <a:pt x="111" y="164"/>
                  <a:pt x="107" y="169"/>
                </a:cubicBezTo>
                <a:cubicBezTo>
                  <a:pt x="100" y="178"/>
                  <a:pt x="94" y="188"/>
                  <a:pt x="88" y="198"/>
                </a:cubicBezTo>
                <a:cubicBezTo>
                  <a:pt x="80" y="211"/>
                  <a:pt x="78" y="227"/>
                  <a:pt x="73" y="241"/>
                </a:cubicBezTo>
                <a:cubicBezTo>
                  <a:pt x="71" y="246"/>
                  <a:pt x="68" y="256"/>
                  <a:pt x="68" y="256"/>
                </a:cubicBezTo>
                <a:cubicBezTo>
                  <a:pt x="62" y="343"/>
                  <a:pt x="24" y="415"/>
                  <a:pt x="11" y="501"/>
                </a:cubicBezTo>
                <a:cubicBezTo>
                  <a:pt x="14" y="582"/>
                  <a:pt x="0" y="622"/>
                  <a:pt x="40" y="678"/>
                </a:cubicBezTo>
                <a:cubicBezTo>
                  <a:pt x="44" y="694"/>
                  <a:pt x="50" y="710"/>
                  <a:pt x="54" y="726"/>
                </a:cubicBezTo>
                <a:cubicBezTo>
                  <a:pt x="56" y="787"/>
                  <a:pt x="56" y="848"/>
                  <a:pt x="59" y="909"/>
                </a:cubicBezTo>
                <a:cubicBezTo>
                  <a:pt x="59" y="919"/>
                  <a:pt x="61" y="930"/>
                  <a:pt x="68" y="937"/>
                </a:cubicBezTo>
                <a:cubicBezTo>
                  <a:pt x="82" y="951"/>
                  <a:pt x="120" y="948"/>
                  <a:pt x="140" y="952"/>
                </a:cubicBezTo>
                <a:cubicBezTo>
                  <a:pt x="155" y="955"/>
                  <a:pt x="184" y="961"/>
                  <a:pt x="184" y="961"/>
                </a:cubicBezTo>
                <a:cubicBezTo>
                  <a:pt x="223" y="955"/>
                  <a:pt x="212" y="966"/>
                  <a:pt x="212" y="923"/>
                </a:cubicBezTo>
              </a:path>
            </a:pathLst>
          </a:custGeom>
          <a:pattFill prst="horzBrick">
            <a:fgClr>
              <a:schemeClr val="accent1"/>
            </a:fgClr>
            <a:bgClr>
              <a:srgbClr val="FFFFFF"/>
            </a:bgClr>
          </a:pattFill>
          <a:ln w="9525">
            <a:solidFill>
              <a:schemeClr val="tx1"/>
            </a:solidFill>
            <a:round/>
            <a:headEnd/>
            <a:tailEnd/>
          </a:ln>
          <a:effectLst/>
        </p:spPr>
        <p:txBody>
          <a:bodyPr/>
          <a:lstStyle/>
          <a:p>
            <a:pPr>
              <a:defRPr/>
            </a:pPr>
            <a:endParaRPr lang="en-US">
              <a:latin typeface="Arial" panose="020B0604020202020204" pitchFamily="34" charset="0"/>
              <a:ea typeface="+mn-ea"/>
              <a:cs typeface="Arial" panose="020B0604020202020204" pitchFamily="34" charset="0"/>
            </a:endParaRPr>
          </a:p>
        </p:txBody>
      </p:sp>
      <p:sp>
        <p:nvSpPr>
          <p:cNvPr id="26639" name="AutoShape 15"/>
          <p:cNvSpPr>
            <a:spLocks noChangeArrowheads="1"/>
          </p:cNvSpPr>
          <p:nvPr/>
        </p:nvSpPr>
        <p:spPr bwMode="auto">
          <a:xfrm>
            <a:off x="3276600" y="4038600"/>
            <a:ext cx="228600" cy="609600"/>
          </a:xfrm>
          <a:prstGeom prst="downArrow">
            <a:avLst>
              <a:gd name="adj1" fmla="val 50000"/>
              <a:gd name="adj2" fmla="val 66667"/>
            </a:avLst>
          </a:prstGeom>
          <a:solidFill>
            <a:schemeClr val="accent1"/>
          </a:solidFill>
          <a:ln w="9525">
            <a:solidFill>
              <a:schemeClr val="tx1"/>
            </a:solidFill>
            <a:miter lim="800000"/>
            <a:headEnd/>
            <a:tailEnd/>
          </a:ln>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26645" name="Text Box 21"/>
          <p:cNvSpPr txBox="1">
            <a:spLocks noChangeArrowheads="1"/>
          </p:cNvSpPr>
          <p:nvPr/>
        </p:nvSpPr>
        <p:spPr bwMode="auto">
          <a:xfrm>
            <a:off x="6248400" y="3760788"/>
            <a:ext cx="1600118" cy="1815882"/>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lvl1pPr marL="342900" indent="-342900">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indent="0" algn="r">
              <a:defRPr/>
            </a:pPr>
            <a:r>
              <a:rPr lang="ar-JO" sz="2800" dirty="0">
                <a:effectLst>
                  <a:outerShdw blurRad="38100" dist="38100" dir="2700000" algn="tl">
                    <a:srgbClr val="000000"/>
                  </a:outerShdw>
                </a:effectLst>
                <a:latin typeface="Arial" panose="020B0604020202020204" pitchFamily="34" charset="0"/>
                <a:cs typeface="Arial" panose="020B0604020202020204" pitchFamily="34" charset="0"/>
              </a:rPr>
              <a:t>1. تيروبيون</a:t>
            </a:r>
          </a:p>
          <a:p>
            <a:pPr marL="0" indent="0" algn="r">
              <a:defRPr/>
            </a:pPr>
            <a:r>
              <a:rPr lang="ar-JO" sz="2800" dirty="0">
                <a:effectLst>
                  <a:outerShdw blurRad="38100" dist="38100" dir="2700000" algn="tl">
                    <a:srgbClr val="000000"/>
                  </a:outerShdw>
                </a:effectLst>
                <a:latin typeface="Arial" panose="020B0604020202020204" pitchFamily="34" charset="0"/>
                <a:cs typeface="Arial" panose="020B0604020202020204" pitchFamily="34" charset="0"/>
              </a:rPr>
              <a:t>2. هنوم</a:t>
            </a:r>
          </a:p>
          <a:p>
            <a:pPr marL="0" indent="0" algn="r">
              <a:defRPr/>
            </a:pPr>
            <a:r>
              <a:rPr lang="ar-JO" sz="2800" dirty="0">
                <a:effectLst>
                  <a:outerShdw blurRad="38100" dist="38100" dir="2700000" algn="tl">
                    <a:srgbClr val="000000"/>
                  </a:outerShdw>
                </a:effectLst>
                <a:latin typeface="Arial" panose="020B0604020202020204" pitchFamily="34" charset="0"/>
                <a:cs typeface="Arial" panose="020B0604020202020204" pitchFamily="34" charset="0"/>
              </a:rPr>
              <a:t>3. قدرون</a:t>
            </a:r>
            <a:endParaRPr lang="en-US" sz="28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6646" name="Text Box 22"/>
          <p:cNvSpPr txBox="1">
            <a:spLocks noChangeArrowheads="1"/>
          </p:cNvSpPr>
          <p:nvPr/>
        </p:nvSpPr>
        <p:spPr bwMode="auto">
          <a:xfrm rot="369527">
            <a:off x="1373880" y="6228448"/>
            <a:ext cx="1800493" cy="646331"/>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ar-JO" b="1" dirty="0">
                <a:solidFill>
                  <a:schemeClr val="bg2"/>
                </a:solidFill>
                <a:effectLst/>
                <a:latin typeface="Arial" panose="020B0604020202020204" pitchFamily="34" charset="0"/>
                <a:cs typeface="Arial" panose="020B0604020202020204" pitchFamily="34" charset="0"/>
              </a:rPr>
              <a:t>وادي هنوم</a:t>
            </a:r>
            <a:endParaRPr lang="en-US" b="1" dirty="0">
              <a:solidFill>
                <a:schemeClr val="bg2"/>
              </a:solidFill>
              <a:effectLst/>
              <a:latin typeface="Arial" panose="020B0604020202020204" pitchFamily="34" charset="0"/>
              <a:cs typeface="Arial" panose="020B0604020202020204" pitchFamily="34" charset="0"/>
            </a:endParaRPr>
          </a:p>
        </p:txBody>
      </p:sp>
      <p:sp>
        <p:nvSpPr>
          <p:cNvPr id="26647" name="Text Box 23"/>
          <p:cNvSpPr txBox="1">
            <a:spLocks noChangeArrowheads="1"/>
          </p:cNvSpPr>
          <p:nvPr/>
        </p:nvSpPr>
        <p:spPr bwMode="auto">
          <a:xfrm rot="5199946">
            <a:off x="1288956" y="4740577"/>
            <a:ext cx="2457724" cy="646331"/>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ar-JO" b="1" dirty="0">
                <a:solidFill>
                  <a:schemeClr val="bg2"/>
                </a:solidFill>
                <a:effectLst/>
                <a:latin typeface="Arial" panose="020B0604020202020204" pitchFamily="34" charset="0"/>
                <a:cs typeface="Arial" panose="020B0604020202020204" pitchFamily="34" charset="0"/>
              </a:rPr>
              <a:t>وادي تيروبيون</a:t>
            </a:r>
            <a:endParaRPr lang="en-US" b="1" dirty="0">
              <a:solidFill>
                <a:schemeClr val="bg2"/>
              </a:solidFill>
              <a:effectLst/>
              <a:latin typeface="Arial" panose="020B0604020202020204" pitchFamily="34" charset="0"/>
              <a:cs typeface="Arial" panose="020B0604020202020204" pitchFamily="34" charset="0"/>
            </a:endParaRPr>
          </a:p>
        </p:txBody>
      </p:sp>
      <p:sp>
        <p:nvSpPr>
          <p:cNvPr id="26648" name="Text Box 24"/>
          <p:cNvSpPr txBox="1">
            <a:spLocks noChangeArrowheads="1"/>
          </p:cNvSpPr>
          <p:nvPr/>
        </p:nvSpPr>
        <p:spPr bwMode="auto">
          <a:xfrm rot="-4840031">
            <a:off x="3139159" y="5286823"/>
            <a:ext cx="2040943" cy="646331"/>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ar-JO" b="1" dirty="0">
                <a:solidFill>
                  <a:schemeClr val="bg2"/>
                </a:solidFill>
                <a:effectLst/>
                <a:latin typeface="Arial" panose="020B0604020202020204" pitchFamily="34" charset="0"/>
                <a:cs typeface="Arial" panose="020B0604020202020204" pitchFamily="34" charset="0"/>
              </a:rPr>
              <a:t>وادي قدرون</a:t>
            </a:r>
            <a:endParaRPr lang="en-US" b="1" dirty="0">
              <a:solidFill>
                <a:schemeClr val="bg2"/>
              </a:solidFill>
              <a:effectLst/>
              <a:latin typeface="Arial" panose="020B0604020202020204" pitchFamily="34" charset="0"/>
              <a:cs typeface="Arial" panose="020B0604020202020204" pitchFamily="34" charset="0"/>
            </a:endParaRPr>
          </a:p>
        </p:txBody>
      </p:sp>
      <p:sp>
        <p:nvSpPr>
          <p:cNvPr id="26649" name="Text Box 25"/>
          <p:cNvSpPr txBox="1">
            <a:spLocks noChangeArrowheads="1"/>
          </p:cNvSpPr>
          <p:nvPr/>
        </p:nvSpPr>
        <p:spPr bwMode="auto">
          <a:xfrm>
            <a:off x="8305800" y="76200"/>
            <a:ext cx="762000" cy="473075"/>
          </a:xfrm>
          <a:prstGeom prst="rect">
            <a:avLst/>
          </a:prstGeom>
          <a:noFill/>
          <a:ln w="9525">
            <a:noFill/>
            <a:miter lim="800000"/>
            <a:headEnd/>
            <a:tailEnd/>
          </a:ln>
          <a:effectLst>
            <a:outerShdw blurRad="63500" dist="35921"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a:defRPr/>
            </a:pPr>
            <a:r>
              <a:rPr lang="ar-JO" sz="2400" dirty="0">
                <a:effectLst>
                  <a:outerShdw blurRad="38100" dist="38100" dir="2700000" algn="tl">
                    <a:srgbClr val="000000"/>
                  </a:outerShdw>
                </a:effectLst>
                <a:latin typeface="Arial" panose="020B0604020202020204" pitchFamily="34" charset="0"/>
                <a:cs typeface="Arial" panose="020B0604020202020204" pitchFamily="34" charset="0"/>
              </a:rPr>
              <a:t>117</a:t>
            </a:r>
            <a:endParaRPr lang="en-US" sz="24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6636" name="AutoShape 12"/>
          <p:cNvSpPr>
            <a:spLocks noChangeArrowheads="1"/>
          </p:cNvSpPr>
          <p:nvPr/>
        </p:nvSpPr>
        <p:spPr bwMode="auto">
          <a:xfrm>
            <a:off x="3657600" y="5334000"/>
            <a:ext cx="457200" cy="228600"/>
          </a:xfrm>
          <a:prstGeom prst="leftArrow">
            <a:avLst>
              <a:gd name="adj1" fmla="val 50000"/>
              <a:gd name="adj2" fmla="val 50000"/>
            </a:avLst>
          </a:prstGeom>
          <a:solidFill>
            <a:srgbClr val="FF0000"/>
          </a:solidFill>
          <a:ln w="9525">
            <a:solidFill>
              <a:schemeClr val="tx1"/>
            </a:solidFill>
            <a:miter lim="800000"/>
            <a:headEnd/>
            <a:tailEnd/>
          </a:ln>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26637" name="AutoShape 13"/>
          <p:cNvSpPr>
            <a:spLocks noChangeArrowheads="1"/>
          </p:cNvSpPr>
          <p:nvPr/>
        </p:nvSpPr>
        <p:spPr bwMode="auto">
          <a:xfrm>
            <a:off x="2438400" y="5334000"/>
            <a:ext cx="609600" cy="228600"/>
          </a:xfrm>
          <a:prstGeom prst="rightArrow">
            <a:avLst>
              <a:gd name="adj1" fmla="val 50000"/>
              <a:gd name="adj2" fmla="val 66667"/>
            </a:avLst>
          </a:prstGeom>
          <a:solidFill>
            <a:srgbClr val="FF0000"/>
          </a:solidFill>
          <a:ln w="9525">
            <a:solidFill>
              <a:schemeClr val="tx1"/>
            </a:solidFill>
            <a:miter lim="800000"/>
            <a:headEnd/>
            <a:tailEnd/>
          </a:ln>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26638" name="AutoShape 14"/>
          <p:cNvSpPr>
            <a:spLocks noChangeArrowheads="1"/>
          </p:cNvSpPr>
          <p:nvPr/>
        </p:nvSpPr>
        <p:spPr bwMode="auto">
          <a:xfrm>
            <a:off x="3200400" y="6324600"/>
            <a:ext cx="228600" cy="457200"/>
          </a:xfrm>
          <a:prstGeom prst="upArrow">
            <a:avLst>
              <a:gd name="adj1" fmla="val 50000"/>
              <a:gd name="adj2" fmla="val 50000"/>
            </a:avLst>
          </a:prstGeom>
          <a:solidFill>
            <a:srgbClr val="FF0000"/>
          </a:solidFill>
          <a:ln w="9525">
            <a:solidFill>
              <a:schemeClr val="tx1"/>
            </a:solidFill>
            <a:miter lim="800000"/>
            <a:headEnd/>
            <a:tailEnd/>
          </a:ln>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662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6645"/>
                                        </p:tgtEl>
                                        <p:attrNameLst>
                                          <p:attrName>style.visibility</p:attrName>
                                        </p:attrNameLst>
                                      </p:cBhvr>
                                      <p:to>
                                        <p:strVal val="visible"/>
                                      </p:to>
                                    </p:set>
                                  </p:childTnLst>
                                </p:cTn>
                              </p:par>
                            </p:childTnLst>
                          </p:cTn>
                        </p:par>
                        <p:par>
                          <p:cTn id="11" fill="hold" nodeType="afterGroup">
                            <p:stCondLst>
                              <p:cond delay="500"/>
                            </p:stCondLst>
                            <p:childTnLst>
                              <p:par>
                                <p:cTn id="12" presetID="15" presetClass="entr" presetSubtype="0" fill="hold" grpId="0" nodeType="afterEffect">
                                  <p:stCondLst>
                                    <p:cond delay="0"/>
                                  </p:stCondLst>
                                  <p:childTnLst>
                                    <p:set>
                                      <p:cBhvr>
                                        <p:cTn id="13" dur="1" fill="hold">
                                          <p:stCondLst>
                                            <p:cond delay="0"/>
                                          </p:stCondLst>
                                        </p:cTn>
                                        <p:tgtEl>
                                          <p:spTgt spid="26647"/>
                                        </p:tgtEl>
                                        <p:attrNameLst>
                                          <p:attrName>style.visibility</p:attrName>
                                        </p:attrNameLst>
                                      </p:cBhvr>
                                      <p:to>
                                        <p:strVal val="visible"/>
                                      </p:to>
                                    </p:set>
                                    <p:anim calcmode="lin" valueType="num">
                                      <p:cBhvr>
                                        <p:cTn id="14" dur="1000" fill="hold"/>
                                        <p:tgtEl>
                                          <p:spTgt spid="26647"/>
                                        </p:tgtEl>
                                        <p:attrNameLst>
                                          <p:attrName>ppt_w</p:attrName>
                                        </p:attrNameLst>
                                      </p:cBhvr>
                                      <p:tavLst>
                                        <p:tav tm="0">
                                          <p:val>
                                            <p:fltVal val="0"/>
                                          </p:val>
                                        </p:tav>
                                        <p:tav tm="100000">
                                          <p:val>
                                            <p:strVal val="#ppt_w"/>
                                          </p:val>
                                        </p:tav>
                                      </p:tavLst>
                                    </p:anim>
                                    <p:anim calcmode="lin" valueType="num">
                                      <p:cBhvr>
                                        <p:cTn id="15" dur="1000" fill="hold"/>
                                        <p:tgtEl>
                                          <p:spTgt spid="26647"/>
                                        </p:tgtEl>
                                        <p:attrNameLst>
                                          <p:attrName>ppt_h</p:attrName>
                                        </p:attrNameLst>
                                      </p:cBhvr>
                                      <p:tavLst>
                                        <p:tav tm="0">
                                          <p:val>
                                            <p:fltVal val="0"/>
                                          </p:val>
                                        </p:tav>
                                        <p:tav tm="100000">
                                          <p:val>
                                            <p:strVal val="#ppt_h"/>
                                          </p:val>
                                        </p:tav>
                                      </p:tavLst>
                                    </p:anim>
                                    <p:anim calcmode="lin" valueType="num">
                                      <p:cBhvr>
                                        <p:cTn id="16" dur="1000" fill="hold"/>
                                        <p:tgtEl>
                                          <p:spTgt spid="26647"/>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26647"/>
                                        </p:tgtEl>
                                        <p:attrNameLst>
                                          <p:attrName>ppt_y</p:attrName>
                                        </p:attrNameLst>
                                      </p:cBhvr>
                                      <p:tavLst>
                                        <p:tav tm="0" fmla="#ppt_y+(sin(-2*pi*(1-$))*-#ppt_x+cos(-2*pi*(1-$))*(1-#ppt_y))*(1-$)">
                                          <p:val>
                                            <p:fltVal val="0"/>
                                          </p:val>
                                        </p:tav>
                                        <p:tav tm="100000">
                                          <p:val>
                                            <p:fltVal val="1"/>
                                          </p:val>
                                        </p:tav>
                                      </p:tavLst>
                                    </p:anim>
                                  </p:childTnLst>
                                </p:cTn>
                              </p:par>
                            </p:childTnLst>
                          </p:cTn>
                        </p:par>
                        <p:par>
                          <p:cTn id="18" fill="hold" nodeType="afterGroup">
                            <p:stCondLst>
                              <p:cond delay="1500"/>
                            </p:stCondLst>
                            <p:childTnLst>
                              <p:par>
                                <p:cTn id="19" presetID="15" presetClass="entr" presetSubtype="0" fill="hold" grpId="0" nodeType="afterEffect">
                                  <p:stCondLst>
                                    <p:cond delay="0"/>
                                  </p:stCondLst>
                                  <p:childTnLst>
                                    <p:set>
                                      <p:cBhvr>
                                        <p:cTn id="20" dur="1" fill="hold">
                                          <p:stCondLst>
                                            <p:cond delay="0"/>
                                          </p:stCondLst>
                                        </p:cTn>
                                        <p:tgtEl>
                                          <p:spTgt spid="26646"/>
                                        </p:tgtEl>
                                        <p:attrNameLst>
                                          <p:attrName>style.visibility</p:attrName>
                                        </p:attrNameLst>
                                      </p:cBhvr>
                                      <p:to>
                                        <p:strVal val="visible"/>
                                      </p:to>
                                    </p:set>
                                    <p:anim calcmode="lin" valueType="num">
                                      <p:cBhvr>
                                        <p:cTn id="21" dur="1000" fill="hold"/>
                                        <p:tgtEl>
                                          <p:spTgt spid="26646"/>
                                        </p:tgtEl>
                                        <p:attrNameLst>
                                          <p:attrName>ppt_w</p:attrName>
                                        </p:attrNameLst>
                                      </p:cBhvr>
                                      <p:tavLst>
                                        <p:tav tm="0">
                                          <p:val>
                                            <p:fltVal val="0"/>
                                          </p:val>
                                        </p:tav>
                                        <p:tav tm="100000">
                                          <p:val>
                                            <p:strVal val="#ppt_w"/>
                                          </p:val>
                                        </p:tav>
                                      </p:tavLst>
                                    </p:anim>
                                    <p:anim calcmode="lin" valueType="num">
                                      <p:cBhvr>
                                        <p:cTn id="22" dur="1000" fill="hold"/>
                                        <p:tgtEl>
                                          <p:spTgt spid="26646"/>
                                        </p:tgtEl>
                                        <p:attrNameLst>
                                          <p:attrName>ppt_h</p:attrName>
                                        </p:attrNameLst>
                                      </p:cBhvr>
                                      <p:tavLst>
                                        <p:tav tm="0">
                                          <p:val>
                                            <p:fltVal val="0"/>
                                          </p:val>
                                        </p:tav>
                                        <p:tav tm="100000">
                                          <p:val>
                                            <p:strVal val="#ppt_h"/>
                                          </p:val>
                                        </p:tav>
                                      </p:tavLst>
                                    </p:anim>
                                    <p:anim calcmode="lin" valueType="num">
                                      <p:cBhvr>
                                        <p:cTn id="23" dur="1000" fill="hold"/>
                                        <p:tgtEl>
                                          <p:spTgt spid="26646"/>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26646"/>
                                        </p:tgtEl>
                                        <p:attrNameLst>
                                          <p:attrName>ppt_y</p:attrName>
                                        </p:attrNameLst>
                                      </p:cBhvr>
                                      <p:tavLst>
                                        <p:tav tm="0" fmla="#ppt_y+(sin(-2*pi*(1-$))*-#ppt_x+cos(-2*pi*(1-$))*(1-#ppt_y))*(1-$)">
                                          <p:val>
                                            <p:fltVal val="0"/>
                                          </p:val>
                                        </p:tav>
                                        <p:tav tm="100000">
                                          <p:val>
                                            <p:fltVal val="1"/>
                                          </p:val>
                                        </p:tav>
                                      </p:tavLst>
                                    </p:anim>
                                  </p:childTnLst>
                                </p:cTn>
                              </p:par>
                            </p:childTnLst>
                          </p:cTn>
                        </p:par>
                        <p:par>
                          <p:cTn id="25" fill="hold" nodeType="afterGroup">
                            <p:stCondLst>
                              <p:cond delay="2500"/>
                            </p:stCondLst>
                            <p:childTnLst>
                              <p:par>
                                <p:cTn id="26" presetID="15" presetClass="entr" presetSubtype="0" fill="hold" grpId="0" nodeType="afterEffect">
                                  <p:stCondLst>
                                    <p:cond delay="0"/>
                                  </p:stCondLst>
                                  <p:childTnLst>
                                    <p:set>
                                      <p:cBhvr>
                                        <p:cTn id="27" dur="1" fill="hold">
                                          <p:stCondLst>
                                            <p:cond delay="0"/>
                                          </p:stCondLst>
                                        </p:cTn>
                                        <p:tgtEl>
                                          <p:spTgt spid="26648"/>
                                        </p:tgtEl>
                                        <p:attrNameLst>
                                          <p:attrName>style.visibility</p:attrName>
                                        </p:attrNameLst>
                                      </p:cBhvr>
                                      <p:to>
                                        <p:strVal val="visible"/>
                                      </p:to>
                                    </p:set>
                                    <p:anim calcmode="lin" valueType="num">
                                      <p:cBhvr>
                                        <p:cTn id="28" dur="1000" fill="hold"/>
                                        <p:tgtEl>
                                          <p:spTgt spid="26648"/>
                                        </p:tgtEl>
                                        <p:attrNameLst>
                                          <p:attrName>ppt_w</p:attrName>
                                        </p:attrNameLst>
                                      </p:cBhvr>
                                      <p:tavLst>
                                        <p:tav tm="0">
                                          <p:val>
                                            <p:fltVal val="0"/>
                                          </p:val>
                                        </p:tav>
                                        <p:tav tm="100000">
                                          <p:val>
                                            <p:strVal val="#ppt_w"/>
                                          </p:val>
                                        </p:tav>
                                      </p:tavLst>
                                    </p:anim>
                                    <p:anim calcmode="lin" valueType="num">
                                      <p:cBhvr>
                                        <p:cTn id="29" dur="1000" fill="hold"/>
                                        <p:tgtEl>
                                          <p:spTgt spid="26648"/>
                                        </p:tgtEl>
                                        <p:attrNameLst>
                                          <p:attrName>ppt_h</p:attrName>
                                        </p:attrNameLst>
                                      </p:cBhvr>
                                      <p:tavLst>
                                        <p:tav tm="0">
                                          <p:val>
                                            <p:fltVal val="0"/>
                                          </p:val>
                                        </p:tav>
                                        <p:tav tm="100000">
                                          <p:val>
                                            <p:strVal val="#ppt_h"/>
                                          </p:val>
                                        </p:tav>
                                      </p:tavLst>
                                    </p:anim>
                                    <p:anim calcmode="lin" valueType="num">
                                      <p:cBhvr>
                                        <p:cTn id="30" dur="1000" fill="hold"/>
                                        <p:tgtEl>
                                          <p:spTgt spid="26648"/>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2664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6637"/>
                                        </p:tgtEl>
                                        <p:attrNameLst>
                                          <p:attrName>style.visibility</p:attrName>
                                        </p:attrNameLst>
                                      </p:cBhvr>
                                      <p:to>
                                        <p:strVal val="visible"/>
                                      </p:to>
                                    </p:set>
                                    <p:animEffect transition="in" filter="wipe(left)">
                                      <p:cBhvr>
                                        <p:cTn id="36" dur="500"/>
                                        <p:tgtEl>
                                          <p:spTgt spid="26637"/>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6638"/>
                                        </p:tgtEl>
                                        <p:attrNameLst>
                                          <p:attrName>style.visibility</p:attrName>
                                        </p:attrNameLst>
                                      </p:cBhvr>
                                      <p:to>
                                        <p:strVal val="visible"/>
                                      </p:to>
                                    </p:set>
                                    <p:animEffect transition="in" filter="wipe(down)">
                                      <p:cBhvr>
                                        <p:cTn id="41" dur="500"/>
                                        <p:tgtEl>
                                          <p:spTgt spid="26638"/>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6636"/>
                                        </p:tgtEl>
                                        <p:attrNameLst>
                                          <p:attrName>style.visibility</p:attrName>
                                        </p:attrNameLst>
                                      </p:cBhvr>
                                      <p:to>
                                        <p:strVal val="visible"/>
                                      </p:to>
                                    </p:set>
                                    <p:animEffect transition="in" filter="wipe(down)">
                                      <p:cBhvr>
                                        <p:cTn id="46" dur="500"/>
                                        <p:tgtEl>
                                          <p:spTgt spid="26636"/>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26639"/>
                                        </p:tgtEl>
                                        <p:attrNameLst>
                                          <p:attrName>style.visibility</p:attrName>
                                        </p:attrNameLst>
                                      </p:cBhvr>
                                      <p:to>
                                        <p:strVal val="visible"/>
                                      </p:to>
                                    </p:set>
                                    <p:animEffect transition="in" filter="wipe(up)">
                                      <p:cBhvr>
                                        <p:cTn id="51" dur="500"/>
                                        <p:tgtEl>
                                          <p:spTgt spid="266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9" grpId="0" autoUpdateAnimBg="0"/>
      <p:bldP spid="26639" grpId="0" animBg="1"/>
      <p:bldP spid="26645" grpId="0" autoUpdateAnimBg="0"/>
      <p:bldP spid="26646" grpId="0" autoUpdateAnimBg="0"/>
      <p:bldP spid="26647" grpId="0" autoUpdateAnimBg="0"/>
      <p:bldP spid="26648" grpId="0" autoUpdateAnimBg="0"/>
      <p:bldP spid="26636" grpId="0" animBg="1"/>
      <p:bldP spid="26637" grpId="0" animBg="1"/>
      <p:bldP spid="2663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a:grpSpLocks/>
          </p:cNvGrpSpPr>
          <p:nvPr/>
        </p:nvGrpSpPr>
        <p:grpSpPr bwMode="auto">
          <a:xfrm>
            <a:off x="0" y="0"/>
            <a:ext cx="9144000" cy="6858000"/>
            <a:chOff x="0" y="0"/>
            <a:chExt cx="5760" cy="4320"/>
          </a:xfrm>
        </p:grpSpPr>
        <p:pic>
          <p:nvPicPr>
            <p:cNvPr id="49159" name="Picture 5" descr="Double Wal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672" cy="43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160" name="Picture 6" descr="Double Wall"/>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79" y="11"/>
              <a:ext cx="3881" cy="43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32098" name="Rectangle 2"/>
          <p:cNvSpPr>
            <a:spLocks noGrp="1" noRot="1" noChangeArrowheads="1"/>
          </p:cNvSpPr>
          <p:nvPr>
            <p:ph type="title"/>
          </p:nvPr>
        </p:nvSpPr>
        <p:spPr>
          <a:xfrm>
            <a:off x="-228600" y="5715000"/>
            <a:ext cx="5867400" cy="1143000"/>
          </a:xfrm>
          <a:solidFill>
            <a:schemeClr val="bg2"/>
          </a:solidFill>
        </p:spPr>
        <p:txBody>
          <a:bodyPr/>
          <a:lstStyle/>
          <a:p>
            <a:pPr eaLnBrk="1" hangingPunct="1">
              <a:defRPr/>
            </a:pPr>
            <a:r>
              <a:rPr lang="ar-JO" sz="4000" dirty="0">
                <a:latin typeface="Arial" panose="020B0604020202020204" pitchFamily="34" charset="0"/>
                <a:cs typeface="Arial" panose="020B0604020202020204" pitchFamily="34" charset="0"/>
              </a:rPr>
              <a:t>مدينة داود الشرقية</a:t>
            </a:r>
            <a:endParaRPr lang="en-US" sz="4000" dirty="0">
              <a:latin typeface="Arial" panose="020B0604020202020204" pitchFamily="34" charset="0"/>
              <a:cs typeface="Arial" panose="020B0604020202020204" pitchFamily="34" charset="0"/>
            </a:endParaRPr>
          </a:p>
        </p:txBody>
      </p:sp>
      <p:sp>
        <p:nvSpPr>
          <p:cNvPr id="132107" name="Oval 11"/>
          <p:cNvSpPr>
            <a:spLocks noChangeArrowheads="1"/>
          </p:cNvSpPr>
          <p:nvPr/>
        </p:nvSpPr>
        <p:spPr bwMode="auto">
          <a:xfrm rot="-1395041">
            <a:off x="4594517" y="3355568"/>
            <a:ext cx="259766" cy="908864"/>
          </a:xfrm>
          <a:prstGeom prst="ellipse">
            <a:avLst/>
          </a:prstGeom>
          <a:noFill/>
          <a:ln w="57150">
            <a:solidFill>
              <a:srgbClr val="FF0000"/>
            </a:solidFill>
            <a:round/>
            <a:headEnd/>
            <a:tailEnd/>
          </a:ln>
          <a:effectLst>
            <a:outerShdw blurRad="63500" dist="38099" dir="2700000" algn="ctr" rotWithShape="0">
              <a:schemeClr val="bg2">
                <a:alpha val="50000"/>
              </a:schemeClr>
            </a:outerShdw>
          </a:effectLst>
        </p:spPr>
        <p:txBody>
          <a:bodyPr wrap="none"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pic>
        <p:nvPicPr>
          <p:cNvPr id="132106" name="Picture 10" descr="Single Wall"/>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1797050"/>
            <a:ext cx="9372600" cy="3917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2108" name="Rectangle 12"/>
          <p:cNvSpPr>
            <a:spLocks noRot="1" noChangeArrowheads="1"/>
          </p:cNvSpPr>
          <p:nvPr/>
        </p:nvSpPr>
        <p:spPr bwMode="auto">
          <a:xfrm>
            <a:off x="9756576" y="0"/>
            <a:ext cx="914400" cy="609600"/>
          </a:xfrm>
          <a:prstGeom prst="rect">
            <a:avLst/>
          </a:prstGeom>
          <a:solidFill>
            <a:srgbClr val="663300"/>
          </a:solid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147ي</a:t>
            </a:r>
            <a:endParaRPr kumimoji="0" lang="en-US"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132109" name="Text Box 13"/>
          <p:cNvSpPr txBox="1">
            <a:spLocks noChangeArrowheads="1"/>
          </p:cNvSpPr>
          <p:nvPr/>
        </p:nvSpPr>
        <p:spPr bwMode="auto">
          <a:xfrm>
            <a:off x="0" y="-11113"/>
            <a:ext cx="5638800" cy="1754326"/>
          </a:xfrm>
          <a:prstGeom prst="rect">
            <a:avLst/>
          </a:prstGeom>
          <a:solidFill>
            <a:srgbClr val="663300"/>
          </a:solidFill>
          <a:ln w="9525">
            <a:noFill/>
            <a:miter lim="800000"/>
            <a:headEnd/>
            <a:tailEnd/>
          </a:ln>
          <a:effectLst>
            <a:outerShdw blurRad="63500" dist="35921" dir="2700000" algn="ctr" rotWithShape="0">
              <a:schemeClr val="bg2">
                <a:alpha val="50000"/>
              </a:schemeClr>
            </a:outerShdw>
          </a:effectLst>
        </p:spPr>
        <p:txBody>
          <a:bodyPr>
            <a:spAutoFit/>
          </a:bodyPr>
          <a:lstStyle/>
          <a:p>
            <a:pPr marL="169863" marR="0" lvl="0" indent="-169863" algn="ctr" defTabSz="914400" rtl="0" eaLnBrk="0" fontAlgn="t"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وتشدد وبنى كل السور المنهدم وأعلاه إلى الأبراج وسوراً آخر خارجاً وحصّن القلعة مدينة داود وعمل سلاحاً بكثرة وأتراساً .</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169863" marR="0" lvl="0" indent="-169863" algn="l" defTabSz="914400" rtl="0" eaLnBrk="0" fontAlgn="t"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أخ 32: 5</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38622739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32106"/>
                                        </p:tgtEl>
                                        <p:attrNameLst>
                                          <p:attrName>style.visibility</p:attrName>
                                        </p:attrNameLst>
                                      </p:cBhvr>
                                      <p:to>
                                        <p:strVal val="visible"/>
                                      </p:to>
                                    </p:set>
                                    <p:animEffect transition="in" filter="fade">
                                      <p:cBhvr>
                                        <p:cTn id="7" dur="500"/>
                                        <p:tgtEl>
                                          <p:spTgt spid="1321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500"/>
                                        <p:tgtEl>
                                          <p:spTgt spid="132106"/>
                                        </p:tgtEl>
                                      </p:cBhvr>
                                    </p:animEffect>
                                    <p:set>
                                      <p:cBhvr>
                                        <p:cTn id="12" dur="1" fill="hold">
                                          <p:stCondLst>
                                            <p:cond delay="499"/>
                                          </p:stCondLst>
                                        </p:cTn>
                                        <p:tgtEl>
                                          <p:spTgt spid="132106"/>
                                        </p:tgtEl>
                                        <p:attrNameLst>
                                          <p:attrName>style.visibility</p:attrName>
                                        </p:attrNameLst>
                                      </p:cBhvr>
                                      <p:to>
                                        <p:strVal val="hidden"/>
                                      </p:to>
                                    </p:set>
                                  </p:childTnLst>
                                </p:cTn>
                              </p:par>
                            </p:childTnLst>
                          </p:cTn>
                        </p:par>
                        <p:par>
                          <p:cTn id="13" fill="hold" nodeType="afterGroup">
                            <p:stCondLst>
                              <p:cond delay="500"/>
                            </p:stCondLst>
                            <p:childTnLst>
                              <p:par>
                                <p:cTn id="14" presetID="9"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dissolve">
                                      <p:cBhvr>
                                        <p:cTn id="16" dur="500"/>
                                        <p:tgtEl>
                                          <p:spTgt spid="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32107"/>
                                        </p:tgtEl>
                                        <p:attrNameLst>
                                          <p:attrName>style.visibility</p:attrName>
                                        </p:attrNameLst>
                                      </p:cBhvr>
                                      <p:to>
                                        <p:strVal val="visible"/>
                                      </p:to>
                                    </p:set>
                                    <p:anim calcmode="lin" valueType="num">
                                      <p:cBhvr additive="base">
                                        <p:cTn id="21" dur="500" fill="hold"/>
                                        <p:tgtEl>
                                          <p:spTgt spid="132107"/>
                                        </p:tgtEl>
                                        <p:attrNameLst>
                                          <p:attrName>ppt_x</p:attrName>
                                        </p:attrNameLst>
                                      </p:cBhvr>
                                      <p:tavLst>
                                        <p:tav tm="0">
                                          <p:val>
                                            <p:strVal val="#ppt_x"/>
                                          </p:val>
                                        </p:tav>
                                        <p:tav tm="100000">
                                          <p:val>
                                            <p:strVal val="#ppt_x"/>
                                          </p:val>
                                        </p:tav>
                                      </p:tavLst>
                                    </p:anim>
                                    <p:anim calcmode="lin" valueType="num">
                                      <p:cBhvr additive="base">
                                        <p:cTn id="22" dur="500" fill="hold"/>
                                        <p:tgtEl>
                                          <p:spTgt spid="132107"/>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32109"/>
                                        </p:tgtEl>
                                        <p:attrNameLst>
                                          <p:attrName>style.visibility</p:attrName>
                                        </p:attrNameLst>
                                      </p:cBhvr>
                                      <p:to>
                                        <p:strVal val="visible"/>
                                      </p:to>
                                    </p:set>
                                    <p:animEffect transition="in" filter="checkerboard(across)">
                                      <p:cBhvr>
                                        <p:cTn id="27" dur="500"/>
                                        <p:tgtEl>
                                          <p:spTgt spid="132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07" grpId="0" animBg="1"/>
      <p:bldP spid="13210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rrowheads="1"/>
          </p:cNvSpPr>
          <p:nvPr>
            <p:ph type="title"/>
          </p:nvPr>
        </p:nvSpPr>
        <p:spPr>
          <a:xfrm>
            <a:off x="4876800" y="0"/>
            <a:ext cx="3429000" cy="792163"/>
          </a:xfrm>
        </p:spPr>
        <p:txBody>
          <a:bodyPr/>
          <a:lstStyle/>
          <a:p>
            <a:pPr eaLnBrk="1" hangingPunct="1">
              <a:defRPr/>
            </a:pPr>
            <a:r>
              <a:rPr lang="ar-JO" dirty="0">
                <a:latin typeface="Garamond" charset="0"/>
              </a:rPr>
              <a:t>أورشليم</a:t>
            </a:r>
            <a:endParaRPr lang="en-US" dirty="0">
              <a:latin typeface="Garamond" charset="0"/>
            </a:endParaRPr>
          </a:p>
        </p:txBody>
      </p:sp>
      <p:pic>
        <p:nvPicPr>
          <p:cNvPr id="51202" name="Picture 3"/>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t="2942" b="7843"/>
          <a:stretch>
            <a:fillRect/>
          </a:stretch>
        </p:blipFill>
        <p:spPr>
          <a:xfrm>
            <a:off x="-76200" y="0"/>
            <a:ext cx="4948238" cy="6934200"/>
          </a:xfrm>
          <a:noFill/>
          <a:extLst>
            <a:ext uri="{909E8E84-426E-40dd-AFC4-6F175D3DCCD1}">
              <a14:hiddenFill xmlns:a14="http://schemas.microsoft.com/office/drawing/2010/main" xmlns="">
                <a:solidFill>
                  <a:srgbClr val="FFFFFF"/>
                </a:solidFill>
              </a14:hiddenFill>
            </a:ext>
          </a:extLst>
        </p:spPr>
      </p:pic>
      <p:sp>
        <p:nvSpPr>
          <p:cNvPr id="51203" name="Text Box 4"/>
          <p:cNvSpPr txBox="1">
            <a:spLocks noChangeArrowheads="1"/>
          </p:cNvSpPr>
          <p:nvPr/>
        </p:nvSpPr>
        <p:spPr bwMode="auto">
          <a:xfrm>
            <a:off x="5257800" y="1295400"/>
            <a:ext cx="3581400" cy="1465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r" rtl="1" fontAlgn="base">
              <a:buFontTx/>
              <a:buChar char="•"/>
            </a:pPr>
            <a:r>
              <a:rPr lang="ar-JO" b="1" dirty="0">
                <a:effectLst/>
                <a:latin typeface="Arial" panose="020B0604020202020204" pitchFamily="34" charset="0"/>
                <a:cs typeface="Arial" panose="020B0604020202020204" pitchFamily="34" charset="0"/>
              </a:rPr>
              <a:t> السلبيات</a:t>
            </a:r>
          </a:p>
          <a:p>
            <a:pPr algn="r" rtl="1" fontAlgn="base">
              <a:buFontTx/>
              <a:buChar char="•"/>
            </a:pPr>
            <a:r>
              <a:rPr lang="ar-JO" b="1" dirty="0">
                <a:effectLst/>
                <a:latin typeface="Arial" panose="020B0604020202020204" pitchFamily="34" charset="0"/>
                <a:cs typeface="Arial" panose="020B0604020202020204" pitchFamily="34" charset="0"/>
              </a:rPr>
              <a:t> الإيجابيات</a:t>
            </a:r>
          </a:p>
        </p:txBody>
      </p:sp>
      <p:sp>
        <p:nvSpPr>
          <p:cNvPr id="51204" name="Text Box 5"/>
          <p:cNvSpPr txBox="1">
            <a:spLocks noChangeArrowheads="1"/>
          </p:cNvSpPr>
          <p:nvPr/>
        </p:nvSpPr>
        <p:spPr bwMode="auto">
          <a:xfrm>
            <a:off x="5867400" y="2895600"/>
            <a:ext cx="2665040" cy="1160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r" rtl="1" fontAlgn="base">
              <a:buFontTx/>
              <a:buChar char="•"/>
            </a:pPr>
            <a:r>
              <a:rPr lang="ar-JO" sz="2800" dirty="0">
                <a:effectLst/>
                <a:latin typeface="Arial" panose="020B0604020202020204" pitchFamily="34" charset="0"/>
                <a:cs typeface="Arial" panose="020B0604020202020204" pitchFamily="34" charset="0"/>
              </a:rPr>
              <a:t> وديان الحماية</a:t>
            </a:r>
            <a:endParaRPr lang="en-US" sz="2800" dirty="0">
              <a:effectLst/>
              <a:latin typeface="Arial" panose="020B0604020202020204" pitchFamily="34" charset="0"/>
              <a:cs typeface="Arial" panose="020B0604020202020204" pitchFamily="34" charset="0"/>
            </a:endParaRPr>
          </a:p>
          <a:p>
            <a:pPr algn="r" rtl="1" fontAlgn="base">
              <a:buFontTx/>
              <a:buChar char="•"/>
            </a:pPr>
            <a:r>
              <a:rPr lang="ar-JO" sz="2800" dirty="0">
                <a:effectLst/>
                <a:latin typeface="Arial" panose="020B0604020202020204" pitchFamily="34" charset="0"/>
                <a:cs typeface="Arial" panose="020B0604020202020204" pitchFamily="34" charset="0"/>
              </a:rPr>
              <a:t> مصادر الماء</a:t>
            </a:r>
            <a:endParaRPr lang="en-US" sz="2800" dirty="0">
              <a:effectLst/>
              <a:latin typeface="Arial" panose="020B0604020202020204" pitchFamily="34" charset="0"/>
              <a:cs typeface="Arial" panose="020B0604020202020204" pitchFamily="34" charset="0"/>
            </a:endParaRPr>
          </a:p>
        </p:txBody>
      </p:sp>
      <p:sp>
        <p:nvSpPr>
          <p:cNvPr id="121869" name="Text Box 13"/>
          <p:cNvSpPr txBox="1">
            <a:spLocks noChangeArrowheads="1"/>
          </p:cNvSpPr>
          <p:nvPr/>
        </p:nvSpPr>
        <p:spPr bwMode="auto">
          <a:xfrm>
            <a:off x="8305800" y="76200"/>
            <a:ext cx="762000" cy="473075"/>
          </a:xfrm>
          <a:prstGeom prst="rect">
            <a:avLst/>
          </a:prstGeom>
          <a:noFill/>
          <a:ln w="9525">
            <a:noFill/>
            <a:miter lim="800000"/>
            <a:headEnd/>
            <a:tailEnd/>
          </a:ln>
          <a:effectLst>
            <a:outerShdw blurRad="63500" dist="35921"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a:defRPr/>
            </a:pPr>
            <a:r>
              <a:rPr lang="ar-JO" sz="2400" dirty="0">
                <a:effectLst>
                  <a:outerShdw blurRad="38100" dist="38100" dir="2700000" algn="tl">
                    <a:srgbClr val="000000"/>
                  </a:outerShdw>
                </a:effectLst>
                <a:latin typeface="Charcoal" charset="0"/>
              </a:rPr>
              <a:t>117</a:t>
            </a:r>
            <a:endParaRPr lang="en-US" sz="2400" dirty="0">
              <a:effectLst>
                <a:outerShdw blurRad="38100" dist="38100" dir="2700000" algn="tl">
                  <a:srgbClr val="000000"/>
                </a:outerShdw>
              </a:effectLst>
              <a:latin typeface="Charcoal" charset="0"/>
            </a:endParaRPr>
          </a:p>
        </p:txBody>
      </p:sp>
      <p:sp>
        <p:nvSpPr>
          <p:cNvPr id="2" name="Line 11">
            <a:extLst>
              <a:ext uri="{FF2B5EF4-FFF2-40B4-BE49-F238E27FC236}">
                <a16:creationId xmlns:a16="http://schemas.microsoft.com/office/drawing/2014/main" id="{A6BE37DA-2761-19ED-F2C3-CBDD99CBC57B}"/>
              </a:ext>
            </a:extLst>
          </p:cNvPr>
          <p:cNvSpPr>
            <a:spLocks noChangeShapeType="1"/>
          </p:cNvSpPr>
          <p:nvPr/>
        </p:nvSpPr>
        <p:spPr bwMode="auto">
          <a:xfrm flipH="1">
            <a:off x="3851920" y="3868736"/>
            <a:ext cx="2665040" cy="1160463"/>
          </a:xfrm>
          <a:prstGeom prst="line">
            <a:avLst/>
          </a:prstGeom>
          <a:noFill/>
          <a:ln w="76200">
            <a:solidFill>
              <a:schemeClr val="tx1"/>
            </a:solidFill>
            <a:round/>
            <a:headEnd/>
            <a:tailEnd type="triangle" w="med" len="med"/>
          </a:ln>
          <a:effectLst>
            <a:glow rad="127000">
              <a:schemeClr val="bg2"/>
            </a:glow>
          </a:effectLst>
        </p:spPr>
        <p:txBody>
          <a:bodyPr/>
          <a:lstStyle/>
          <a:p>
            <a:pPr>
              <a:defRPr/>
            </a:pPr>
            <a:endParaRPr lang="en-US" dirty="0">
              <a:highlight>
                <a:srgbClr val="F6F6F6"/>
              </a:highlight>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Rot="1" noChangeArrowheads="1"/>
          </p:cNvSpPr>
          <p:nvPr>
            <p:ph type="title"/>
          </p:nvPr>
        </p:nvSpPr>
        <p:spPr>
          <a:xfrm>
            <a:off x="5715000" y="838200"/>
            <a:ext cx="3429000" cy="1219200"/>
          </a:xfrm>
        </p:spPr>
        <p:txBody>
          <a:bodyPr/>
          <a:lstStyle/>
          <a:p>
            <a:pPr eaLnBrk="1" hangingPunct="1">
              <a:defRPr/>
            </a:pPr>
            <a:r>
              <a:rPr lang="ar-JO" sz="4000" dirty="0">
                <a:latin typeface="Arial" panose="020B0604020202020204" pitchFamily="34" charset="0"/>
                <a:ea typeface="ＭＳ Ｐゴシック" charset="0"/>
                <a:cs typeface="Arial" panose="020B0604020202020204" pitchFamily="34" charset="0"/>
              </a:rPr>
              <a:t>نفق             حزقيا</a:t>
            </a:r>
            <a:endParaRPr lang="en-US" sz="4000" dirty="0">
              <a:latin typeface="Arial" panose="020B0604020202020204" pitchFamily="34" charset="0"/>
              <a:ea typeface="ＭＳ Ｐゴシック" charset="0"/>
              <a:cs typeface="Arial" panose="020B0604020202020204" pitchFamily="34" charset="0"/>
            </a:endParaRPr>
          </a:p>
        </p:txBody>
      </p:sp>
      <p:pic>
        <p:nvPicPr>
          <p:cNvPr id="211970" name="Picture 3" descr="Hezekiah's Tunne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38700" y="2514600"/>
            <a:ext cx="4305300" cy="441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1971" name="Picture 4" descr="Hezekiah's Tunnel000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37623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7270" name="Text Box 6"/>
          <p:cNvSpPr txBox="1">
            <a:spLocks noChangeArrowheads="1"/>
          </p:cNvSpPr>
          <p:nvPr/>
        </p:nvSpPr>
        <p:spPr bwMode="auto">
          <a:xfrm>
            <a:off x="9468544" y="0"/>
            <a:ext cx="1066800" cy="519113"/>
          </a:xfrm>
          <a:prstGeom prst="rect">
            <a:avLst/>
          </a:prstGeom>
          <a:noFill/>
          <a:ln w="9525">
            <a:noFill/>
            <a:miter lim="800000"/>
            <a:headEnd/>
            <a:tailEnd/>
          </a:ln>
          <a:effectLst>
            <a:outerShdw blurRad="63500" dist="35921" dir="2700000" algn="ctr" rotWithShape="0">
              <a:schemeClr val="bg2">
                <a:alpha val="50000"/>
              </a:schemeClr>
            </a:outerShdw>
          </a:effectLst>
        </p:spPr>
        <p:txBody>
          <a:bodyPr>
            <a:spAutoFit/>
          </a:body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24ي</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2" name="Group 7"/>
          <p:cNvGrpSpPr>
            <a:grpSpLocks/>
          </p:cNvGrpSpPr>
          <p:nvPr/>
        </p:nvGrpSpPr>
        <p:grpSpPr bwMode="auto">
          <a:xfrm>
            <a:off x="76200" y="1"/>
            <a:ext cx="5541963" cy="2560638"/>
            <a:chOff x="624" y="2544"/>
            <a:chExt cx="3491" cy="1613"/>
          </a:xfrm>
          <a:solidFill>
            <a:srgbClr val="003399"/>
          </a:solidFill>
        </p:grpSpPr>
        <p:pic>
          <p:nvPicPr>
            <p:cNvPr id="267272" name="Picture 8" descr="Siloam Inscription"/>
            <p:cNvPicPr>
              <a:picLocks noChangeAspect="1" noChangeArrowheads="1"/>
            </p:cNvPicPr>
            <p:nvPr/>
          </p:nvPicPr>
          <p:blipFill>
            <a:blip r:embed="rId5"/>
            <a:srcRect/>
            <a:stretch>
              <a:fillRect/>
            </a:stretch>
          </p:blipFill>
          <p:spPr bwMode="auto">
            <a:xfrm>
              <a:off x="624" y="2544"/>
              <a:ext cx="3491" cy="1325"/>
            </a:xfrm>
            <a:prstGeom prst="rect">
              <a:avLst/>
            </a:prstGeom>
            <a:grpFill/>
            <a:effectLst>
              <a:outerShdw blurRad="63500" dist="38099" dir="2700000" algn="ctr" rotWithShape="0">
                <a:schemeClr val="bg2">
                  <a:alpha val="74998"/>
                </a:schemeClr>
              </a:outerShdw>
            </a:effectLst>
          </p:spPr>
        </p:pic>
        <p:sp>
          <p:nvSpPr>
            <p:cNvPr id="267273" name="Text Box 9"/>
            <p:cNvSpPr txBox="1">
              <a:spLocks noChangeArrowheads="1"/>
            </p:cNvSpPr>
            <p:nvPr/>
          </p:nvSpPr>
          <p:spPr bwMode="auto">
            <a:xfrm>
              <a:off x="2590" y="3866"/>
              <a:ext cx="761" cy="291"/>
            </a:xfrm>
            <a:prstGeom prst="rect">
              <a:avLst/>
            </a:prstGeom>
            <a:grpFill/>
            <a:ln w="9525">
              <a:noFill/>
              <a:miter lim="800000"/>
              <a:headEnd/>
              <a:tailEnd/>
            </a:ln>
            <a:effectLst>
              <a:outerShdw blurRad="63500" dist="38099" dir="2700000" algn="ctr" rotWithShape="0">
                <a:schemeClr val="bg2">
                  <a:alpha val="74998"/>
                </a:scheme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نقش سلوام</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3" name="Line 11">
            <a:extLst>
              <a:ext uri="{FF2B5EF4-FFF2-40B4-BE49-F238E27FC236}">
                <a16:creationId xmlns:a16="http://schemas.microsoft.com/office/drawing/2014/main" id="{62AC63A7-A3BB-C461-F331-AAC4154E4AA5}"/>
              </a:ext>
            </a:extLst>
          </p:cNvPr>
          <p:cNvSpPr>
            <a:spLocks noChangeShapeType="1"/>
          </p:cNvSpPr>
          <p:nvPr/>
        </p:nvSpPr>
        <p:spPr bwMode="auto">
          <a:xfrm flipH="1">
            <a:off x="2590800" y="2816081"/>
            <a:ext cx="1981200" cy="1219200"/>
          </a:xfrm>
          <a:prstGeom prst="line">
            <a:avLst/>
          </a:prstGeom>
          <a:noFill/>
          <a:ln w="76200">
            <a:solidFill>
              <a:schemeClr val="tx1"/>
            </a:solidFill>
            <a:round/>
            <a:headEnd/>
            <a:tailEnd type="triangle" w="med" len="med"/>
          </a:ln>
          <a:effectLst>
            <a:glow rad="127000">
              <a:schemeClr val="bg2"/>
            </a:glow>
          </a:effectLst>
        </p:spPr>
        <p:txBody>
          <a:bodyPr/>
          <a:lstStyle/>
          <a:p>
            <a:pPr>
              <a:defRPr/>
            </a:pPr>
            <a:endParaRPr lang="en-US" b="1" dirty="0">
              <a:highlight>
                <a:srgbClr val="F6F6F6"/>
              </a:highligh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579931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Text Box 2"/>
          <p:cNvSpPr txBox="1">
            <a:spLocks noChangeArrowheads="1"/>
          </p:cNvSpPr>
          <p:nvPr/>
        </p:nvSpPr>
        <p:spPr bwMode="auto">
          <a:xfrm>
            <a:off x="152400" y="2667000"/>
            <a:ext cx="8991600" cy="4031873"/>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عندما] تم دفع (النفق) من خلاله. وكانت هذه هي الطريقة التي تم بها قطعها: بينما [...] (كانت) لا تزال [...] فأسًا (فأسًا) ، كل رجل نحو رفيقه ، وبينما لا تزال هناك ثلاث أذرع يجب قطعها ، [سمع] صوت رجل ينادي رفيقه ، لأنه كان هناك تداخل في الصخرة على اليمين [واليسار]. وعندما تم اجتياز النفق ، قطع المحجر (الصخرة) ، كل رجل نحو صاحبه ، بفأس ضد الفأس ؛ وكان الماء يتدفق من النبع نحو الخزان 1200 ذراع ، وكان ارتفاع الصخر من فوق رأس (رؤوس) عمال المحجر 100 ذراع. "</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69315" name="Rectangle 3"/>
          <p:cNvSpPr>
            <a:spLocks noGrp="1" noRot="1" noChangeArrowheads="1"/>
          </p:cNvSpPr>
          <p:nvPr>
            <p:ph type="title"/>
          </p:nvPr>
        </p:nvSpPr>
        <p:spPr>
          <a:xfrm>
            <a:off x="5562600" y="762000"/>
            <a:ext cx="3505200" cy="1371600"/>
          </a:xfrm>
        </p:spPr>
        <p:txBody>
          <a:bodyPr/>
          <a:lstStyle/>
          <a:p>
            <a:pPr eaLnBrk="1" hangingPunct="1">
              <a:defRPr/>
            </a:pPr>
            <a:r>
              <a:rPr lang="ar-JO" sz="4000" dirty="0">
                <a:latin typeface="Arial" panose="020B0604020202020204" pitchFamily="34" charset="0"/>
                <a:ea typeface="ＭＳ Ｐゴシック" charset="0"/>
                <a:cs typeface="Arial" panose="020B0604020202020204" pitchFamily="34" charset="0"/>
              </a:rPr>
              <a:t>نقش سلوام</a:t>
            </a:r>
            <a:endParaRPr lang="en-US" sz="4000" dirty="0">
              <a:latin typeface="Arial" panose="020B0604020202020204" pitchFamily="34" charset="0"/>
              <a:ea typeface="ＭＳ Ｐゴシック" charset="0"/>
              <a:cs typeface="Arial" panose="020B0604020202020204" pitchFamily="34" charset="0"/>
            </a:endParaRPr>
          </a:p>
        </p:txBody>
      </p:sp>
      <p:pic>
        <p:nvPicPr>
          <p:cNvPr id="269316" name="Picture 4" descr="Siloam Inscription"/>
          <p:cNvPicPr>
            <a:picLocks noChangeAspect="1" noChangeArrowheads="1"/>
          </p:cNvPicPr>
          <p:nvPr/>
        </p:nvPicPr>
        <p:blipFill>
          <a:blip r:embed="rId3"/>
          <a:srcRect/>
          <a:stretch>
            <a:fillRect/>
          </a:stretch>
        </p:blipFill>
        <p:spPr bwMode="auto">
          <a:xfrm>
            <a:off x="381000" y="228600"/>
            <a:ext cx="5541963" cy="2103438"/>
          </a:xfrm>
          <a:prstGeom prst="rect">
            <a:avLst/>
          </a:prstGeom>
          <a:noFill/>
          <a:effectLst>
            <a:outerShdw blurRad="63500" dist="38099" dir="2700000" algn="ctr" rotWithShape="0">
              <a:schemeClr val="bg2">
                <a:alpha val="74998"/>
              </a:schemeClr>
            </a:outerShdw>
          </a:effectLst>
        </p:spPr>
      </p:pic>
      <p:sp>
        <p:nvSpPr>
          <p:cNvPr id="269318" name="Text Box 6"/>
          <p:cNvSpPr txBox="1">
            <a:spLocks noChangeArrowheads="1"/>
          </p:cNvSpPr>
          <p:nvPr/>
        </p:nvSpPr>
        <p:spPr bwMode="auto">
          <a:xfrm>
            <a:off x="9540552" y="116632"/>
            <a:ext cx="1066800" cy="519113"/>
          </a:xfrm>
          <a:prstGeom prst="rect">
            <a:avLst/>
          </a:prstGeom>
          <a:noFill/>
          <a:ln w="9525">
            <a:noFill/>
            <a:miter lim="800000"/>
            <a:headEnd/>
            <a:tailEnd/>
          </a:ln>
          <a:effectLst>
            <a:outerShdw blurRad="63500" dist="35921" dir="2700000" algn="ctr" rotWithShape="0">
              <a:schemeClr val="bg2">
                <a:alpha val="50000"/>
              </a:schemeClr>
            </a:outerShdw>
          </a:effectLst>
        </p:spPr>
        <p:txBody>
          <a:bodyPr>
            <a:spAutoFit/>
          </a:body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24د</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31067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5" name="Picture 4" descr="Hezekiah's Tunnel0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7623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4150" name="Picture 6" descr="Hezekiah's Tunnel000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33800" y="0"/>
            <a:ext cx="5410200" cy="6943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4146" name="Rectangle 2"/>
          <p:cNvSpPr>
            <a:spLocks noGrp="1" noRot="1" noChangeArrowheads="1"/>
          </p:cNvSpPr>
          <p:nvPr>
            <p:ph type="title"/>
          </p:nvPr>
        </p:nvSpPr>
        <p:spPr>
          <a:xfrm>
            <a:off x="3851275" y="476672"/>
            <a:ext cx="5005388" cy="533400"/>
          </a:xfrm>
        </p:spPr>
        <p:txBody>
          <a:bodyPr/>
          <a:lstStyle/>
          <a:p>
            <a:pPr eaLnBrk="1" hangingPunct="1">
              <a:defRPr/>
            </a:pPr>
            <a:r>
              <a:rPr lang="ar-JO" sz="4000" dirty="0">
                <a:solidFill>
                  <a:schemeClr val="tx1"/>
                </a:solidFill>
                <a:effectLst>
                  <a:glow rad="228600">
                    <a:schemeClr val="bg2">
                      <a:alpha val="76181"/>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فتحة وارن</a:t>
            </a:r>
            <a:endParaRPr lang="en-US" sz="4000" dirty="0">
              <a:solidFill>
                <a:schemeClr val="tx1"/>
              </a:solidFill>
              <a:effectLst>
                <a:glow rad="228600">
                  <a:schemeClr val="bg2">
                    <a:alpha val="76181"/>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pic>
        <p:nvPicPr>
          <p:cNvPr id="134151" name="Picture 7" descr="Warren's Shaft Map"/>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733800" y="2435225"/>
            <a:ext cx="5410200" cy="4422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4154" name="Rectangle 10"/>
          <p:cNvSpPr>
            <a:spLocks noRot="1" noChangeArrowheads="1"/>
          </p:cNvSpPr>
          <p:nvPr/>
        </p:nvSpPr>
        <p:spPr bwMode="auto">
          <a:xfrm>
            <a:off x="9396536" y="-12167"/>
            <a:ext cx="914400" cy="6096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24س</a:t>
            </a:r>
            <a:endPar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nvGrpSpPr>
          <p:cNvPr id="3" name="Group 9">
            <a:extLst>
              <a:ext uri="{FF2B5EF4-FFF2-40B4-BE49-F238E27FC236}">
                <a16:creationId xmlns:a16="http://schemas.microsoft.com/office/drawing/2014/main" id="{67766197-7C5A-DA82-A88D-59C1D92D9F1E}"/>
              </a:ext>
            </a:extLst>
          </p:cNvPr>
          <p:cNvGrpSpPr>
            <a:grpSpLocks/>
          </p:cNvGrpSpPr>
          <p:nvPr/>
        </p:nvGrpSpPr>
        <p:grpSpPr bwMode="auto">
          <a:xfrm rot="339438">
            <a:off x="2988657" y="983421"/>
            <a:ext cx="4267200" cy="3733800"/>
            <a:chOff x="1824" y="336"/>
            <a:chExt cx="2544" cy="2784"/>
          </a:xfrm>
        </p:grpSpPr>
        <p:sp>
          <p:nvSpPr>
            <p:cNvPr id="4" name="Line 5">
              <a:extLst>
                <a:ext uri="{FF2B5EF4-FFF2-40B4-BE49-F238E27FC236}">
                  <a16:creationId xmlns:a16="http://schemas.microsoft.com/office/drawing/2014/main" id="{4CFD97F5-F3DC-2B04-0F58-5A934CF14A37}"/>
                </a:ext>
              </a:extLst>
            </p:cNvPr>
            <p:cNvSpPr>
              <a:spLocks noChangeShapeType="1"/>
            </p:cNvSpPr>
            <p:nvPr/>
          </p:nvSpPr>
          <p:spPr bwMode="auto">
            <a:xfrm flipH="1">
              <a:off x="1822" y="336"/>
              <a:ext cx="1920" cy="1343"/>
            </a:xfrm>
            <a:prstGeom prst="line">
              <a:avLst/>
            </a:prstGeom>
            <a:noFill/>
            <a:ln w="76200">
              <a:solidFill>
                <a:schemeClr val="tx1"/>
              </a:solidFill>
              <a:round/>
              <a:headEnd/>
              <a:tailEnd type="triangle" w="med" len="med"/>
            </a:ln>
            <a:effectLst>
              <a:glow rad="127000">
                <a:schemeClr val="bg2"/>
              </a:glow>
            </a:effectLst>
          </p:spPr>
          <p:txBody>
            <a:bodyPr/>
            <a:lstStyle/>
            <a:p>
              <a:endParaRPr lang="en-US" b="1">
                <a:highlight>
                  <a:srgbClr val="F6F6F6"/>
                </a:highlight>
                <a:latin typeface="Arial" panose="020B0604020202020204" pitchFamily="34" charset="0"/>
                <a:ea typeface="+mn-ea"/>
                <a:cs typeface="Arial" panose="020B0604020202020204" pitchFamily="34" charset="0"/>
              </a:endParaRPr>
            </a:p>
          </p:txBody>
        </p:sp>
        <p:sp>
          <p:nvSpPr>
            <p:cNvPr id="5" name="Line 8">
              <a:extLst>
                <a:ext uri="{FF2B5EF4-FFF2-40B4-BE49-F238E27FC236}">
                  <a16:creationId xmlns:a16="http://schemas.microsoft.com/office/drawing/2014/main" id="{D29BD873-5C0B-CE6B-1468-54AECAADA8A1}"/>
                </a:ext>
              </a:extLst>
            </p:cNvPr>
            <p:cNvSpPr>
              <a:spLocks noChangeShapeType="1"/>
            </p:cNvSpPr>
            <p:nvPr/>
          </p:nvSpPr>
          <p:spPr bwMode="auto">
            <a:xfrm>
              <a:off x="3744" y="336"/>
              <a:ext cx="624" cy="2784"/>
            </a:xfrm>
            <a:prstGeom prst="line">
              <a:avLst/>
            </a:prstGeom>
            <a:noFill/>
            <a:ln w="76200">
              <a:solidFill>
                <a:schemeClr val="tx1"/>
              </a:solidFill>
              <a:round/>
              <a:headEnd/>
              <a:tailEnd type="triangle" w="med" len="med"/>
            </a:ln>
            <a:effectLst>
              <a:glow rad="127000">
                <a:schemeClr val="bg2"/>
              </a:glow>
            </a:effectLst>
          </p:spPr>
          <p:txBody>
            <a:bodyPr/>
            <a:lstStyle/>
            <a:p>
              <a:endParaRPr lang="en-US" b="1">
                <a:highlight>
                  <a:srgbClr val="F6F6F6"/>
                </a:highlight>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30354048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134150"/>
                                        </p:tgtEl>
                                        <p:attrNameLst>
                                          <p:attrName>style.visibility</p:attrName>
                                        </p:attrNameLst>
                                      </p:cBhvr>
                                      <p:to>
                                        <p:strVal val="visible"/>
                                      </p:to>
                                    </p:set>
                                    <p:anim calcmode="lin" valueType="num">
                                      <p:cBhvr>
                                        <p:cTn id="7" dur="500" decel="50000" fill="hold">
                                          <p:stCondLst>
                                            <p:cond delay="0"/>
                                          </p:stCondLst>
                                        </p:cTn>
                                        <p:tgtEl>
                                          <p:spTgt spid="134150"/>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34150"/>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34150"/>
                                        </p:tgtEl>
                                        <p:attrNameLst>
                                          <p:attrName>ppt_w</p:attrName>
                                        </p:attrNameLst>
                                      </p:cBhvr>
                                      <p:tavLst>
                                        <p:tav tm="0">
                                          <p:val>
                                            <p:strVal val="#ppt_w*.05"/>
                                          </p:val>
                                        </p:tav>
                                        <p:tav tm="100000">
                                          <p:val>
                                            <p:strVal val="#ppt_w"/>
                                          </p:val>
                                        </p:tav>
                                      </p:tavLst>
                                    </p:anim>
                                    <p:anim calcmode="lin" valueType="num">
                                      <p:cBhvr>
                                        <p:cTn id="10" dur="1000" fill="hold"/>
                                        <p:tgtEl>
                                          <p:spTgt spid="134150"/>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34150"/>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34150"/>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34150"/>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34150"/>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7" presetClass="entr" presetSubtype="0" fill="hold" nodeType="clickEffect">
                                  <p:stCondLst>
                                    <p:cond delay="0"/>
                                  </p:stCondLst>
                                  <p:childTnLst>
                                    <p:set>
                                      <p:cBhvr>
                                        <p:cTn id="18" dur="1" fill="hold">
                                          <p:stCondLst>
                                            <p:cond delay="0"/>
                                          </p:stCondLst>
                                        </p:cTn>
                                        <p:tgtEl>
                                          <p:spTgt spid="134151"/>
                                        </p:tgtEl>
                                        <p:attrNameLst>
                                          <p:attrName>style.visibility</p:attrName>
                                        </p:attrNameLst>
                                      </p:cBhvr>
                                      <p:to>
                                        <p:strVal val="visible"/>
                                      </p:to>
                                    </p:set>
                                    <p:animEffect transition="in" filter="fade">
                                      <p:cBhvr>
                                        <p:cTn id="19" dur="1000"/>
                                        <p:tgtEl>
                                          <p:spTgt spid="134151"/>
                                        </p:tgtEl>
                                      </p:cBhvr>
                                    </p:animEffect>
                                    <p:anim calcmode="lin" valueType="num">
                                      <p:cBhvr>
                                        <p:cTn id="20" dur="1000" fill="hold"/>
                                        <p:tgtEl>
                                          <p:spTgt spid="134151"/>
                                        </p:tgtEl>
                                        <p:attrNameLst>
                                          <p:attrName>ppt_x</p:attrName>
                                        </p:attrNameLst>
                                      </p:cBhvr>
                                      <p:tavLst>
                                        <p:tav tm="0">
                                          <p:val>
                                            <p:strVal val="#ppt_x"/>
                                          </p:val>
                                        </p:tav>
                                        <p:tav tm="100000">
                                          <p:val>
                                            <p:strVal val="#ppt_x"/>
                                          </p:val>
                                        </p:tav>
                                      </p:tavLst>
                                    </p:anim>
                                    <p:anim calcmode="lin" valueType="num">
                                      <p:cBhvr>
                                        <p:cTn id="21" dur="900" decel="100000" fill="hold"/>
                                        <p:tgtEl>
                                          <p:spTgt spid="134151"/>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34151"/>
                                        </p:tgtEl>
                                        <p:attrNameLst>
                                          <p:attrName>ppt_y</p:attrName>
                                        </p:attrNameLst>
                                      </p:cBhvr>
                                      <p:tavLst>
                                        <p:tav tm="0">
                                          <p:val>
                                            <p:strVal val="#ppt_y-.03"/>
                                          </p:val>
                                        </p:tav>
                                        <p:tav tm="100000">
                                          <p:val>
                                            <p:strVal val="#ppt_y"/>
                                          </p:val>
                                        </p:tav>
                                      </p:tavLst>
                                    </p:anim>
                                  </p:childTnLst>
                                </p:cTn>
                              </p:par>
                              <p:par>
                                <p:cTn id="23" presetID="22" presetClass="entr" presetSubtype="1"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up)">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rrowheads="1"/>
          </p:cNvSpPr>
          <p:nvPr>
            <p:ph type="title"/>
          </p:nvPr>
        </p:nvSpPr>
        <p:spPr>
          <a:xfrm>
            <a:off x="4572000" y="0"/>
            <a:ext cx="3429000" cy="792163"/>
          </a:xfrm>
        </p:spPr>
        <p:txBody>
          <a:bodyPr/>
          <a:lstStyle/>
          <a:p>
            <a:pPr eaLnBrk="1" hangingPunct="1">
              <a:defRPr/>
            </a:pPr>
            <a:r>
              <a:rPr lang="ar-JO" dirty="0">
                <a:latin typeface="Garamond" charset="0"/>
              </a:rPr>
              <a:t>أورشليم</a:t>
            </a:r>
            <a:endParaRPr lang="en-US" dirty="0">
              <a:latin typeface="Garamond" charset="0"/>
            </a:endParaRPr>
          </a:p>
        </p:txBody>
      </p:sp>
      <p:pic>
        <p:nvPicPr>
          <p:cNvPr id="59394" name="Picture 3"/>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t="2942" b="7843"/>
          <a:stretch>
            <a:fillRect/>
          </a:stretch>
        </p:blipFill>
        <p:spPr>
          <a:xfrm>
            <a:off x="-76200" y="0"/>
            <a:ext cx="4948238" cy="6934200"/>
          </a:xfrm>
          <a:noFill/>
          <a:extLst>
            <a:ext uri="{909E8E84-426E-40dd-AFC4-6F175D3DCCD1}">
              <a14:hiddenFill xmlns:a14="http://schemas.microsoft.com/office/drawing/2010/main" xmlns="">
                <a:solidFill>
                  <a:srgbClr val="FFFFFF"/>
                </a:solidFill>
              </a14:hiddenFill>
            </a:ext>
          </a:extLst>
        </p:spPr>
      </p:pic>
      <p:sp>
        <p:nvSpPr>
          <p:cNvPr id="21508" name="Text Box 4"/>
          <p:cNvSpPr txBox="1">
            <a:spLocks noChangeArrowheads="1"/>
          </p:cNvSpPr>
          <p:nvPr/>
        </p:nvSpPr>
        <p:spPr bwMode="auto">
          <a:xfrm>
            <a:off x="5486400" y="762000"/>
            <a:ext cx="3581400" cy="228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r" rtl="1" fontAlgn="base">
              <a:buFontTx/>
              <a:buChar char="•"/>
            </a:pPr>
            <a:r>
              <a:rPr lang="ar-JO" b="1" dirty="0">
                <a:effectLst/>
                <a:latin typeface="Arial" panose="020B0604020202020204" pitchFamily="34" charset="0"/>
                <a:cs typeface="Arial" panose="020B0604020202020204" pitchFamily="34" charset="0"/>
              </a:rPr>
              <a:t> السلبيات</a:t>
            </a:r>
            <a:endParaRPr lang="en-US" b="1" dirty="0">
              <a:effectLst/>
              <a:latin typeface="Arial" panose="020B0604020202020204" pitchFamily="34" charset="0"/>
              <a:cs typeface="Arial" panose="020B0604020202020204" pitchFamily="34" charset="0"/>
            </a:endParaRPr>
          </a:p>
          <a:p>
            <a:pPr algn="r" rtl="1" fontAlgn="base">
              <a:buFontTx/>
              <a:buChar char="•"/>
            </a:pPr>
            <a:r>
              <a:rPr lang="ar-JO" b="1" dirty="0">
                <a:effectLst/>
                <a:latin typeface="Arial" panose="020B0604020202020204" pitchFamily="34" charset="0"/>
                <a:cs typeface="Arial" panose="020B0604020202020204" pitchFamily="34" charset="0"/>
              </a:rPr>
              <a:t> الإيجابيات</a:t>
            </a:r>
            <a:endParaRPr lang="en-US" b="1" dirty="0">
              <a:effectLst/>
              <a:latin typeface="Arial" panose="020B0604020202020204" pitchFamily="34" charset="0"/>
              <a:cs typeface="Arial" panose="020B0604020202020204" pitchFamily="34" charset="0"/>
            </a:endParaRPr>
          </a:p>
          <a:p>
            <a:pPr algn="r" rtl="1" fontAlgn="base">
              <a:buFontTx/>
              <a:buChar char="•"/>
            </a:pPr>
            <a:r>
              <a:rPr lang="ar-JO" b="1" dirty="0">
                <a:effectLst/>
                <a:latin typeface="Arial" panose="020B0604020202020204" pitchFamily="34" charset="0"/>
                <a:cs typeface="Arial" panose="020B0604020202020204" pitchFamily="34" charset="0"/>
              </a:rPr>
              <a:t> المراحل</a:t>
            </a:r>
            <a:endParaRPr lang="en-US" b="1" dirty="0">
              <a:effectLst/>
              <a:latin typeface="Arial" panose="020B0604020202020204" pitchFamily="34" charset="0"/>
              <a:cs typeface="Arial" panose="020B0604020202020204" pitchFamily="34" charset="0"/>
            </a:endParaRPr>
          </a:p>
        </p:txBody>
      </p:sp>
      <p:grpSp>
        <p:nvGrpSpPr>
          <p:cNvPr id="2" name="Group 48"/>
          <p:cNvGrpSpPr>
            <a:grpSpLocks/>
          </p:cNvGrpSpPr>
          <p:nvPr/>
        </p:nvGrpSpPr>
        <p:grpSpPr bwMode="auto">
          <a:xfrm>
            <a:off x="3044826" y="3429000"/>
            <a:ext cx="5176844" cy="2752725"/>
            <a:chOff x="1918" y="2160"/>
            <a:chExt cx="3261" cy="1734"/>
          </a:xfrm>
        </p:grpSpPr>
        <p:sp>
          <p:nvSpPr>
            <p:cNvPr id="21509" name="Freeform 5" descr="Horizontal brick"/>
            <p:cNvSpPr>
              <a:spLocks/>
            </p:cNvSpPr>
            <p:nvPr/>
          </p:nvSpPr>
          <p:spPr bwMode="auto">
            <a:xfrm>
              <a:off x="1918" y="2928"/>
              <a:ext cx="386" cy="966"/>
            </a:xfrm>
            <a:custGeom>
              <a:avLst/>
              <a:gdLst/>
              <a:ahLst/>
              <a:cxnLst>
                <a:cxn ang="0">
                  <a:pos x="179" y="937"/>
                </a:cxn>
                <a:cxn ang="0">
                  <a:pos x="203" y="885"/>
                </a:cxn>
                <a:cxn ang="0">
                  <a:pos x="217" y="865"/>
                </a:cxn>
                <a:cxn ang="0">
                  <a:pos x="241" y="755"/>
                </a:cxn>
                <a:cxn ang="0">
                  <a:pos x="275" y="693"/>
                </a:cxn>
                <a:cxn ang="0">
                  <a:pos x="289" y="683"/>
                </a:cxn>
                <a:cxn ang="0">
                  <a:pos x="299" y="669"/>
                </a:cxn>
                <a:cxn ang="0">
                  <a:pos x="328" y="611"/>
                </a:cxn>
                <a:cxn ang="0">
                  <a:pos x="318" y="486"/>
                </a:cxn>
                <a:cxn ang="0">
                  <a:pos x="361" y="342"/>
                </a:cxn>
                <a:cxn ang="0">
                  <a:pos x="385" y="285"/>
                </a:cxn>
                <a:cxn ang="0">
                  <a:pos x="380" y="121"/>
                </a:cxn>
                <a:cxn ang="0">
                  <a:pos x="304" y="88"/>
                </a:cxn>
                <a:cxn ang="0">
                  <a:pos x="260" y="73"/>
                </a:cxn>
                <a:cxn ang="0">
                  <a:pos x="208" y="11"/>
                </a:cxn>
                <a:cxn ang="0">
                  <a:pos x="179" y="1"/>
                </a:cxn>
                <a:cxn ang="0">
                  <a:pos x="160" y="21"/>
                </a:cxn>
                <a:cxn ang="0">
                  <a:pos x="150" y="49"/>
                </a:cxn>
                <a:cxn ang="0">
                  <a:pos x="121" y="155"/>
                </a:cxn>
                <a:cxn ang="0">
                  <a:pos x="107" y="169"/>
                </a:cxn>
                <a:cxn ang="0">
                  <a:pos x="88" y="198"/>
                </a:cxn>
                <a:cxn ang="0">
                  <a:pos x="73" y="241"/>
                </a:cxn>
                <a:cxn ang="0">
                  <a:pos x="68" y="256"/>
                </a:cxn>
                <a:cxn ang="0">
                  <a:pos x="11" y="501"/>
                </a:cxn>
                <a:cxn ang="0">
                  <a:pos x="40" y="678"/>
                </a:cxn>
                <a:cxn ang="0">
                  <a:pos x="54" y="726"/>
                </a:cxn>
                <a:cxn ang="0">
                  <a:pos x="59" y="909"/>
                </a:cxn>
                <a:cxn ang="0">
                  <a:pos x="68" y="937"/>
                </a:cxn>
                <a:cxn ang="0">
                  <a:pos x="140" y="952"/>
                </a:cxn>
                <a:cxn ang="0">
                  <a:pos x="184" y="961"/>
                </a:cxn>
                <a:cxn ang="0">
                  <a:pos x="212" y="923"/>
                </a:cxn>
              </a:cxnLst>
              <a:rect l="0" t="0" r="r" b="b"/>
              <a:pathLst>
                <a:path w="386" h="966">
                  <a:moveTo>
                    <a:pt x="179" y="937"/>
                  </a:moveTo>
                  <a:cubicBezTo>
                    <a:pt x="187" y="920"/>
                    <a:pt x="194" y="902"/>
                    <a:pt x="203" y="885"/>
                  </a:cubicBezTo>
                  <a:cubicBezTo>
                    <a:pt x="207" y="878"/>
                    <a:pt x="215" y="873"/>
                    <a:pt x="217" y="865"/>
                  </a:cubicBezTo>
                  <a:cubicBezTo>
                    <a:pt x="227" y="829"/>
                    <a:pt x="225" y="790"/>
                    <a:pt x="241" y="755"/>
                  </a:cubicBezTo>
                  <a:cubicBezTo>
                    <a:pt x="251" y="732"/>
                    <a:pt x="261" y="714"/>
                    <a:pt x="275" y="693"/>
                  </a:cubicBezTo>
                  <a:cubicBezTo>
                    <a:pt x="278" y="688"/>
                    <a:pt x="285" y="687"/>
                    <a:pt x="289" y="683"/>
                  </a:cubicBezTo>
                  <a:cubicBezTo>
                    <a:pt x="293" y="679"/>
                    <a:pt x="296" y="674"/>
                    <a:pt x="299" y="669"/>
                  </a:cubicBezTo>
                  <a:cubicBezTo>
                    <a:pt x="311" y="650"/>
                    <a:pt x="315" y="629"/>
                    <a:pt x="328" y="611"/>
                  </a:cubicBezTo>
                  <a:cubicBezTo>
                    <a:pt x="334" y="567"/>
                    <a:pt x="329" y="528"/>
                    <a:pt x="318" y="486"/>
                  </a:cubicBezTo>
                  <a:cubicBezTo>
                    <a:pt x="321" y="427"/>
                    <a:pt x="311" y="377"/>
                    <a:pt x="361" y="342"/>
                  </a:cubicBezTo>
                  <a:cubicBezTo>
                    <a:pt x="368" y="322"/>
                    <a:pt x="378" y="305"/>
                    <a:pt x="385" y="285"/>
                  </a:cubicBezTo>
                  <a:cubicBezTo>
                    <a:pt x="383" y="230"/>
                    <a:pt x="386" y="175"/>
                    <a:pt x="380" y="121"/>
                  </a:cubicBezTo>
                  <a:cubicBezTo>
                    <a:pt x="380" y="119"/>
                    <a:pt x="314" y="91"/>
                    <a:pt x="304" y="88"/>
                  </a:cubicBezTo>
                  <a:cubicBezTo>
                    <a:pt x="289" y="83"/>
                    <a:pt x="260" y="73"/>
                    <a:pt x="260" y="73"/>
                  </a:cubicBezTo>
                  <a:cubicBezTo>
                    <a:pt x="252" y="45"/>
                    <a:pt x="234" y="23"/>
                    <a:pt x="208" y="11"/>
                  </a:cubicBezTo>
                  <a:cubicBezTo>
                    <a:pt x="199" y="7"/>
                    <a:pt x="179" y="1"/>
                    <a:pt x="179" y="1"/>
                  </a:cubicBezTo>
                  <a:cubicBezTo>
                    <a:pt x="158" y="8"/>
                    <a:pt x="167" y="0"/>
                    <a:pt x="160" y="21"/>
                  </a:cubicBezTo>
                  <a:cubicBezTo>
                    <a:pt x="157" y="30"/>
                    <a:pt x="150" y="49"/>
                    <a:pt x="150" y="49"/>
                  </a:cubicBezTo>
                  <a:cubicBezTo>
                    <a:pt x="144" y="86"/>
                    <a:pt x="133" y="120"/>
                    <a:pt x="121" y="155"/>
                  </a:cubicBezTo>
                  <a:cubicBezTo>
                    <a:pt x="119" y="161"/>
                    <a:pt x="111" y="164"/>
                    <a:pt x="107" y="169"/>
                  </a:cubicBezTo>
                  <a:cubicBezTo>
                    <a:pt x="100" y="178"/>
                    <a:pt x="94" y="188"/>
                    <a:pt x="88" y="198"/>
                  </a:cubicBezTo>
                  <a:cubicBezTo>
                    <a:pt x="80" y="211"/>
                    <a:pt x="78" y="227"/>
                    <a:pt x="73" y="241"/>
                  </a:cubicBezTo>
                  <a:cubicBezTo>
                    <a:pt x="71" y="246"/>
                    <a:pt x="68" y="256"/>
                    <a:pt x="68" y="256"/>
                  </a:cubicBezTo>
                  <a:cubicBezTo>
                    <a:pt x="62" y="343"/>
                    <a:pt x="24" y="415"/>
                    <a:pt x="11" y="501"/>
                  </a:cubicBezTo>
                  <a:cubicBezTo>
                    <a:pt x="14" y="582"/>
                    <a:pt x="0" y="622"/>
                    <a:pt x="40" y="678"/>
                  </a:cubicBezTo>
                  <a:cubicBezTo>
                    <a:pt x="44" y="694"/>
                    <a:pt x="50" y="710"/>
                    <a:pt x="54" y="726"/>
                  </a:cubicBezTo>
                  <a:cubicBezTo>
                    <a:pt x="56" y="787"/>
                    <a:pt x="56" y="848"/>
                    <a:pt x="59" y="909"/>
                  </a:cubicBezTo>
                  <a:cubicBezTo>
                    <a:pt x="59" y="919"/>
                    <a:pt x="61" y="930"/>
                    <a:pt x="68" y="937"/>
                  </a:cubicBezTo>
                  <a:cubicBezTo>
                    <a:pt x="82" y="951"/>
                    <a:pt x="120" y="948"/>
                    <a:pt x="140" y="952"/>
                  </a:cubicBezTo>
                  <a:cubicBezTo>
                    <a:pt x="155" y="955"/>
                    <a:pt x="184" y="961"/>
                    <a:pt x="184" y="961"/>
                  </a:cubicBezTo>
                  <a:cubicBezTo>
                    <a:pt x="223" y="955"/>
                    <a:pt x="212" y="966"/>
                    <a:pt x="212" y="923"/>
                  </a:cubicBezTo>
                </a:path>
              </a:pathLst>
            </a:custGeom>
            <a:pattFill prst="horzBrick">
              <a:fgClr>
                <a:schemeClr val="accent1"/>
              </a:fgClr>
              <a:bgClr>
                <a:srgbClr val="FFFFFF"/>
              </a:bgClr>
            </a:pattFill>
            <a:ln w="9525">
              <a:solidFill>
                <a:schemeClr val="tx1"/>
              </a:solidFill>
              <a:round/>
              <a:headEnd/>
              <a:tailEnd/>
            </a:ln>
            <a:effectLst/>
          </p:spPr>
          <p:txBody>
            <a:bodyPr/>
            <a:lstStyle/>
            <a:p>
              <a:pPr>
                <a:defRPr/>
              </a:pPr>
              <a:endParaRPr lang="en-US">
                <a:ea typeface="+mn-ea"/>
                <a:cs typeface="+mn-cs"/>
              </a:endParaRPr>
            </a:p>
          </p:txBody>
        </p:sp>
        <p:sp>
          <p:nvSpPr>
            <p:cNvPr id="21515" name="Line 11"/>
            <p:cNvSpPr>
              <a:spLocks noChangeShapeType="1"/>
            </p:cNvSpPr>
            <p:nvPr/>
          </p:nvSpPr>
          <p:spPr bwMode="auto">
            <a:xfrm>
              <a:off x="3120" y="2319"/>
              <a:ext cx="288" cy="0"/>
            </a:xfrm>
            <a:prstGeom prst="line">
              <a:avLst/>
            </a:prstGeom>
            <a:noFill/>
            <a:ln w="76200">
              <a:pattFill prst="horzBrick">
                <a:fgClr>
                  <a:schemeClr val="accent1"/>
                </a:fgClr>
                <a:bgClr>
                  <a:srgbClr val="FFFFFF"/>
                </a:bgClr>
              </a:pattFill>
              <a:round/>
              <a:headEnd/>
              <a:tailEnd/>
            </a:ln>
            <a:effectLst>
              <a:outerShdw blurRad="63500" dist="38099" dir="2700000" algn="ctr" rotWithShape="0">
                <a:schemeClr val="bg2">
                  <a:alpha val="50000"/>
                </a:schemeClr>
              </a:outerShdw>
            </a:effectLst>
          </p:spPr>
          <p:txBody>
            <a:bodyPr>
              <a:spAutoFit/>
            </a:bodyPr>
            <a:lstStyle/>
            <a:p>
              <a:pPr>
                <a:defRPr/>
              </a:pPr>
              <a:endParaRPr lang="en-US">
                <a:ea typeface="+mn-ea"/>
                <a:cs typeface="+mn-cs"/>
              </a:endParaRPr>
            </a:p>
          </p:txBody>
        </p:sp>
        <p:sp>
          <p:nvSpPr>
            <p:cNvPr id="21516" name="Text Box 12"/>
            <p:cNvSpPr txBox="1">
              <a:spLocks noChangeArrowheads="1"/>
            </p:cNvSpPr>
            <p:nvPr/>
          </p:nvSpPr>
          <p:spPr bwMode="auto">
            <a:xfrm>
              <a:off x="3504" y="2160"/>
              <a:ext cx="1675" cy="291"/>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pPr>
                <a:defRPr/>
              </a:pPr>
              <a:r>
                <a:rPr lang="ar-JO" sz="2400" b="1" dirty="0">
                  <a:effectLst/>
                  <a:latin typeface="Arial" panose="020B0604020202020204" pitchFamily="34" charset="0"/>
                  <a:ea typeface="+mn-ea"/>
                  <a:cs typeface="Arial" panose="020B0604020202020204" pitchFamily="34" charset="0"/>
                </a:rPr>
                <a:t>اليبوسيون (1500 ق.م)</a:t>
              </a:r>
              <a:endParaRPr lang="en-US" sz="2400" b="1" dirty="0">
                <a:effectLst/>
                <a:latin typeface="Arial" panose="020B0604020202020204" pitchFamily="34" charset="0"/>
                <a:ea typeface="+mn-ea"/>
                <a:cs typeface="Arial" panose="020B0604020202020204" pitchFamily="34" charset="0"/>
              </a:endParaRPr>
            </a:p>
          </p:txBody>
        </p:sp>
      </p:grpSp>
      <p:sp>
        <p:nvSpPr>
          <p:cNvPr id="21559" name="Text Box 55"/>
          <p:cNvSpPr txBox="1">
            <a:spLocks noChangeArrowheads="1"/>
          </p:cNvSpPr>
          <p:nvPr/>
        </p:nvSpPr>
        <p:spPr bwMode="auto">
          <a:xfrm>
            <a:off x="8305800" y="76200"/>
            <a:ext cx="762000" cy="473075"/>
          </a:xfrm>
          <a:prstGeom prst="rect">
            <a:avLst/>
          </a:prstGeom>
          <a:noFill/>
          <a:ln w="9525">
            <a:noFill/>
            <a:miter lim="800000"/>
            <a:headEnd/>
            <a:tailEnd/>
          </a:ln>
          <a:effectLst>
            <a:outerShdw blurRad="63500" dist="35921"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a:defRPr/>
            </a:pPr>
            <a:r>
              <a:rPr lang="ar-JO" sz="2400" dirty="0">
                <a:effectLst>
                  <a:outerShdw blurRad="38100" dist="38100" dir="2700000" algn="tl">
                    <a:srgbClr val="000000"/>
                  </a:outerShdw>
                </a:effectLst>
                <a:latin typeface="Charcoal" charset="0"/>
              </a:rPr>
              <a:t>116</a:t>
            </a:r>
            <a:endParaRPr lang="en-US" sz="2400" dirty="0">
              <a:effectLst>
                <a:outerShdw blurRad="38100" dist="38100" dir="2700000" algn="tl">
                  <a:srgbClr val="000000"/>
                </a:outerShdw>
              </a:effectLst>
              <a:latin typeface="Charco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4" presetClass="entr" presetSubtype="0" accel="100000" fill="hold" nodeType="withEffect">
                                  <p:stCondLst>
                                    <p:cond delay="0"/>
                                  </p:stCondLst>
                                  <p:childTnLst>
                                    <p:set>
                                      <p:cBhvr>
                                        <p:cTn id="6" dur="1" fill="hold">
                                          <p:stCondLst>
                                            <p:cond delay="0"/>
                                          </p:stCondLst>
                                        </p:cTn>
                                        <p:tgtEl>
                                          <p:spTgt spid="21508">
                                            <p:txEl>
                                              <p:pRg st="2" end="2"/>
                                            </p:txEl>
                                          </p:spTgt>
                                        </p:tgtEl>
                                        <p:attrNameLst>
                                          <p:attrName>style.visibility</p:attrName>
                                        </p:attrNameLst>
                                      </p:cBhvr>
                                      <p:to>
                                        <p:strVal val="visible"/>
                                      </p:to>
                                    </p:set>
                                    <p:anim calcmode="lin" valueType="num">
                                      <p:cBhvr>
                                        <p:cTn id="7" dur="500" fill="hold"/>
                                        <p:tgtEl>
                                          <p:spTgt spid="21508">
                                            <p:txEl>
                                              <p:pRg st="2" end="2"/>
                                            </p:txEl>
                                          </p:spTgt>
                                        </p:tgtEl>
                                        <p:attrNameLst>
                                          <p:attrName>ppt_w</p:attrName>
                                        </p:attrNameLst>
                                      </p:cBhvr>
                                      <p:tavLst>
                                        <p:tav tm="0">
                                          <p:val>
                                            <p:strVal val="#ppt_w*0.05"/>
                                          </p:val>
                                        </p:tav>
                                        <p:tav tm="100000">
                                          <p:val>
                                            <p:strVal val="#ppt_w"/>
                                          </p:val>
                                        </p:tav>
                                      </p:tavLst>
                                    </p:anim>
                                    <p:anim calcmode="lin" valueType="num">
                                      <p:cBhvr>
                                        <p:cTn id="8" dur="500" fill="hold"/>
                                        <p:tgtEl>
                                          <p:spTgt spid="21508">
                                            <p:txEl>
                                              <p:pRg st="2" end="2"/>
                                            </p:txEl>
                                          </p:spTgt>
                                        </p:tgtEl>
                                        <p:attrNameLst>
                                          <p:attrName>ppt_h</p:attrName>
                                        </p:attrNameLst>
                                      </p:cBhvr>
                                      <p:tavLst>
                                        <p:tav tm="0">
                                          <p:val>
                                            <p:strVal val="#ppt_h"/>
                                          </p:val>
                                        </p:tav>
                                        <p:tav tm="100000">
                                          <p:val>
                                            <p:strVal val="#ppt_h"/>
                                          </p:val>
                                        </p:tav>
                                      </p:tavLst>
                                    </p:anim>
                                    <p:anim calcmode="lin" valueType="num">
                                      <p:cBhvr>
                                        <p:cTn id="9" dur="500" fill="hold"/>
                                        <p:tgtEl>
                                          <p:spTgt spid="21508">
                                            <p:txEl>
                                              <p:pRg st="2" end="2"/>
                                            </p:txEl>
                                          </p:spTgt>
                                        </p:tgtEl>
                                        <p:attrNameLst>
                                          <p:attrName>ppt_x</p:attrName>
                                        </p:attrNameLst>
                                      </p:cBhvr>
                                      <p:tavLst>
                                        <p:tav tm="0">
                                          <p:val>
                                            <p:strVal val="#ppt_x-.2"/>
                                          </p:val>
                                        </p:tav>
                                        <p:tav tm="100000">
                                          <p:val>
                                            <p:strVal val="#ppt_x"/>
                                          </p:val>
                                        </p:tav>
                                      </p:tavLst>
                                    </p:anim>
                                    <p:anim calcmode="lin" valueType="num">
                                      <p:cBhvr>
                                        <p:cTn id="10" dur="500" fill="hold"/>
                                        <p:tgtEl>
                                          <p:spTgt spid="21508">
                                            <p:txEl>
                                              <p:pRg st="2" end="2"/>
                                            </p:txEl>
                                          </p:spTgt>
                                        </p:tgtEl>
                                        <p:attrNameLst>
                                          <p:attrName>ppt_y</p:attrName>
                                        </p:attrNameLst>
                                      </p:cBhvr>
                                      <p:tavLst>
                                        <p:tav tm="0">
                                          <p:val>
                                            <p:strVal val="#ppt_y"/>
                                          </p:val>
                                        </p:tav>
                                        <p:tav tm="100000">
                                          <p:val>
                                            <p:strVal val="#ppt_y"/>
                                          </p:val>
                                        </p:tav>
                                      </p:tavLst>
                                    </p:anim>
                                    <p:animEffect transition="in" filter="fade">
                                      <p:cBhvr>
                                        <p:cTn id="11" dur="500"/>
                                        <p:tgtEl>
                                          <p:spTgt spid="21508">
                                            <p:txEl>
                                              <p:pRg st="2" end="2"/>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1"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770" decel="100000"/>
                                        <p:tgtEl>
                                          <p:spTgt spid="2"/>
                                        </p:tgtEl>
                                      </p:cBhvr>
                                    </p:animEffect>
                                    <p:animScale>
                                      <p:cBhvr>
                                        <p:cTn id="17" dur="770" decel="100000"/>
                                        <p:tgtEl>
                                          <p:spTgt spid="2"/>
                                        </p:tgtEl>
                                      </p:cBhvr>
                                      <p:from x="10000" y="10000"/>
                                      <p:to x="200000" y="450000"/>
                                    </p:animScale>
                                    <p:animScale>
                                      <p:cBhvr>
                                        <p:cTn id="18" dur="1230" accel="100000" fill="hold">
                                          <p:stCondLst>
                                            <p:cond delay="770"/>
                                          </p:stCondLst>
                                        </p:cTn>
                                        <p:tgtEl>
                                          <p:spTgt spid="2"/>
                                        </p:tgtEl>
                                      </p:cBhvr>
                                      <p:from x="200000" y="450000"/>
                                      <p:to x="100000" y="100000"/>
                                    </p:animScale>
                                    <p:set>
                                      <p:cBhvr>
                                        <p:cTn id="19" dur="770" fill="hold"/>
                                        <p:tgtEl>
                                          <p:spTgt spid="2"/>
                                        </p:tgtEl>
                                        <p:attrNameLst>
                                          <p:attrName>ppt_x</p:attrName>
                                        </p:attrNameLst>
                                      </p:cBhvr>
                                      <p:to>
                                        <p:strVal val="(0.5)"/>
                                      </p:to>
                                    </p:set>
                                    <p:anim from="(0.5)" to="(#ppt_x)" calcmode="lin" valueType="num">
                                      <p:cBhvr>
                                        <p:cTn id="20" dur="1230" accel="100000" fill="hold">
                                          <p:stCondLst>
                                            <p:cond delay="770"/>
                                          </p:stCondLst>
                                        </p:cTn>
                                        <p:tgtEl>
                                          <p:spTgt spid="2"/>
                                        </p:tgtEl>
                                        <p:attrNameLst>
                                          <p:attrName>ppt_x</p:attrName>
                                        </p:attrNameLst>
                                      </p:cBhvr>
                                    </p:anim>
                                    <p:set>
                                      <p:cBhvr>
                                        <p:cTn id="21" dur="770" fill="hold"/>
                                        <p:tgtEl>
                                          <p:spTgt spid="2"/>
                                        </p:tgtEl>
                                        <p:attrNameLst>
                                          <p:attrName>ppt_y</p:attrName>
                                        </p:attrNameLst>
                                      </p:cBhvr>
                                      <p:to>
                                        <p:strVal val="(#ppt_y+0.4)"/>
                                      </p:to>
                                    </p:set>
                                    <p:anim from="(#ppt_y+0.4)" to="(#ppt_y)" calcmode="lin" valueType="num">
                                      <p:cBhvr>
                                        <p:cTn id="22" dur="1230" accel="100000" fill="hold">
                                          <p:stCondLst>
                                            <p:cond delay="770"/>
                                          </p:stCondLst>
                                        </p:cTn>
                                        <p:tgtEl>
                                          <p:spTgt spid="2"/>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01" name="Rectangle 5"/>
          <p:cNvSpPr>
            <a:spLocks noGrp="1" noRot="1" noChangeArrowheads="1"/>
          </p:cNvSpPr>
          <p:nvPr>
            <p:ph type="title"/>
          </p:nvPr>
        </p:nvSpPr>
        <p:spPr>
          <a:xfrm>
            <a:off x="457200" y="152400"/>
            <a:ext cx="8229600" cy="1143000"/>
          </a:xfrm>
        </p:spPr>
        <p:txBody>
          <a:bodyPr/>
          <a:lstStyle/>
          <a:p>
            <a:pPr eaLnBrk="1" hangingPunct="1">
              <a:defRPr/>
            </a:pPr>
            <a:r>
              <a:rPr lang="ar-JO" sz="4000" dirty="0">
                <a:latin typeface="Garamond" charset="0"/>
              </a:rPr>
              <a:t>نموذج لمدينة داود (66 م) </a:t>
            </a:r>
            <a:br>
              <a:rPr lang="ar-JO" sz="4000" dirty="0">
                <a:latin typeface="Garamond" charset="0"/>
              </a:rPr>
            </a:br>
            <a:r>
              <a:rPr lang="ar-JO" sz="4000" dirty="0">
                <a:latin typeface="Garamond" charset="0"/>
              </a:rPr>
              <a:t>(المدينة اليبوسية القديمة المعاد بناؤها)</a:t>
            </a:r>
            <a:endParaRPr lang="en-US" sz="4000" dirty="0">
              <a:latin typeface="Garamond" charset="0"/>
            </a:endParaRPr>
          </a:p>
        </p:txBody>
      </p:sp>
      <p:pic>
        <p:nvPicPr>
          <p:cNvPr id="61442" name="Picture 4" descr="Model of the City of David"/>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990600" y="1384300"/>
            <a:ext cx="7010400" cy="5549900"/>
          </a:xfrm>
          <a:noFill/>
          <a:extLst>
            <a:ext uri="{909E8E84-426E-40dd-AFC4-6F175D3DCCD1}">
              <a14:hiddenFill xmlns:a14="http://schemas.microsoft.com/office/drawing/2010/main" xmlns="">
                <a:solidFill>
                  <a:srgbClr val="FFFFFF"/>
                </a:solidFill>
              </a14:hiddenFill>
            </a:ext>
          </a:extLst>
        </p:spPr>
      </p:pic>
      <p:sp>
        <p:nvSpPr>
          <p:cNvPr id="106503" name="Oval 7"/>
          <p:cNvSpPr>
            <a:spLocks noChangeArrowheads="1"/>
          </p:cNvSpPr>
          <p:nvPr/>
        </p:nvSpPr>
        <p:spPr bwMode="auto">
          <a:xfrm rot="-819886">
            <a:off x="3810000" y="1905000"/>
            <a:ext cx="2057400" cy="5105400"/>
          </a:xfrm>
          <a:prstGeom prst="ellipse">
            <a:avLst/>
          </a:prstGeom>
          <a:noFill/>
          <a:ln w="76200">
            <a:solidFill>
              <a:srgbClr val="FF0000"/>
            </a:solidFill>
            <a:round/>
            <a:headEnd/>
            <a:tailEnd/>
          </a:ln>
          <a:effectLst>
            <a:outerShdw blurRad="63500" dist="38099" dir="2700000" algn="ctr" rotWithShape="0">
              <a:schemeClr val="bg2">
                <a:alpha val="50000"/>
              </a:schemeClr>
            </a:outerShdw>
          </a:effectLst>
        </p:spPr>
        <p:txBody>
          <a:bodyPr wrap="none" anchor="ctr">
            <a:spAutoFit/>
          </a:bodyPr>
          <a:lstStyle/>
          <a:p>
            <a:pPr>
              <a:defRPr/>
            </a:pPr>
            <a:endParaRPr lang="en-US">
              <a:ea typeface="+mn-ea"/>
              <a:cs typeface="+mn-cs"/>
            </a:endParaRPr>
          </a:p>
        </p:txBody>
      </p:sp>
      <p:sp>
        <p:nvSpPr>
          <p:cNvPr id="106504" name="Text Box 8"/>
          <p:cNvSpPr txBox="1">
            <a:spLocks noChangeArrowheads="1"/>
          </p:cNvSpPr>
          <p:nvPr/>
        </p:nvSpPr>
        <p:spPr bwMode="auto">
          <a:xfrm>
            <a:off x="8305800" y="76200"/>
            <a:ext cx="762000" cy="473075"/>
          </a:xfrm>
          <a:prstGeom prst="rect">
            <a:avLst/>
          </a:prstGeom>
          <a:noFill/>
          <a:ln w="9525">
            <a:noFill/>
            <a:miter lim="800000"/>
            <a:headEnd/>
            <a:tailEnd/>
          </a:ln>
          <a:effectLst>
            <a:outerShdw blurRad="63500" dist="35921"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a:defRPr/>
            </a:pPr>
            <a:r>
              <a:rPr lang="ar-JO" sz="2400" dirty="0">
                <a:effectLst>
                  <a:outerShdw blurRad="38100" dist="38100" dir="2700000" algn="tl">
                    <a:srgbClr val="000000"/>
                  </a:outerShdw>
                </a:effectLst>
                <a:latin typeface="Charcoal" charset="0"/>
              </a:rPr>
              <a:t>114</a:t>
            </a:r>
            <a:endParaRPr lang="en-US" sz="2400" dirty="0">
              <a:effectLst>
                <a:outerShdw blurRad="38100" dist="38100" dir="2700000" algn="tl">
                  <a:srgbClr val="000000"/>
                </a:outerShdw>
              </a:effectLst>
              <a:latin typeface="Charco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106503"/>
                                        </p:tgtEl>
                                        <p:attrNameLst>
                                          <p:attrName>style.visibility</p:attrName>
                                        </p:attrNameLst>
                                      </p:cBhvr>
                                      <p:to>
                                        <p:strVal val="visible"/>
                                      </p:to>
                                    </p:set>
                                    <p:anim calcmode="lin" valueType="num">
                                      <p:cBhvr>
                                        <p:cTn id="7" dur="1000" fill="hold"/>
                                        <p:tgtEl>
                                          <p:spTgt spid="106503"/>
                                        </p:tgtEl>
                                        <p:attrNameLst>
                                          <p:attrName>ppt_w</p:attrName>
                                        </p:attrNameLst>
                                      </p:cBhvr>
                                      <p:tavLst>
                                        <p:tav tm="0">
                                          <p:val>
                                            <p:fltVal val="0"/>
                                          </p:val>
                                        </p:tav>
                                        <p:tav tm="100000">
                                          <p:val>
                                            <p:strVal val="#ppt_w"/>
                                          </p:val>
                                        </p:tav>
                                      </p:tavLst>
                                    </p:anim>
                                    <p:anim calcmode="lin" valueType="num">
                                      <p:cBhvr>
                                        <p:cTn id="8" dur="1000" fill="hold"/>
                                        <p:tgtEl>
                                          <p:spTgt spid="106503"/>
                                        </p:tgtEl>
                                        <p:attrNameLst>
                                          <p:attrName>ppt_h</p:attrName>
                                        </p:attrNameLst>
                                      </p:cBhvr>
                                      <p:tavLst>
                                        <p:tav tm="0">
                                          <p:val>
                                            <p:fltVal val="0"/>
                                          </p:val>
                                        </p:tav>
                                        <p:tav tm="100000">
                                          <p:val>
                                            <p:strVal val="#ppt_h"/>
                                          </p:val>
                                        </p:tav>
                                      </p:tavLst>
                                    </p:anim>
                                    <p:anim calcmode="lin" valueType="num">
                                      <p:cBhvr>
                                        <p:cTn id="9" dur="1000" fill="hold"/>
                                        <p:tgtEl>
                                          <p:spTgt spid="106503"/>
                                        </p:tgtEl>
                                        <p:attrNameLst>
                                          <p:attrName>style.rotation</p:attrName>
                                        </p:attrNameLst>
                                      </p:cBhvr>
                                      <p:tavLst>
                                        <p:tav tm="0">
                                          <p:val>
                                            <p:fltVal val="90"/>
                                          </p:val>
                                        </p:tav>
                                        <p:tav tm="100000">
                                          <p:val>
                                            <p:fltVal val="0"/>
                                          </p:val>
                                        </p:tav>
                                      </p:tavLst>
                                    </p:anim>
                                    <p:animEffect transition="in" filter="fade">
                                      <p:cBhvr>
                                        <p:cTn id="10" dur="1000"/>
                                        <p:tgtEl>
                                          <p:spTgt spid="1065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296400" cy="7010400"/>
          </a:xfrm>
          <a:noFill/>
          <a:extLst>
            <a:ext uri="{909E8E84-426E-40dd-AFC4-6F175D3DCCD1}">
              <a14:hiddenFill xmlns:a14="http://schemas.microsoft.com/office/drawing/2010/main" xmlns="">
                <a:solidFill>
                  <a:srgbClr val="FFFFFF"/>
                </a:solidFill>
              </a14:hiddenFill>
            </a:ext>
          </a:extLst>
        </p:spPr>
      </p:pic>
      <p:sp>
        <p:nvSpPr>
          <p:cNvPr id="124931" name="Freeform 3"/>
          <p:cNvSpPr>
            <a:spLocks/>
          </p:cNvSpPr>
          <p:nvPr/>
        </p:nvSpPr>
        <p:spPr bwMode="auto">
          <a:xfrm>
            <a:off x="1752600" y="-711200"/>
            <a:ext cx="7747000" cy="8113713"/>
          </a:xfrm>
          <a:custGeom>
            <a:avLst/>
            <a:gdLst/>
            <a:ahLst/>
            <a:cxnLst>
              <a:cxn ang="0">
                <a:pos x="227" y="4806"/>
              </a:cxn>
              <a:cxn ang="0">
                <a:pos x="292" y="4763"/>
              </a:cxn>
              <a:cxn ang="0">
                <a:pos x="640" y="4665"/>
              </a:cxn>
              <a:cxn ang="0">
                <a:pos x="847" y="4578"/>
              </a:cxn>
              <a:cxn ang="0">
                <a:pos x="977" y="4534"/>
              </a:cxn>
              <a:cxn ang="0">
                <a:pos x="1086" y="4437"/>
              </a:cxn>
              <a:cxn ang="0">
                <a:pos x="1140" y="4339"/>
              </a:cxn>
              <a:cxn ang="0">
                <a:pos x="1173" y="4274"/>
              </a:cxn>
              <a:cxn ang="0">
                <a:pos x="1281" y="4067"/>
              </a:cxn>
              <a:cxn ang="0">
                <a:pos x="1368" y="3806"/>
              </a:cxn>
              <a:cxn ang="0">
                <a:pos x="1455" y="3600"/>
              </a:cxn>
              <a:cxn ang="0">
                <a:pos x="1542" y="2969"/>
              </a:cxn>
              <a:cxn ang="0">
                <a:pos x="1520" y="2991"/>
              </a:cxn>
              <a:cxn ang="0">
                <a:pos x="1640" y="2459"/>
              </a:cxn>
              <a:cxn ang="0">
                <a:pos x="1705" y="2241"/>
              </a:cxn>
              <a:cxn ang="0">
                <a:pos x="1814" y="2154"/>
              </a:cxn>
              <a:cxn ang="0">
                <a:pos x="1868" y="2111"/>
              </a:cxn>
              <a:cxn ang="0">
                <a:pos x="1966" y="2067"/>
              </a:cxn>
              <a:cxn ang="0">
                <a:pos x="2107" y="2100"/>
              </a:cxn>
              <a:cxn ang="0">
                <a:pos x="2422" y="2122"/>
              </a:cxn>
              <a:cxn ang="0">
                <a:pos x="2488" y="2024"/>
              </a:cxn>
              <a:cxn ang="0">
                <a:pos x="2585" y="1252"/>
              </a:cxn>
              <a:cxn ang="0">
                <a:pos x="2553" y="1046"/>
              </a:cxn>
              <a:cxn ang="0">
                <a:pos x="2542" y="676"/>
              </a:cxn>
              <a:cxn ang="0">
                <a:pos x="2640" y="328"/>
              </a:cxn>
              <a:cxn ang="0">
                <a:pos x="2955" y="307"/>
              </a:cxn>
              <a:cxn ang="0">
                <a:pos x="3303" y="198"/>
              </a:cxn>
              <a:cxn ang="0">
                <a:pos x="3248" y="220"/>
              </a:cxn>
              <a:cxn ang="0">
                <a:pos x="3270" y="198"/>
              </a:cxn>
              <a:cxn ang="0">
                <a:pos x="3357" y="122"/>
              </a:cxn>
              <a:cxn ang="0">
                <a:pos x="3531" y="89"/>
              </a:cxn>
              <a:cxn ang="0">
                <a:pos x="3542" y="46"/>
              </a:cxn>
              <a:cxn ang="0">
                <a:pos x="3509" y="100"/>
              </a:cxn>
              <a:cxn ang="0">
                <a:pos x="3596" y="46"/>
              </a:cxn>
              <a:cxn ang="0">
                <a:pos x="4205" y="46"/>
              </a:cxn>
              <a:cxn ang="0">
                <a:pos x="4270" y="24"/>
              </a:cxn>
              <a:cxn ang="0">
                <a:pos x="4639" y="122"/>
              </a:cxn>
              <a:cxn ang="0">
                <a:pos x="4748" y="220"/>
              </a:cxn>
              <a:cxn ang="0">
                <a:pos x="4802" y="318"/>
              </a:cxn>
              <a:cxn ang="0">
                <a:pos x="4770" y="676"/>
              </a:cxn>
              <a:cxn ang="0">
                <a:pos x="4824" y="1448"/>
              </a:cxn>
              <a:cxn ang="0">
                <a:pos x="4824" y="2752"/>
              </a:cxn>
              <a:cxn ang="0">
                <a:pos x="4802" y="4208"/>
              </a:cxn>
              <a:cxn ang="0">
                <a:pos x="4694" y="4871"/>
              </a:cxn>
              <a:cxn ang="0">
                <a:pos x="4053" y="5078"/>
              </a:cxn>
              <a:cxn ang="0">
                <a:pos x="2607" y="5067"/>
              </a:cxn>
              <a:cxn ang="0">
                <a:pos x="1151" y="4991"/>
              </a:cxn>
              <a:cxn ang="0">
                <a:pos x="629" y="4926"/>
              </a:cxn>
              <a:cxn ang="0">
                <a:pos x="140" y="4936"/>
              </a:cxn>
              <a:cxn ang="0">
                <a:pos x="31" y="4871"/>
              </a:cxn>
              <a:cxn ang="0">
                <a:pos x="184" y="4893"/>
              </a:cxn>
            </a:cxnLst>
            <a:rect l="0" t="0" r="r" b="b"/>
            <a:pathLst>
              <a:path w="4880" h="5111">
                <a:moveTo>
                  <a:pt x="97" y="4882"/>
                </a:moveTo>
                <a:cubicBezTo>
                  <a:pt x="146" y="4865"/>
                  <a:pt x="185" y="4834"/>
                  <a:pt x="227" y="4806"/>
                </a:cubicBezTo>
                <a:cubicBezTo>
                  <a:pt x="238" y="4799"/>
                  <a:pt x="249" y="4791"/>
                  <a:pt x="260" y="4784"/>
                </a:cubicBezTo>
                <a:cubicBezTo>
                  <a:pt x="271" y="4777"/>
                  <a:pt x="292" y="4763"/>
                  <a:pt x="292" y="4763"/>
                </a:cubicBezTo>
                <a:cubicBezTo>
                  <a:pt x="358" y="4664"/>
                  <a:pt x="457" y="4693"/>
                  <a:pt x="575" y="4686"/>
                </a:cubicBezTo>
                <a:cubicBezTo>
                  <a:pt x="597" y="4679"/>
                  <a:pt x="621" y="4678"/>
                  <a:pt x="640" y="4665"/>
                </a:cubicBezTo>
                <a:cubicBezTo>
                  <a:pt x="662" y="4650"/>
                  <a:pt x="680" y="4629"/>
                  <a:pt x="705" y="4621"/>
                </a:cubicBezTo>
                <a:cubicBezTo>
                  <a:pt x="752" y="4605"/>
                  <a:pt x="800" y="4594"/>
                  <a:pt x="847" y="4578"/>
                </a:cubicBezTo>
                <a:cubicBezTo>
                  <a:pt x="879" y="4567"/>
                  <a:pt x="912" y="4556"/>
                  <a:pt x="944" y="4545"/>
                </a:cubicBezTo>
                <a:cubicBezTo>
                  <a:pt x="955" y="4541"/>
                  <a:pt x="966" y="4538"/>
                  <a:pt x="977" y="4534"/>
                </a:cubicBezTo>
                <a:cubicBezTo>
                  <a:pt x="988" y="4530"/>
                  <a:pt x="1010" y="4523"/>
                  <a:pt x="1010" y="4523"/>
                </a:cubicBezTo>
                <a:cubicBezTo>
                  <a:pt x="1060" y="4447"/>
                  <a:pt x="1031" y="4472"/>
                  <a:pt x="1086" y="4437"/>
                </a:cubicBezTo>
                <a:cubicBezTo>
                  <a:pt x="1090" y="4426"/>
                  <a:pt x="1091" y="4414"/>
                  <a:pt x="1097" y="4404"/>
                </a:cubicBezTo>
                <a:cubicBezTo>
                  <a:pt x="1110" y="4381"/>
                  <a:pt x="1140" y="4339"/>
                  <a:pt x="1140" y="4339"/>
                </a:cubicBezTo>
                <a:cubicBezTo>
                  <a:pt x="1144" y="4328"/>
                  <a:pt x="1146" y="4316"/>
                  <a:pt x="1151" y="4306"/>
                </a:cubicBezTo>
                <a:cubicBezTo>
                  <a:pt x="1157" y="4294"/>
                  <a:pt x="1168" y="4286"/>
                  <a:pt x="1173" y="4274"/>
                </a:cubicBezTo>
                <a:cubicBezTo>
                  <a:pt x="1187" y="4242"/>
                  <a:pt x="1178" y="4226"/>
                  <a:pt x="1194" y="4197"/>
                </a:cubicBezTo>
                <a:cubicBezTo>
                  <a:pt x="1219" y="4152"/>
                  <a:pt x="1253" y="4110"/>
                  <a:pt x="1281" y="4067"/>
                </a:cubicBezTo>
                <a:cubicBezTo>
                  <a:pt x="1293" y="4048"/>
                  <a:pt x="1296" y="4024"/>
                  <a:pt x="1303" y="4002"/>
                </a:cubicBezTo>
                <a:cubicBezTo>
                  <a:pt x="1325" y="3937"/>
                  <a:pt x="1346" y="3871"/>
                  <a:pt x="1368" y="3806"/>
                </a:cubicBezTo>
                <a:cubicBezTo>
                  <a:pt x="1389" y="3744"/>
                  <a:pt x="1407" y="3685"/>
                  <a:pt x="1423" y="3621"/>
                </a:cubicBezTo>
                <a:cubicBezTo>
                  <a:pt x="1426" y="3609"/>
                  <a:pt x="1444" y="3607"/>
                  <a:pt x="1455" y="3600"/>
                </a:cubicBezTo>
                <a:cubicBezTo>
                  <a:pt x="1548" y="3461"/>
                  <a:pt x="1489" y="3321"/>
                  <a:pt x="1499" y="3132"/>
                </a:cubicBezTo>
                <a:cubicBezTo>
                  <a:pt x="1502" y="3080"/>
                  <a:pt x="1529" y="3020"/>
                  <a:pt x="1542" y="2969"/>
                </a:cubicBezTo>
                <a:cubicBezTo>
                  <a:pt x="1536" y="3069"/>
                  <a:pt x="1566" y="3240"/>
                  <a:pt x="1477" y="3111"/>
                </a:cubicBezTo>
                <a:cubicBezTo>
                  <a:pt x="1488" y="3058"/>
                  <a:pt x="1500" y="3037"/>
                  <a:pt x="1520" y="2991"/>
                </a:cubicBezTo>
                <a:cubicBezTo>
                  <a:pt x="1546" y="2931"/>
                  <a:pt x="1554" y="2868"/>
                  <a:pt x="1575" y="2806"/>
                </a:cubicBezTo>
                <a:cubicBezTo>
                  <a:pt x="1584" y="2679"/>
                  <a:pt x="1599" y="2578"/>
                  <a:pt x="1640" y="2459"/>
                </a:cubicBezTo>
                <a:cubicBezTo>
                  <a:pt x="1648" y="2403"/>
                  <a:pt x="1657" y="2327"/>
                  <a:pt x="1683" y="2274"/>
                </a:cubicBezTo>
                <a:cubicBezTo>
                  <a:pt x="1689" y="2262"/>
                  <a:pt x="1695" y="2250"/>
                  <a:pt x="1705" y="2241"/>
                </a:cubicBezTo>
                <a:cubicBezTo>
                  <a:pt x="1725" y="2224"/>
                  <a:pt x="1770" y="2198"/>
                  <a:pt x="1770" y="2198"/>
                </a:cubicBezTo>
                <a:cubicBezTo>
                  <a:pt x="1794" y="2127"/>
                  <a:pt x="1761" y="2195"/>
                  <a:pt x="1814" y="2154"/>
                </a:cubicBezTo>
                <a:cubicBezTo>
                  <a:pt x="1824" y="2146"/>
                  <a:pt x="1826" y="2130"/>
                  <a:pt x="1836" y="2122"/>
                </a:cubicBezTo>
                <a:cubicBezTo>
                  <a:pt x="1845" y="2115"/>
                  <a:pt x="1858" y="2116"/>
                  <a:pt x="1868" y="2111"/>
                </a:cubicBezTo>
                <a:cubicBezTo>
                  <a:pt x="1880" y="2105"/>
                  <a:pt x="1889" y="2094"/>
                  <a:pt x="1901" y="2089"/>
                </a:cubicBezTo>
                <a:cubicBezTo>
                  <a:pt x="1922" y="2080"/>
                  <a:pt x="1944" y="2074"/>
                  <a:pt x="1966" y="2067"/>
                </a:cubicBezTo>
                <a:cubicBezTo>
                  <a:pt x="1977" y="2063"/>
                  <a:pt x="1999" y="2056"/>
                  <a:pt x="1999" y="2056"/>
                </a:cubicBezTo>
                <a:cubicBezTo>
                  <a:pt x="2038" y="2070"/>
                  <a:pt x="2065" y="2093"/>
                  <a:pt x="2107" y="2100"/>
                </a:cubicBezTo>
                <a:cubicBezTo>
                  <a:pt x="2170" y="2111"/>
                  <a:pt x="2231" y="2113"/>
                  <a:pt x="2292" y="2133"/>
                </a:cubicBezTo>
                <a:cubicBezTo>
                  <a:pt x="2335" y="2129"/>
                  <a:pt x="2382" y="2140"/>
                  <a:pt x="2422" y="2122"/>
                </a:cubicBezTo>
                <a:cubicBezTo>
                  <a:pt x="2446" y="2111"/>
                  <a:pt x="2451" y="2078"/>
                  <a:pt x="2466" y="2056"/>
                </a:cubicBezTo>
                <a:cubicBezTo>
                  <a:pt x="2473" y="2045"/>
                  <a:pt x="2488" y="2024"/>
                  <a:pt x="2488" y="2024"/>
                </a:cubicBezTo>
                <a:cubicBezTo>
                  <a:pt x="2524" y="1905"/>
                  <a:pt x="2505" y="1777"/>
                  <a:pt x="2542" y="1665"/>
                </a:cubicBezTo>
                <a:cubicBezTo>
                  <a:pt x="2549" y="1512"/>
                  <a:pt x="2553" y="1394"/>
                  <a:pt x="2585" y="1252"/>
                </a:cubicBezTo>
                <a:cubicBezTo>
                  <a:pt x="2582" y="1194"/>
                  <a:pt x="2584" y="1135"/>
                  <a:pt x="2575" y="1078"/>
                </a:cubicBezTo>
                <a:cubicBezTo>
                  <a:pt x="2573" y="1065"/>
                  <a:pt x="2553" y="1059"/>
                  <a:pt x="2553" y="1046"/>
                </a:cubicBezTo>
                <a:cubicBezTo>
                  <a:pt x="2553" y="1033"/>
                  <a:pt x="2568" y="1024"/>
                  <a:pt x="2575" y="1013"/>
                </a:cubicBezTo>
                <a:cubicBezTo>
                  <a:pt x="2538" y="904"/>
                  <a:pt x="2578" y="785"/>
                  <a:pt x="2542" y="676"/>
                </a:cubicBezTo>
                <a:cubicBezTo>
                  <a:pt x="2549" y="575"/>
                  <a:pt x="2547" y="522"/>
                  <a:pt x="2575" y="437"/>
                </a:cubicBezTo>
                <a:cubicBezTo>
                  <a:pt x="2584" y="376"/>
                  <a:pt x="2581" y="348"/>
                  <a:pt x="2640" y="328"/>
                </a:cubicBezTo>
                <a:cubicBezTo>
                  <a:pt x="2760" y="343"/>
                  <a:pt x="2768" y="350"/>
                  <a:pt x="2922" y="328"/>
                </a:cubicBezTo>
                <a:cubicBezTo>
                  <a:pt x="2935" y="326"/>
                  <a:pt x="2942" y="308"/>
                  <a:pt x="2955" y="307"/>
                </a:cubicBezTo>
                <a:cubicBezTo>
                  <a:pt x="3081" y="297"/>
                  <a:pt x="3208" y="300"/>
                  <a:pt x="3335" y="296"/>
                </a:cubicBezTo>
                <a:cubicBezTo>
                  <a:pt x="3286" y="221"/>
                  <a:pt x="3284" y="256"/>
                  <a:pt x="3303" y="198"/>
                </a:cubicBezTo>
                <a:cubicBezTo>
                  <a:pt x="3288" y="191"/>
                  <a:pt x="3274" y="170"/>
                  <a:pt x="3259" y="176"/>
                </a:cubicBezTo>
                <a:cubicBezTo>
                  <a:pt x="3245" y="182"/>
                  <a:pt x="3248" y="205"/>
                  <a:pt x="3248" y="220"/>
                </a:cubicBezTo>
                <a:cubicBezTo>
                  <a:pt x="3248" y="232"/>
                  <a:pt x="3255" y="198"/>
                  <a:pt x="3259" y="187"/>
                </a:cubicBezTo>
                <a:cubicBezTo>
                  <a:pt x="3314" y="296"/>
                  <a:pt x="3267" y="208"/>
                  <a:pt x="3270" y="198"/>
                </a:cubicBezTo>
                <a:cubicBezTo>
                  <a:pt x="3278" y="173"/>
                  <a:pt x="3299" y="155"/>
                  <a:pt x="3314" y="133"/>
                </a:cubicBezTo>
                <a:cubicBezTo>
                  <a:pt x="3322" y="121"/>
                  <a:pt x="3343" y="126"/>
                  <a:pt x="3357" y="122"/>
                </a:cubicBezTo>
                <a:cubicBezTo>
                  <a:pt x="3407" y="108"/>
                  <a:pt x="3454" y="97"/>
                  <a:pt x="3498" y="68"/>
                </a:cubicBezTo>
                <a:cubicBezTo>
                  <a:pt x="3509" y="75"/>
                  <a:pt x="3518" y="87"/>
                  <a:pt x="3531" y="89"/>
                </a:cubicBezTo>
                <a:cubicBezTo>
                  <a:pt x="3567" y="94"/>
                  <a:pt x="3596" y="45"/>
                  <a:pt x="3574" y="13"/>
                </a:cubicBezTo>
                <a:cubicBezTo>
                  <a:pt x="3565" y="0"/>
                  <a:pt x="3553" y="35"/>
                  <a:pt x="3542" y="46"/>
                </a:cubicBezTo>
                <a:cubicBezTo>
                  <a:pt x="3515" y="126"/>
                  <a:pt x="3536" y="95"/>
                  <a:pt x="3487" y="144"/>
                </a:cubicBezTo>
                <a:cubicBezTo>
                  <a:pt x="3469" y="84"/>
                  <a:pt x="3471" y="130"/>
                  <a:pt x="3509" y="100"/>
                </a:cubicBezTo>
                <a:cubicBezTo>
                  <a:pt x="3519" y="92"/>
                  <a:pt x="3520" y="75"/>
                  <a:pt x="3531" y="68"/>
                </a:cubicBezTo>
                <a:cubicBezTo>
                  <a:pt x="3550" y="56"/>
                  <a:pt x="3596" y="46"/>
                  <a:pt x="3596" y="46"/>
                </a:cubicBezTo>
                <a:cubicBezTo>
                  <a:pt x="3879" y="57"/>
                  <a:pt x="3847" y="51"/>
                  <a:pt x="4042" y="100"/>
                </a:cubicBezTo>
                <a:cubicBezTo>
                  <a:pt x="4106" y="89"/>
                  <a:pt x="4143" y="67"/>
                  <a:pt x="4205" y="46"/>
                </a:cubicBezTo>
                <a:cubicBezTo>
                  <a:pt x="4216" y="42"/>
                  <a:pt x="4226" y="39"/>
                  <a:pt x="4237" y="35"/>
                </a:cubicBezTo>
                <a:cubicBezTo>
                  <a:pt x="4248" y="31"/>
                  <a:pt x="4270" y="24"/>
                  <a:pt x="4270" y="24"/>
                </a:cubicBezTo>
                <a:cubicBezTo>
                  <a:pt x="4370" y="32"/>
                  <a:pt x="4470" y="49"/>
                  <a:pt x="4563" y="89"/>
                </a:cubicBezTo>
                <a:cubicBezTo>
                  <a:pt x="4588" y="100"/>
                  <a:pt x="4615" y="109"/>
                  <a:pt x="4639" y="122"/>
                </a:cubicBezTo>
                <a:cubicBezTo>
                  <a:pt x="4662" y="135"/>
                  <a:pt x="4705" y="165"/>
                  <a:pt x="4705" y="165"/>
                </a:cubicBezTo>
                <a:cubicBezTo>
                  <a:pt x="4729" y="238"/>
                  <a:pt x="4696" y="161"/>
                  <a:pt x="4748" y="220"/>
                </a:cubicBezTo>
                <a:cubicBezTo>
                  <a:pt x="4765" y="240"/>
                  <a:pt x="4792" y="285"/>
                  <a:pt x="4792" y="285"/>
                </a:cubicBezTo>
                <a:cubicBezTo>
                  <a:pt x="4795" y="296"/>
                  <a:pt x="4798" y="307"/>
                  <a:pt x="4802" y="318"/>
                </a:cubicBezTo>
                <a:cubicBezTo>
                  <a:pt x="4809" y="340"/>
                  <a:pt x="4824" y="383"/>
                  <a:pt x="4824" y="383"/>
                </a:cubicBezTo>
                <a:cubicBezTo>
                  <a:pt x="4816" y="488"/>
                  <a:pt x="4804" y="577"/>
                  <a:pt x="4770" y="676"/>
                </a:cubicBezTo>
                <a:cubicBezTo>
                  <a:pt x="4778" y="945"/>
                  <a:pt x="4788" y="1003"/>
                  <a:pt x="4802" y="1209"/>
                </a:cubicBezTo>
                <a:cubicBezTo>
                  <a:pt x="4817" y="1437"/>
                  <a:pt x="4791" y="1348"/>
                  <a:pt x="4824" y="1448"/>
                </a:cubicBezTo>
                <a:cubicBezTo>
                  <a:pt x="4832" y="1615"/>
                  <a:pt x="4848" y="1770"/>
                  <a:pt x="4857" y="1937"/>
                </a:cubicBezTo>
                <a:cubicBezTo>
                  <a:pt x="4855" y="2068"/>
                  <a:pt x="4880" y="2534"/>
                  <a:pt x="4824" y="2752"/>
                </a:cubicBezTo>
                <a:cubicBezTo>
                  <a:pt x="4815" y="2862"/>
                  <a:pt x="4808" y="2971"/>
                  <a:pt x="4781" y="3078"/>
                </a:cubicBezTo>
                <a:cubicBezTo>
                  <a:pt x="4755" y="3439"/>
                  <a:pt x="4737" y="3855"/>
                  <a:pt x="4802" y="4208"/>
                </a:cubicBezTo>
                <a:cubicBezTo>
                  <a:pt x="4795" y="4392"/>
                  <a:pt x="4809" y="4565"/>
                  <a:pt x="4726" y="4730"/>
                </a:cubicBezTo>
                <a:cubicBezTo>
                  <a:pt x="4718" y="4780"/>
                  <a:pt x="4706" y="4822"/>
                  <a:pt x="4694" y="4871"/>
                </a:cubicBezTo>
                <a:cubicBezTo>
                  <a:pt x="4679" y="5064"/>
                  <a:pt x="4710" y="5018"/>
                  <a:pt x="4520" y="5034"/>
                </a:cubicBezTo>
                <a:cubicBezTo>
                  <a:pt x="4404" y="5073"/>
                  <a:pt x="4170" y="5072"/>
                  <a:pt x="4053" y="5078"/>
                </a:cubicBezTo>
                <a:cubicBezTo>
                  <a:pt x="3955" y="5090"/>
                  <a:pt x="3857" y="5098"/>
                  <a:pt x="3759" y="5110"/>
                </a:cubicBezTo>
                <a:cubicBezTo>
                  <a:pt x="3331" y="5105"/>
                  <a:pt x="3002" y="5111"/>
                  <a:pt x="2607" y="5067"/>
                </a:cubicBezTo>
                <a:cubicBezTo>
                  <a:pt x="2506" y="5032"/>
                  <a:pt x="2386" y="5032"/>
                  <a:pt x="2281" y="5023"/>
                </a:cubicBezTo>
                <a:cubicBezTo>
                  <a:pt x="1914" y="4938"/>
                  <a:pt x="1510" y="4995"/>
                  <a:pt x="1151" y="4991"/>
                </a:cubicBezTo>
                <a:cubicBezTo>
                  <a:pt x="1085" y="4987"/>
                  <a:pt x="964" y="4981"/>
                  <a:pt x="890" y="4969"/>
                </a:cubicBezTo>
                <a:cubicBezTo>
                  <a:pt x="797" y="4954"/>
                  <a:pt x="724" y="4935"/>
                  <a:pt x="629" y="4926"/>
                </a:cubicBezTo>
                <a:cubicBezTo>
                  <a:pt x="549" y="4910"/>
                  <a:pt x="469" y="4913"/>
                  <a:pt x="390" y="4893"/>
                </a:cubicBezTo>
                <a:cubicBezTo>
                  <a:pt x="276" y="4901"/>
                  <a:pt x="235" y="4907"/>
                  <a:pt x="140" y="4936"/>
                </a:cubicBezTo>
                <a:cubicBezTo>
                  <a:pt x="122" y="4882"/>
                  <a:pt x="140" y="4907"/>
                  <a:pt x="64" y="4882"/>
                </a:cubicBezTo>
                <a:cubicBezTo>
                  <a:pt x="53" y="4878"/>
                  <a:pt x="31" y="4871"/>
                  <a:pt x="31" y="4871"/>
                </a:cubicBezTo>
                <a:cubicBezTo>
                  <a:pt x="127" y="4839"/>
                  <a:pt x="0" y="4869"/>
                  <a:pt x="86" y="4893"/>
                </a:cubicBezTo>
                <a:cubicBezTo>
                  <a:pt x="117" y="4902"/>
                  <a:pt x="151" y="4893"/>
                  <a:pt x="184" y="4893"/>
                </a:cubicBezTo>
              </a:path>
            </a:pathLst>
          </a:custGeom>
          <a:solidFill>
            <a:srgbClr val="0099CC">
              <a:alpha val="39999"/>
            </a:srgbClr>
          </a:solidFill>
          <a:ln w="9525" cap="flat" cmpd="sng">
            <a:noFill/>
            <a:prstDash val="solid"/>
            <a:round/>
            <a:headEnd/>
            <a:tailEnd/>
          </a:ln>
          <a:effectLst>
            <a:outerShdw blurRad="63500" dist="35921" dir="2700000" algn="ctr" rotWithShape="0">
              <a:schemeClr val="bg2">
                <a:alpha val="50000"/>
              </a:schemeClr>
            </a:outerShdw>
          </a:effectLst>
        </p:spPr>
        <p:txBody>
          <a:bodyP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endParaRPr>
          </a:p>
        </p:txBody>
      </p:sp>
      <p:sp>
        <p:nvSpPr>
          <p:cNvPr id="124932" name="Freeform 4"/>
          <p:cNvSpPr>
            <a:spLocks/>
          </p:cNvSpPr>
          <p:nvPr/>
        </p:nvSpPr>
        <p:spPr bwMode="auto">
          <a:xfrm>
            <a:off x="-100013" y="2193925"/>
            <a:ext cx="4954588" cy="5086350"/>
          </a:xfrm>
          <a:custGeom>
            <a:avLst/>
            <a:gdLst/>
            <a:ahLst/>
            <a:cxnLst>
              <a:cxn ang="0">
                <a:pos x="0" y="3195"/>
              </a:cxn>
              <a:cxn ang="0">
                <a:pos x="189" y="3174"/>
              </a:cxn>
              <a:cxn ang="0">
                <a:pos x="252" y="3132"/>
              </a:cxn>
              <a:cxn ang="0">
                <a:pos x="283" y="3111"/>
              </a:cxn>
              <a:cxn ang="0">
                <a:pos x="335" y="3048"/>
              </a:cxn>
              <a:cxn ang="0">
                <a:pos x="608" y="2975"/>
              </a:cxn>
              <a:cxn ang="0">
                <a:pos x="828" y="2901"/>
              </a:cxn>
              <a:cxn ang="0">
                <a:pos x="911" y="2880"/>
              </a:cxn>
              <a:cxn ang="0">
                <a:pos x="1068" y="2776"/>
              </a:cxn>
              <a:cxn ang="0">
                <a:pos x="1362" y="2723"/>
              </a:cxn>
              <a:cxn ang="0">
                <a:pos x="1466" y="2681"/>
              </a:cxn>
              <a:cxn ang="0">
                <a:pos x="1602" y="2566"/>
              </a:cxn>
              <a:cxn ang="0">
                <a:pos x="1634" y="2482"/>
              </a:cxn>
              <a:cxn ang="0">
                <a:pos x="1707" y="2346"/>
              </a:cxn>
              <a:cxn ang="0">
                <a:pos x="1812" y="2200"/>
              </a:cxn>
              <a:cxn ang="0">
                <a:pos x="1917" y="2043"/>
              </a:cxn>
              <a:cxn ang="0">
                <a:pos x="1948" y="2022"/>
              </a:cxn>
              <a:cxn ang="0">
                <a:pos x="1980" y="1980"/>
              </a:cxn>
              <a:cxn ang="0">
                <a:pos x="2021" y="1917"/>
              </a:cxn>
              <a:cxn ang="0">
                <a:pos x="2032" y="1885"/>
              </a:cxn>
              <a:cxn ang="0">
                <a:pos x="2063" y="1865"/>
              </a:cxn>
              <a:cxn ang="0">
                <a:pos x="2116" y="1812"/>
              </a:cxn>
              <a:cxn ang="0">
                <a:pos x="2168" y="1770"/>
              </a:cxn>
              <a:cxn ang="0">
                <a:pos x="2231" y="1634"/>
              </a:cxn>
              <a:cxn ang="0">
                <a:pos x="2283" y="1529"/>
              </a:cxn>
              <a:cxn ang="0">
                <a:pos x="2336" y="1330"/>
              </a:cxn>
              <a:cxn ang="0">
                <a:pos x="2398" y="1142"/>
              </a:cxn>
              <a:cxn ang="0">
                <a:pos x="2482" y="880"/>
              </a:cxn>
              <a:cxn ang="0">
                <a:pos x="2514" y="849"/>
              </a:cxn>
              <a:cxn ang="0">
                <a:pos x="2587" y="733"/>
              </a:cxn>
              <a:cxn ang="0">
                <a:pos x="2723" y="545"/>
              </a:cxn>
              <a:cxn ang="0">
                <a:pos x="2744" y="503"/>
              </a:cxn>
              <a:cxn ang="0">
                <a:pos x="2786" y="440"/>
              </a:cxn>
              <a:cxn ang="0">
                <a:pos x="2838" y="346"/>
              </a:cxn>
              <a:cxn ang="0">
                <a:pos x="2933" y="189"/>
              </a:cxn>
              <a:cxn ang="0">
                <a:pos x="3006" y="116"/>
              </a:cxn>
              <a:cxn ang="0">
                <a:pos x="3090" y="53"/>
              </a:cxn>
              <a:cxn ang="0">
                <a:pos x="3121" y="0"/>
              </a:cxn>
            </a:cxnLst>
            <a:rect l="0" t="0" r="r" b="b"/>
            <a:pathLst>
              <a:path w="3121" h="3204">
                <a:moveTo>
                  <a:pt x="0" y="3195"/>
                </a:moveTo>
                <a:cubicBezTo>
                  <a:pt x="63" y="3191"/>
                  <a:pt x="133" y="3204"/>
                  <a:pt x="189" y="3174"/>
                </a:cubicBezTo>
                <a:cubicBezTo>
                  <a:pt x="211" y="3162"/>
                  <a:pt x="231" y="3146"/>
                  <a:pt x="252" y="3132"/>
                </a:cubicBezTo>
                <a:cubicBezTo>
                  <a:pt x="262" y="3125"/>
                  <a:pt x="283" y="3111"/>
                  <a:pt x="283" y="3111"/>
                </a:cubicBezTo>
                <a:cubicBezTo>
                  <a:pt x="298" y="3064"/>
                  <a:pt x="285" y="3083"/>
                  <a:pt x="335" y="3048"/>
                </a:cubicBezTo>
                <a:cubicBezTo>
                  <a:pt x="429" y="2982"/>
                  <a:pt x="485" y="2984"/>
                  <a:pt x="608" y="2975"/>
                </a:cubicBezTo>
                <a:cubicBezTo>
                  <a:pt x="676" y="2940"/>
                  <a:pt x="754" y="2920"/>
                  <a:pt x="828" y="2901"/>
                </a:cubicBezTo>
                <a:cubicBezTo>
                  <a:pt x="853" y="2895"/>
                  <a:pt x="887" y="2893"/>
                  <a:pt x="911" y="2880"/>
                </a:cubicBezTo>
                <a:cubicBezTo>
                  <a:pt x="958" y="2854"/>
                  <a:pt x="1016" y="2793"/>
                  <a:pt x="1068" y="2776"/>
                </a:cubicBezTo>
                <a:cubicBezTo>
                  <a:pt x="1200" y="2732"/>
                  <a:pt x="1200" y="2734"/>
                  <a:pt x="1362" y="2723"/>
                </a:cubicBezTo>
                <a:cubicBezTo>
                  <a:pt x="1402" y="2713"/>
                  <a:pt x="1428" y="2695"/>
                  <a:pt x="1466" y="2681"/>
                </a:cubicBezTo>
                <a:cubicBezTo>
                  <a:pt x="1510" y="2638"/>
                  <a:pt x="1573" y="2624"/>
                  <a:pt x="1602" y="2566"/>
                </a:cubicBezTo>
                <a:cubicBezTo>
                  <a:pt x="1615" y="2539"/>
                  <a:pt x="1621" y="2509"/>
                  <a:pt x="1634" y="2482"/>
                </a:cubicBezTo>
                <a:cubicBezTo>
                  <a:pt x="1655" y="2436"/>
                  <a:pt x="1684" y="2391"/>
                  <a:pt x="1707" y="2346"/>
                </a:cubicBezTo>
                <a:cubicBezTo>
                  <a:pt x="1736" y="2289"/>
                  <a:pt x="1759" y="2236"/>
                  <a:pt x="1812" y="2200"/>
                </a:cubicBezTo>
                <a:cubicBezTo>
                  <a:pt x="1847" y="2148"/>
                  <a:pt x="1882" y="2095"/>
                  <a:pt x="1917" y="2043"/>
                </a:cubicBezTo>
                <a:cubicBezTo>
                  <a:pt x="1924" y="2033"/>
                  <a:pt x="1939" y="2031"/>
                  <a:pt x="1948" y="2022"/>
                </a:cubicBezTo>
                <a:cubicBezTo>
                  <a:pt x="1960" y="2010"/>
                  <a:pt x="1970" y="1994"/>
                  <a:pt x="1980" y="1980"/>
                </a:cubicBezTo>
                <a:cubicBezTo>
                  <a:pt x="1994" y="1959"/>
                  <a:pt x="2007" y="1938"/>
                  <a:pt x="2021" y="1917"/>
                </a:cubicBezTo>
                <a:cubicBezTo>
                  <a:pt x="2027" y="1908"/>
                  <a:pt x="2025" y="1894"/>
                  <a:pt x="2032" y="1885"/>
                </a:cubicBezTo>
                <a:cubicBezTo>
                  <a:pt x="2040" y="1875"/>
                  <a:pt x="2053" y="1872"/>
                  <a:pt x="2063" y="1865"/>
                </a:cubicBezTo>
                <a:cubicBezTo>
                  <a:pt x="2117" y="1783"/>
                  <a:pt x="2048" y="1879"/>
                  <a:pt x="2116" y="1812"/>
                </a:cubicBezTo>
                <a:cubicBezTo>
                  <a:pt x="2165" y="1764"/>
                  <a:pt x="2106" y="1792"/>
                  <a:pt x="2168" y="1770"/>
                </a:cubicBezTo>
                <a:cubicBezTo>
                  <a:pt x="2255" y="1640"/>
                  <a:pt x="2172" y="1778"/>
                  <a:pt x="2231" y="1634"/>
                </a:cubicBezTo>
                <a:cubicBezTo>
                  <a:pt x="2246" y="1598"/>
                  <a:pt x="2266" y="1564"/>
                  <a:pt x="2283" y="1529"/>
                </a:cubicBezTo>
                <a:cubicBezTo>
                  <a:pt x="2313" y="1469"/>
                  <a:pt x="2314" y="1393"/>
                  <a:pt x="2336" y="1330"/>
                </a:cubicBezTo>
                <a:cubicBezTo>
                  <a:pt x="2348" y="1258"/>
                  <a:pt x="2375" y="1211"/>
                  <a:pt x="2398" y="1142"/>
                </a:cubicBezTo>
                <a:cubicBezTo>
                  <a:pt x="2425" y="1061"/>
                  <a:pt x="2431" y="950"/>
                  <a:pt x="2482" y="880"/>
                </a:cubicBezTo>
                <a:cubicBezTo>
                  <a:pt x="2491" y="868"/>
                  <a:pt x="2505" y="861"/>
                  <a:pt x="2514" y="849"/>
                </a:cubicBezTo>
                <a:cubicBezTo>
                  <a:pt x="2551" y="802"/>
                  <a:pt x="2557" y="781"/>
                  <a:pt x="2587" y="733"/>
                </a:cubicBezTo>
                <a:cubicBezTo>
                  <a:pt x="2630" y="666"/>
                  <a:pt x="2679" y="610"/>
                  <a:pt x="2723" y="545"/>
                </a:cubicBezTo>
                <a:cubicBezTo>
                  <a:pt x="2732" y="532"/>
                  <a:pt x="2736" y="516"/>
                  <a:pt x="2744" y="503"/>
                </a:cubicBezTo>
                <a:cubicBezTo>
                  <a:pt x="2757" y="481"/>
                  <a:pt x="2786" y="440"/>
                  <a:pt x="2786" y="440"/>
                </a:cubicBezTo>
                <a:cubicBezTo>
                  <a:pt x="2806" y="378"/>
                  <a:pt x="2784" y="435"/>
                  <a:pt x="2838" y="346"/>
                </a:cubicBezTo>
                <a:cubicBezTo>
                  <a:pt x="2874" y="286"/>
                  <a:pt x="2871" y="229"/>
                  <a:pt x="2933" y="189"/>
                </a:cubicBezTo>
                <a:cubicBezTo>
                  <a:pt x="2980" y="117"/>
                  <a:pt x="2950" y="133"/>
                  <a:pt x="3006" y="116"/>
                </a:cubicBezTo>
                <a:cubicBezTo>
                  <a:pt x="3046" y="89"/>
                  <a:pt x="3062" y="94"/>
                  <a:pt x="3090" y="53"/>
                </a:cubicBezTo>
                <a:cubicBezTo>
                  <a:pt x="3103" y="12"/>
                  <a:pt x="3092" y="29"/>
                  <a:pt x="3121" y="0"/>
                </a:cubicBezTo>
              </a:path>
            </a:pathLst>
          </a:custGeom>
          <a:noFill/>
          <a:ln w="57150" cmpd="sng">
            <a:solidFill>
              <a:srgbClr val="FF0000"/>
            </a:solidFill>
            <a:round/>
            <a:headEnd/>
            <a:tailEnd/>
          </a:ln>
          <a:effec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endParaRPr>
          </a:p>
        </p:txBody>
      </p:sp>
      <p:sp>
        <p:nvSpPr>
          <p:cNvPr id="124933" name="Rectangle 5"/>
          <p:cNvSpPr>
            <a:spLocks noGrp="1" noChangeArrowheads="1"/>
          </p:cNvSpPr>
          <p:nvPr>
            <p:ph type="title"/>
          </p:nvPr>
        </p:nvSpPr>
        <p:spPr>
          <a:xfrm>
            <a:off x="107504" y="228600"/>
            <a:ext cx="2864296" cy="1066800"/>
          </a:xfrm>
          <a:solidFill>
            <a:srgbClr val="FF0000"/>
          </a:solidFill>
          <a:ln>
            <a:solidFill>
              <a:schemeClr val="bg2"/>
            </a:solidFill>
          </a:ln>
        </p:spPr>
        <p:txBody>
          <a:bodyPr/>
          <a:lstStyle/>
          <a:p>
            <a:pPr eaLnBrk="1" hangingPunct="1">
              <a:defRPr/>
            </a:pPr>
            <a:r>
              <a:rPr lang="ar-JO" sz="4000" dirty="0">
                <a:ea typeface="ＭＳ Ｐゴシック" charset="0"/>
              </a:rPr>
              <a:t>المرحلة اليسرى</a:t>
            </a:r>
            <a:endParaRPr lang="en-US" sz="4000" dirty="0">
              <a:ea typeface="ＭＳ Ｐゴシック" charset="0"/>
            </a:endParaRPr>
          </a:p>
        </p:txBody>
      </p:sp>
      <p:sp>
        <p:nvSpPr>
          <p:cNvPr id="124934" name="Rectangle 6"/>
          <p:cNvSpPr>
            <a:spLocks noChangeArrowheads="1"/>
          </p:cNvSpPr>
          <p:nvPr/>
        </p:nvSpPr>
        <p:spPr bwMode="auto">
          <a:xfrm>
            <a:off x="5867400" y="228600"/>
            <a:ext cx="2895600" cy="1066800"/>
          </a:xfrm>
          <a:prstGeom prst="rect">
            <a:avLst/>
          </a:prstGeom>
          <a:solidFill>
            <a:schemeClr val="accent1"/>
          </a:solidFill>
          <a:ln w="9525">
            <a:solidFill>
              <a:schemeClr val="bg2"/>
            </a:solid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المرحلة اليمنى</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124935" name="Freeform 7"/>
          <p:cNvSpPr>
            <a:spLocks/>
          </p:cNvSpPr>
          <p:nvPr/>
        </p:nvSpPr>
        <p:spPr bwMode="auto">
          <a:xfrm>
            <a:off x="4838700" y="1430338"/>
            <a:ext cx="935038" cy="995362"/>
          </a:xfrm>
          <a:custGeom>
            <a:avLst/>
            <a:gdLst/>
            <a:ahLst/>
            <a:cxnLst>
              <a:cxn ang="0">
                <a:pos x="0" y="492"/>
              </a:cxn>
              <a:cxn ang="0">
                <a:pos x="10" y="460"/>
              </a:cxn>
              <a:cxn ang="0">
                <a:pos x="41" y="471"/>
              </a:cxn>
              <a:cxn ang="0">
                <a:pos x="104" y="513"/>
              </a:cxn>
              <a:cxn ang="0">
                <a:pos x="303" y="544"/>
              </a:cxn>
              <a:cxn ang="0">
                <a:pos x="366" y="565"/>
              </a:cxn>
              <a:cxn ang="0">
                <a:pos x="439" y="607"/>
              </a:cxn>
              <a:cxn ang="0">
                <a:pos x="544" y="597"/>
              </a:cxn>
              <a:cxn ang="0">
                <a:pos x="481" y="419"/>
              </a:cxn>
              <a:cxn ang="0">
                <a:pos x="387" y="303"/>
              </a:cxn>
              <a:cxn ang="0">
                <a:pos x="418" y="115"/>
              </a:cxn>
              <a:cxn ang="0">
                <a:pos x="439" y="62"/>
              </a:cxn>
              <a:cxn ang="0">
                <a:pos x="460" y="0"/>
              </a:cxn>
              <a:cxn ang="0">
                <a:pos x="492" y="10"/>
              </a:cxn>
              <a:cxn ang="0">
                <a:pos x="523" y="21"/>
              </a:cxn>
            </a:cxnLst>
            <a:rect l="0" t="0" r="r" b="b"/>
            <a:pathLst>
              <a:path w="589" h="627">
                <a:moveTo>
                  <a:pt x="0" y="492"/>
                </a:moveTo>
                <a:cubicBezTo>
                  <a:pt x="3" y="481"/>
                  <a:pt x="0" y="465"/>
                  <a:pt x="10" y="460"/>
                </a:cubicBezTo>
                <a:cubicBezTo>
                  <a:pt x="20" y="455"/>
                  <a:pt x="31" y="466"/>
                  <a:pt x="41" y="471"/>
                </a:cubicBezTo>
                <a:cubicBezTo>
                  <a:pt x="63" y="483"/>
                  <a:pt x="83" y="499"/>
                  <a:pt x="104" y="513"/>
                </a:cubicBezTo>
                <a:cubicBezTo>
                  <a:pt x="151" y="544"/>
                  <a:pt x="271" y="542"/>
                  <a:pt x="303" y="544"/>
                </a:cubicBezTo>
                <a:cubicBezTo>
                  <a:pt x="324" y="551"/>
                  <a:pt x="350" y="549"/>
                  <a:pt x="366" y="565"/>
                </a:cubicBezTo>
                <a:cubicBezTo>
                  <a:pt x="408" y="607"/>
                  <a:pt x="383" y="593"/>
                  <a:pt x="439" y="607"/>
                </a:cubicBezTo>
                <a:cubicBezTo>
                  <a:pt x="474" y="604"/>
                  <a:pt x="525" y="627"/>
                  <a:pt x="544" y="597"/>
                </a:cubicBezTo>
                <a:cubicBezTo>
                  <a:pt x="589" y="527"/>
                  <a:pt x="543" y="438"/>
                  <a:pt x="481" y="419"/>
                </a:cubicBezTo>
                <a:cubicBezTo>
                  <a:pt x="425" y="381"/>
                  <a:pt x="447" y="344"/>
                  <a:pt x="387" y="303"/>
                </a:cubicBezTo>
                <a:cubicBezTo>
                  <a:pt x="394" y="234"/>
                  <a:pt x="397" y="179"/>
                  <a:pt x="418" y="115"/>
                </a:cubicBezTo>
                <a:cubicBezTo>
                  <a:pt x="424" y="97"/>
                  <a:pt x="432" y="80"/>
                  <a:pt x="439" y="62"/>
                </a:cubicBezTo>
                <a:cubicBezTo>
                  <a:pt x="446" y="42"/>
                  <a:pt x="460" y="0"/>
                  <a:pt x="460" y="0"/>
                </a:cubicBezTo>
                <a:cubicBezTo>
                  <a:pt x="471" y="3"/>
                  <a:pt x="481" y="6"/>
                  <a:pt x="492" y="10"/>
                </a:cubicBezTo>
                <a:cubicBezTo>
                  <a:pt x="502" y="13"/>
                  <a:pt x="523" y="21"/>
                  <a:pt x="523" y="21"/>
                </a:cubicBezTo>
              </a:path>
            </a:pathLst>
          </a:custGeom>
          <a:noFill/>
          <a:ln w="57150" cmpd="sng">
            <a:solidFill>
              <a:srgbClr val="FF0000"/>
            </a:solidFill>
            <a:round/>
            <a:headEnd/>
            <a:tailEnd/>
          </a:ln>
          <a:effec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endParaRPr>
          </a:p>
        </p:txBody>
      </p:sp>
      <p:sp>
        <p:nvSpPr>
          <p:cNvPr id="124936" name="Freeform 8"/>
          <p:cNvSpPr>
            <a:spLocks/>
          </p:cNvSpPr>
          <p:nvPr/>
        </p:nvSpPr>
        <p:spPr bwMode="auto">
          <a:xfrm>
            <a:off x="4854575" y="1420813"/>
            <a:ext cx="681038" cy="739775"/>
          </a:xfrm>
          <a:custGeom>
            <a:avLst/>
            <a:gdLst/>
            <a:ahLst/>
            <a:cxnLst>
              <a:cxn ang="0">
                <a:pos x="0" y="466"/>
              </a:cxn>
              <a:cxn ang="0">
                <a:pos x="52" y="215"/>
              </a:cxn>
              <a:cxn ang="0">
                <a:pos x="105" y="142"/>
              </a:cxn>
              <a:cxn ang="0">
                <a:pos x="429" y="48"/>
              </a:cxn>
            </a:cxnLst>
            <a:rect l="0" t="0" r="r" b="b"/>
            <a:pathLst>
              <a:path w="429" h="466">
                <a:moveTo>
                  <a:pt x="0" y="466"/>
                </a:moveTo>
                <a:cubicBezTo>
                  <a:pt x="8" y="362"/>
                  <a:pt x="13" y="305"/>
                  <a:pt x="52" y="215"/>
                </a:cubicBezTo>
                <a:cubicBezTo>
                  <a:pt x="70" y="174"/>
                  <a:pt x="58" y="157"/>
                  <a:pt x="105" y="142"/>
                </a:cubicBezTo>
                <a:cubicBezTo>
                  <a:pt x="149" y="0"/>
                  <a:pt x="286" y="48"/>
                  <a:pt x="429" y="48"/>
                </a:cubicBezTo>
              </a:path>
            </a:pathLst>
          </a:custGeom>
          <a:noFill/>
          <a:ln w="57150" cmpd="sng">
            <a:solidFill>
              <a:srgbClr val="FF0000"/>
            </a:solidFill>
            <a:round/>
            <a:headEnd/>
            <a:tailEnd/>
          </a:ln>
          <a:effec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endParaRPr>
          </a:p>
        </p:txBody>
      </p:sp>
      <p:sp>
        <p:nvSpPr>
          <p:cNvPr id="124937" name="Freeform 9"/>
          <p:cNvSpPr>
            <a:spLocks/>
          </p:cNvSpPr>
          <p:nvPr/>
        </p:nvSpPr>
        <p:spPr bwMode="auto">
          <a:xfrm>
            <a:off x="-180975" y="1081088"/>
            <a:ext cx="6118225" cy="6130925"/>
          </a:xfrm>
          <a:custGeom>
            <a:avLst/>
            <a:gdLst/>
            <a:ahLst/>
            <a:cxnLst>
              <a:cxn ang="0">
                <a:pos x="375" y="3525"/>
              </a:cxn>
              <a:cxn ang="0">
                <a:pos x="733" y="3492"/>
              </a:cxn>
              <a:cxn ang="0">
                <a:pos x="1049" y="3427"/>
              </a:cxn>
              <a:cxn ang="0">
                <a:pos x="1212" y="3340"/>
              </a:cxn>
              <a:cxn ang="0">
                <a:pos x="1559" y="3123"/>
              </a:cxn>
              <a:cxn ang="0">
                <a:pos x="1733" y="2938"/>
              </a:cxn>
              <a:cxn ang="0">
                <a:pos x="1875" y="2721"/>
              </a:cxn>
              <a:cxn ang="0">
                <a:pos x="2092" y="2405"/>
              </a:cxn>
              <a:cxn ang="0">
                <a:pos x="2103" y="2373"/>
              </a:cxn>
              <a:cxn ang="0">
                <a:pos x="2222" y="2156"/>
              </a:cxn>
              <a:cxn ang="0">
                <a:pos x="2364" y="1938"/>
              </a:cxn>
              <a:cxn ang="0">
                <a:pos x="2483" y="1493"/>
              </a:cxn>
              <a:cxn ang="0">
                <a:pos x="2635" y="949"/>
              </a:cxn>
              <a:cxn ang="0">
                <a:pos x="2864" y="330"/>
              </a:cxn>
              <a:cxn ang="0">
                <a:pos x="2951" y="91"/>
              </a:cxn>
              <a:cxn ang="0">
                <a:pos x="3146" y="58"/>
              </a:cxn>
              <a:cxn ang="0">
                <a:pos x="3787" y="265"/>
              </a:cxn>
              <a:cxn ang="0">
                <a:pos x="3733" y="906"/>
              </a:cxn>
              <a:cxn ang="0">
                <a:pos x="3418" y="982"/>
              </a:cxn>
              <a:cxn ang="0">
                <a:pos x="3385" y="917"/>
              </a:cxn>
              <a:cxn ang="0">
                <a:pos x="3092" y="1004"/>
              </a:cxn>
              <a:cxn ang="0">
                <a:pos x="2994" y="1080"/>
              </a:cxn>
              <a:cxn ang="0">
                <a:pos x="2961" y="1145"/>
              </a:cxn>
              <a:cxn ang="0">
                <a:pos x="2798" y="1710"/>
              </a:cxn>
              <a:cxn ang="0">
                <a:pos x="2668" y="2503"/>
              </a:cxn>
              <a:cxn ang="0">
                <a:pos x="2527" y="3025"/>
              </a:cxn>
              <a:cxn ang="0">
                <a:pos x="2472" y="3123"/>
              </a:cxn>
              <a:cxn ang="0">
                <a:pos x="2331" y="3318"/>
              </a:cxn>
              <a:cxn ang="0">
                <a:pos x="2005" y="3460"/>
              </a:cxn>
              <a:cxn ang="0">
                <a:pos x="1538" y="3590"/>
              </a:cxn>
              <a:cxn ang="0">
                <a:pos x="1407" y="3699"/>
              </a:cxn>
              <a:cxn ang="0">
                <a:pos x="1331" y="3775"/>
              </a:cxn>
              <a:cxn ang="0">
                <a:pos x="1016" y="3862"/>
              </a:cxn>
              <a:cxn ang="0">
                <a:pos x="5" y="3775"/>
              </a:cxn>
              <a:cxn ang="0">
                <a:pos x="125" y="3612"/>
              </a:cxn>
              <a:cxn ang="0">
                <a:pos x="179" y="3568"/>
              </a:cxn>
            </a:cxnLst>
            <a:rect l="0" t="0" r="r" b="b"/>
            <a:pathLst>
              <a:path w="3854" h="3862">
                <a:moveTo>
                  <a:pt x="81" y="3579"/>
                </a:moveTo>
                <a:cubicBezTo>
                  <a:pt x="201" y="3571"/>
                  <a:pt x="270" y="3561"/>
                  <a:pt x="375" y="3525"/>
                </a:cubicBezTo>
                <a:cubicBezTo>
                  <a:pt x="447" y="3501"/>
                  <a:pt x="527" y="3518"/>
                  <a:pt x="603" y="3514"/>
                </a:cubicBezTo>
                <a:cubicBezTo>
                  <a:pt x="671" y="3491"/>
                  <a:pt x="613" y="3508"/>
                  <a:pt x="733" y="3492"/>
                </a:cubicBezTo>
                <a:cubicBezTo>
                  <a:pt x="794" y="3484"/>
                  <a:pt x="848" y="3460"/>
                  <a:pt x="907" y="3449"/>
                </a:cubicBezTo>
                <a:cubicBezTo>
                  <a:pt x="972" y="3437"/>
                  <a:pt x="991" y="3443"/>
                  <a:pt x="1049" y="3427"/>
                </a:cubicBezTo>
                <a:cubicBezTo>
                  <a:pt x="1124" y="3406"/>
                  <a:pt x="1112" y="3406"/>
                  <a:pt x="1179" y="3362"/>
                </a:cubicBezTo>
                <a:cubicBezTo>
                  <a:pt x="1190" y="3355"/>
                  <a:pt x="1212" y="3340"/>
                  <a:pt x="1212" y="3340"/>
                </a:cubicBezTo>
                <a:cubicBezTo>
                  <a:pt x="1240" y="3297"/>
                  <a:pt x="1286" y="3283"/>
                  <a:pt x="1331" y="3253"/>
                </a:cubicBezTo>
                <a:cubicBezTo>
                  <a:pt x="1404" y="3204"/>
                  <a:pt x="1476" y="3152"/>
                  <a:pt x="1559" y="3123"/>
                </a:cubicBezTo>
                <a:cubicBezTo>
                  <a:pt x="1606" y="3053"/>
                  <a:pt x="1640" y="3033"/>
                  <a:pt x="1701" y="2971"/>
                </a:cubicBezTo>
                <a:cubicBezTo>
                  <a:pt x="1712" y="2960"/>
                  <a:pt x="1724" y="2951"/>
                  <a:pt x="1733" y="2938"/>
                </a:cubicBezTo>
                <a:cubicBezTo>
                  <a:pt x="1748" y="2916"/>
                  <a:pt x="1777" y="2873"/>
                  <a:pt x="1777" y="2873"/>
                </a:cubicBezTo>
                <a:cubicBezTo>
                  <a:pt x="1799" y="2809"/>
                  <a:pt x="1816" y="2758"/>
                  <a:pt x="1875" y="2721"/>
                </a:cubicBezTo>
                <a:cubicBezTo>
                  <a:pt x="1921" y="2650"/>
                  <a:pt x="1966" y="2551"/>
                  <a:pt x="2038" y="2503"/>
                </a:cubicBezTo>
                <a:lnTo>
                  <a:pt x="2092" y="2405"/>
                </a:lnTo>
                <a:cubicBezTo>
                  <a:pt x="2092" y="2405"/>
                  <a:pt x="2092" y="2405"/>
                  <a:pt x="2092" y="2405"/>
                </a:cubicBezTo>
                <a:cubicBezTo>
                  <a:pt x="2096" y="2394"/>
                  <a:pt x="2096" y="2382"/>
                  <a:pt x="2103" y="2373"/>
                </a:cubicBezTo>
                <a:cubicBezTo>
                  <a:pt x="2111" y="2363"/>
                  <a:pt x="2124" y="2358"/>
                  <a:pt x="2135" y="2351"/>
                </a:cubicBezTo>
                <a:cubicBezTo>
                  <a:pt x="2158" y="2282"/>
                  <a:pt x="2193" y="2222"/>
                  <a:pt x="2222" y="2156"/>
                </a:cubicBezTo>
                <a:cubicBezTo>
                  <a:pt x="2250" y="2093"/>
                  <a:pt x="2260" y="2044"/>
                  <a:pt x="2320" y="2003"/>
                </a:cubicBezTo>
                <a:cubicBezTo>
                  <a:pt x="2335" y="1981"/>
                  <a:pt x="2355" y="1963"/>
                  <a:pt x="2364" y="1938"/>
                </a:cubicBezTo>
                <a:cubicBezTo>
                  <a:pt x="2382" y="1887"/>
                  <a:pt x="2399" y="1831"/>
                  <a:pt x="2429" y="1786"/>
                </a:cubicBezTo>
                <a:cubicBezTo>
                  <a:pt x="2449" y="1688"/>
                  <a:pt x="2463" y="1591"/>
                  <a:pt x="2483" y="1493"/>
                </a:cubicBezTo>
                <a:cubicBezTo>
                  <a:pt x="2498" y="1419"/>
                  <a:pt x="2528" y="1347"/>
                  <a:pt x="2548" y="1275"/>
                </a:cubicBezTo>
                <a:cubicBezTo>
                  <a:pt x="2578" y="1167"/>
                  <a:pt x="2599" y="1056"/>
                  <a:pt x="2635" y="949"/>
                </a:cubicBezTo>
                <a:cubicBezTo>
                  <a:pt x="2627" y="783"/>
                  <a:pt x="2599" y="566"/>
                  <a:pt x="2701" y="417"/>
                </a:cubicBezTo>
                <a:cubicBezTo>
                  <a:pt x="2728" y="328"/>
                  <a:pt x="2773" y="340"/>
                  <a:pt x="2864" y="330"/>
                </a:cubicBezTo>
                <a:cubicBezTo>
                  <a:pt x="2907" y="301"/>
                  <a:pt x="2900" y="284"/>
                  <a:pt x="2929" y="243"/>
                </a:cubicBezTo>
                <a:cubicBezTo>
                  <a:pt x="2938" y="193"/>
                  <a:pt x="2930" y="138"/>
                  <a:pt x="2951" y="91"/>
                </a:cubicBezTo>
                <a:cubicBezTo>
                  <a:pt x="2963" y="64"/>
                  <a:pt x="3008" y="73"/>
                  <a:pt x="3037" y="69"/>
                </a:cubicBezTo>
                <a:cubicBezTo>
                  <a:pt x="3073" y="64"/>
                  <a:pt x="3110" y="59"/>
                  <a:pt x="3146" y="58"/>
                </a:cubicBezTo>
                <a:cubicBezTo>
                  <a:pt x="3298" y="52"/>
                  <a:pt x="3451" y="51"/>
                  <a:pt x="3603" y="47"/>
                </a:cubicBezTo>
                <a:cubicBezTo>
                  <a:pt x="3854" y="63"/>
                  <a:pt x="3763" y="0"/>
                  <a:pt x="3787" y="265"/>
                </a:cubicBezTo>
                <a:cubicBezTo>
                  <a:pt x="3788" y="276"/>
                  <a:pt x="3794" y="286"/>
                  <a:pt x="3798" y="297"/>
                </a:cubicBezTo>
                <a:cubicBezTo>
                  <a:pt x="3790" y="497"/>
                  <a:pt x="3798" y="714"/>
                  <a:pt x="3733" y="906"/>
                </a:cubicBezTo>
                <a:cubicBezTo>
                  <a:pt x="3720" y="943"/>
                  <a:pt x="3668" y="949"/>
                  <a:pt x="3635" y="971"/>
                </a:cubicBezTo>
                <a:cubicBezTo>
                  <a:pt x="3575" y="1011"/>
                  <a:pt x="3490" y="978"/>
                  <a:pt x="3418" y="982"/>
                </a:cubicBezTo>
                <a:cubicBezTo>
                  <a:pt x="3400" y="978"/>
                  <a:pt x="3364" y="989"/>
                  <a:pt x="3364" y="971"/>
                </a:cubicBezTo>
                <a:cubicBezTo>
                  <a:pt x="3364" y="901"/>
                  <a:pt x="3471" y="943"/>
                  <a:pt x="3385" y="917"/>
                </a:cubicBezTo>
                <a:cubicBezTo>
                  <a:pt x="3291" y="946"/>
                  <a:pt x="3454" y="898"/>
                  <a:pt x="3255" y="938"/>
                </a:cubicBezTo>
                <a:cubicBezTo>
                  <a:pt x="3192" y="951"/>
                  <a:pt x="3150" y="984"/>
                  <a:pt x="3092" y="1004"/>
                </a:cubicBezTo>
                <a:cubicBezTo>
                  <a:pt x="3081" y="1015"/>
                  <a:pt x="3071" y="1027"/>
                  <a:pt x="3059" y="1036"/>
                </a:cubicBezTo>
                <a:cubicBezTo>
                  <a:pt x="3038" y="1052"/>
                  <a:pt x="2994" y="1080"/>
                  <a:pt x="2994" y="1080"/>
                </a:cubicBezTo>
                <a:cubicBezTo>
                  <a:pt x="2990" y="1091"/>
                  <a:pt x="2988" y="1102"/>
                  <a:pt x="2983" y="1112"/>
                </a:cubicBezTo>
                <a:cubicBezTo>
                  <a:pt x="2977" y="1124"/>
                  <a:pt x="2966" y="1133"/>
                  <a:pt x="2961" y="1145"/>
                </a:cubicBezTo>
                <a:cubicBezTo>
                  <a:pt x="2940" y="1193"/>
                  <a:pt x="2920" y="1256"/>
                  <a:pt x="2907" y="1308"/>
                </a:cubicBezTo>
                <a:cubicBezTo>
                  <a:pt x="2872" y="1443"/>
                  <a:pt x="2842" y="1578"/>
                  <a:pt x="2798" y="1710"/>
                </a:cubicBezTo>
                <a:cubicBezTo>
                  <a:pt x="2780" y="1763"/>
                  <a:pt x="2773" y="1820"/>
                  <a:pt x="2755" y="1873"/>
                </a:cubicBezTo>
                <a:cubicBezTo>
                  <a:pt x="2738" y="2075"/>
                  <a:pt x="2790" y="2325"/>
                  <a:pt x="2668" y="2503"/>
                </a:cubicBezTo>
                <a:cubicBezTo>
                  <a:pt x="2635" y="2634"/>
                  <a:pt x="2597" y="2762"/>
                  <a:pt x="2570" y="2895"/>
                </a:cubicBezTo>
                <a:cubicBezTo>
                  <a:pt x="2566" y="2916"/>
                  <a:pt x="2543" y="3001"/>
                  <a:pt x="2527" y="3025"/>
                </a:cubicBezTo>
                <a:cubicBezTo>
                  <a:pt x="2512" y="3047"/>
                  <a:pt x="2483" y="3090"/>
                  <a:pt x="2483" y="3090"/>
                </a:cubicBezTo>
                <a:cubicBezTo>
                  <a:pt x="2479" y="3101"/>
                  <a:pt x="2479" y="3114"/>
                  <a:pt x="2472" y="3123"/>
                </a:cubicBezTo>
                <a:cubicBezTo>
                  <a:pt x="2453" y="3147"/>
                  <a:pt x="2407" y="3188"/>
                  <a:pt x="2407" y="3188"/>
                </a:cubicBezTo>
                <a:cubicBezTo>
                  <a:pt x="2386" y="3250"/>
                  <a:pt x="2378" y="3272"/>
                  <a:pt x="2331" y="3318"/>
                </a:cubicBezTo>
                <a:cubicBezTo>
                  <a:pt x="2304" y="3398"/>
                  <a:pt x="2207" y="3396"/>
                  <a:pt x="2135" y="3405"/>
                </a:cubicBezTo>
                <a:cubicBezTo>
                  <a:pt x="2089" y="3421"/>
                  <a:pt x="2053" y="3444"/>
                  <a:pt x="2005" y="3460"/>
                </a:cubicBezTo>
                <a:cubicBezTo>
                  <a:pt x="1949" y="3479"/>
                  <a:pt x="1887" y="3484"/>
                  <a:pt x="1831" y="3503"/>
                </a:cubicBezTo>
                <a:cubicBezTo>
                  <a:pt x="1734" y="3536"/>
                  <a:pt x="1634" y="3557"/>
                  <a:pt x="1538" y="3590"/>
                </a:cubicBezTo>
                <a:cubicBezTo>
                  <a:pt x="1516" y="3612"/>
                  <a:pt x="1498" y="3638"/>
                  <a:pt x="1472" y="3655"/>
                </a:cubicBezTo>
                <a:cubicBezTo>
                  <a:pt x="1450" y="3670"/>
                  <a:pt x="1407" y="3699"/>
                  <a:pt x="1407" y="3699"/>
                </a:cubicBezTo>
                <a:cubicBezTo>
                  <a:pt x="1348" y="3789"/>
                  <a:pt x="1427" y="3683"/>
                  <a:pt x="1353" y="3742"/>
                </a:cubicBezTo>
                <a:cubicBezTo>
                  <a:pt x="1343" y="3750"/>
                  <a:pt x="1341" y="3767"/>
                  <a:pt x="1331" y="3775"/>
                </a:cubicBezTo>
                <a:cubicBezTo>
                  <a:pt x="1323" y="3781"/>
                  <a:pt x="1258" y="3796"/>
                  <a:pt x="1255" y="3797"/>
                </a:cubicBezTo>
                <a:cubicBezTo>
                  <a:pt x="1175" y="3819"/>
                  <a:pt x="1097" y="3842"/>
                  <a:pt x="1016" y="3862"/>
                </a:cubicBezTo>
                <a:cubicBezTo>
                  <a:pt x="703" y="3855"/>
                  <a:pt x="525" y="3841"/>
                  <a:pt x="234" y="3829"/>
                </a:cubicBezTo>
                <a:cubicBezTo>
                  <a:pt x="154" y="3809"/>
                  <a:pt x="87" y="3785"/>
                  <a:pt x="5" y="3775"/>
                </a:cubicBezTo>
                <a:cubicBezTo>
                  <a:pt x="11" y="3728"/>
                  <a:pt x="0" y="3673"/>
                  <a:pt x="27" y="3634"/>
                </a:cubicBezTo>
                <a:cubicBezTo>
                  <a:pt x="33" y="3625"/>
                  <a:pt x="115" y="3614"/>
                  <a:pt x="125" y="3612"/>
                </a:cubicBezTo>
                <a:cubicBezTo>
                  <a:pt x="132" y="3601"/>
                  <a:pt x="137" y="3587"/>
                  <a:pt x="147" y="3579"/>
                </a:cubicBezTo>
                <a:cubicBezTo>
                  <a:pt x="156" y="3572"/>
                  <a:pt x="179" y="3568"/>
                  <a:pt x="179" y="3568"/>
                </a:cubicBezTo>
              </a:path>
            </a:pathLst>
          </a:custGeom>
          <a:solidFill>
            <a:srgbClr val="FF5050">
              <a:alpha val="47000"/>
            </a:srgbClr>
          </a:solidFill>
          <a:ln w="9525" cap="flat" cmpd="sng">
            <a:noFill/>
            <a:prstDash val="solid"/>
            <a:round/>
            <a:headEnd/>
            <a:tailEnd/>
          </a:ln>
          <a:effectLst>
            <a:outerShdw blurRad="63500" dist="35921" dir="2700000" algn="ctr" rotWithShape="0">
              <a:schemeClr val="bg2">
                <a:alpha val="50000"/>
              </a:schemeClr>
            </a:outerShdw>
          </a:effectLst>
        </p:spPr>
        <p:txBody>
          <a:bodyP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endParaRPr>
          </a:p>
        </p:txBody>
      </p:sp>
      <p:sp>
        <p:nvSpPr>
          <p:cNvPr id="109577" name="Text Box 10"/>
          <p:cNvSpPr txBox="1">
            <a:spLocks noChangeArrowheads="1"/>
          </p:cNvSpPr>
          <p:nvPr/>
        </p:nvSpPr>
        <p:spPr bwMode="auto">
          <a:xfrm>
            <a:off x="2971800" y="228600"/>
            <a:ext cx="2895600" cy="1077218"/>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السفر في     إسرائيل القديمة</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24939" name="Freeform 11"/>
          <p:cNvSpPr>
            <a:spLocks/>
          </p:cNvSpPr>
          <p:nvPr/>
        </p:nvSpPr>
        <p:spPr bwMode="auto">
          <a:xfrm>
            <a:off x="5619750" y="-282575"/>
            <a:ext cx="614363" cy="1762125"/>
          </a:xfrm>
          <a:custGeom>
            <a:avLst/>
            <a:gdLst/>
            <a:ahLst/>
            <a:cxnLst>
              <a:cxn ang="0">
                <a:pos x="10" y="1110"/>
              </a:cxn>
              <a:cxn ang="0">
                <a:pos x="73" y="932"/>
              </a:cxn>
              <a:cxn ang="0">
                <a:pos x="125" y="723"/>
              </a:cxn>
              <a:cxn ang="0">
                <a:pos x="188" y="628"/>
              </a:cxn>
              <a:cxn ang="0">
                <a:pos x="220" y="565"/>
              </a:cxn>
              <a:cxn ang="0">
                <a:pos x="241" y="482"/>
              </a:cxn>
              <a:cxn ang="0">
                <a:pos x="283" y="419"/>
              </a:cxn>
              <a:cxn ang="0">
                <a:pos x="324" y="157"/>
              </a:cxn>
              <a:cxn ang="0">
                <a:pos x="387" y="0"/>
              </a:cxn>
            </a:cxnLst>
            <a:rect l="0" t="0" r="r" b="b"/>
            <a:pathLst>
              <a:path w="387" h="1110">
                <a:moveTo>
                  <a:pt x="10" y="1110"/>
                </a:moveTo>
                <a:cubicBezTo>
                  <a:pt x="17" y="1042"/>
                  <a:pt x="0" y="958"/>
                  <a:pt x="73" y="932"/>
                </a:cubicBezTo>
                <a:cubicBezTo>
                  <a:pt x="97" y="865"/>
                  <a:pt x="94" y="786"/>
                  <a:pt x="125" y="723"/>
                </a:cubicBezTo>
                <a:cubicBezTo>
                  <a:pt x="142" y="689"/>
                  <a:pt x="175" y="664"/>
                  <a:pt x="188" y="628"/>
                </a:cubicBezTo>
                <a:cubicBezTo>
                  <a:pt x="203" y="585"/>
                  <a:pt x="193" y="606"/>
                  <a:pt x="220" y="565"/>
                </a:cubicBezTo>
                <a:cubicBezTo>
                  <a:pt x="227" y="537"/>
                  <a:pt x="225" y="506"/>
                  <a:pt x="241" y="482"/>
                </a:cubicBezTo>
                <a:cubicBezTo>
                  <a:pt x="255" y="461"/>
                  <a:pt x="283" y="419"/>
                  <a:pt x="283" y="419"/>
                </a:cubicBezTo>
                <a:cubicBezTo>
                  <a:pt x="300" y="332"/>
                  <a:pt x="275" y="231"/>
                  <a:pt x="324" y="157"/>
                </a:cubicBezTo>
                <a:cubicBezTo>
                  <a:pt x="374" y="82"/>
                  <a:pt x="387" y="83"/>
                  <a:pt x="387" y="0"/>
                </a:cubicBezTo>
              </a:path>
            </a:pathLst>
          </a:custGeom>
          <a:noFill/>
          <a:ln w="57150" cmpd="sng">
            <a:solidFill>
              <a:srgbClr val="FF0000"/>
            </a:solidFill>
            <a:round/>
            <a:headEnd/>
            <a:tailEnd/>
          </a:ln>
          <a:effec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endParaRPr>
          </a:p>
        </p:txBody>
      </p:sp>
      <p:sp>
        <p:nvSpPr>
          <p:cNvPr id="124940" name="Text Box 12"/>
          <p:cNvSpPr txBox="1">
            <a:spLocks noChangeArrowheads="1"/>
          </p:cNvSpPr>
          <p:nvPr/>
        </p:nvSpPr>
        <p:spPr bwMode="auto">
          <a:xfrm>
            <a:off x="381000" y="1600200"/>
            <a:ext cx="2776121" cy="58477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غرباً وشمالاً</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24941" name="Text Box 13"/>
          <p:cNvSpPr txBox="1">
            <a:spLocks noChangeArrowheads="1"/>
          </p:cNvSpPr>
          <p:nvPr/>
        </p:nvSpPr>
        <p:spPr bwMode="auto">
          <a:xfrm>
            <a:off x="5867400" y="1600200"/>
            <a:ext cx="2738250" cy="58477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شرقاً وجنوباً</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4" name="Text Box 25"/>
          <p:cNvSpPr txBox="1">
            <a:spLocks noChangeAspect="1" noChangeArrowheads="1"/>
          </p:cNvSpPr>
          <p:nvPr/>
        </p:nvSpPr>
        <p:spPr bwMode="auto">
          <a:xfrm>
            <a:off x="8604250" y="76200"/>
            <a:ext cx="539750" cy="461963"/>
          </a:xfrm>
          <a:prstGeom prst="rect">
            <a:avLst/>
          </a:prstGeom>
          <a:solidFill>
            <a:srgbClr val="000000"/>
          </a:solid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a:ea typeface="ＭＳ Ｐゴシック"/>
                <a:cs typeface="Arial"/>
              </a:rPr>
              <a:t>12</a:t>
            </a:r>
            <a:endParaRPr kumimoji="0" lang="en-US" sz="2400" b="1" i="0" u="none" strike="noStrike" kern="0" cap="none" spc="0" normalizeH="0" baseline="0" noProof="0" dirty="0">
              <a:ln>
                <a:noFill/>
              </a:ln>
              <a:solidFill>
                <a:srgbClr val="FFFFFF"/>
              </a:solidFill>
              <a:effectLst/>
              <a:uLnTx/>
              <a:uFillTx/>
              <a:latin typeface="Arial"/>
              <a:ea typeface="ＭＳ Ｐゴシック"/>
              <a:cs typeface="Arial"/>
            </a:endParaRPr>
          </a:p>
        </p:txBody>
      </p:sp>
    </p:spTree>
    <p:extLst>
      <p:ext uri="{BB962C8B-B14F-4D97-AF65-F5344CB8AC3E}">
        <p14:creationId xmlns:p14="http://schemas.microsoft.com/office/powerpoint/2010/main" val="23755175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24940"/>
                                        </p:tgtEl>
                                        <p:attrNameLst>
                                          <p:attrName>style.visibility</p:attrName>
                                        </p:attrNameLst>
                                      </p:cBhvr>
                                      <p:to>
                                        <p:strVal val="visible"/>
                                      </p:to>
                                    </p:set>
                                    <p:animEffect transition="in" filter="diamond(in)">
                                      <p:cBhvr>
                                        <p:cTn id="7" dur="2000"/>
                                        <p:tgtEl>
                                          <p:spTgt spid="1249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124937"/>
                                        </p:tgtEl>
                                        <p:attrNameLst>
                                          <p:attrName>style.visibility</p:attrName>
                                        </p:attrNameLst>
                                      </p:cBhvr>
                                      <p:to>
                                        <p:strVal val="visible"/>
                                      </p:to>
                                    </p:set>
                                    <p:animEffect transition="in" filter="wipe(down)">
                                      <p:cBhvr>
                                        <p:cTn id="12" dur="500"/>
                                        <p:tgtEl>
                                          <p:spTgt spid="12493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24941"/>
                                        </p:tgtEl>
                                        <p:attrNameLst>
                                          <p:attrName>style.visibility</p:attrName>
                                        </p:attrNameLst>
                                      </p:cBhvr>
                                      <p:to>
                                        <p:strVal val="visible"/>
                                      </p:to>
                                    </p:set>
                                    <p:animEffect transition="in" filter="diamond(in)">
                                      <p:cBhvr>
                                        <p:cTn id="17" dur="2000"/>
                                        <p:tgtEl>
                                          <p:spTgt spid="12494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24931"/>
                                        </p:tgtEl>
                                        <p:attrNameLst>
                                          <p:attrName>style.visibility</p:attrName>
                                        </p:attrNameLst>
                                      </p:cBhvr>
                                      <p:to>
                                        <p:strVal val="visible"/>
                                      </p:to>
                                    </p:set>
                                    <p:animEffect transition="in" filter="wipe(left)">
                                      <p:cBhvr>
                                        <p:cTn id="22" dur="500"/>
                                        <p:tgtEl>
                                          <p:spTgt spid="1249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40" grpId="0"/>
      <p:bldP spid="124941"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43" name="Rectangle 2"/>
          <p:cNvSpPr txBox="1">
            <a:spLocks noGrp="1"/>
          </p:cNvSpPr>
          <p:nvPr>
            <p:ph type="title"/>
          </p:nvPr>
        </p:nvSpPr>
        <p:spPr>
          <a:xfrm>
            <a:off x="4876800" y="762000"/>
            <a:ext cx="4267200" cy="2362200"/>
          </a:xfrm>
          <a:prstGeom prst="rect">
            <a:avLst/>
          </a:prstGeom>
        </p:spPr>
        <p:txBody>
          <a:bodyPr/>
          <a:lstStyle/>
          <a:p>
            <a:r>
              <a:rPr lang="ar-JO" dirty="0">
                <a:latin typeface="Arial" panose="020B0604020202020204" pitchFamily="34" charset="0"/>
                <a:cs typeface="Arial" panose="020B0604020202020204" pitchFamily="34" charset="0"/>
              </a:rPr>
              <a:t>مراحل</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تطوّر</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أورشليم</a:t>
            </a:r>
            <a:endParaRPr dirty="0">
              <a:latin typeface="Arial" panose="020B0604020202020204" pitchFamily="34" charset="0"/>
              <a:cs typeface="Arial" panose="020B0604020202020204" pitchFamily="34" charset="0"/>
            </a:endParaRPr>
          </a:p>
        </p:txBody>
      </p:sp>
      <p:pic>
        <p:nvPicPr>
          <p:cNvPr id="5244" name="Picture 3" descr="Picture 3"/>
          <p:cNvPicPr>
            <a:picLocks noChangeAspect="1"/>
          </p:cNvPicPr>
          <p:nvPr/>
        </p:nvPicPr>
        <p:blipFill>
          <a:blip r:embed="rId4"/>
          <a:srcRect t="2942" b="7842"/>
          <a:stretch>
            <a:fillRect/>
          </a:stretch>
        </p:blipFill>
        <p:spPr>
          <a:xfrm>
            <a:off x="-76200" y="0"/>
            <a:ext cx="4948238" cy="6934200"/>
          </a:xfrm>
          <a:prstGeom prst="rect">
            <a:avLst/>
          </a:prstGeom>
          <a:ln w="12700">
            <a:miter lim="400000"/>
          </a:ln>
        </p:spPr>
      </p:pic>
      <p:grpSp>
        <p:nvGrpSpPr>
          <p:cNvPr id="5248" name="Group 5"/>
          <p:cNvGrpSpPr/>
          <p:nvPr/>
        </p:nvGrpSpPr>
        <p:grpSpPr>
          <a:xfrm>
            <a:off x="3062196" y="3428999"/>
            <a:ext cx="5377541" cy="2744790"/>
            <a:chOff x="0" y="0"/>
            <a:chExt cx="5377540" cy="2744788"/>
          </a:xfrm>
        </p:grpSpPr>
        <p:sp>
          <p:nvSpPr>
            <p:cNvPr id="5245" name="Freeform 6"/>
            <p:cNvSpPr/>
            <p:nvPr/>
          </p:nvSpPr>
          <p:spPr>
            <a:xfrm>
              <a:off x="0" y="1220787"/>
              <a:ext cx="593816" cy="1524001"/>
            </a:xfrm>
            <a:custGeom>
              <a:avLst/>
              <a:gdLst/>
              <a:ahLst/>
              <a:cxnLst>
                <a:cxn ang="0">
                  <a:pos x="wd2" y="hd2"/>
                </a:cxn>
                <a:cxn ang="5400000">
                  <a:pos x="wd2" y="hd2"/>
                </a:cxn>
                <a:cxn ang="10800000">
                  <a:pos x="wd2" y="hd2"/>
                </a:cxn>
                <a:cxn ang="16200000">
                  <a:pos x="wd2" y="hd2"/>
                </a:cxn>
              </a:cxnLst>
              <a:rect l="0" t="0" r="r" b="b"/>
              <a:pathLst>
                <a:path w="20932" h="21466" extrusionOk="0">
                  <a:moveTo>
                    <a:pt x="9405" y="20930"/>
                  </a:moveTo>
                  <a:cubicBezTo>
                    <a:pt x="9852" y="20549"/>
                    <a:pt x="10244" y="20147"/>
                    <a:pt x="10748" y="19767"/>
                  </a:cubicBezTo>
                  <a:cubicBezTo>
                    <a:pt x="10971" y="19610"/>
                    <a:pt x="11419" y="19498"/>
                    <a:pt x="11531" y="19320"/>
                  </a:cubicBezTo>
                  <a:cubicBezTo>
                    <a:pt x="12091" y="18515"/>
                    <a:pt x="11979" y="17643"/>
                    <a:pt x="12874" y="16860"/>
                  </a:cubicBezTo>
                  <a:cubicBezTo>
                    <a:pt x="13434" y="16346"/>
                    <a:pt x="13993" y="15943"/>
                    <a:pt x="14777" y="15474"/>
                  </a:cubicBezTo>
                  <a:cubicBezTo>
                    <a:pt x="14944" y="15362"/>
                    <a:pt x="15336" y="15339"/>
                    <a:pt x="15560" y="15250"/>
                  </a:cubicBezTo>
                  <a:cubicBezTo>
                    <a:pt x="15784" y="15161"/>
                    <a:pt x="15952" y="15049"/>
                    <a:pt x="16120" y="14937"/>
                  </a:cubicBezTo>
                  <a:cubicBezTo>
                    <a:pt x="16791" y="14512"/>
                    <a:pt x="17015" y="14043"/>
                    <a:pt x="17742" y="13640"/>
                  </a:cubicBezTo>
                  <a:cubicBezTo>
                    <a:pt x="18078" y="12656"/>
                    <a:pt x="17798" y="11784"/>
                    <a:pt x="17183" y="10845"/>
                  </a:cubicBezTo>
                  <a:cubicBezTo>
                    <a:pt x="17351" y="9526"/>
                    <a:pt x="16791" y="8408"/>
                    <a:pt x="19589" y="7625"/>
                  </a:cubicBezTo>
                  <a:cubicBezTo>
                    <a:pt x="19981" y="7178"/>
                    <a:pt x="20540" y="6798"/>
                    <a:pt x="20932" y="6351"/>
                  </a:cubicBezTo>
                  <a:cubicBezTo>
                    <a:pt x="20820" y="5121"/>
                    <a:pt x="20988" y="3891"/>
                    <a:pt x="20652" y="2684"/>
                  </a:cubicBezTo>
                  <a:cubicBezTo>
                    <a:pt x="20652" y="2639"/>
                    <a:pt x="16959" y="2013"/>
                    <a:pt x="16399" y="1946"/>
                  </a:cubicBezTo>
                  <a:cubicBezTo>
                    <a:pt x="15560" y="1834"/>
                    <a:pt x="13937" y="1610"/>
                    <a:pt x="13937" y="1610"/>
                  </a:cubicBezTo>
                  <a:cubicBezTo>
                    <a:pt x="13490" y="984"/>
                    <a:pt x="12482" y="492"/>
                    <a:pt x="11027" y="224"/>
                  </a:cubicBezTo>
                  <a:cubicBezTo>
                    <a:pt x="10524" y="135"/>
                    <a:pt x="9405" y="0"/>
                    <a:pt x="9405" y="0"/>
                  </a:cubicBezTo>
                  <a:cubicBezTo>
                    <a:pt x="8229" y="157"/>
                    <a:pt x="8733" y="-22"/>
                    <a:pt x="8341" y="448"/>
                  </a:cubicBezTo>
                  <a:cubicBezTo>
                    <a:pt x="8173" y="649"/>
                    <a:pt x="7782" y="1074"/>
                    <a:pt x="7782" y="1074"/>
                  </a:cubicBezTo>
                  <a:cubicBezTo>
                    <a:pt x="7446" y="1901"/>
                    <a:pt x="6830" y="2661"/>
                    <a:pt x="6159" y="3444"/>
                  </a:cubicBezTo>
                  <a:cubicBezTo>
                    <a:pt x="6047" y="3578"/>
                    <a:pt x="5599" y="3645"/>
                    <a:pt x="5376" y="3757"/>
                  </a:cubicBezTo>
                  <a:cubicBezTo>
                    <a:pt x="4984" y="3958"/>
                    <a:pt x="4648" y="4182"/>
                    <a:pt x="4312" y="4405"/>
                  </a:cubicBezTo>
                  <a:cubicBezTo>
                    <a:pt x="3865" y="4696"/>
                    <a:pt x="3753" y="5054"/>
                    <a:pt x="3473" y="5367"/>
                  </a:cubicBezTo>
                  <a:cubicBezTo>
                    <a:pt x="3361" y="5479"/>
                    <a:pt x="3193" y="5702"/>
                    <a:pt x="3193" y="5702"/>
                  </a:cubicBezTo>
                  <a:cubicBezTo>
                    <a:pt x="2857" y="7648"/>
                    <a:pt x="731" y="9258"/>
                    <a:pt x="4" y="11180"/>
                  </a:cubicBezTo>
                  <a:cubicBezTo>
                    <a:pt x="171" y="12992"/>
                    <a:pt x="-612" y="13886"/>
                    <a:pt x="1626" y="15138"/>
                  </a:cubicBezTo>
                  <a:cubicBezTo>
                    <a:pt x="1850" y="15496"/>
                    <a:pt x="2186" y="15854"/>
                    <a:pt x="2410" y="16212"/>
                  </a:cubicBezTo>
                  <a:cubicBezTo>
                    <a:pt x="2522" y="17576"/>
                    <a:pt x="2522" y="18939"/>
                    <a:pt x="2690" y="20303"/>
                  </a:cubicBezTo>
                  <a:cubicBezTo>
                    <a:pt x="2690" y="20527"/>
                    <a:pt x="2801" y="20773"/>
                    <a:pt x="3193" y="20930"/>
                  </a:cubicBezTo>
                  <a:cubicBezTo>
                    <a:pt x="3977" y="21243"/>
                    <a:pt x="6103" y="21176"/>
                    <a:pt x="7222" y="21265"/>
                  </a:cubicBezTo>
                  <a:cubicBezTo>
                    <a:pt x="8062" y="21332"/>
                    <a:pt x="9684" y="21466"/>
                    <a:pt x="9684" y="21466"/>
                  </a:cubicBezTo>
                  <a:cubicBezTo>
                    <a:pt x="11867" y="21332"/>
                    <a:pt x="11251" y="21578"/>
                    <a:pt x="11251" y="20617"/>
                  </a:cubicBezTo>
                </a:path>
              </a:pathLst>
            </a:custGeom>
            <a:blipFill rotWithShape="1">
              <a:blip r:embed="rId5"/>
              <a:srcRect/>
              <a:tile tx="0" ty="0" sx="100000" sy="100000" flip="none" algn="tl"/>
            </a:blipFill>
            <a:ln w="9525" cap="flat">
              <a:solidFill>
                <a:schemeClr val="accent3">
                  <a:lumOff val="44000"/>
                </a:schemeClr>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1400"/>
                </a:spcBef>
                <a:spcAft>
                  <a:spcPts val="0"/>
                </a:spcAft>
                <a:buClrTx/>
                <a:buSzTx/>
                <a:buFontTx/>
                <a:buNone/>
                <a:tabLst/>
                <a:defRPr sz="3600">
                  <a:solidFill>
                    <a:srgbClr val="8F8F8F">
                      <a:lumOff val="44000"/>
                    </a:srgbClr>
                  </a:solidFill>
                  <a:effectLst>
                    <a:outerShdw blurRad="38100" dist="38100" dir="2700000" rotWithShape="0">
                      <a:srgbClr val="000000">
                        <a:alpha val="43137"/>
                      </a:srgbClr>
                    </a:outerShdw>
                  </a:effectLst>
                </a:defRPr>
              </a:pPr>
              <a:endParaRPr kumimoji="0" sz="3600" b="0" i="0" u="none" strike="noStrike" kern="0" cap="none" spc="0" normalizeH="0" baseline="0" noProof="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endParaRPr>
            </a:p>
          </p:txBody>
        </p:sp>
        <p:sp>
          <p:nvSpPr>
            <p:cNvPr id="5246" name="Line 7"/>
            <p:cNvSpPr/>
            <p:nvPr/>
          </p:nvSpPr>
          <p:spPr>
            <a:xfrm>
              <a:off x="1890803" y="252412"/>
              <a:ext cx="457201" cy="1"/>
            </a:xfrm>
            <a:prstGeom prst="line">
              <a:avLst/>
            </a:prstGeom>
            <a:noFill/>
            <a:ln w="76200" cap="flat">
              <a:solidFill>
                <a:srgbClr val="80CCE6"/>
              </a:solidFill>
              <a:prstDash val="solid"/>
              <a:round/>
            </a:ln>
            <a:effectLst>
              <a:outerShdw blurRad="63500" dist="38099" dir="2700000" rotWithShape="0">
                <a:srgbClr val="000514">
                  <a:alpha val="50000"/>
                </a:srgbClr>
              </a:outerShdw>
            </a:effectLst>
          </p:spPr>
          <p:txBody>
            <a:bodyPr wrap="square" lIns="45719" tIns="45719" rIns="45719" bIns="45719" numCol="1" anchor="t">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5247" name="Text Box 8"/>
            <p:cNvSpPr txBox="1"/>
            <p:nvPr/>
          </p:nvSpPr>
          <p:spPr>
            <a:xfrm>
              <a:off x="2540804" y="0"/>
              <a:ext cx="2836736" cy="461663"/>
            </a:xfrm>
            <a:prstGeom prst="rect">
              <a:avLst/>
            </a:prstGeom>
            <a:noFill/>
            <a:ln w="12700" cap="flat">
              <a:noFill/>
              <a:miter lim="400000"/>
            </a:ln>
            <a:effectLst>
              <a:outerShdw blurRad="63500" dist="38099" dir="2700000" rotWithShape="0">
                <a:srgbClr val="000514">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l">
                <a:spcBef>
                  <a:spcPts val="1400"/>
                </a:spcBef>
                <a:defRPr b="1">
                  <a:solidFill>
                    <a:schemeClr val="accent3">
                      <a:lumOff val="44000"/>
                    </a:schemeClr>
                  </a:solidFill>
                </a:defRPr>
              </a:lvl1pPr>
            </a:lstStyle>
            <a:p>
              <a:pPr marL="0" marR="0" lvl="0" indent="0" algn="l" defTabSz="914400" rtl="1" eaLnBrk="1" fontAlgn="auto" latinLnBrk="0" hangingPunct="0">
                <a:lnSpc>
                  <a:spcPct val="100000"/>
                </a:lnSpc>
                <a:spcBef>
                  <a:spcPts val="140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اليبوسيين (1500 ق. م.)</a:t>
              </a:r>
              <a:endParaRPr kumimoji="0" sz="24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grpSp>
      <p:grpSp>
        <p:nvGrpSpPr>
          <p:cNvPr id="5252" name="Group 9"/>
          <p:cNvGrpSpPr/>
          <p:nvPr/>
        </p:nvGrpSpPr>
        <p:grpSpPr>
          <a:xfrm>
            <a:off x="2711995" y="2316163"/>
            <a:ext cx="5143092" cy="2552701"/>
            <a:chOff x="0" y="0"/>
            <a:chExt cx="5143091" cy="2552700"/>
          </a:xfrm>
        </p:grpSpPr>
        <p:sp>
          <p:nvSpPr>
            <p:cNvPr id="5249" name="Freeform 10"/>
            <p:cNvSpPr/>
            <p:nvPr/>
          </p:nvSpPr>
          <p:spPr>
            <a:xfrm>
              <a:off x="0" y="0"/>
              <a:ext cx="1342480" cy="2552700"/>
            </a:xfrm>
            <a:custGeom>
              <a:avLst/>
              <a:gdLst/>
              <a:ahLst/>
              <a:cxnLst>
                <a:cxn ang="0">
                  <a:pos x="wd2" y="hd2"/>
                </a:cxn>
                <a:cxn ang="5400000">
                  <a:pos x="wd2" y="hd2"/>
                </a:cxn>
                <a:cxn ang="10800000">
                  <a:pos x="wd2" y="hd2"/>
                </a:cxn>
                <a:cxn ang="16200000">
                  <a:pos x="wd2" y="hd2"/>
                </a:cxn>
              </a:cxnLst>
              <a:rect l="0" t="0" r="r" b="b"/>
              <a:pathLst>
                <a:path w="21414" h="21587" extrusionOk="0">
                  <a:moveTo>
                    <a:pt x="14957" y="21587"/>
                  </a:moveTo>
                  <a:cubicBezTo>
                    <a:pt x="15109" y="21412"/>
                    <a:pt x="15235" y="21224"/>
                    <a:pt x="15438" y="21076"/>
                  </a:cubicBezTo>
                  <a:cubicBezTo>
                    <a:pt x="16628" y="20217"/>
                    <a:pt x="16096" y="20929"/>
                    <a:pt x="16425" y="20432"/>
                  </a:cubicBezTo>
                  <a:cubicBezTo>
                    <a:pt x="16603" y="19882"/>
                    <a:pt x="16881" y="19224"/>
                    <a:pt x="17514" y="18754"/>
                  </a:cubicBezTo>
                  <a:cubicBezTo>
                    <a:pt x="17717" y="18324"/>
                    <a:pt x="17844" y="17922"/>
                    <a:pt x="18249" y="17532"/>
                  </a:cubicBezTo>
                  <a:cubicBezTo>
                    <a:pt x="18375" y="17197"/>
                    <a:pt x="18578" y="17103"/>
                    <a:pt x="18856" y="16821"/>
                  </a:cubicBezTo>
                  <a:cubicBezTo>
                    <a:pt x="19388" y="16297"/>
                    <a:pt x="19312" y="15640"/>
                    <a:pt x="20553" y="15398"/>
                  </a:cubicBezTo>
                  <a:cubicBezTo>
                    <a:pt x="20933" y="15116"/>
                    <a:pt x="21262" y="15089"/>
                    <a:pt x="21414" y="14754"/>
                  </a:cubicBezTo>
                  <a:cubicBezTo>
                    <a:pt x="21313" y="13774"/>
                    <a:pt x="21313" y="12673"/>
                    <a:pt x="20680" y="11733"/>
                  </a:cubicBezTo>
                  <a:cubicBezTo>
                    <a:pt x="20604" y="10525"/>
                    <a:pt x="20426" y="9934"/>
                    <a:pt x="20072" y="8900"/>
                  </a:cubicBezTo>
                  <a:cubicBezTo>
                    <a:pt x="19920" y="6779"/>
                    <a:pt x="19414" y="5276"/>
                    <a:pt x="18249" y="3289"/>
                  </a:cubicBezTo>
                  <a:cubicBezTo>
                    <a:pt x="18147" y="2927"/>
                    <a:pt x="17945" y="2604"/>
                    <a:pt x="17768" y="2255"/>
                  </a:cubicBezTo>
                  <a:cubicBezTo>
                    <a:pt x="17666" y="1678"/>
                    <a:pt x="17717" y="309"/>
                    <a:pt x="16907" y="0"/>
                  </a:cubicBezTo>
                  <a:cubicBezTo>
                    <a:pt x="14146" y="524"/>
                    <a:pt x="19489" y="242"/>
                    <a:pt x="10703" y="134"/>
                  </a:cubicBezTo>
                  <a:cubicBezTo>
                    <a:pt x="7208" y="175"/>
                    <a:pt x="3612" y="54"/>
                    <a:pt x="244" y="644"/>
                  </a:cubicBezTo>
                  <a:cubicBezTo>
                    <a:pt x="-186" y="1020"/>
                    <a:pt x="67" y="698"/>
                    <a:pt x="143" y="1356"/>
                  </a:cubicBezTo>
                  <a:cubicBezTo>
                    <a:pt x="219" y="2202"/>
                    <a:pt x="93" y="2994"/>
                    <a:pt x="498" y="3799"/>
                  </a:cubicBezTo>
                  <a:cubicBezTo>
                    <a:pt x="675" y="4551"/>
                    <a:pt x="878" y="5330"/>
                    <a:pt x="1359" y="6054"/>
                  </a:cubicBezTo>
                  <a:cubicBezTo>
                    <a:pt x="1561" y="6726"/>
                    <a:pt x="2245" y="7330"/>
                    <a:pt x="2802" y="7934"/>
                  </a:cubicBezTo>
                  <a:cubicBezTo>
                    <a:pt x="3106" y="8269"/>
                    <a:pt x="3258" y="8645"/>
                    <a:pt x="3663" y="8954"/>
                  </a:cubicBezTo>
                  <a:cubicBezTo>
                    <a:pt x="3815" y="9276"/>
                    <a:pt x="4068" y="9558"/>
                    <a:pt x="4271" y="9867"/>
                  </a:cubicBezTo>
                  <a:cubicBezTo>
                    <a:pt x="4904" y="10847"/>
                    <a:pt x="5309" y="11988"/>
                    <a:pt x="5486" y="13022"/>
                  </a:cubicBezTo>
                  <a:cubicBezTo>
                    <a:pt x="5562" y="13518"/>
                    <a:pt x="5284" y="14901"/>
                    <a:pt x="6575" y="15143"/>
                  </a:cubicBezTo>
                  <a:cubicBezTo>
                    <a:pt x="7183" y="16351"/>
                    <a:pt x="7841" y="17559"/>
                    <a:pt x="8525" y="18754"/>
                  </a:cubicBezTo>
                  <a:cubicBezTo>
                    <a:pt x="8727" y="19130"/>
                    <a:pt x="8930" y="19385"/>
                    <a:pt x="9361" y="19721"/>
                  </a:cubicBezTo>
                  <a:cubicBezTo>
                    <a:pt x="9437" y="19774"/>
                    <a:pt x="9386" y="19882"/>
                    <a:pt x="9487" y="19909"/>
                  </a:cubicBezTo>
                  <a:cubicBezTo>
                    <a:pt x="9816" y="20002"/>
                    <a:pt x="10222" y="20002"/>
                    <a:pt x="10576" y="20043"/>
                  </a:cubicBezTo>
                  <a:cubicBezTo>
                    <a:pt x="11158" y="20486"/>
                    <a:pt x="10804" y="20378"/>
                    <a:pt x="11437" y="20499"/>
                  </a:cubicBezTo>
                  <a:cubicBezTo>
                    <a:pt x="11513" y="20566"/>
                    <a:pt x="11564" y="20647"/>
                    <a:pt x="11690" y="20687"/>
                  </a:cubicBezTo>
                  <a:cubicBezTo>
                    <a:pt x="12121" y="20835"/>
                    <a:pt x="12678" y="20821"/>
                    <a:pt x="13134" y="20942"/>
                  </a:cubicBezTo>
                  <a:cubicBezTo>
                    <a:pt x="13513" y="21050"/>
                    <a:pt x="13868" y="21157"/>
                    <a:pt x="14222" y="21264"/>
                  </a:cubicBezTo>
                  <a:cubicBezTo>
                    <a:pt x="14577" y="21372"/>
                    <a:pt x="14729" y="21412"/>
                    <a:pt x="15083" y="21466"/>
                  </a:cubicBezTo>
                  <a:cubicBezTo>
                    <a:pt x="15210" y="21479"/>
                    <a:pt x="15489" y="21466"/>
                    <a:pt x="15438" y="21519"/>
                  </a:cubicBezTo>
                  <a:cubicBezTo>
                    <a:pt x="15362" y="21600"/>
                    <a:pt x="15109" y="21560"/>
                    <a:pt x="14957" y="21587"/>
                  </a:cubicBezTo>
                  <a:close/>
                </a:path>
              </a:pathLst>
            </a:custGeom>
            <a:noFill/>
            <a:ln w="76200" cap="flat">
              <a:solidFill>
                <a:schemeClr val="accent3">
                  <a:lumOff val="44000"/>
                </a:schemeClr>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1400"/>
                </a:spcBef>
                <a:spcAft>
                  <a:spcPts val="0"/>
                </a:spcAft>
                <a:buClrTx/>
                <a:buSzTx/>
                <a:buFontTx/>
                <a:buNone/>
                <a:tabLst/>
                <a:defRPr sz="3600">
                  <a:solidFill>
                    <a:srgbClr val="8F8F8F">
                      <a:lumOff val="44000"/>
                    </a:srgbClr>
                  </a:solidFill>
                  <a:effectLst>
                    <a:outerShdw blurRad="38100" dist="38100" dir="2700000" rotWithShape="0">
                      <a:srgbClr val="000000">
                        <a:alpha val="43137"/>
                      </a:srgbClr>
                    </a:outerShdw>
                  </a:effectLst>
                </a:defRPr>
              </a:pPr>
              <a:endParaRPr kumimoji="0" sz="3600" b="0" i="0" u="none" strike="noStrike" kern="0" cap="none" spc="0" normalizeH="0" baseline="0" noProof="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endParaRPr>
            </a:p>
          </p:txBody>
        </p:sp>
        <p:sp>
          <p:nvSpPr>
            <p:cNvPr id="5250" name="Line 11"/>
            <p:cNvSpPr/>
            <p:nvPr/>
          </p:nvSpPr>
          <p:spPr>
            <a:xfrm>
              <a:off x="2241004" y="1763712"/>
              <a:ext cx="457200" cy="1"/>
            </a:xfrm>
            <a:prstGeom prst="line">
              <a:avLst/>
            </a:prstGeom>
            <a:noFill/>
            <a:ln w="76200" cap="flat">
              <a:solidFill>
                <a:schemeClr val="accent3">
                  <a:lumOff val="44000"/>
                </a:schemeClr>
              </a:solidFill>
              <a:prstDash val="solid"/>
              <a:round/>
            </a:ln>
            <a:effectLst>
              <a:outerShdw blurRad="63500" dist="38099" dir="2700000" rotWithShape="0">
                <a:srgbClr val="000514">
                  <a:alpha val="50000"/>
                </a:srgbClr>
              </a:outerShdw>
            </a:effectLst>
          </p:spPr>
          <p:txBody>
            <a:bodyPr wrap="square" lIns="45719" tIns="45719" rIns="45719" bIns="45719" numCol="1" anchor="t">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5251" name="Text Box 12"/>
            <p:cNvSpPr txBox="1"/>
            <p:nvPr/>
          </p:nvSpPr>
          <p:spPr>
            <a:xfrm>
              <a:off x="2896324" y="1516062"/>
              <a:ext cx="2246767" cy="461663"/>
            </a:xfrm>
            <a:prstGeom prst="rect">
              <a:avLst/>
            </a:prstGeom>
            <a:noFill/>
            <a:ln w="12700" cap="flat">
              <a:noFill/>
              <a:miter lim="400000"/>
            </a:ln>
            <a:effectLst>
              <a:outerShdw blurRad="63500" dist="38099" dir="2700000" rotWithShape="0">
                <a:srgbClr val="000514">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l">
                <a:spcBef>
                  <a:spcPts val="1400"/>
                </a:spcBef>
                <a:defRPr b="1">
                  <a:solidFill>
                    <a:schemeClr val="accent3">
                      <a:lumOff val="44000"/>
                    </a:schemeClr>
                  </a:solidFill>
                </a:defRPr>
              </a:lvl1pPr>
            </a:lstStyle>
            <a:p>
              <a:pPr marL="0" marR="0" lvl="0" indent="0" algn="l" defTabSz="914400" rtl="0" eaLnBrk="1" fontAlgn="auto" latinLnBrk="0" hangingPunct="0">
                <a:lnSpc>
                  <a:spcPct val="100000"/>
                </a:lnSpc>
                <a:spcBef>
                  <a:spcPts val="140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uLnTx/>
                  <a:uFillTx/>
                  <a:latin typeface="Arial"/>
                  <a:cs typeface="Arial"/>
                  <a:sym typeface="Arial"/>
                </a:rPr>
                <a:t>سليمان (971 ق. م.)</a:t>
              </a:r>
              <a:endParaRPr kumimoji="0" sz="2400" b="1" i="0" u="none" strike="noStrike" kern="0" cap="none" spc="0" normalizeH="0" baseline="0" noProof="0" dirty="0">
                <a:ln>
                  <a:noFill/>
                </a:ln>
                <a:solidFill>
                  <a:srgbClr val="8F8F8F">
                    <a:lumOff val="44000"/>
                  </a:srgbClr>
                </a:solidFill>
                <a:effectLst/>
                <a:uLnTx/>
                <a:uFillTx/>
                <a:latin typeface="Arial"/>
                <a:cs typeface="Arial"/>
                <a:sym typeface="Arial"/>
              </a:endParaRPr>
            </a:p>
          </p:txBody>
        </p:sp>
      </p:grpSp>
      <p:grpSp>
        <p:nvGrpSpPr>
          <p:cNvPr id="5256" name="Group 13"/>
          <p:cNvGrpSpPr/>
          <p:nvPr/>
        </p:nvGrpSpPr>
        <p:grpSpPr>
          <a:xfrm>
            <a:off x="3441185" y="4638674"/>
            <a:ext cx="4248793" cy="1822452"/>
            <a:chOff x="0" y="0"/>
            <a:chExt cx="4248793" cy="1822451"/>
          </a:xfrm>
        </p:grpSpPr>
        <p:sp>
          <p:nvSpPr>
            <p:cNvPr id="5253" name="Freeform 14"/>
            <p:cNvSpPr/>
            <p:nvPr/>
          </p:nvSpPr>
          <p:spPr>
            <a:xfrm>
              <a:off x="0" y="268287"/>
              <a:ext cx="445015" cy="1554164"/>
            </a:xfrm>
            <a:custGeom>
              <a:avLst/>
              <a:gdLst/>
              <a:ahLst/>
              <a:cxnLst>
                <a:cxn ang="0">
                  <a:pos x="wd2" y="hd2"/>
                </a:cxn>
                <a:cxn ang="5400000">
                  <a:pos x="wd2" y="hd2"/>
                </a:cxn>
                <a:cxn ang="10800000">
                  <a:pos x="wd2" y="hd2"/>
                </a:cxn>
                <a:cxn ang="16200000">
                  <a:pos x="wd2" y="hd2"/>
                </a:cxn>
              </a:cxnLst>
              <a:rect l="0" t="0" r="r" b="b"/>
              <a:pathLst>
                <a:path w="21024" h="21600" extrusionOk="0">
                  <a:moveTo>
                    <a:pt x="849" y="21600"/>
                  </a:moveTo>
                  <a:cubicBezTo>
                    <a:pt x="-126" y="20784"/>
                    <a:pt x="-276" y="20100"/>
                    <a:pt x="474" y="19173"/>
                  </a:cubicBezTo>
                  <a:cubicBezTo>
                    <a:pt x="699" y="18930"/>
                    <a:pt x="1974" y="18533"/>
                    <a:pt x="1974" y="18533"/>
                  </a:cubicBezTo>
                  <a:cubicBezTo>
                    <a:pt x="2124" y="17960"/>
                    <a:pt x="2949" y="16525"/>
                    <a:pt x="5199" y="16305"/>
                  </a:cubicBezTo>
                  <a:cubicBezTo>
                    <a:pt x="6774" y="14915"/>
                    <a:pt x="8274" y="13415"/>
                    <a:pt x="12399" y="12510"/>
                  </a:cubicBezTo>
                  <a:cubicBezTo>
                    <a:pt x="13149" y="12135"/>
                    <a:pt x="13674" y="11892"/>
                    <a:pt x="14874" y="11649"/>
                  </a:cubicBezTo>
                  <a:cubicBezTo>
                    <a:pt x="16374" y="10436"/>
                    <a:pt x="18099" y="9355"/>
                    <a:pt x="18849" y="8053"/>
                  </a:cubicBezTo>
                  <a:cubicBezTo>
                    <a:pt x="18999" y="7810"/>
                    <a:pt x="19074" y="7546"/>
                    <a:pt x="19224" y="7303"/>
                  </a:cubicBezTo>
                  <a:cubicBezTo>
                    <a:pt x="19449" y="7016"/>
                    <a:pt x="19974" y="6465"/>
                    <a:pt x="19974" y="6465"/>
                  </a:cubicBezTo>
                  <a:cubicBezTo>
                    <a:pt x="20049" y="6112"/>
                    <a:pt x="20049" y="5759"/>
                    <a:pt x="20274" y="5406"/>
                  </a:cubicBezTo>
                  <a:cubicBezTo>
                    <a:pt x="20424" y="5185"/>
                    <a:pt x="21024" y="4766"/>
                    <a:pt x="21024" y="4766"/>
                  </a:cubicBezTo>
                  <a:cubicBezTo>
                    <a:pt x="20799" y="3729"/>
                    <a:pt x="21324" y="1897"/>
                    <a:pt x="17049" y="1478"/>
                  </a:cubicBezTo>
                  <a:cubicBezTo>
                    <a:pt x="16674" y="1147"/>
                    <a:pt x="16524" y="794"/>
                    <a:pt x="15624" y="530"/>
                  </a:cubicBezTo>
                  <a:cubicBezTo>
                    <a:pt x="14649" y="243"/>
                    <a:pt x="13674" y="353"/>
                    <a:pt x="13074" y="0"/>
                  </a:cubicBezTo>
                </a:path>
              </a:pathLst>
            </a:custGeom>
            <a:noFill/>
            <a:ln w="76200" cap="flat">
              <a:solidFill>
                <a:srgbClr val="008000"/>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1400"/>
                </a:spcBef>
                <a:spcAft>
                  <a:spcPts val="0"/>
                </a:spcAft>
                <a:buClrTx/>
                <a:buSzTx/>
                <a:buFontTx/>
                <a:buNone/>
                <a:tabLst/>
                <a:defRPr sz="3600">
                  <a:solidFill>
                    <a:srgbClr val="8F8F8F">
                      <a:lumOff val="44000"/>
                    </a:srgbClr>
                  </a:solidFill>
                  <a:effectLst>
                    <a:outerShdw blurRad="38100" dist="38100" dir="2700000" rotWithShape="0">
                      <a:srgbClr val="000000">
                        <a:alpha val="43137"/>
                      </a:srgbClr>
                    </a:outerShdw>
                  </a:effectLst>
                </a:defRPr>
              </a:pPr>
              <a:endParaRPr kumimoji="0" sz="3600" b="0" i="0" u="none" strike="noStrike" kern="0" cap="none" spc="0" normalizeH="0" baseline="0" noProof="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endParaRPr>
            </a:p>
          </p:txBody>
        </p:sp>
        <p:sp>
          <p:nvSpPr>
            <p:cNvPr id="5254" name="Line 15"/>
            <p:cNvSpPr/>
            <p:nvPr/>
          </p:nvSpPr>
          <p:spPr>
            <a:xfrm>
              <a:off x="1511814" y="239712"/>
              <a:ext cx="457201" cy="1"/>
            </a:xfrm>
            <a:prstGeom prst="line">
              <a:avLst/>
            </a:prstGeom>
            <a:noFill/>
            <a:ln w="76200" cap="flat">
              <a:solidFill>
                <a:srgbClr val="008000"/>
              </a:solidFill>
              <a:prstDash val="solid"/>
              <a:round/>
            </a:ln>
            <a:effectLst>
              <a:outerShdw blurRad="63500" dist="38099" dir="2700000" rotWithShape="0">
                <a:srgbClr val="000514">
                  <a:alpha val="50000"/>
                </a:srgbClr>
              </a:outerShdw>
            </a:effectLst>
          </p:spPr>
          <p:txBody>
            <a:bodyPr wrap="square" lIns="45719" tIns="45719" rIns="45719" bIns="45719" numCol="1" anchor="t">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5255" name="Text Box 16"/>
            <p:cNvSpPr txBox="1"/>
            <p:nvPr/>
          </p:nvSpPr>
          <p:spPr>
            <a:xfrm>
              <a:off x="2167135" y="0"/>
              <a:ext cx="2081658" cy="461663"/>
            </a:xfrm>
            <a:prstGeom prst="rect">
              <a:avLst/>
            </a:prstGeom>
            <a:noFill/>
            <a:ln w="12700" cap="flat">
              <a:noFill/>
              <a:miter lim="400000"/>
            </a:ln>
            <a:effectLst>
              <a:outerShdw blurRad="63500" dist="38099" dir="2700000" rotWithShape="0">
                <a:srgbClr val="000514">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l">
                <a:spcBef>
                  <a:spcPts val="1400"/>
                </a:spcBef>
                <a:defRPr b="1">
                  <a:solidFill>
                    <a:schemeClr val="accent3">
                      <a:lumOff val="44000"/>
                    </a:schemeClr>
                  </a:solidFill>
                </a:defRPr>
              </a:lvl1pPr>
            </a:lstStyle>
            <a:p>
              <a:pPr marL="0" marR="0" lvl="0" indent="0" algn="l" defTabSz="914400" rtl="0" eaLnBrk="1" fontAlgn="auto" latinLnBrk="0" hangingPunct="0">
                <a:lnSpc>
                  <a:spcPct val="100000"/>
                </a:lnSpc>
                <a:spcBef>
                  <a:spcPts val="140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uLnTx/>
                  <a:uFillTx/>
                  <a:latin typeface="Arial"/>
                  <a:cs typeface="Arial"/>
                  <a:sym typeface="Arial"/>
                </a:rPr>
                <a:t>حزقيا (700 ق. م.)</a:t>
              </a:r>
              <a:endParaRPr kumimoji="0" sz="2400" b="1" i="0" u="none" strike="noStrike" kern="0" cap="none" spc="0" normalizeH="0" baseline="0" noProof="0" dirty="0">
                <a:ln>
                  <a:noFill/>
                </a:ln>
                <a:solidFill>
                  <a:srgbClr val="8F8F8F">
                    <a:lumOff val="44000"/>
                  </a:srgbClr>
                </a:solidFill>
                <a:effectLst/>
                <a:uLnTx/>
                <a:uFillTx/>
                <a:latin typeface="Arial"/>
                <a:cs typeface="Arial"/>
                <a:sym typeface="Arial"/>
              </a:endParaRPr>
            </a:p>
          </p:txBody>
        </p:sp>
      </p:grpSp>
      <p:grpSp>
        <p:nvGrpSpPr>
          <p:cNvPr id="5260" name="Group 17"/>
          <p:cNvGrpSpPr/>
          <p:nvPr/>
        </p:nvGrpSpPr>
        <p:grpSpPr>
          <a:xfrm>
            <a:off x="1646265" y="2422524"/>
            <a:ext cx="6043714" cy="4088768"/>
            <a:chOff x="0" y="0"/>
            <a:chExt cx="6043713" cy="4088766"/>
          </a:xfrm>
        </p:grpSpPr>
        <p:sp>
          <p:nvSpPr>
            <p:cNvPr id="5257" name="Line 18"/>
            <p:cNvSpPr/>
            <p:nvPr/>
          </p:nvSpPr>
          <p:spPr>
            <a:xfrm>
              <a:off x="3306734" y="2057400"/>
              <a:ext cx="457201" cy="1"/>
            </a:xfrm>
            <a:prstGeom prst="line">
              <a:avLst/>
            </a:prstGeom>
            <a:noFill/>
            <a:ln w="76200" cap="flat">
              <a:solidFill>
                <a:srgbClr val="FF0000"/>
              </a:solidFill>
              <a:prstDash val="solid"/>
              <a:round/>
            </a:ln>
            <a:effectLst>
              <a:outerShdw blurRad="63500" dist="38099" dir="2700000" rotWithShape="0">
                <a:srgbClr val="000514">
                  <a:alpha val="50000"/>
                </a:srgbClr>
              </a:outerShdw>
            </a:effectLst>
          </p:spPr>
          <p:txBody>
            <a:bodyPr wrap="square" lIns="45719" tIns="45719" rIns="45719" bIns="45719" numCol="1" anchor="t">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5258" name="Text Box 19"/>
            <p:cNvSpPr txBox="1"/>
            <p:nvPr/>
          </p:nvSpPr>
          <p:spPr>
            <a:xfrm>
              <a:off x="3962055" y="1812925"/>
              <a:ext cx="2081658" cy="461663"/>
            </a:xfrm>
            <a:prstGeom prst="rect">
              <a:avLst/>
            </a:prstGeom>
            <a:noFill/>
            <a:ln w="12700" cap="flat">
              <a:noFill/>
              <a:miter lim="400000"/>
            </a:ln>
            <a:effectLst>
              <a:outerShdw blurRad="63500" dist="38099" dir="2700000" rotWithShape="0">
                <a:srgbClr val="000514">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l">
                <a:spcBef>
                  <a:spcPts val="1400"/>
                </a:spcBef>
                <a:defRPr b="1">
                  <a:solidFill>
                    <a:schemeClr val="accent3">
                      <a:lumOff val="44000"/>
                    </a:schemeClr>
                  </a:solidFill>
                </a:defRPr>
              </a:lvl1pPr>
            </a:lstStyle>
            <a:p>
              <a:pPr marL="0" marR="0" lvl="0" indent="0" algn="l" defTabSz="914400" rtl="0" eaLnBrk="1" fontAlgn="auto" latinLnBrk="0" hangingPunct="0">
                <a:lnSpc>
                  <a:spcPct val="100000"/>
                </a:lnSpc>
                <a:spcBef>
                  <a:spcPts val="140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حزقيا (700 ق. م.)</a:t>
              </a:r>
              <a:endParaRPr kumimoji="0" sz="24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
          <p:nvSpPr>
            <p:cNvPr id="5259" name="Freeform 20"/>
            <p:cNvSpPr/>
            <p:nvPr/>
          </p:nvSpPr>
          <p:spPr>
            <a:xfrm>
              <a:off x="0" y="0"/>
              <a:ext cx="1762788" cy="4088766"/>
            </a:xfrm>
            <a:custGeom>
              <a:avLst/>
              <a:gdLst/>
              <a:ahLst/>
              <a:cxnLst>
                <a:cxn ang="0">
                  <a:pos x="wd2" y="hd2"/>
                </a:cxn>
                <a:cxn ang="5400000">
                  <a:pos x="wd2" y="hd2"/>
                </a:cxn>
                <a:cxn ang="10800000">
                  <a:pos x="wd2" y="hd2"/>
                </a:cxn>
                <a:cxn ang="16200000">
                  <a:pos x="wd2" y="hd2"/>
                </a:cxn>
              </a:cxnLst>
              <a:rect l="0" t="0" r="r" b="b"/>
              <a:pathLst>
                <a:path w="20258" h="21447" extrusionOk="0">
                  <a:moveTo>
                    <a:pt x="12076" y="0"/>
                  </a:moveTo>
                  <a:cubicBezTo>
                    <a:pt x="11146" y="92"/>
                    <a:pt x="10836" y="125"/>
                    <a:pt x="10325" y="483"/>
                  </a:cubicBezTo>
                  <a:cubicBezTo>
                    <a:pt x="9960" y="1016"/>
                    <a:pt x="10471" y="450"/>
                    <a:pt x="9632" y="883"/>
                  </a:cubicBezTo>
                  <a:cubicBezTo>
                    <a:pt x="9358" y="1024"/>
                    <a:pt x="9157" y="1207"/>
                    <a:pt x="8920" y="1366"/>
                  </a:cubicBezTo>
                  <a:cubicBezTo>
                    <a:pt x="8793" y="1457"/>
                    <a:pt x="8555" y="1507"/>
                    <a:pt x="8409" y="1599"/>
                  </a:cubicBezTo>
                  <a:cubicBezTo>
                    <a:pt x="8245" y="1699"/>
                    <a:pt x="8209" y="1832"/>
                    <a:pt x="8045" y="1924"/>
                  </a:cubicBezTo>
                  <a:cubicBezTo>
                    <a:pt x="7807" y="2057"/>
                    <a:pt x="7443" y="2123"/>
                    <a:pt x="7169" y="2240"/>
                  </a:cubicBezTo>
                  <a:cubicBezTo>
                    <a:pt x="6822" y="2748"/>
                    <a:pt x="7278" y="2215"/>
                    <a:pt x="6476" y="2723"/>
                  </a:cubicBezTo>
                  <a:cubicBezTo>
                    <a:pt x="6202" y="2898"/>
                    <a:pt x="6038" y="3106"/>
                    <a:pt x="5782" y="3281"/>
                  </a:cubicBezTo>
                  <a:cubicBezTo>
                    <a:pt x="5399" y="3939"/>
                    <a:pt x="5855" y="3289"/>
                    <a:pt x="5253" y="3839"/>
                  </a:cubicBezTo>
                  <a:cubicBezTo>
                    <a:pt x="4670" y="4372"/>
                    <a:pt x="4287" y="5096"/>
                    <a:pt x="4031" y="5679"/>
                  </a:cubicBezTo>
                  <a:cubicBezTo>
                    <a:pt x="3648" y="6570"/>
                    <a:pt x="3849" y="7519"/>
                    <a:pt x="3320" y="8394"/>
                  </a:cubicBezTo>
                  <a:cubicBezTo>
                    <a:pt x="3046" y="8852"/>
                    <a:pt x="2718" y="9384"/>
                    <a:pt x="2097" y="9759"/>
                  </a:cubicBezTo>
                  <a:cubicBezTo>
                    <a:pt x="1842" y="9909"/>
                    <a:pt x="1641" y="10076"/>
                    <a:pt x="1404" y="10234"/>
                  </a:cubicBezTo>
                  <a:cubicBezTo>
                    <a:pt x="1276" y="10317"/>
                    <a:pt x="1039" y="10475"/>
                    <a:pt x="1039" y="10475"/>
                  </a:cubicBezTo>
                  <a:cubicBezTo>
                    <a:pt x="784" y="10858"/>
                    <a:pt x="638" y="11191"/>
                    <a:pt x="528" y="11591"/>
                  </a:cubicBezTo>
                  <a:cubicBezTo>
                    <a:pt x="583" y="13115"/>
                    <a:pt x="-1077" y="15047"/>
                    <a:pt x="1222" y="16154"/>
                  </a:cubicBezTo>
                  <a:cubicBezTo>
                    <a:pt x="1769" y="16854"/>
                    <a:pt x="984" y="15963"/>
                    <a:pt x="1751" y="16554"/>
                  </a:cubicBezTo>
                  <a:cubicBezTo>
                    <a:pt x="1842" y="16621"/>
                    <a:pt x="1842" y="16712"/>
                    <a:pt x="1915" y="16787"/>
                  </a:cubicBezTo>
                  <a:cubicBezTo>
                    <a:pt x="2006" y="16870"/>
                    <a:pt x="2152" y="16945"/>
                    <a:pt x="2280" y="17029"/>
                  </a:cubicBezTo>
                  <a:cubicBezTo>
                    <a:pt x="2426" y="17328"/>
                    <a:pt x="2681" y="17611"/>
                    <a:pt x="2791" y="17911"/>
                  </a:cubicBezTo>
                  <a:cubicBezTo>
                    <a:pt x="2937" y="18294"/>
                    <a:pt x="3046" y="18835"/>
                    <a:pt x="3502" y="19185"/>
                  </a:cubicBezTo>
                  <a:cubicBezTo>
                    <a:pt x="4141" y="19660"/>
                    <a:pt x="4834" y="19901"/>
                    <a:pt x="5947" y="20068"/>
                  </a:cubicBezTo>
                  <a:cubicBezTo>
                    <a:pt x="8373" y="20434"/>
                    <a:pt x="6220" y="20243"/>
                    <a:pt x="7351" y="20551"/>
                  </a:cubicBezTo>
                  <a:cubicBezTo>
                    <a:pt x="7662" y="20642"/>
                    <a:pt x="8081" y="20634"/>
                    <a:pt x="8409" y="20709"/>
                  </a:cubicBezTo>
                  <a:cubicBezTo>
                    <a:pt x="9322" y="20926"/>
                    <a:pt x="9522" y="20951"/>
                    <a:pt x="10672" y="21025"/>
                  </a:cubicBezTo>
                  <a:cubicBezTo>
                    <a:pt x="12295" y="21284"/>
                    <a:pt x="14320" y="21225"/>
                    <a:pt x="15926" y="21267"/>
                  </a:cubicBezTo>
                  <a:cubicBezTo>
                    <a:pt x="17203" y="21392"/>
                    <a:pt x="19045" y="21600"/>
                    <a:pt x="20140" y="21267"/>
                  </a:cubicBezTo>
                  <a:cubicBezTo>
                    <a:pt x="20523" y="21150"/>
                    <a:pt x="19884" y="20035"/>
                    <a:pt x="19428" y="19826"/>
                  </a:cubicBezTo>
                </a:path>
              </a:pathLst>
            </a:custGeom>
            <a:noFill/>
            <a:ln w="57150" cap="flat">
              <a:solidFill>
                <a:srgbClr val="FF0000"/>
              </a:solidFill>
              <a:prstDash val="solid"/>
              <a:round/>
            </a:ln>
            <a:effectLst>
              <a:outerShdw blurRad="63500" dist="35921" dir="2700000" rotWithShape="0">
                <a:srgbClr val="000514">
                  <a:alpha val="50000"/>
                </a:srgbClr>
              </a:outerShdw>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1400"/>
                </a:spcBef>
                <a:spcAft>
                  <a:spcPts val="0"/>
                </a:spcAft>
                <a:buClrTx/>
                <a:buSzTx/>
                <a:buFontTx/>
                <a:buNone/>
                <a:tabLst/>
                <a:defRPr sz="3600">
                  <a:solidFill>
                    <a:srgbClr val="8F8F8F">
                      <a:lumOff val="44000"/>
                    </a:srgbClr>
                  </a:solidFill>
                  <a:effectLst>
                    <a:outerShdw blurRad="38100" dist="38100" dir="2700000" rotWithShape="0">
                      <a:srgbClr val="000000">
                        <a:alpha val="43137"/>
                      </a:srgbClr>
                    </a:outerShdw>
                  </a:effectLst>
                </a:defRPr>
              </a:pPr>
              <a:endParaRPr kumimoji="0" sz="3600" b="0" i="0" u="none" strike="noStrike" kern="0" cap="none" spc="0" normalizeH="0" baseline="0" noProof="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endParaRPr>
            </a:p>
          </p:txBody>
        </p:sp>
      </p:grpSp>
      <p:grpSp>
        <p:nvGrpSpPr>
          <p:cNvPr id="5264" name="Group 21"/>
          <p:cNvGrpSpPr/>
          <p:nvPr/>
        </p:nvGrpSpPr>
        <p:grpSpPr>
          <a:xfrm>
            <a:off x="730961" y="1265238"/>
            <a:ext cx="7760519" cy="5135564"/>
            <a:chOff x="0" y="0"/>
            <a:chExt cx="7760518" cy="5135563"/>
          </a:xfrm>
        </p:grpSpPr>
        <p:sp>
          <p:nvSpPr>
            <p:cNvPr id="5261" name="Line 22"/>
            <p:cNvSpPr/>
            <p:nvPr/>
          </p:nvSpPr>
          <p:spPr>
            <a:xfrm>
              <a:off x="4222038" y="4811712"/>
              <a:ext cx="457201" cy="1"/>
            </a:xfrm>
            <a:prstGeom prst="line">
              <a:avLst/>
            </a:prstGeom>
            <a:noFill/>
            <a:ln w="76200" cap="flat">
              <a:solidFill>
                <a:srgbClr val="0099CC"/>
              </a:solidFill>
              <a:prstDash val="solid"/>
              <a:round/>
            </a:ln>
            <a:effectLst>
              <a:outerShdw blurRad="63500" dist="38099" dir="2700000" rotWithShape="0">
                <a:srgbClr val="000514">
                  <a:alpha val="50000"/>
                </a:srgbClr>
              </a:outerShdw>
            </a:effectLst>
          </p:spPr>
          <p:txBody>
            <a:bodyPr wrap="square" lIns="45719" tIns="45719" rIns="45719" bIns="45719" numCol="1" anchor="t">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5262" name="Text Box 23"/>
            <p:cNvSpPr txBox="1"/>
            <p:nvPr/>
          </p:nvSpPr>
          <p:spPr>
            <a:xfrm>
              <a:off x="4877358" y="4581524"/>
              <a:ext cx="2883160" cy="461663"/>
            </a:xfrm>
            <a:prstGeom prst="rect">
              <a:avLst/>
            </a:prstGeom>
            <a:noFill/>
            <a:ln w="12700" cap="flat">
              <a:noFill/>
              <a:miter lim="400000"/>
            </a:ln>
            <a:effectLst>
              <a:outerShdw blurRad="63500" dist="38099" dir="2700000" rotWithShape="0">
                <a:srgbClr val="000514">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lgn="l">
                <a:spcBef>
                  <a:spcPts val="1400"/>
                </a:spcBef>
                <a:defRPr b="1">
                  <a:solidFill>
                    <a:schemeClr val="accent3">
                      <a:lumOff val="44000"/>
                    </a:schemeClr>
                  </a:solidFill>
                </a:defRPr>
              </a:lvl1pPr>
            </a:lstStyle>
            <a:p>
              <a:pPr marL="0" marR="0" lvl="0" indent="0" algn="l" defTabSz="914400" rtl="0" eaLnBrk="1" fontAlgn="auto" latinLnBrk="0" hangingPunct="0">
                <a:lnSpc>
                  <a:spcPct val="100000"/>
                </a:lnSpc>
                <a:spcBef>
                  <a:spcPts val="140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uLnTx/>
                  <a:uFillTx/>
                  <a:latin typeface="Arial"/>
                  <a:cs typeface="Arial"/>
                  <a:sym typeface="Arial"/>
                </a:rPr>
                <a:t>هيرودس الكبير (20 ق. م.)</a:t>
              </a:r>
              <a:endParaRPr kumimoji="0" sz="2400" b="1" i="0" u="none" strike="noStrike" kern="0" cap="none" spc="0" normalizeH="0" baseline="0" noProof="0" dirty="0">
                <a:ln>
                  <a:noFill/>
                </a:ln>
                <a:solidFill>
                  <a:srgbClr val="8F8F8F">
                    <a:lumOff val="44000"/>
                  </a:srgbClr>
                </a:solidFill>
                <a:effectLst/>
                <a:uLnTx/>
                <a:uFillTx/>
                <a:latin typeface="Arial"/>
                <a:cs typeface="Arial"/>
                <a:sym typeface="Arial"/>
              </a:endParaRPr>
            </a:p>
          </p:txBody>
        </p:sp>
        <p:sp>
          <p:nvSpPr>
            <p:cNvPr id="5263" name="Freeform 24"/>
            <p:cNvSpPr/>
            <p:nvPr/>
          </p:nvSpPr>
          <p:spPr>
            <a:xfrm>
              <a:off x="0" y="0"/>
              <a:ext cx="2713915" cy="5135563"/>
            </a:xfrm>
            <a:custGeom>
              <a:avLst/>
              <a:gdLst/>
              <a:ahLst/>
              <a:cxnLst>
                <a:cxn ang="0">
                  <a:pos x="wd2" y="hd2"/>
                </a:cxn>
                <a:cxn ang="5400000">
                  <a:pos x="wd2" y="hd2"/>
                </a:cxn>
                <a:cxn ang="10800000">
                  <a:pos x="wd2" y="hd2"/>
                </a:cxn>
                <a:cxn ang="16200000">
                  <a:pos x="wd2" y="hd2"/>
                </a:cxn>
              </a:cxnLst>
              <a:rect l="0" t="0" r="r" b="b"/>
              <a:pathLst>
                <a:path w="21519" h="21587" extrusionOk="0">
                  <a:moveTo>
                    <a:pt x="18498" y="4291"/>
                  </a:moveTo>
                  <a:cubicBezTo>
                    <a:pt x="17239" y="3657"/>
                    <a:pt x="19253" y="2102"/>
                    <a:pt x="17403" y="1795"/>
                  </a:cubicBezTo>
                  <a:cubicBezTo>
                    <a:pt x="17239" y="1515"/>
                    <a:pt x="16711" y="1241"/>
                    <a:pt x="16320" y="1021"/>
                  </a:cubicBezTo>
                  <a:cubicBezTo>
                    <a:pt x="16094" y="681"/>
                    <a:pt x="15918" y="434"/>
                    <a:pt x="15225" y="321"/>
                  </a:cubicBezTo>
                  <a:cubicBezTo>
                    <a:pt x="14873" y="194"/>
                    <a:pt x="14671" y="67"/>
                    <a:pt x="14269" y="0"/>
                  </a:cubicBezTo>
                  <a:cubicBezTo>
                    <a:pt x="13904" y="20"/>
                    <a:pt x="13513" y="-13"/>
                    <a:pt x="13174" y="60"/>
                  </a:cubicBezTo>
                  <a:cubicBezTo>
                    <a:pt x="13060" y="87"/>
                    <a:pt x="13123" y="194"/>
                    <a:pt x="13060" y="254"/>
                  </a:cubicBezTo>
                  <a:cubicBezTo>
                    <a:pt x="12997" y="307"/>
                    <a:pt x="12532" y="501"/>
                    <a:pt x="12456" y="514"/>
                  </a:cubicBezTo>
                  <a:cubicBezTo>
                    <a:pt x="11713" y="634"/>
                    <a:pt x="10920" y="608"/>
                    <a:pt x="10153" y="641"/>
                  </a:cubicBezTo>
                  <a:cubicBezTo>
                    <a:pt x="9989" y="661"/>
                    <a:pt x="9825" y="674"/>
                    <a:pt x="9674" y="701"/>
                  </a:cubicBezTo>
                  <a:cubicBezTo>
                    <a:pt x="9422" y="741"/>
                    <a:pt x="8944" y="834"/>
                    <a:pt x="8944" y="834"/>
                  </a:cubicBezTo>
                  <a:cubicBezTo>
                    <a:pt x="8403" y="1121"/>
                    <a:pt x="7673" y="1742"/>
                    <a:pt x="7018" y="1855"/>
                  </a:cubicBezTo>
                  <a:cubicBezTo>
                    <a:pt x="6729" y="2002"/>
                    <a:pt x="6502" y="2129"/>
                    <a:pt x="6162" y="2242"/>
                  </a:cubicBezTo>
                  <a:cubicBezTo>
                    <a:pt x="5822" y="2523"/>
                    <a:pt x="5848" y="2396"/>
                    <a:pt x="6049" y="2816"/>
                  </a:cubicBezTo>
                  <a:cubicBezTo>
                    <a:pt x="6112" y="2950"/>
                    <a:pt x="6288" y="3203"/>
                    <a:pt x="6288" y="3203"/>
                  </a:cubicBezTo>
                  <a:cubicBezTo>
                    <a:pt x="6351" y="3657"/>
                    <a:pt x="6225" y="4304"/>
                    <a:pt x="6892" y="4678"/>
                  </a:cubicBezTo>
                  <a:cubicBezTo>
                    <a:pt x="7169" y="5098"/>
                    <a:pt x="7295" y="5525"/>
                    <a:pt x="7497" y="5959"/>
                  </a:cubicBezTo>
                  <a:cubicBezTo>
                    <a:pt x="7774" y="6560"/>
                    <a:pt x="8164" y="7147"/>
                    <a:pt x="8466" y="7748"/>
                  </a:cubicBezTo>
                  <a:cubicBezTo>
                    <a:pt x="8327" y="8902"/>
                    <a:pt x="8869" y="8895"/>
                    <a:pt x="7371" y="8648"/>
                  </a:cubicBezTo>
                  <a:cubicBezTo>
                    <a:pt x="7257" y="8608"/>
                    <a:pt x="7157" y="8528"/>
                    <a:pt x="7018" y="8522"/>
                  </a:cubicBezTo>
                  <a:cubicBezTo>
                    <a:pt x="6301" y="8475"/>
                    <a:pt x="5407" y="8748"/>
                    <a:pt x="4715" y="8842"/>
                  </a:cubicBezTo>
                  <a:cubicBezTo>
                    <a:pt x="4186" y="9256"/>
                    <a:pt x="4614" y="8855"/>
                    <a:pt x="4350" y="9736"/>
                  </a:cubicBezTo>
                  <a:cubicBezTo>
                    <a:pt x="4249" y="10056"/>
                    <a:pt x="4098" y="10377"/>
                    <a:pt x="3997" y="10697"/>
                  </a:cubicBezTo>
                  <a:cubicBezTo>
                    <a:pt x="3947" y="10857"/>
                    <a:pt x="3909" y="11097"/>
                    <a:pt x="3632" y="11211"/>
                  </a:cubicBezTo>
                  <a:cubicBezTo>
                    <a:pt x="3318" y="11344"/>
                    <a:pt x="1920" y="11518"/>
                    <a:pt x="1455" y="11658"/>
                  </a:cubicBezTo>
                  <a:cubicBezTo>
                    <a:pt x="1203" y="11731"/>
                    <a:pt x="725" y="11911"/>
                    <a:pt x="725" y="11911"/>
                  </a:cubicBezTo>
                  <a:cubicBezTo>
                    <a:pt x="171" y="12358"/>
                    <a:pt x="347" y="12152"/>
                    <a:pt x="120" y="12492"/>
                  </a:cubicBezTo>
                  <a:cubicBezTo>
                    <a:pt x="7" y="14407"/>
                    <a:pt x="-81" y="14601"/>
                    <a:pt x="120" y="16589"/>
                  </a:cubicBezTo>
                  <a:cubicBezTo>
                    <a:pt x="158" y="16956"/>
                    <a:pt x="611" y="17310"/>
                    <a:pt x="725" y="17677"/>
                  </a:cubicBezTo>
                  <a:cubicBezTo>
                    <a:pt x="939" y="18371"/>
                    <a:pt x="712" y="17984"/>
                    <a:pt x="976" y="18384"/>
                  </a:cubicBezTo>
                  <a:cubicBezTo>
                    <a:pt x="1064" y="18704"/>
                    <a:pt x="1140" y="19178"/>
                    <a:pt x="1329" y="19538"/>
                  </a:cubicBezTo>
                  <a:cubicBezTo>
                    <a:pt x="1367" y="19605"/>
                    <a:pt x="1379" y="19679"/>
                    <a:pt x="1455" y="19732"/>
                  </a:cubicBezTo>
                  <a:cubicBezTo>
                    <a:pt x="1543" y="19792"/>
                    <a:pt x="1694" y="19819"/>
                    <a:pt x="1820" y="19859"/>
                  </a:cubicBezTo>
                  <a:cubicBezTo>
                    <a:pt x="2134" y="20399"/>
                    <a:pt x="1681" y="19739"/>
                    <a:pt x="2185" y="20179"/>
                  </a:cubicBezTo>
                  <a:cubicBezTo>
                    <a:pt x="2588" y="20533"/>
                    <a:pt x="2235" y="20800"/>
                    <a:pt x="3028" y="21073"/>
                  </a:cubicBezTo>
                  <a:cubicBezTo>
                    <a:pt x="3406" y="21373"/>
                    <a:pt x="3683" y="21400"/>
                    <a:pt x="4350" y="21520"/>
                  </a:cubicBezTo>
                  <a:cubicBezTo>
                    <a:pt x="4476" y="21540"/>
                    <a:pt x="4715" y="21587"/>
                    <a:pt x="4715" y="21587"/>
                  </a:cubicBezTo>
                  <a:cubicBezTo>
                    <a:pt x="5118" y="21267"/>
                    <a:pt x="5168" y="20946"/>
                    <a:pt x="5923" y="20820"/>
                  </a:cubicBezTo>
                  <a:cubicBezTo>
                    <a:pt x="6049" y="20753"/>
                    <a:pt x="6150" y="20679"/>
                    <a:pt x="6288" y="20626"/>
                  </a:cubicBezTo>
                  <a:cubicBezTo>
                    <a:pt x="6389" y="20586"/>
                    <a:pt x="6553" y="20599"/>
                    <a:pt x="6653" y="20559"/>
                  </a:cubicBezTo>
                  <a:cubicBezTo>
                    <a:pt x="6855" y="20473"/>
                    <a:pt x="6955" y="20339"/>
                    <a:pt x="7132" y="20239"/>
                  </a:cubicBezTo>
                  <a:cubicBezTo>
                    <a:pt x="7220" y="20112"/>
                    <a:pt x="7245" y="19972"/>
                    <a:pt x="7371" y="19859"/>
                  </a:cubicBezTo>
                  <a:cubicBezTo>
                    <a:pt x="7509" y="19739"/>
                    <a:pt x="7723" y="19652"/>
                    <a:pt x="7862" y="19538"/>
                  </a:cubicBezTo>
                  <a:cubicBezTo>
                    <a:pt x="8063" y="19205"/>
                    <a:pt x="7887" y="19385"/>
                    <a:pt x="8579" y="19025"/>
                  </a:cubicBezTo>
                  <a:cubicBezTo>
                    <a:pt x="8667" y="18985"/>
                    <a:pt x="8831" y="18898"/>
                    <a:pt x="8831" y="18898"/>
                  </a:cubicBezTo>
                  <a:cubicBezTo>
                    <a:pt x="9095" y="18444"/>
                    <a:pt x="10077" y="18444"/>
                    <a:pt x="10643" y="18130"/>
                  </a:cubicBezTo>
                  <a:cubicBezTo>
                    <a:pt x="10908" y="17984"/>
                    <a:pt x="11097" y="17824"/>
                    <a:pt x="11361" y="17677"/>
                  </a:cubicBezTo>
                  <a:cubicBezTo>
                    <a:pt x="11613" y="17310"/>
                    <a:pt x="11436" y="17550"/>
                    <a:pt x="11965" y="16976"/>
                  </a:cubicBezTo>
                  <a:cubicBezTo>
                    <a:pt x="12041" y="16896"/>
                    <a:pt x="12028" y="16796"/>
                    <a:pt x="12091" y="16716"/>
                  </a:cubicBezTo>
                  <a:cubicBezTo>
                    <a:pt x="12242" y="16529"/>
                    <a:pt x="12481" y="16315"/>
                    <a:pt x="12695" y="16142"/>
                  </a:cubicBezTo>
                  <a:cubicBezTo>
                    <a:pt x="12771" y="16022"/>
                    <a:pt x="12972" y="15628"/>
                    <a:pt x="13174" y="15501"/>
                  </a:cubicBezTo>
                  <a:cubicBezTo>
                    <a:pt x="13262" y="15441"/>
                    <a:pt x="13425" y="15428"/>
                    <a:pt x="13539" y="15375"/>
                  </a:cubicBezTo>
                  <a:cubicBezTo>
                    <a:pt x="14042" y="15141"/>
                    <a:pt x="14470" y="14821"/>
                    <a:pt x="14873" y="14540"/>
                  </a:cubicBezTo>
                  <a:cubicBezTo>
                    <a:pt x="15049" y="14420"/>
                    <a:pt x="15250" y="14300"/>
                    <a:pt x="15351" y="14153"/>
                  </a:cubicBezTo>
                  <a:cubicBezTo>
                    <a:pt x="15389" y="14093"/>
                    <a:pt x="15414" y="14020"/>
                    <a:pt x="15477" y="13967"/>
                  </a:cubicBezTo>
                  <a:cubicBezTo>
                    <a:pt x="15540" y="13913"/>
                    <a:pt x="15603" y="13846"/>
                    <a:pt x="15716" y="13833"/>
                  </a:cubicBezTo>
                  <a:cubicBezTo>
                    <a:pt x="16106" y="13780"/>
                    <a:pt x="16522" y="13793"/>
                    <a:pt x="16925" y="13773"/>
                  </a:cubicBezTo>
                  <a:cubicBezTo>
                    <a:pt x="17768" y="13626"/>
                    <a:pt x="17403" y="13693"/>
                    <a:pt x="18007" y="13580"/>
                  </a:cubicBezTo>
                  <a:cubicBezTo>
                    <a:pt x="18133" y="13560"/>
                    <a:pt x="18372" y="13513"/>
                    <a:pt x="18372" y="13513"/>
                  </a:cubicBezTo>
                  <a:cubicBezTo>
                    <a:pt x="18649" y="13533"/>
                    <a:pt x="18964" y="13513"/>
                    <a:pt x="19216" y="13580"/>
                  </a:cubicBezTo>
                  <a:cubicBezTo>
                    <a:pt x="19329" y="13613"/>
                    <a:pt x="19304" y="13706"/>
                    <a:pt x="19341" y="13773"/>
                  </a:cubicBezTo>
                  <a:cubicBezTo>
                    <a:pt x="19505" y="14033"/>
                    <a:pt x="19354" y="13913"/>
                    <a:pt x="19706" y="14093"/>
                  </a:cubicBezTo>
                  <a:cubicBezTo>
                    <a:pt x="20185" y="14914"/>
                    <a:pt x="20034" y="15868"/>
                    <a:pt x="18850" y="16462"/>
                  </a:cubicBezTo>
                  <a:cubicBezTo>
                    <a:pt x="18737" y="16656"/>
                    <a:pt x="18624" y="16843"/>
                    <a:pt x="18498" y="17036"/>
                  </a:cubicBezTo>
                  <a:cubicBezTo>
                    <a:pt x="18460" y="17103"/>
                    <a:pt x="18410" y="17163"/>
                    <a:pt x="18372" y="17230"/>
                  </a:cubicBezTo>
                  <a:cubicBezTo>
                    <a:pt x="18334" y="17296"/>
                    <a:pt x="18246" y="17423"/>
                    <a:pt x="18246" y="17423"/>
                  </a:cubicBezTo>
                  <a:cubicBezTo>
                    <a:pt x="18397" y="18698"/>
                    <a:pt x="18146" y="18144"/>
                    <a:pt x="18498" y="18704"/>
                  </a:cubicBezTo>
                  <a:cubicBezTo>
                    <a:pt x="18574" y="18831"/>
                    <a:pt x="18662" y="18965"/>
                    <a:pt x="18737" y="19091"/>
                  </a:cubicBezTo>
                  <a:cubicBezTo>
                    <a:pt x="18775" y="19151"/>
                    <a:pt x="18850" y="19278"/>
                    <a:pt x="18850" y="19278"/>
                  </a:cubicBezTo>
                  <a:cubicBezTo>
                    <a:pt x="18951" y="19712"/>
                    <a:pt x="19090" y="20026"/>
                    <a:pt x="19341" y="20433"/>
                  </a:cubicBezTo>
                  <a:cubicBezTo>
                    <a:pt x="19379" y="20499"/>
                    <a:pt x="19354" y="20586"/>
                    <a:pt x="19455" y="20626"/>
                  </a:cubicBezTo>
                  <a:cubicBezTo>
                    <a:pt x="19845" y="20773"/>
                    <a:pt x="20172" y="20706"/>
                    <a:pt x="20550" y="20820"/>
                  </a:cubicBezTo>
                  <a:cubicBezTo>
                    <a:pt x="21431" y="21080"/>
                    <a:pt x="20978" y="21140"/>
                    <a:pt x="21519" y="21013"/>
                  </a:cubicBezTo>
                </a:path>
              </a:pathLst>
            </a:custGeom>
            <a:noFill/>
            <a:ln w="57150" cap="flat">
              <a:solidFill>
                <a:srgbClr val="0099CC"/>
              </a:solidFill>
              <a:prstDash val="solid"/>
              <a:round/>
            </a:ln>
            <a:effectLst>
              <a:outerShdw blurRad="63500" dist="35921" dir="2700000" rotWithShape="0">
                <a:srgbClr val="000514">
                  <a:alpha val="50000"/>
                </a:srgbClr>
              </a:outerShdw>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1400"/>
                </a:spcBef>
                <a:spcAft>
                  <a:spcPts val="0"/>
                </a:spcAft>
                <a:buClrTx/>
                <a:buSzTx/>
                <a:buFontTx/>
                <a:buNone/>
                <a:tabLst/>
                <a:defRPr sz="3600">
                  <a:solidFill>
                    <a:srgbClr val="8F8F8F">
                      <a:lumOff val="44000"/>
                    </a:srgbClr>
                  </a:solidFill>
                  <a:effectLst>
                    <a:outerShdw blurRad="38100" dist="38100" dir="2700000" rotWithShape="0">
                      <a:srgbClr val="000000">
                        <a:alpha val="43137"/>
                      </a:srgbClr>
                    </a:outerShdw>
                  </a:effectLst>
                </a:defRPr>
              </a:pPr>
              <a:endParaRPr kumimoji="0" sz="3600" b="0" i="0" u="none" strike="noStrike" kern="0" cap="none" spc="0" normalizeH="0" baseline="0" noProof="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endParaRPr>
            </a:p>
          </p:txBody>
        </p:sp>
      </p:grpSp>
      <p:grpSp>
        <p:nvGrpSpPr>
          <p:cNvPr id="5268" name="Group 25"/>
          <p:cNvGrpSpPr/>
          <p:nvPr/>
        </p:nvGrpSpPr>
        <p:grpSpPr>
          <a:xfrm>
            <a:off x="2867024" y="2573338"/>
            <a:ext cx="4806925" cy="3703638"/>
            <a:chOff x="0" y="0"/>
            <a:chExt cx="4806924" cy="3703637"/>
          </a:xfrm>
        </p:grpSpPr>
        <p:sp>
          <p:nvSpPr>
            <p:cNvPr id="5265" name="Text Box 26"/>
            <p:cNvSpPr txBox="1"/>
            <p:nvPr/>
          </p:nvSpPr>
          <p:spPr>
            <a:xfrm>
              <a:off x="2741296" y="2466974"/>
              <a:ext cx="2065628" cy="461663"/>
            </a:xfrm>
            <a:prstGeom prst="rect">
              <a:avLst/>
            </a:prstGeom>
            <a:noFill/>
            <a:ln w="12700" cap="flat">
              <a:noFill/>
              <a:miter lim="400000"/>
            </a:ln>
            <a:effectLst>
              <a:outerShdw blurRad="63500" dist="38099" dir="2700000" rotWithShape="0">
                <a:srgbClr val="000514">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l">
                <a:spcBef>
                  <a:spcPts val="1400"/>
                </a:spcBef>
                <a:defRPr b="1">
                  <a:solidFill>
                    <a:schemeClr val="accent3">
                      <a:lumOff val="44000"/>
                    </a:schemeClr>
                  </a:solidFill>
                </a:defRPr>
              </a:lvl1pPr>
            </a:lstStyle>
            <a:p>
              <a:pPr marL="0" marR="0" lvl="0" indent="0" algn="l" defTabSz="914400" rtl="0" eaLnBrk="1" fontAlgn="auto" latinLnBrk="0" hangingPunct="0">
                <a:lnSpc>
                  <a:spcPct val="100000"/>
                </a:lnSpc>
                <a:spcBef>
                  <a:spcPts val="140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uLnTx/>
                  <a:uFillTx/>
                  <a:latin typeface="Arial"/>
                  <a:cs typeface="Arial"/>
                  <a:sym typeface="Arial"/>
                </a:rPr>
                <a:t>نحميا (444 ق. م.)</a:t>
              </a:r>
              <a:endParaRPr kumimoji="0" sz="2400" b="1" i="0" u="none" strike="noStrike" kern="0" cap="none" spc="0" normalizeH="0" baseline="0" noProof="0" dirty="0">
                <a:ln>
                  <a:noFill/>
                </a:ln>
                <a:solidFill>
                  <a:srgbClr val="8F8F8F">
                    <a:lumOff val="44000"/>
                  </a:srgbClr>
                </a:solidFill>
                <a:effectLst/>
                <a:uLnTx/>
                <a:uFillTx/>
                <a:latin typeface="Arial"/>
                <a:cs typeface="Arial"/>
                <a:sym typeface="Arial"/>
              </a:endParaRPr>
            </a:p>
          </p:txBody>
        </p:sp>
        <p:sp>
          <p:nvSpPr>
            <p:cNvPr id="5266" name="Line 27"/>
            <p:cNvSpPr/>
            <p:nvPr/>
          </p:nvSpPr>
          <p:spPr>
            <a:xfrm>
              <a:off x="2085975" y="2705099"/>
              <a:ext cx="457201" cy="1"/>
            </a:xfrm>
            <a:prstGeom prst="line">
              <a:avLst/>
            </a:prstGeom>
            <a:noFill/>
            <a:ln w="76200" cap="flat">
              <a:solidFill>
                <a:srgbClr val="800080"/>
              </a:solidFill>
              <a:prstDash val="solid"/>
              <a:round/>
            </a:ln>
            <a:effectLst>
              <a:outerShdw blurRad="63500" dist="38099" dir="2700000" rotWithShape="0">
                <a:srgbClr val="000514">
                  <a:alpha val="50000"/>
                </a:srgbClr>
              </a:outerShdw>
            </a:effectLst>
          </p:spPr>
          <p:txBody>
            <a:bodyPr wrap="square" lIns="45719" tIns="45719" rIns="45719" bIns="45719" numCol="1" anchor="t">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5267" name="Freeform 28"/>
            <p:cNvSpPr/>
            <p:nvPr/>
          </p:nvSpPr>
          <p:spPr>
            <a:xfrm>
              <a:off x="0" y="0"/>
              <a:ext cx="1131888" cy="3703637"/>
            </a:xfrm>
            <a:custGeom>
              <a:avLst/>
              <a:gdLst/>
              <a:ahLst/>
              <a:cxnLst>
                <a:cxn ang="0">
                  <a:pos x="wd2" y="hd2"/>
                </a:cxn>
                <a:cxn ang="5400000">
                  <a:pos x="wd2" y="hd2"/>
                </a:cxn>
                <a:cxn ang="10800000">
                  <a:pos x="wd2" y="hd2"/>
                </a:cxn>
                <a:cxn ang="16200000">
                  <a:pos x="wd2" y="hd2"/>
                </a:cxn>
              </a:cxnLst>
              <a:rect l="0" t="0" r="r" b="b"/>
              <a:pathLst>
                <a:path w="21600" h="21600" extrusionOk="0">
                  <a:moveTo>
                    <a:pt x="9482" y="21600"/>
                  </a:moveTo>
                  <a:cubicBezTo>
                    <a:pt x="8755" y="20952"/>
                    <a:pt x="8513" y="21211"/>
                    <a:pt x="9482" y="20785"/>
                  </a:cubicBezTo>
                  <a:cubicBezTo>
                    <a:pt x="10179" y="19906"/>
                    <a:pt x="10573" y="18915"/>
                    <a:pt x="12724" y="18258"/>
                  </a:cubicBezTo>
                  <a:cubicBezTo>
                    <a:pt x="14117" y="16971"/>
                    <a:pt x="11451" y="15499"/>
                    <a:pt x="14208" y="14277"/>
                  </a:cubicBezTo>
                  <a:cubicBezTo>
                    <a:pt x="14511" y="13980"/>
                    <a:pt x="15693" y="13462"/>
                    <a:pt x="15693" y="13462"/>
                  </a:cubicBezTo>
                  <a:cubicBezTo>
                    <a:pt x="16238" y="12943"/>
                    <a:pt x="16450" y="12342"/>
                    <a:pt x="17147" y="11842"/>
                  </a:cubicBezTo>
                  <a:cubicBezTo>
                    <a:pt x="17541" y="11555"/>
                    <a:pt x="18056" y="11342"/>
                    <a:pt x="18328" y="11027"/>
                  </a:cubicBezTo>
                  <a:cubicBezTo>
                    <a:pt x="18419" y="10944"/>
                    <a:pt x="18752" y="10499"/>
                    <a:pt x="18934" y="10388"/>
                  </a:cubicBezTo>
                  <a:cubicBezTo>
                    <a:pt x="19267" y="10203"/>
                    <a:pt x="20116" y="9851"/>
                    <a:pt x="20116" y="9851"/>
                  </a:cubicBezTo>
                  <a:cubicBezTo>
                    <a:pt x="20449" y="9444"/>
                    <a:pt x="20843" y="9073"/>
                    <a:pt x="21297" y="8675"/>
                  </a:cubicBezTo>
                  <a:cubicBezTo>
                    <a:pt x="21388" y="8583"/>
                    <a:pt x="21600" y="8407"/>
                    <a:pt x="21600" y="8407"/>
                  </a:cubicBezTo>
                  <a:cubicBezTo>
                    <a:pt x="21418" y="7036"/>
                    <a:pt x="21388" y="6324"/>
                    <a:pt x="20691" y="5148"/>
                  </a:cubicBezTo>
                  <a:cubicBezTo>
                    <a:pt x="20509" y="4814"/>
                    <a:pt x="20358" y="4481"/>
                    <a:pt x="20116" y="4157"/>
                  </a:cubicBezTo>
                  <a:cubicBezTo>
                    <a:pt x="19964" y="3972"/>
                    <a:pt x="19510" y="3611"/>
                    <a:pt x="19510" y="3611"/>
                  </a:cubicBezTo>
                  <a:cubicBezTo>
                    <a:pt x="19419" y="3398"/>
                    <a:pt x="19388" y="3185"/>
                    <a:pt x="19237" y="2981"/>
                  </a:cubicBezTo>
                  <a:cubicBezTo>
                    <a:pt x="18904" y="2555"/>
                    <a:pt x="18207" y="2046"/>
                    <a:pt x="17753" y="1620"/>
                  </a:cubicBezTo>
                  <a:cubicBezTo>
                    <a:pt x="17662" y="1528"/>
                    <a:pt x="17722" y="1407"/>
                    <a:pt x="17450" y="1352"/>
                  </a:cubicBezTo>
                  <a:cubicBezTo>
                    <a:pt x="17147" y="1296"/>
                    <a:pt x="16874" y="1231"/>
                    <a:pt x="16571" y="1176"/>
                  </a:cubicBezTo>
                  <a:cubicBezTo>
                    <a:pt x="15632" y="741"/>
                    <a:pt x="16329" y="935"/>
                    <a:pt x="14208" y="722"/>
                  </a:cubicBezTo>
                  <a:cubicBezTo>
                    <a:pt x="13905" y="694"/>
                    <a:pt x="13602" y="657"/>
                    <a:pt x="13299" y="630"/>
                  </a:cubicBezTo>
                  <a:cubicBezTo>
                    <a:pt x="12996" y="602"/>
                    <a:pt x="12421" y="537"/>
                    <a:pt x="12421" y="537"/>
                  </a:cubicBezTo>
                  <a:cubicBezTo>
                    <a:pt x="11633" y="176"/>
                    <a:pt x="11209" y="231"/>
                    <a:pt x="10058" y="0"/>
                  </a:cubicBezTo>
                  <a:cubicBezTo>
                    <a:pt x="7392" y="28"/>
                    <a:pt x="4726" y="28"/>
                    <a:pt x="2060" y="83"/>
                  </a:cubicBezTo>
                  <a:cubicBezTo>
                    <a:pt x="1757" y="93"/>
                    <a:pt x="1394" y="111"/>
                    <a:pt x="1181" y="176"/>
                  </a:cubicBezTo>
                  <a:cubicBezTo>
                    <a:pt x="666" y="333"/>
                    <a:pt x="485" y="565"/>
                    <a:pt x="0" y="722"/>
                  </a:cubicBezTo>
                  <a:cubicBezTo>
                    <a:pt x="303" y="2352"/>
                    <a:pt x="182" y="2963"/>
                    <a:pt x="3242" y="4157"/>
                  </a:cubicBezTo>
                  <a:cubicBezTo>
                    <a:pt x="3847" y="4389"/>
                    <a:pt x="4484" y="4713"/>
                    <a:pt x="5029" y="4972"/>
                  </a:cubicBezTo>
                  <a:cubicBezTo>
                    <a:pt x="5362" y="5129"/>
                    <a:pt x="5302" y="5351"/>
                    <a:pt x="5635" y="5509"/>
                  </a:cubicBezTo>
                  <a:cubicBezTo>
                    <a:pt x="6029" y="5694"/>
                    <a:pt x="6816" y="6055"/>
                    <a:pt x="6816" y="6055"/>
                  </a:cubicBezTo>
                  <a:cubicBezTo>
                    <a:pt x="6998" y="6231"/>
                    <a:pt x="7210" y="6416"/>
                    <a:pt x="7392" y="6592"/>
                  </a:cubicBezTo>
                  <a:cubicBezTo>
                    <a:pt x="7483" y="6685"/>
                    <a:pt x="7695" y="6870"/>
                    <a:pt x="7695" y="6870"/>
                  </a:cubicBezTo>
                  <a:cubicBezTo>
                    <a:pt x="8513" y="8796"/>
                    <a:pt x="8270" y="10573"/>
                    <a:pt x="7998" y="12564"/>
                  </a:cubicBezTo>
                  <a:cubicBezTo>
                    <a:pt x="7937" y="12999"/>
                    <a:pt x="6937" y="13341"/>
                    <a:pt x="6513" y="13740"/>
                  </a:cubicBezTo>
                  <a:cubicBezTo>
                    <a:pt x="6150" y="15101"/>
                    <a:pt x="6604" y="14536"/>
                    <a:pt x="5635" y="15452"/>
                  </a:cubicBezTo>
                  <a:cubicBezTo>
                    <a:pt x="5392" y="15675"/>
                    <a:pt x="4453" y="15786"/>
                    <a:pt x="4150" y="15999"/>
                  </a:cubicBezTo>
                  <a:cubicBezTo>
                    <a:pt x="3544" y="16415"/>
                    <a:pt x="3242" y="16823"/>
                    <a:pt x="2969" y="17258"/>
                  </a:cubicBezTo>
                  <a:cubicBezTo>
                    <a:pt x="3181" y="18017"/>
                    <a:pt x="2939" y="18258"/>
                    <a:pt x="4150" y="18795"/>
                  </a:cubicBezTo>
                  <a:cubicBezTo>
                    <a:pt x="4817" y="19434"/>
                    <a:pt x="5514" y="20063"/>
                    <a:pt x="6210" y="20693"/>
                  </a:cubicBezTo>
                  <a:cubicBezTo>
                    <a:pt x="6422" y="20878"/>
                    <a:pt x="6301" y="21137"/>
                    <a:pt x="6816" y="21239"/>
                  </a:cubicBezTo>
                  <a:cubicBezTo>
                    <a:pt x="7119" y="21294"/>
                    <a:pt x="7362" y="21369"/>
                    <a:pt x="7695" y="21415"/>
                  </a:cubicBezTo>
                  <a:cubicBezTo>
                    <a:pt x="8270" y="21489"/>
                    <a:pt x="9482" y="21600"/>
                    <a:pt x="9482" y="21600"/>
                  </a:cubicBezTo>
                  <a:close/>
                </a:path>
              </a:pathLst>
            </a:custGeom>
            <a:noFill/>
            <a:ln w="57150" cap="flat">
              <a:solidFill>
                <a:srgbClr val="800080"/>
              </a:solidFill>
              <a:prstDash val="solid"/>
              <a:round/>
            </a:ln>
            <a:effectLst>
              <a:outerShdw blurRad="63500" dist="35921" dir="2700000" rotWithShape="0">
                <a:srgbClr val="000514">
                  <a:alpha val="50000"/>
                </a:srgbClr>
              </a:outerShdw>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1400"/>
                </a:spcBef>
                <a:spcAft>
                  <a:spcPts val="0"/>
                </a:spcAft>
                <a:buClrTx/>
                <a:buSzTx/>
                <a:buFontTx/>
                <a:buNone/>
                <a:tabLst/>
                <a:defRPr sz="3600">
                  <a:solidFill>
                    <a:srgbClr val="8F8F8F">
                      <a:lumOff val="44000"/>
                    </a:srgbClr>
                  </a:solidFill>
                  <a:effectLst>
                    <a:outerShdw blurRad="38100" dist="38100" dir="2700000" rotWithShape="0">
                      <a:srgbClr val="000000">
                        <a:alpha val="43137"/>
                      </a:srgbClr>
                    </a:outerShdw>
                  </a:effectLst>
                </a:defRPr>
              </a:pPr>
              <a:endParaRPr kumimoji="0" sz="3600" b="0" i="0" u="none" strike="noStrike" kern="0" cap="none" spc="0" normalizeH="0" baseline="0" noProof="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endParaRPr>
            </a:p>
          </p:txBody>
        </p:sp>
      </p:grpSp>
      <p:grpSp>
        <p:nvGrpSpPr>
          <p:cNvPr id="5272" name="Group 29"/>
          <p:cNvGrpSpPr/>
          <p:nvPr/>
        </p:nvGrpSpPr>
        <p:grpSpPr>
          <a:xfrm>
            <a:off x="708821" y="2122488"/>
            <a:ext cx="7609534" cy="4294189"/>
            <a:chOff x="0" y="0"/>
            <a:chExt cx="7609533" cy="4294188"/>
          </a:xfrm>
        </p:grpSpPr>
        <p:sp>
          <p:nvSpPr>
            <p:cNvPr id="5269" name="Line 30"/>
            <p:cNvSpPr/>
            <p:nvPr/>
          </p:nvSpPr>
          <p:spPr>
            <a:xfrm>
              <a:off x="4244178" y="3554412"/>
              <a:ext cx="457201" cy="1"/>
            </a:xfrm>
            <a:prstGeom prst="line">
              <a:avLst/>
            </a:prstGeom>
            <a:noFill/>
            <a:ln w="76200" cap="flat">
              <a:solidFill>
                <a:srgbClr val="663300"/>
              </a:solidFill>
              <a:prstDash val="solid"/>
              <a:round/>
            </a:ln>
            <a:effectLst>
              <a:outerShdw blurRad="63500" dist="38099" dir="2700000" rotWithShape="0">
                <a:srgbClr val="000514">
                  <a:alpha val="50000"/>
                </a:srgbClr>
              </a:outerShdw>
            </a:effectLst>
          </p:spPr>
          <p:txBody>
            <a:bodyPr wrap="square" lIns="45719" tIns="45719" rIns="45719" bIns="45719" numCol="1" anchor="t">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5270" name="Text Box 31"/>
            <p:cNvSpPr txBox="1"/>
            <p:nvPr/>
          </p:nvSpPr>
          <p:spPr>
            <a:xfrm>
              <a:off x="4899498" y="3321049"/>
              <a:ext cx="2710035" cy="461663"/>
            </a:xfrm>
            <a:prstGeom prst="rect">
              <a:avLst/>
            </a:prstGeom>
            <a:noFill/>
            <a:ln w="12700" cap="flat">
              <a:noFill/>
              <a:miter lim="400000"/>
            </a:ln>
            <a:effectLst>
              <a:outerShdw blurRad="63500" dist="38099" dir="2700000" rotWithShape="0">
                <a:srgbClr val="000514">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l">
                <a:spcBef>
                  <a:spcPts val="1400"/>
                </a:spcBef>
                <a:defRPr b="1">
                  <a:solidFill>
                    <a:schemeClr val="accent3">
                      <a:lumOff val="44000"/>
                    </a:schemeClr>
                  </a:solidFill>
                </a:defRPr>
              </a:lvl1pPr>
            </a:lstStyle>
            <a:p>
              <a:pPr marL="0" marR="0" lvl="0" indent="0" algn="l" defTabSz="914400" rtl="0" eaLnBrk="1" fontAlgn="auto" latinLnBrk="0" hangingPunct="0">
                <a:lnSpc>
                  <a:spcPct val="100000"/>
                </a:lnSpc>
                <a:spcBef>
                  <a:spcPts val="140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uLnTx/>
                  <a:uFillTx/>
                  <a:latin typeface="Arial"/>
                  <a:cs typeface="Arial"/>
                  <a:sym typeface="Arial"/>
                </a:rPr>
                <a:t>الحشمونيين (100 ق. م.)</a:t>
              </a:r>
              <a:endParaRPr kumimoji="0" sz="2400" b="1" i="0" u="none" strike="noStrike" kern="0" cap="none" spc="0" normalizeH="0" baseline="0" noProof="0" dirty="0">
                <a:ln>
                  <a:noFill/>
                </a:ln>
                <a:solidFill>
                  <a:srgbClr val="8F8F8F">
                    <a:lumOff val="44000"/>
                  </a:srgbClr>
                </a:solidFill>
                <a:effectLst/>
                <a:uLnTx/>
                <a:uFillTx/>
                <a:latin typeface="Arial"/>
                <a:cs typeface="Arial"/>
                <a:sym typeface="Arial"/>
              </a:endParaRPr>
            </a:p>
          </p:txBody>
        </p:sp>
        <p:sp>
          <p:nvSpPr>
            <p:cNvPr id="5271" name="Freeform 32"/>
            <p:cNvSpPr/>
            <p:nvPr/>
          </p:nvSpPr>
          <p:spPr>
            <a:xfrm>
              <a:off x="0" y="0"/>
              <a:ext cx="2313779" cy="4294188"/>
            </a:xfrm>
            <a:custGeom>
              <a:avLst/>
              <a:gdLst/>
              <a:ahLst/>
              <a:cxnLst>
                <a:cxn ang="0">
                  <a:pos x="wd2" y="hd2"/>
                </a:cxn>
                <a:cxn ang="5400000">
                  <a:pos x="wd2" y="hd2"/>
                </a:cxn>
                <a:cxn ang="10800000">
                  <a:pos x="wd2" y="hd2"/>
                </a:cxn>
                <a:cxn ang="16200000">
                  <a:pos x="wd2" y="hd2"/>
                </a:cxn>
              </a:cxnLst>
              <a:rect l="0" t="0" r="r" b="b"/>
              <a:pathLst>
                <a:path w="21016" h="21600" extrusionOk="0">
                  <a:moveTo>
                    <a:pt x="21016" y="1014"/>
                  </a:moveTo>
                  <a:cubicBezTo>
                    <a:pt x="20958" y="902"/>
                    <a:pt x="20641" y="128"/>
                    <a:pt x="20583" y="80"/>
                  </a:cubicBezTo>
                  <a:cubicBezTo>
                    <a:pt x="20497" y="8"/>
                    <a:pt x="20309" y="24"/>
                    <a:pt x="20165" y="0"/>
                  </a:cubicBezTo>
                  <a:cubicBezTo>
                    <a:pt x="19387" y="64"/>
                    <a:pt x="18695" y="168"/>
                    <a:pt x="17916" y="240"/>
                  </a:cubicBezTo>
                  <a:cubicBezTo>
                    <a:pt x="18074" y="751"/>
                    <a:pt x="18190" y="1166"/>
                    <a:pt x="18478" y="1645"/>
                  </a:cubicBezTo>
                  <a:cubicBezTo>
                    <a:pt x="18507" y="1805"/>
                    <a:pt x="18550" y="2523"/>
                    <a:pt x="18767" y="2811"/>
                  </a:cubicBezTo>
                  <a:cubicBezTo>
                    <a:pt x="19574" y="3857"/>
                    <a:pt x="18579" y="2276"/>
                    <a:pt x="19185" y="3282"/>
                  </a:cubicBezTo>
                  <a:cubicBezTo>
                    <a:pt x="19228" y="4376"/>
                    <a:pt x="19242" y="5462"/>
                    <a:pt x="19329" y="6556"/>
                  </a:cubicBezTo>
                  <a:cubicBezTo>
                    <a:pt x="19343" y="6660"/>
                    <a:pt x="19603" y="6795"/>
                    <a:pt x="19459" y="6867"/>
                  </a:cubicBezTo>
                  <a:cubicBezTo>
                    <a:pt x="19329" y="6931"/>
                    <a:pt x="19329" y="6676"/>
                    <a:pt x="19185" y="6628"/>
                  </a:cubicBezTo>
                  <a:cubicBezTo>
                    <a:pt x="18940" y="6540"/>
                    <a:pt x="18334" y="6476"/>
                    <a:pt x="18334" y="6476"/>
                  </a:cubicBezTo>
                  <a:cubicBezTo>
                    <a:pt x="17959" y="6500"/>
                    <a:pt x="17570" y="6484"/>
                    <a:pt x="17209" y="6556"/>
                  </a:cubicBezTo>
                  <a:cubicBezTo>
                    <a:pt x="16892" y="6620"/>
                    <a:pt x="16661" y="6779"/>
                    <a:pt x="16373" y="6867"/>
                  </a:cubicBezTo>
                  <a:cubicBezTo>
                    <a:pt x="15666" y="7083"/>
                    <a:pt x="14873" y="7267"/>
                    <a:pt x="14109" y="7410"/>
                  </a:cubicBezTo>
                  <a:cubicBezTo>
                    <a:pt x="14023" y="7490"/>
                    <a:pt x="13951" y="7578"/>
                    <a:pt x="13835" y="7642"/>
                  </a:cubicBezTo>
                  <a:cubicBezTo>
                    <a:pt x="13720" y="7706"/>
                    <a:pt x="13504" y="7722"/>
                    <a:pt x="13417" y="7802"/>
                  </a:cubicBezTo>
                  <a:cubicBezTo>
                    <a:pt x="12725" y="8384"/>
                    <a:pt x="13878" y="7897"/>
                    <a:pt x="12840" y="8265"/>
                  </a:cubicBezTo>
                  <a:cubicBezTo>
                    <a:pt x="12797" y="8185"/>
                    <a:pt x="12855" y="8057"/>
                    <a:pt x="12711" y="8033"/>
                  </a:cubicBezTo>
                  <a:cubicBezTo>
                    <a:pt x="11903" y="7905"/>
                    <a:pt x="11975" y="8153"/>
                    <a:pt x="11442" y="8265"/>
                  </a:cubicBezTo>
                  <a:cubicBezTo>
                    <a:pt x="10533" y="8456"/>
                    <a:pt x="9596" y="8520"/>
                    <a:pt x="8630" y="8576"/>
                  </a:cubicBezTo>
                  <a:cubicBezTo>
                    <a:pt x="8053" y="8656"/>
                    <a:pt x="7779" y="8760"/>
                    <a:pt x="7217" y="8656"/>
                  </a:cubicBezTo>
                  <a:cubicBezTo>
                    <a:pt x="6265" y="8768"/>
                    <a:pt x="5357" y="9031"/>
                    <a:pt x="4405" y="9127"/>
                  </a:cubicBezTo>
                  <a:cubicBezTo>
                    <a:pt x="3742" y="9191"/>
                    <a:pt x="3396" y="9239"/>
                    <a:pt x="2848" y="9439"/>
                  </a:cubicBezTo>
                  <a:cubicBezTo>
                    <a:pt x="2156" y="10021"/>
                    <a:pt x="3035" y="9343"/>
                    <a:pt x="2156" y="9830"/>
                  </a:cubicBezTo>
                  <a:cubicBezTo>
                    <a:pt x="1680" y="10093"/>
                    <a:pt x="1723" y="10165"/>
                    <a:pt x="1017" y="10293"/>
                  </a:cubicBezTo>
                  <a:cubicBezTo>
                    <a:pt x="872" y="10548"/>
                    <a:pt x="613" y="10740"/>
                    <a:pt x="454" y="10996"/>
                  </a:cubicBezTo>
                  <a:cubicBezTo>
                    <a:pt x="368" y="11155"/>
                    <a:pt x="267" y="11307"/>
                    <a:pt x="180" y="11467"/>
                  </a:cubicBezTo>
                  <a:cubicBezTo>
                    <a:pt x="137" y="11547"/>
                    <a:pt x="36" y="11698"/>
                    <a:pt x="36" y="11698"/>
                  </a:cubicBezTo>
                  <a:cubicBezTo>
                    <a:pt x="238" y="18885"/>
                    <a:pt x="-584" y="15044"/>
                    <a:pt x="1017" y="18015"/>
                  </a:cubicBezTo>
                  <a:cubicBezTo>
                    <a:pt x="1060" y="18430"/>
                    <a:pt x="1089" y="18845"/>
                    <a:pt x="1161" y="19260"/>
                  </a:cubicBezTo>
                  <a:cubicBezTo>
                    <a:pt x="1247" y="19715"/>
                    <a:pt x="1290" y="19436"/>
                    <a:pt x="1579" y="19803"/>
                  </a:cubicBezTo>
                  <a:cubicBezTo>
                    <a:pt x="1968" y="20298"/>
                    <a:pt x="2098" y="20873"/>
                    <a:pt x="2992" y="21209"/>
                  </a:cubicBezTo>
                  <a:cubicBezTo>
                    <a:pt x="3785" y="21504"/>
                    <a:pt x="5861" y="21536"/>
                    <a:pt x="6799" y="21600"/>
                  </a:cubicBezTo>
                  <a:cubicBezTo>
                    <a:pt x="8414" y="21544"/>
                    <a:pt x="10158" y="21560"/>
                    <a:pt x="11716" y="21289"/>
                  </a:cubicBezTo>
                  <a:cubicBezTo>
                    <a:pt x="13244" y="20722"/>
                    <a:pt x="14931" y="21360"/>
                    <a:pt x="16503" y="21360"/>
                  </a:cubicBezTo>
                </a:path>
              </a:pathLst>
            </a:custGeom>
            <a:noFill/>
            <a:ln w="57150" cap="flat">
              <a:solidFill>
                <a:srgbClr val="663300"/>
              </a:solidFill>
              <a:prstDash val="solid"/>
              <a:round/>
            </a:ln>
            <a:effectLst>
              <a:outerShdw blurRad="63500" dist="35921" dir="2700000" rotWithShape="0">
                <a:srgbClr val="000514">
                  <a:alpha val="50000"/>
                </a:srgbClr>
              </a:outerShdw>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1400"/>
                </a:spcBef>
                <a:spcAft>
                  <a:spcPts val="0"/>
                </a:spcAft>
                <a:buClrTx/>
                <a:buSzTx/>
                <a:buFontTx/>
                <a:buNone/>
                <a:tabLst/>
                <a:defRPr sz="3600">
                  <a:solidFill>
                    <a:srgbClr val="8F8F8F">
                      <a:lumOff val="44000"/>
                    </a:srgbClr>
                  </a:solidFill>
                  <a:effectLst>
                    <a:outerShdw blurRad="38100" dist="38100" dir="2700000" rotWithShape="0">
                      <a:srgbClr val="000000">
                        <a:alpha val="43137"/>
                      </a:srgbClr>
                    </a:outerShdw>
                  </a:effectLst>
                </a:defRPr>
              </a:pPr>
              <a:endParaRPr kumimoji="0" sz="3600" b="0" i="0" u="none" strike="noStrike" kern="0" cap="none" spc="0" normalizeH="0" baseline="0" noProof="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endParaRPr>
            </a:p>
          </p:txBody>
        </p:sp>
      </p:grpSp>
      <p:grpSp>
        <p:nvGrpSpPr>
          <p:cNvPr id="5276" name="Group 33"/>
          <p:cNvGrpSpPr/>
          <p:nvPr/>
        </p:nvGrpSpPr>
        <p:grpSpPr>
          <a:xfrm>
            <a:off x="-1" y="914400"/>
            <a:ext cx="7250757" cy="5795665"/>
            <a:chOff x="0" y="0"/>
            <a:chExt cx="7250755" cy="5795663"/>
          </a:xfrm>
        </p:grpSpPr>
        <p:sp>
          <p:nvSpPr>
            <p:cNvPr id="5273" name="Line 34"/>
            <p:cNvSpPr/>
            <p:nvPr/>
          </p:nvSpPr>
          <p:spPr>
            <a:xfrm>
              <a:off x="4953000" y="5562600"/>
              <a:ext cx="457201" cy="1"/>
            </a:xfrm>
            <a:prstGeom prst="line">
              <a:avLst/>
            </a:prstGeom>
            <a:noFill/>
            <a:ln w="76200" cap="flat">
              <a:solidFill>
                <a:srgbClr val="000514"/>
              </a:solidFill>
              <a:prstDash val="solid"/>
              <a:round/>
            </a:ln>
            <a:effectLst>
              <a:outerShdw blurRad="63500" dist="38099" dir="2700000" rotWithShape="0">
                <a:srgbClr val="000514">
                  <a:alpha val="50000"/>
                </a:srgbClr>
              </a:outerShdw>
            </a:effectLst>
          </p:spPr>
          <p:txBody>
            <a:bodyPr wrap="square" lIns="45719" tIns="45719" rIns="45719" bIns="45719" numCol="1" anchor="t">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5274" name="Text Box 35"/>
            <p:cNvSpPr txBox="1"/>
            <p:nvPr/>
          </p:nvSpPr>
          <p:spPr>
            <a:xfrm>
              <a:off x="5608320" y="5334000"/>
              <a:ext cx="1642435" cy="461663"/>
            </a:xfrm>
            <a:prstGeom prst="rect">
              <a:avLst/>
            </a:prstGeom>
            <a:noFill/>
            <a:ln w="12700" cap="flat">
              <a:noFill/>
              <a:miter lim="400000"/>
            </a:ln>
            <a:effectLst>
              <a:outerShdw blurRad="63500" dist="38099" dir="2700000" rotWithShape="0">
                <a:srgbClr val="000514">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lgn="l">
                <a:spcBef>
                  <a:spcPts val="1400"/>
                </a:spcBef>
                <a:defRPr b="1">
                  <a:solidFill>
                    <a:schemeClr val="accent3">
                      <a:lumOff val="44000"/>
                    </a:schemeClr>
                  </a:solidFill>
                </a:defRPr>
              </a:lvl1pPr>
            </a:lstStyle>
            <a:p>
              <a:pPr marL="0" marR="0" lvl="0" indent="0" algn="l" defTabSz="914400" rtl="0" eaLnBrk="1" fontAlgn="auto" latinLnBrk="0" hangingPunct="0">
                <a:lnSpc>
                  <a:spcPct val="100000"/>
                </a:lnSpc>
                <a:spcBef>
                  <a:spcPts val="140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uLnTx/>
                  <a:uFillTx/>
                  <a:latin typeface="Arial"/>
                  <a:cs typeface="Arial"/>
                  <a:sym typeface="Arial"/>
                </a:rPr>
                <a:t>الجدران الحديثة</a:t>
              </a:r>
              <a:endParaRPr kumimoji="0" sz="2400" b="1" i="0" u="none" strike="noStrike" kern="0" cap="none" spc="0" normalizeH="0" baseline="0" noProof="0" dirty="0">
                <a:ln>
                  <a:noFill/>
                </a:ln>
                <a:solidFill>
                  <a:srgbClr val="8F8F8F">
                    <a:lumOff val="44000"/>
                  </a:srgbClr>
                </a:solidFill>
                <a:effectLst/>
                <a:uLnTx/>
                <a:uFillTx/>
                <a:latin typeface="Arial"/>
                <a:cs typeface="Arial"/>
                <a:sym typeface="Arial"/>
              </a:endParaRPr>
            </a:p>
          </p:txBody>
        </p:sp>
        <p:sp>
          <p:nvSpPr>
            <p:cNvPr id="5275" name="Freeform 36"/>
            <p:cNvSpPr/>
            <p:nvPr/>
          </p:nvSpPr>
          <p:spPr>
            <a:xfrm>
              <a:off x="0" y="0"/>
              <a:ext cx="4038601" cy="5654676"/>
            </a:xfrm>
            <a:custGeom>
              <a:avLst/>
              <a:gdLst/>
              <a:ahLst/>
              <a:cxnLst>
                <a:cxn ang="0">
                  <a:pos x="wd2" y="hd2"/>
                </a:cxn>
                <a:cxn ang="5400000">
                  <a:pos x="wd2" y="hd2"/>
                </a:cxn>
                <a:cxn ang="10800000">
                  <a:pos x="wd2" y="hd2"/>
                </a:cxn>
                <a:cxn ang="16200000">
                  <a:pos x="wd2" y="hd2"/>
                </a:cxn>
              </a:cxnLst>
              <a:rect l="0" t="0" r="r" b="b"/>
              <a:pathLst>
                <a:path w="21600" h="21576" extrusionOk="0">
                  <a:moveTo>
                    <a:pt x="20292" y="5233"/>
                  </a:moveTo>
                  <a:cubicBezTo>
                    <a:pt x="19724" y="3998"/>
                    <a:pt x="20123" y="2665"/>
                    <a:pt x="20292" y="1393"/>
                  </a:cubicBezTo>
                  <a:cubicBezTo>
                    <a:pt x="20267" y="1163"/>
                    <a:pt x="20258" y="927"/>
                    <a:pt x="20216" y="697"/>
                  </a:cubicBezTo>
                  <a:cubicBezTo>
                    <a:pt x="20182" y="521"/>
                    <a:pt x="19902" y="212"/>
                    <a:pt x="19808" y="0"/>
                  </a:cubicBezTo>
                  <a:cubicBezTo>
                    <a:pt x="19452" y="67"/>
                    <a:pt x="19104" y="151"/>
                    <a:pt x="18747" y="230"/>
                  </a:cubicBezTo>
                  <a:cubicBezTo>
                    <a:pt x="18238" y="345"/>
                    <a:pt x="17643" y="297"/>
                    <a:pt x="17117" y="406"/>
                  </a:cubicBezTo>
                  <a:cubicBezTo>
                    <a:pt x="16718" y="485"/>
                    <a:pt x="16336" y="842"/>
                    <a:pt x="15979" y="872"/>
                  </a:cubicBezTo>
                  <a:cubicBezTo>
                    <a:pt x="15597" y="903"/>
                    <a:pt x="15215" y="915"/>
                    <a:pt x="14833" y="933"/>
                  </a:cubicBezTo>
                  <a:cubicBezTo>
                    <a:pt x="14587" y="987"/>
                    <a:pt x="14349" y="1048"/>
                    <a:pt x="14103" y="1102"/>
                  </a:cubicBezTo>
                  <a:cubicBezTo>
                    <a:pt x="13738" y="1375"/>
                    <a:pt x="14171" y="1090"/>
                    <a:pt x="13695" y="1278"/>
                  </a:cubicBezTo>
                  <a:cubicBezTo>
                    <a:pt x="12744" y="1654"/>
                    <a:pt x="13704" y="1430"/>
                    <a:pt x="12549" y="1629"/>
                  </a:cubicBezTo>
                  <a:cubicBezTo>
                    <a:pt x="12303" y="1672"/>
                    <a:pt x="12074" y="1769"/>
                    <a:pt x="11819" y="1805"/>
                  </a:cubicBezTo>
                  <a:cubicBezTo>
                    <a:pt x="11021" y="1914"/>
                    <a:pt x="10223" y="2132"/>
                    <a:pt x="9458" y="2326"/>
                  </a:cubicBezTo>
                  <a:cubicBezTo>
                    <a:pt x="9272" y="2429"/>
                    <a:pt x="9034" y="2490"/>
                    <a:pt x="8881" y="2617"/>
                  </a:cubicBezTo>
                  <a:cubicBezTo>
                    <a:pt x="8686" y="2774"/>
                    <a:pt x="8601" y="2992"/>
                    <a:pt x="8397" y="3138"/>
                  </a:cubicBezTo>
                  <a:cubicBezTo>
                    <a:pt x="8261" y="3235"/>
                    <a:pt x="7990" y="3428"/>
                    <a:pt x="7990" y="3428"/>
                  </a:cubicBezTo>
                  <a:cubicBezTo>
                    <a:pt x="7845" y="3725"/>
                    <a:pt x="7591" y="3737"/>
                    <a:pt x="7175" y="3840"/>
                  </a:cubicBezTo>
                  <a:cubicBezTo>
                    <a:pt x="7090" y="3858"/>
                    <a:pt x="6928" y="3895"/>
                    <a:pt x="6928" y="3895"/>
                  </a:cubicBezTo>
                  <a:cubicBezTo>
                    <a:pt x="6487" y="4101"/>
                    <a:pt x="6300" y="4452"/>
                    <a:pt x="5867" y="4652"/>
                  </a:cubicBezTo>
                  <a:cubicBezTo>
                    <a:pt x="5774" y="4858"/>
                    <a:pt x="5612" y="4931"/>
                    <a:pt x="5459" y="5118"/>
                  </a:cubicBezTo>
                  <a:cubicBezTo>
                    <a:pt x="5239" y="5391"/>
                    <a:pt x="5171" y="5657"/>
                    <a:pt x="4729" y="5754"/>
                  </a:cubicBezTo>
                  <a:cubicBezTo>
                    <a:pt x="4517" y="5918"/>
                    <a:pt x="4339" y="5888"/>
                    <a:pt x="4075" y="5991"/>
                  </a:cubicBezTo>
                  <a:cubicBezTo>
                    <a:pt x="3906" y="6057"/>
                    <a:pt x="3744" y="6142"/>
                    <a:pt x="3583" y="6221"/>
                  </a:cubicBezTo>
                  <a:cubicBezTo>
                    <a:pt x="2989" y="6499"/>
                    <a:pt x="3507" y="6330"/>
                    <a:pt x="2123" y="6396"/>
                  </a:cubicBezTo>
                  <a:cubicBezTo>
                    <a:pt x="1995" y="6481"/>
                    <a:pt x="1919" y="6602"/>
                    <a:pt x="1792" y="6687"/>
                  </a:cubicBezTo>
                  <a:cubicBezTo>
                    <a:pt x="1265" y="7020"/>
                    <a:pt x="671" y="7026"/>
                    <a:pt x="0" y="7093"/>
                  </a:cubicBezTo>
                  <a:cubicBezTo>
                    <a:pt x="93" y="7753"/>
                    <a:pt x="68" y="8008"/>
                    <a:pt x="569" y="8547"/>
                  </a:cubicBezTo>
                  <a:cubicBezTo>
                    <a:pt x="662" y="8650"/>
                    <a:pt x="858" y="8692"/>
                    <a:pt x="976" y="8783"/>
                  </a:cubicBezTo>
                  <a:cubicBezTo>
                    <a:pt x="1163" y="9158"/>
                    <a:pt x="908" y="8777"/>
                    <a:pt x="1308" y="9013"/>
                  </a:cubicBezTo>
                  <a:cubicBezTo>
                    <a:pt x="1384" y="9056"/>
                    <a:pt x="1409" y="9134"/>
                    <a:pt x="1469" y="9189"/>
                  </a:cubicBezTo>
                  <a:cubicBezTo>
                    <a:pt x="1834" y="9504"/>
                    <a:pt x="1579" y="9243"/>
                    <a:pt x="1953" y="9480"/>
                  </a:cubicBezTo>
                  <a:cubicBezTo>
                    <a:pt x="2352" y="9728"/>
                    <a:pt x="2666" y="10049"/>
                    <a:pt x="3175" y="10176"/>
                  </a:cubicBezTo>
                  <a:cubicBezTo>
                    <a:pt x="3371" y="10303"/>
                    <a:pt x="3558" y="10340"/>
                    <a:pt x="3753" y="10467"/>
                  </a:cubicBezTo>
                  <a:cubicBezTo>
                    <a:pt x="3855" y="11000"/>
                    <a:pt x="3863" y="11291"/>
                    <a:pt x="4398" y="11690"/>
                  </a:cubicBezTo>
                  <a:cubicBezTo>
                    <a:pt x="4330" y="12054"/>
                    <a:pt x="4237" y="12332"/>
                    <a:pt x="4075" y="12678"/>
                  </a:cubicBezTo>
                  <a:cubicBezTo>
                    <a:pt x="4025" y="12793"/>
                    <a:pt x="3965" y="12908"/>
                    <a:pt x="3914" y="13023"/>
                  </a:cubicBezTo>
                  <a:cubicBezTo>
                    <a:pt x="3889" y="13084"/>
                    <a:pt x="3829" y="13199"/>
                    <a:pt x="3829" y="13199"/>
                  </a:cubicBezTo>
                  <a:cubicBezTo>
                    <a:pt x="3897" y="14307"/>
                    <a:pt x="4016" y="15410"/>
                    <a:pt x="4160" y="16512"/>
                  </a:cubicBezTo>
                  <a:cubicBezTo>
                    <a:pt x="4203" y="17324"/>
                    <a:pt x="4186" y="18178"/>
                    <a:pt x="4568" y="18959"/>
                  </a:cubicBezTo>
                  <a:cubicBezTo>
                    <a:pt x="4636" y="19268"/>
                    <a:pt x="4576" y="19619"/>
                    <a:pt x="4806" y="19886"/>
                  </a:cubicBezTo>
                  <a:cubicBezTo>
                    <a:pt x="4891" y="19983"/>
                    <a:pt x="5043" y="20037"/>
                    <a:pt x="5137" y="20122"/>
                  </a:cubicBezTo>
                  <a:cubicBezTo>
                    <a:pt x="5392" y="20352"/>
                    <a:pt x="5162" y="20261"/>
                    <a:pt x="5544" y="20352"/>
                  </a:cubicBezTo>
                  <a:cubicBezTo>
                    <a:pt x="6113" y="20758"/>
                    <a:pt x="5493" y="20370"/>
                    <a:pt x="6028" y="20582"/>
                  </a:cubicBezTo>
                  <a:cubicBezTo>
                    <a:pt x="6198" y="20649"/>
                    <a:pt x="6521" y="20819"/>
                    <a:pt x="6521" y="20819"/>
                  </a:cubicBezTo>
                  <a:cubicBezTo>
                    <a:pt x="6818" y="21146"/>
                    <a:pt x="7013" y="21043"/>
                    <a:pt x="7582" y="20994"/>
                  </a:cubicBezTo>
                  <a:cubicBezTo>
                    <a:pt x="8075" y="20873"/>
                    <a:pt x="8609" y="20855"/>
                    <a:pt x="9127" y="20819"/>
                  </a:cubicBezTo>
                  <a:cubicBezTo>
                    <a:pt x="10978" y="20849"/>
                    <a:pt x="12388" y="20710"/>
                    <a:pt x="14018" y="21109"/>
                  </a:cubicBezTo>
                  <a:cubicBezTo>
                    <a:pt x="14697" y="21594"/>
                    <a:pt x="15835" y="21539"/>
                    <a:pt x="16709" y="21576"/>
                  </a:cubicBezTo>
                  <a:cubicBezTo>
                    <a:pt x="17516" y="21533"/>
                    <a:pt x="17779" y="21600"/>
                    <a:pt x="18340" y="21340"/>
                  </a:cubicBezTo>
                  <a:cubicBezTo>
                    <a:pt x="18102" y="20697"/>
                    <a:pt x="18425" y="21479"/>
                    <a:pt x="18093" y="20934"/>
                  </a:cubicBezTo>
                  <a:cubicBezTo>
                    <a:pt x="18025" y="20819"/>
                    <a:pt x="17932" y="20582"/>
                    <a:pt x="17932" y="20582"/>
                  </a:cubicBezTo>
                  <a:cubicBezTo>
                    <a:pt x="18034" y="20213"/>
                    <a:pt x="18161" y="19849"/>
                    <a:pt x="18255" y="19480"/>
                  </a:cubicBezTo>
                  <a:cubicBezTo>
                    <a:pt x="18314" y="18947"/>
                    <a:pt x="18229" y="18553"/>
                    <a:pt x="18832" y="18256"/>
                  </a:cubicBezTo>
                  <a:cubicBezTo>
                    <a:pt x="19146" y="17929"/>
                    <a:pt x="19095" y="17645"/>
                    <a:pt x="18908" y="17269"/>
                  </a:cubicBezTo>
                  <a:cubicBezTo>
                    <a:pt x="18968" y="16675"/>
                    <a:pt x="18951" y="16197"/>
                    <a:pt x="19401" y="15700"/>
                  </a:cubicBezTo>
                  <a:cubicBezTo>
                    <a:pt x="19520" y="15434"/>
                    <a:pt x="19554" y="15252"/>
                    <a:pt x="19808" y="15058"/>
                  </a:cubicBezTo>
                  <a:cubicBezTo>
                    <a:pt x="19961" y="14725"/>
                    <a:pt x="19944" y="14428"/>
                    <a:pt x="20216" y="14131"/>
                  </a:cubicBezTo>
                  <a:cubicBezTo>
                    <a:pt x="20242" y="14053"/>
                    <a:pt x="20242" y="13968"/>
                    <a:pt x="20292" y="13895"/>
                  </a:cubicBezTo>
                  <a:cubicBezTo>
                    <a:pt x="20377" y="13768"/>
                    <a:pt x="20624" y="13550"/>
                    <a:pt x="20624" y="13550"/>
                  </a:cubicBezTo>
                  <a:cubicBezTo>
                    <a:pt x="20734" y="13296"/>
                    <a:pt x="20955" y="13090"/>
                    <a:pt x="21108" y="12853"/>
                  </a:cubicBezTo>
                  <a:cubicBezTo>
                    <a:pt x="21294" y="12557"/>
                    <a:pt x="21345" y="12254"/>
                    <a:pt x="21600" y="11981"/>
                  </a:cubicBezTo>
                  <a:cubicBezTo>
                    <a:pt x="21507" y="10915"/>
                    <a:pt x="21320" y="9752"/>
                    <a:pt x="20870" y="8722"/>
                  </a:cubicBezTo>
                  <a:cubicBezTo>
                    <a:pt x="20776" y="7929"/>
                    <a:pt x="20742" y="7154"/>
                    <a:pt x="20377" y="6396"/>
                  </a:cubicBezTo>
                  <a:cubicBezTo>
                    <a:pt x="20301" y="5900"/>
                    <a:pt x="20326" y="5803"/>
                    <a:pt x="20131" y="5349"/>
                  </a:cubicBezTo>
                  <a:cubicBezTo>
                    <a:pt x="20106" y="5288"/>
                    <a:pt x="19995" y="5215"/>
                    <a:pt x="20055" y="5173"/>
                  </a:cubicBezTo>
                  <a:cubicBezTo>
                    <a:pt x="20114" y="5130"/>
                    <a:pt x="20216" y="5215"/>
                    <a:pt x="20292" y="5233"/>
                  </a:cubicBezTo>
                  <a:close/>
                </a:path>
              </a:pathLst>
            </a:custGeom>
            <a:noFill/>
            <a:ln w="57150" cap="flat">
              <a:solidFill>
                <a:srgbClr val="000514"/>
              </a:solidFill>
              <a:prstDash val="solid"/>
              <a:round/>
            </a:ln>
            <a:effectLst>
              <a:outerShdw blurRad="63500" dist="35921" dir="2700000" rotWithShape="0">
                <a:srgbClr val="000514">
                  <a:alpha val="50000"/>
                </a:srgbClr>
              </a:outerShdw>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1400"/>
                </a:spcBef>
                <a:spcAft>
                  <a:spcPts val="0"/>
                </a:spcAft>
                <a:buClrTx/>
                <a:buSzTx/>
                <a:buFontTx/>
                <a:buNone/>
                <a:tabLst/>
                <a:defRPr sz="3600">
                  <a:solidFill>
                    <a:srgbClr val="8F8F8F">
                      <a:lumOff val="44000"/>
                    </a:srgbClr>
                  </a:solidFill>
                  <a:effectLst>
                    <a:outerShdw blurRad="38100" dist="38100" dir="2700000" rotWithShape="0">
                      <a:srgbClr val="000000">
                        <a:alpha val="43137"/>
                      </a:srgbClr>
                    </a:outerShdw>
                  </a:effectLst>
                </a:defRPr>
              </a:pPr>
              <a:endParaRPr kumimoji="0" sz="3600" b="0" i="0" u="none" strike="noStrike" kern="0" cap="none" spc="0" normalizeH="0" baseline="0" noProof="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endParaRPr>
            </a:p>
          </p:txBody>
        </p:sp>
      </p:grpSp>
      <p:grpSp>
        <p:nvGrpSpPr>
          <p:cNvPr id="5279" name="Group 37"/>
          <p:cNvGrpSpPr/>
          <p:nvPr/>
        </p:nvGrpSpPr>
        <p:grpSpPr>
          <a:xfrm>
            <a:off x="5761693" y="4364230"/>
            <a:ext cx="3282362" cy="1781522"/>
            <a:chOff x="163194" y="-1061074"/>
            <a:chExt cx="3282360" cy="1781520"/>
          </a:xfrm>
        </p:grpSpPr>
        <p:sp>
          <p:nvSpPr>
            <p:cNvPr id="5277" name="AutoShape 38"/>
            <p:cNvSpPr/>
            <p:nvPr/>
          </p:nvSpPr>
          <p:spPr>
            <a:xfrm>
              <a:off x="1870103" y="-1061074"/>
              <a:ext cx="1575451" cy="1053082"/>
            </a:xfrm>
            <a:custGeom>
              <a:avLst/>
              <a:gdLst/>
              <a:ahLst/>
              <a:cxnLst>
                <a:cxn ang="0">
                  <a:pos x="wd2" y="hd2"/>
                </a:cxn>
                <a:cxn ang="5400000">
                  <a:pos x="wd2" y="hd2"/>
                </a:cxn>
                <a:cxn ang="10800000">
                  <a:pos x="wd2" y="hd2"/>
                </a:cxn>
                <a:cxn ang="16200000">
                  <a:pos x="wd2" y="hd2"/>
                </a:cxn>
              </a:cxnLst>
              <a:rect l="0" t="0" r="r" b="b"/>
              <a:pathLst>
                <a:path w="21600" h="21600" extrusionOk="0">
                  <a:moveTo>
                    <a:pt x="11462" y="4342"/>
                  </a:moveTo>
                  <a:lnTo>
                    <a:pt x="14790" y="0"/>
                  </a:lnTo>
                  <a:lnTo>
                    <a:pt x="14525" y="5777"/>
                  </a:lnTo>
                  <a:lnTo>
                    <a:pt x="18007" y="3172"/>
                  </a:lnTo>
                  <a:lnTo>
                    <a:pt x="16380" y="6532"/>
                  </a:lnTo>
                  <a:lnTo>
                    <a:pt x="21600" y="6645"/>
                  </a:lnTo>
                  <a:lnTo>
                    <a:pt x="16985" y="9402"/>
                  </a:lnTo>
                  <a:lnTo>
                    <a:pt x="18270" y="11290"/>
                  </a:lnTo>
                  <a:lnTo>
                    <a:pt x="16380" y="12310"/>
                  </a:lnTo>
                  <a:lnTo>
                    <a:pt x="18877" y="15632"/>
                  </a:lnTo>
                  <a:lnTo>
                    <a:pt x="14640" y="14350"/>
                  </a:lnTo>
                  <a:lnTo>
                    <a:pt x="14942" y="17370"/>
                  </a:lnTo>
                  <a:lnTo>
                    <a:pt x="12180" y="15935"/>
                  </a:lnTo>
                  <a:lnTo>
                    <a:pt x="11612" y="18842"/>
                  </a:lnTo>
                  <a:lnTo>
                    <a:pt x="9872" y="17370"/>
                  </a:lnTo>
                  <a:lnTo>
                    <a:pt x="8700" y="19712"/>
                  </a:lnTo>
                  <a:lnTo>
                    <a:pt x="7527" y="18125"/>
                  </a:lnTo>
                  <a:lnTo>
                    <a:pt x="4917" y="21600"/>
                  </a:lnTo>
                  <a:lnTo>
                    <a:pt x="4805" y="18240"/>
                  </a:lnTo>
                  <a:lnTo>
                    <a:pt x="1285" y="17825"/>
                  </a:lnTo>
                  <a:lnTo>
                    <a:pt x="3330" y="15370"/>
                  </a:lnTo>
                  <a:lnTo>
                    <a:pt x="0" y="12877"/>
                  </a:lnTo>
                  <a:lnTo>
                    <a:pt x="3935" y="11592"/>
                  </a:lnTo>
                  <a:lnTo>
                    <a:pt x="1172" y="8270"/>
                  </a:lnTo>
                  <a:lnTo>
                    <a:pt x="5372" y="7817"/>
                  </a:lnTo>
                  <a:lnTo>
                    <a:pt x="4502" y="3625"/>
                  </a:lnTo>
                  <a:lnTo>
                    <a:pt x="8550" y="6382"/>
                  </a:lnTo>
                  <a:lnTo>
                    <a:pt x="9722" y="1887"/>
                  </a:lnTo>
                  <a:close/>
                </a:path>
              </a:pathLst>
            </a:custGeom>
            <a:solidFill>
              <a:srgbClr val="FF0000"/>
            </a:solidFill>
            <a:ln w="12700" cap="flat">
              <a:noFill/>
              <a:miter lim="400000"/>
            </a:ln>
            <a:effectLst>
              <a:outerShdw blurRad="63500" dist="38099" dir="2700000" rotWithShape="0">
                <a:srgbClr val="000514">
                  <a:alpha val="50000"/>
                </a:srgbClr>
              </a:outerShdw>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1400"/>
                </a:spcBef>
                <a:spcAft>
                  <a:spcPts val="0"/>
                </a:spcAft>
                <a:buClrTx/>
                <a:buSzTx/>
                <a:buFontTx/>
                <a:buNone/>
                <a:tabLst/>
                <a:defRPr sz="3600">
                  <a:solidFill>
                    <a:srgbClr val="8F8F8F">
                      <a:lumOff val="44000"/>
                    </a:srgbClr>
                  </a:solidFill>
                  <a:effectLst>
                    <a:outerShdw blurRad="38100" dist="38100" dir="2700000" rotWithShape="0">
                      <a:srgbClr val="000000">
                        <a:alpha val="43137"/>
                      </a:srgbClr>
                    </a:outerShdw>
                  </a:effectLst>
                </a:defRPr>
              </a:pPr>
              <a:r>
                <a:rPr kumimoji="0" lang="ar-JO" sz="1800" b="0"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  586 ق. م. </a:t>
              </a:r>
            </a:p>
          </p:txBody>
        </p:sp>
        <p:sp>
          <p:nvSpPr>
            <p:cNvPr id="5278" name="Text Box 39"/>
            <p:cNvSpPr txBox="1"/>
            <p:nvPr/>
          </p:nvSpPr>
          <p:spPr>
            <a:xfrm>
              <a:off x="163194" y="351116"/>
              <a:ext cx="92396" cy="369330"/>
            </a:xfrm>
            <a:prstGeom prst="rect">
              <a:avLst/>
            </a:prstGeom>
            <a:noFill/>
            <a:ln w="12700" cap="flat">
              <a:noFill/>
              <a:miter lim="400000"/>
            </a:ln>
            <a:effectLst>
              <a:outerShdw blurRad="63500" dist="38099" dir="2700000" rotWithShape="0">
                <a:srgbClr val="000514">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ctr">
              <a:spAutoFit/>
            </a:bodyPr>
            <a:lstStyle>
              <a:lvl1pPr algn="l">
                <a:spcBef>
                  <a:spcPts val="1400"/>
                </a:spcBef>
                <a:defRPr b="1">
                  <a:solidFill>
                    <a:schemeClr val="accent3">
                      <a:lumOff val="44000"/>
                    </a:schemeClr>
                  </a:solidFill>
                </a:defRPr>
              </a:lvl1pPr>
            </a:lstStyle>
            <a:p>
              <a:pPr marL="0" marR="0" lvl="0" indent="0" algn="l" defTabSz="914400" rtl="0" eaLnBrk="1" fontAlgn="auto" latinLnBrk="0" hangingPunct="0">
                <a:lnSpc>
                  <a:spcPct val="100000"/>
                </a:lnSpc>
                <a:spcBef>
                  <a:spcPts val="1400"/>
                </a:spcBef>
                <a:spcAft>
                  <a:spcPts val="0"/>
                </a:spcAft>
                <a:buClrTx/>
                <a:buSzTx/>
                <a:buFontTx/>
                <a:buNone/>
                <a:tabLst/>
                <a:defRPr/>
              </a:pPr>
              <a:endParaRPr kumimoji="0" lang="en-US" sz="18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grpSp>
      <p:sp>
        <p:nvSpPr>
          <p:cNvPr id="5280" name="Text Box 3"/>
          <p:cNvSpPr txBox="1"/>
          <p:nvPr/>
        </p:nvSpPr>
        <p:spPr>
          <a:xfrm>
            <a:off x="8284875" y="-27384"/>
            <a:ext cx="759180"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a:defRPr b="1">
                <a:solidFill>
                  <a:schemeClr val="accent3">
                    <a:lumOff val="44000"/>
                  </a:schemeClr>
                </a:solidFill>
                <a:effectLst>
                  <a:outerShdw blurRad="38100" dist="38100" dir="2700000" rotWithShape="0">
                    <a:srgbClr val="000000"/>
                  </a:outerShdw>
                </a:effectLst>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196 أ</a:t>
            </a:r>
            <a:endParaRPr kumimoji="0" sz="2400" b="1"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p:tmAbs val="0"/>
                                  </p:iterate>
                                  <p:childTnLst>
                                    <p:set>
                                      <p:cBhvr>
                                        <p:cTn id="6" fill="hold"/>
                                        <p:tgtEl>
                                          <p:spTgt spid="5252"/>
                                        </p:tgtEl>
                                        <p:attrNameLst>
                                          <p:attrName>style.visibility</p:attrName>
                                        </p:attrNameLst>
                                      </p:cBhvr>
                                      <p:to>
                                        <p:strVal val="visible"/>
                                      </p:to>
                                    </p:set>
                                    <p:animEffect transition="in" filter="wipe(up)">
                                      <p:cBhvr>
                                        <p:cTn id="7" dur="500"/>
                                        <p:tgtEl>
                                          <p:spTgt spid="52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0" nodeType="clickEffect">
                                  <p:stCondLst>
                                    <p:cond delay="0"/>
                                  </p:stCondLst>
                                  <p:iterate>
                                    <p:tmAbs val="0"/>
                                  </p:iterate>
                                  <p:childTnLst>
                                    <p:set>
                                      <p:cBhvr>
                                        <p:cTn id="11" fill="hold"/>
                                        <p:tgtEl>
                                          <p:spTgt spid="5260"/>
                                        </p:tgtEl>
                                        <p:attrNameLst>
                                          <p:attrName>style.visibility</p:attrName>
                                        </p:attrNameLst>
                                      </p:cBhvr>
                                      <p:to>
                                        <p:strVal val="visible"/>
                                      </p:to>
                                    </p:set>
                                    <p:animEffect transition="in" filter="fade">
                                      <p:cBhvr>
                                        <p:cTn id="12" dur="500"/>
                                        <p:tgtEl>
                                          <p:spTgt spid="526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iterate>
                                    <p:tmAbs val="0"/>
                                  </p:iterate>
                                  <p:childTnLst>
                                    <p:set>
                                      <p:cBhvr>
                                        <p:cTn id="16" fill="hold"/>
                                        <p:tgtEl>
                                          <p:spTgt spid="5256"/>
                                        </p:tgtEl>
                                        <p:attrNameLst>
                                          <p:attrName>style.visibility</p:attrName>
                                        </p:attrNameLst>
                                      </p:cBhvr>
                                      <p:to>
                                        <p:strVal val="visible"/>
                                      </p:to>
                                    </p:set>
                                    <p:animEffect transition="in" filter="wipe(down)">
                                      <p:cBhvr>
                                        <p:cTn id="17" dur="500"/>
                                        <p:tgtEl>
                                          <p:spTgt spid="525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grpId="0" nodeType="clickEffect">
                                  <p:stCondLst>
                                    <p:cond delay="0"/>
                                  </p:stCondLst>
                                  <p:iterate>
                                    <p:tmAbs val="0"/>
                                  </p:iterate>
                                  <p:childTnLst>
                                    <p:set>
                                      <p:cBhvr>
                                        <p:cTn id="21" fill="hold"/>
                                        <p:tgtEl>
                                          <p:spTgt spid="5279"/>
                                        </p:tgtEl>
                                        <p:attrNameLst>
                                          <p:attrName>style.visibility</p:attrName>
                                        </p:attrNameLst>
                                      </p:cBhvr>
                                      <p:to>
                                        <p:strVal val="visible"/>
                                      </p:to>
                                    </p:set>
                                    <p:anim calcmode="lin" valueType="num">
                                      <p:cBhvr>
                                        <p:cTn id="22" dur="1822" fill="hold"/>
                                        <p:tgtEl>
                                          <p:spTgt spid="5279"/>
                                        </p:tgtEl>
                                        <p:attrNameLst>
                                          <p:attrName>ppt_x</p:attrName>
                                        </p:attrNameLst>
                                      </p:cBhvr>
                                      <p:tavLst>
                                        <p:tav tm="0">
                                          <p:val>
                                            <p:strVal val="#ppt_x"/>
                                          </p:val>
                                        </p:tav>
                                        <p:tav tm="100000">
                                          <p:val>
                                            <p:strVal val="#ppt_x"/>
                                          </p:val>
                                        </p:tav>
                                      </p:tavLst>
                                    </p:anim>
                                    <p:anim calcmode="lin" valueType="num">
                                      <p:cBhvr>
                                        <p:cTn id="23" dur="1822" fill="hold"/>
                                        <p:tgtEl>
                                          <p:spTgt spid="5279"/>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5" presetClass="entr" presetSubtype="12" fill="hold" grpId="0" nodeType="clickEffect">
                                  <p:stCondLst>
                                    <p:cond delay="0"/>
                                  </p:stCondLst>
                                  <p:iterate>
                                    <p:tmAbs val="0"/>
                                  </p:iterate>
                                  <p:childTnLst>
                                    <p:set>
                                      <p:cBhvr>
                                        <p:cTn id="27" fill="hold"/>
                                        <p:tgtEl>
                                          <p:spTgt spid="5268"/>
                                        </p:tgtEl>
                                        <p:attrNameLst>
                                          <p:attrName>style.visibility</p:attrName>
                                        </p:attrNameLst>
                                      </p:cBhvr>
                                      <p:to>
                                        <p:strVal val="visible"/>
                                      </p:to>
                                    </p:set>
                                    <p:anim calcmode="lin" valueType="num">
                                      <p:cBhvr>
                                        <p:cTn id="28" dur="600" fill="hold"/>
                                        <p:tgtEl>
                                          <p:spTgt spid="5268"/>
                                        </p:tgtEl>
                                        <p:attrNameLst>
                                          <p:attrName>ppt_w</p:attrName>
                                        </p:attrNameLst>
                                      </p:cBhvr>
                                      <p:tavLst>
                                        <p:tav tm="0">
                                          <p:val>
                                            <p:fltVal val="0"/>
                                          </p:val>
                                        </p:tav>
                                        <p:tav tm="100000">
                                          <p:val>
                                            <p:strVal val="#ppt_w"/>
                                          </p:val>
                                        </p:tav>
                                      </p:tavLst>
                                    </p:anim>
                                    <p:anim calcmode="lin" valueType="num">
                                      <p:cBhvr>
                                        <p:cTn id="29" dur="600" fill="hold"/>
                                        <p:tgtEl>
                                          <p:spTgt spid="5268"/>
                                        </p:tgtEl>
                                        <p:attrNameLst>
                                          <p:attrName>ppt_h</p:attrName>
                                        </p:attrNameLst>
                                      </p:cBhvr>
                                      <p:tavLst>
                                        <p:tav tm="0">
                                          <p:val>
                                            <p:fltVal val="0"/>
                                          </p:val>
                                        </p:tav>
                                        <p:tav tm="100000">
                                          <p:val>
                                            <p:strVal val="#ppt_h"/>
                                          </p:val>
                                        </p:tav>
                                      </p:tavLst>
                                    </p:anim>
                                    <p:anim calcmode="lin" valueType="num">
                                      <p:cBhvr>
                                        <p:cTn id="30" dur="600" fill="hold"/>
                                        <p:tgtEl>
                                          <p:spTgt spid="5268"/>
                                        </p:tgtEl>
                                        <p:attrNameLst>
                                          <p:attrName>ppt_x</p:attrName>
                                        </p:attrNameLst>
                                      </p:cBhvr>
                                      <p:tavLst>
                                        <p:tav tm="0" fmla="#ppt_x+(cos(-2*pi*(1-$))*-#ppt_x-sin(-2*pi*(1-$))*(1-#ppt_y))*(1-$)">
                                          <p:val>
                                            <p:fltVal val="0"/>
                                          </p:val>
                                        </p:tav>
                                        <p:tav tm="100000">
                                          <p:val>
                                            <p:fltVal val="1"/>
                                          </p:val>
                                        </p:tav>
                                      </p:tavLst>
                                    </p:anim>
                                    <p:anim calcmode="lin" valueType="num">
                                      <p:cBhvr>
                                        <p:cTn id="31" dur="600" fill="hold"/>
                                        <p:tgtEl>
                                          <p:spTgt spid="526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iterate>
                                    <p:tmAbs val="0"/>
                                  </p:iterate>
                                  <p:childTnLst>
                                    <p:set>
                                      <p:cBhvr>
                                        <p:cTn id="35" fill="hold"/>
                                        <p:tgtEl>
                                          <p:spTgt spid="5272"/>
                                        </p:tgtEl>
                                        <p:attrNameLst>
                                          <p:attrName>style.visibility</p:attrName>
                                        </p:attrNameLst>
                                      </p:cBhvr>
                                      <p:to>
                                        <p:strVal val="visible"/>
                                      </p:to>
                                    </p:set>
                                    <p:anim calcmode="lin" valueType="num">
                                      <p:cBhvr>
                                        <p:cTn id="36" dur="500" fill="hold"/>
                                        <p:tgtEl>
                                          <p:spTgt spid="5272"/>
                                        </p:tgtEl>
                                        <p:attrNameLst>
                                          <p:attrName>ppt_x</p:attrName>
                                        </p:attrNameLst>
                                      </p:cBhvr>
                                      <p:tavLst>
                                        <p:tav tm="0">
                                          <p:val>
                                            <p:strVal val="#ppt_x"/>
                                          </p:val>
                                        </p:tav>
                                        <p:tav tm="100000">
                                          <p:val>
                                            <p:strVal val="#ppt_x"/>
                                          </p:val>
                                        </p:tav>
                                      </p:tavLst>
                                    </p:anim>
                                    <p:anim calcmode="lin" valueType="num">
                                      <p:cBhvr>
                                        <p:cTn id="37" dur="500" fill="hold"/>
                                        <p:tgtEl>
                                          <p:spTgt spid="5272"/>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grpId="0" nodeType="clickEffect">
                                  <p:stCondLst>
                                    <p:cond delay="0"/>
                                  </p:stCondLst>
                                  <p:iterate>
                                    <p:tmAbs val="0"/>
                                  </p:iterate>
                                  <p:childTnLst>
                                    <p:set>
                                      <p:cBhvr>
                                        <p:cTn id="41" fill="hold"/>
                                        <p:tgtEl>
                                          <p:spTgt spid="5264"/>
                                        </p:tgtEl>
                                        <p:attrNameLst>
                                          <p:attrName>style.visibility</p:attrName>
                                        </p:attrNameLst>
                                      </p:cBhvr>
                                      <p:to>
                                        <p:strVal val="visible"/>
                                      </p:to>
                                    </p:set>
                                    <p:animEffect transition="in" filter="wipe(right)">
                                      <p:cBhvr>
                                        <p:cTn id="42" dur="500"/>
                                        <p:tgtEl>
                                          <p:spTgt spid="5264"/>
                                        </p:tgtEl>
                                      </p:cBhvr>
                                    </p:animEffect>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grpId="0" nodeType="clickEffect">
                                  <p:stCondLst>
                                    <p:cond delay="0"/>
                                  </p:stCondLst>
                                  <p:iterate>
                                    <p:tmAbs val="0"/>
                                  </p:iterate>
                                  <p:childTnLst>
                                    <p:set>
                                      <p:cBhvr>
                                        <p:cTn id="46" fill="hold"/>
                                        <p:tgtEl>
                                          <p:spTgt spid="5276"/>
                                        </p:tgtEl>
                                        <p:attrNameLst>
                                          <p:attrName>style.visibility</p:attrName>
                                        </p:attrNameLst>
                                      </p:cBhvr>
                                      <p:to>
                                        <p:strVal val="visible"/>
                                      </p:to>
                                    </p:set>
                                    <p:anim calcmode="lin" valueType="num">
                                      <p:cBhvr>
                                        <p:cTn id="47" dur="500" fill="hold"/>
                                        <p:tgtEl>
                                          <p:spTgt spid="5276"/>
                                        </p:tgtEl>
                                        <p:attrNameLst>
                                          <p:attrName>ppt_w</p:attrName>
                                        </p:attrNameLst>
                                      </p:cBhvr>
                                      <p:tavLst>
                                        <p:tav tm="0">
                                          <p:val>
                                            <p:fltVal val="0"/>
                                          </p:val>
                                        </p:tav>
                                        <p:tav tm="100000">
                                          <p:val>
                                            <p:strVal val="#ppt_w"/>
                                          </p:val>
                                        </p:tav>
                                      </p:tavLst>
                                    </p:anim>
                                    <p:anim calcmode="lin" valueType="num">
                                      <p:cBhvr>
                                        <p:cTn id="48" dur="500" fill="hold"/>
                                        <p:tgtEl>
                                          <p:spTgt spid="5276"/>
                                        </p:tgtEl>
                                        <p:attrNameLst>
                                          <p:attrName>ppt_h</p:attrName>
                                        </p:attrNameLst>
                                      </p:cBhvr>
                                      <p:tavLst>
                                        <p:tav tm="0">
                                          <p:val>
                                            <p:fltVal val="0"/>
                                          </p:val>
                                        </p:tav>
                                        <p:tav tm="100000">
                                          <p:val>
                                            <p:strVal val="#ppt_h"/>
                                          </p:val>
                                        </p:tav>
                                      </p:tavLst>
                                    </p:anim>
                                    <p:anim calcmode="lin" valueType="num">
                                      <p:cBhvr>
                                        <p:cTn id="49" dur="500" fill="hold"/>
                                        <p:tgtEl>
                                          <p:spTgt spid="5276"/>
                                        </p:tgtEl>
                                        <p:attrNameLst>
                                          <p:attrName>ppt_x</p:attrName>
                                        </p:attrNameLst>
                                      </p:cBhvr>
                                      <p:tavLst>
                                        <p:tav tm="0" fmla="#ppt_x+(cos(-2*pi*(1-$))*-#ppt_x-sin(-2*pi*(1-$))*(1-#ppt_y))*(1-$)">
                                          <p:val>
                                            <p:fltVal val="0"/>
                                          </p:val>
                                        </p:tav>
                                        <p:tav tm="100000">
                                          <p:val>
                                            <p:fltVal val="1"/>
                                          </p:val>
                                        </p:tav>
                                      </p:tavLst>
                                    </p:anim>
                                    <p:anim calcmode="lin" valueType="num">
                                      <p:cBhvr>
                                        <p:cTn id="50" dur="500" fill="hold"/>
                                        <p:tgtEl>
                                          <p:spTgt spid="527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52" grpId="0" animBg="1" advAuto="0"/>
      <p:bldP spid="5256" grpId="0" animBg="1" advAuto="0"/>
      <p:bldP spid="5260" grpId="0" animBg="1" advAuto="0"/>
      <p:bldP spid="5264" grpId="0" animBg="1" advAuto="0"/>
      <p:bldP spid="5268" grpId="0" animBg="1" advAuto="0"/>
      <p:bldP spid="5272" grpId="0" animBg="1" advAuto="0"/>
      <p:bldP spid="5276" grpId="0" animBg="1" advAuto="0"/>
      <p:bldP spid="5279" grpId="0"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643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35113" y="0"/>
            <a:ext cx="608488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803" name="Freeform 3"/>
          <p:cNvSpPr>
            <a:spLocks/>
          </p:cNvSpPr>
          <p:nvPr/>
        </p:nvSpPr>
        <p:spPr bwMode="auto">
          <a:xfrm>
            <a:off x="1981200" y="152400"/>
            <a:ext cx="4270375" cy="4649788"/>
          </a:xfrm>
          <a:custGeom>
            <a:avLst/>
            <a:gdLst/>
            <a:ahLst/>
            <a:cxnLst>
              <a:cxn ang="0">
                <a:pos x="2436" y="0"/>
              </a:cxn>
              <a:cxn ang="0">
                <a:pos x="2052" y="48"/>
              </a:cxn>
              <a:cxn ang="0">
                <a:pos x="1920" y="72"/>
              </a:cxn>
              <a:cxn ang="0">
                <a:pos x="1908" y="108"/>
              </a:cxn>
              <a:cxn ang="0">
                <a:pos x="1800" y="132"/>
              </a:cxn>
              <a:cxn ang="0">
                <a:pos x="1572" y="168"/>
              </a:cxn>
              <a:cxn ang="0">
                <a:pos x="1500" y="192"/>
              </a:cxn>
              <a:cxn ang="0">
                <a:pos x="1464" y="204"/>
              </a:cxn>
              <a:cxn ang="0">
                <a:pos x="1428" y="216"/>
              </a:cxn>
              <a:cxn ang="0">
                <a:pos x="1380" y="288"/>
              </a:cxn>
              <a:cxn ang="0">
                <a:pos x="1368" y="336"/>
              </a:cxn>
              <a:cxn ang="0">
                <a:pos x="1152" y="372"/>
              </a:cxn>
              <a:cxn ang="0">
                <a:pos x="1116" y="384"/>
              </a:cxn>
              <a:cxn ang="0">
                <a:pos x="972" y="540"/>
              </a:cxn>
              <a:cxn ang="0">
                <a:pos x="756" y="696"/>
              </a:cxn>
              <a:cxn ang="0">
                <a:pos x="720" y="732"/>
              </a:cxn>
              <a:cxn ang="0">
                <a:pos x="648" y="780"/>
              </a:cxn>
              <a:cxn ang="0">
                <a:pos x="588" y="840"/>
              </a:cxn>
              <a:cxn ang="0">
                <a:pos x="492" y="936"/>
              </a:cxn>
              <a:cxn ang="0">
                <a:pos x="432" y="984"/>
              </a:cxn>
              <a:cxn ang="0">
                <a:pos x="408" y="1020"/>
              </a:cxn>
              <a:cxn ang="0">
                <a:pos x="252" y="1104"/>
              </a:cxn>
              <a:cxn ang="0">
                <a:pos x="144" y="1248"/>
              </a:cxn>
              <a:cxn ang="0">
                <a:pos x="72" y="1320"/>
              </a:cxn>
              <a:cxn ang="0">
                <a:pos x="24" y="1392"/>
              </a:cxn>
              <a:cxn ang="0">
                <a:pos x="0" y="1428"/>
              </a:cxn>
              <a:cxn ang="0">
                <a:pos x="12" y="1536"/>
              </a:cxn>
              <a:cxn ang="0">
                <a:pos x="48" y="1560"/>
              </a:cxn>
              <a:cxn ang="0">
                <a:pos x="96" y="1632"/>
              </a:cxn>
              <a:cxn ang="0">
                <a:pos x="192" y="1776"/>
              </a:cxn>
              <a:cxn ang="0">
                <a:pos x="216" y="1824"/>
              </a:cxn>
              <a:cxn ang="0">
                <a:pos x="288" y="1872"/>
              </a:cxn>
              <a:cxn ang="0">
                <a:pos x="432" y="2004"/>
              </a:cxn>
              <a:cxn ang="0">
                <a:pos x="408" y="2112"/>
              </a:cxn>
              <a:cxn ang="0">
                <a:pos x="384" y="2208"/>
              </a:cxn>
              <a:cxn ang="0">
                <a:pos x="396" y="2724"/>
              </a:cxn>
              <a:cxn ang="0">
                <a:pos x="408" y="2808"/>
              </a:cxn>
              <a:cxn ang="0">
                <a:pos x="732" y="2856"/>
              </a:cxn>
              <a:cxn ang="0">
                <a:pos x="768" y="2880"/>
              </a:cxn>
              <a:cxn ang="0">
                <a:pos x="792" y="2916"/>
              </a:cxn>
              <a:cxn ang="0">
                <a:pos x="852" y="2928"/>
              </a:cxn>
              <a:cxn ang="0">
                <a:pos x="1020" y="2916"/>
              </a:cxn>
              <a:cxn ang="0">
                <a:pos x="1128" y="2892"/>
              </a:cxn>
              <a:cxn ang="0">
                <a:pos x="1200" y="2856"/>
              </a:cxn>
              <a:cxn ang="0">
                <a:pos x="1284" y="2844"/>
              </a:cxn>
              <a:cxn ang="0">
                <a:pos x="1392" y="2784"/>
              </a:cxn>
              <a:cxn ang="0">
                <a:pos x="1548" y="2544"/>
              </a:cxn>
              <a:cxn ang="0">
                <a:pos x="1620" y="2412"/>
              </a:cxn>
              <a:cxn ang="0">
                <a:pos x="1776" y="2400"/>
              </a:cxn>
              <a:cxn ang="0">
                <a:pos x="2016" y="2364"/>
              </a:cxn>
              <a:cxn ang="0">
                <a:pos x="2136" y="2304"/>
              </a:cxn>
              <a:cxn ang="0">
                <a:pos x="2196" y="2136"/>
              </a:cxn>
              <a:cxn ang="0">
                <a:pos x="2208" y="2028"/>
              </a:cxn>
              <a:cxn ang="0">
                <a:pos x="2316" y="1980"/>
              </a:cxn>
              <a:cxn ang="0">
                <a:pos x="2616" y="1968"/>
              </a:cxn>
              <a:cxn ang="0">
                <a:pos x="2664" y="1824"/>
              </a:cxn>
              <a:cxn ang="0">
                <a:pos x="2616" y="1368"/>
              </a:cxn>
              <a:cxn ang="0">
                <a:pos x="2568" y="900"/>
              </a:cxn>
              <a:cxn ang="0">
                <a:pos x="2556" y="516"/>
              </a:cxn>
              <a:cxn ang="0">
                <a:pos x="2496" y="120"/>
              </a:cxn>
              <a:cxn ang="0">
                <a:pos x="2472" y="36"/>
              </a:cxn>
              <a:cxn ang="0">
                <a:pos x="2436" y="0"/>
              </a:cxn>
            </a:cxnLst>
            <a:rect l="0" t="0" r="r" b="b"/>
            <a:pathLst>
              <a:path w="2690" h="2929">
                <a:moveTo>
                  <a:pt x="2436" y="0"/>
                </a:moveTo>
                <a:cubicBezTo>
                  <a:pt x="2308" y="16"/>
                  <a:pt x="2180" y="34"/>
                  <a:pt x="2052" y="48"/>
                </a:cubicBezTo>
                <a:cubicBezTo>
                  <a:pt x="2009" y="59"/>
                  <a:pt x="1960" y="52"/>
                  <a:pt x="1920" y="72"/>
                </a:cubicBezTo>
                <a:cubicBezTo>
                  <a:pt x="1909" y="78"/>
                  <a:pt x="1918" y="100"/>
                  <a:pt x="1908" y="108"/>
                </a:cubicBezTo>
                <a:cubicBezTo>
                  <a:pt x="1879" y="131"/>
                  <a:pt x="1836" y="122"/>
                  <a:pt x="1800" y="132"/>
                </a:cubicBezTo>
                <a:cubicBezTo>
                  <a:pt x="1641" y="175"/>
                  <a:pt x="1831" y="148"/>
                  <a:pt x="1572" y="168"/>
                </a:cubicBezTo>
                <a:cubicBezTo>
                  <a:pt x="1548" y="176"/>
                  <a:pt x="1524" y="184"/>
                  <a:pt x="1500" y="192"/>
                </a:cubicBezTo>
                <a:cubicBezTo>
                  <a:pt x="1488" y="196"/>
                  <a:pt x="1476" y="200"/>
                  <a:pt x="1464" y="204"/>
                </a:cubicBezTo>
                <a:cubicBezTo>
                  <a:pt x="1452" y="208"/>
                  <a:pt x="1428" y="216"/>
                  <a:pt x="1428" y="216"/>
                </a:cubicBezTo>
                <a:cubicBezTo>
                  <a:pt x="1412" y="240"/>
                  <a:pt x="1396" y="264"/>
                  <a:pt x="1380" y="288"/>
                </a:cubicBezTo>
                <a:cubicBezTo>
                  <a:pt x="1371" y="302"/>
                  <a:pt x="1381" y="325"/>
                  <a:pt x="1368" y="336"/>
                </a:cubicBezTo>
                <a:cubicBezTo>
                  <a:pt x="1330" y="369"/>
                  <a:pt x="1170" y="371"/>
                  <a:pt x="1152" y="372"/>
                </a:cubicBezTo>
                <a:cubicBezTo>
                  <a:pt x="1140" y="376"/>
                  <a:pt x="1125" y="375"/>
                  <a:pt x="1116" y="384"/>
                </a:cubicBezTo>
                <a:cubicBezTo>
                  <a:pt x="1064" y="436"/>
                  <a:pt x="1046" y="515"/>
                  <a:pt x="972" y="540"/>
                </a:cubicBezTo>
                <a:cubicBezTo>
                  <a:pt x="908" y="604"/>
                  <a:pt x="817" y="635"/>
                  <a:pt x="756" y="696"/>
                </a:cubicBezTo>
                <a:cubicBezTo>
                  <a:pt x="744" y="708"/>
                  <a:pt x="733" y="722"/>
                  <a:pt x="720" y="732"/>
                </a:cubicBezTo>
                <a:cubicBezTo>
                  <a:pt x="697" y="750"/>
                  <a:pt x="648" y="780"/>
                  <a:pt x="648" y="780"/>
                </a:cubicBezTo>
                <a:cubicBezTo>
                  <a:pt x="604" y="846"/>
                  <a:pt x="648" y="790"/>
                  <a:pt x="588" y="840"/>
                </a:cubicBezTo>
                <a:cubicBezTo>
                  <a:pt x="550" y="872"/>
                  <a:pt x="534" y="908"/>
                  <a:pt x="492" y="936"/>
                </a:cubicBezTo>
                <a:cubicBezTo>
                  <a:pt x="423" y="1039"/>
                  <a:pt x="515" y="918"/>
                  <a:pt x="432" y="984"/>
                </a:cubicBezTo>
                <a:cubicBezTo>
                  <a:pt x="421" y="993"/>
                  <a:pt x="418" y="1010"/>
                  <a:pt x="408" y="1020"/>
                </a:cubicBezTo>
                <a:cubicBezTo>
                  <a:pt x="361" y="1067"/>
                  <a:pt x="316" y="1088"/>
                  <a:pt x="252" y="1104"/>
                </a:cubicBezTo>
                <a:cubicBezTo>
                  <a:pt x="209" y="1147"/>
                  <a:pt x="186" y="1206"/>
                  <a:pt x="144" y="1248"/>
                </a:cubicBezTo>
                <a:cubicBezTo>
                  <a:pt x="120" y="1272"/>
                  <a:pt x="91" y="1292"/>
                  <a:pt x="72" y="1320"/>
                </a:cubicBezTo>
                <a:cubicBezTo>
                  <a:pt x="56" y="1344"/>
                  <a:pt x="40" y="1368"/>
                  <a:pt x="24" y="1392"/>
                </a:cubicBezTo>
                <a:cubicBezTo>
                  <a:pt x="16" y="1404"/>
                  <a:pt x="0" y="1428"/>
                  <a:pt x="0" y="1428"/>
                </a:cubicBezTo>
                <a:cubicBezTo>
                  <a:pt x="4" y="1464"/>
                  <a:pt x="0" y="1502"/>
                  <a:pt x="12" y="1536"/>
                </a:cubicBezTo>
                <a:cubicBezTo>
                  <a:pt x="17" y="1550"/>
                  <a:pt x="39" y="1549"/>
                  <a:pt x="48" y="1560"/>
                </a:cubicBezTo>
                <a:cubicBezTo>
                  <a:pt x="67" y="1582"/>
                  <a:pt x="80" y="1608"/>
                  <a:pt x="96" y="1632"/>
                </a:cubicBezTo>
                <a:cubicBezTo>
                  <a:pt x="127" y="1679"/>
                  <a:pt x="167" y="1726"/>
                  <a:pt x="192" y="1776"/>
                </a:cubicBezTo>
                <a:cubicBezTo>
                  <a:pt x="200" y="1792"/>
                  <a:pt x="203" y="1811"/>
                  <a:pt x="216" y="1824"/>
                </a:cubicBezTo>
                <a:cubicBezTo>
                  <a:pt x="236" y="1844"/>
                  <a:pt x="268" y="1852"/>
                  <a:pt x="288" y="1872"/>
                </a:cubicBezTo>
                <a:cubicBezTo>
                  <a:pt x="336" y="1920"/>
                  <a:pt x="385" y="1957"/>
                  <a:pt x="432" y="2004"/>
                </a:cubicBezTo>
                <a:cubicBezTo>
                  <a:pt x="407" y="2153"/>
                  <a:pt x="433" y="2019"/>
                  <a:pt x="408" y="2112"/>
                </a:cubicBezTo>
                <a:cubicBezTo>
                  <a:pt x="399" y="2144"/>
                  <a:pt x="384" y="2208"/>
                  <a:pt x="384" y="2208"/>
                </a:cubicBezTo>
                <a:cubicBezTo>
                  <a:pt x="388" y="2380"/>
                  <a:pt x="389" y="2552"/>
                  <a:pt x="396" y="2724"/>
                </a:cubicBezTo>
                <a:cubicBezTo>
                  <a:pt x="397" y="2752"/>
                  <a:pt x="391" y="2786"/>
                  <a:pt x="408" y="2808"/>
                </a:cubicBezTo>
                <a:cubicBezTo>
                  <a:pt x="437" y="2846"/>
                  <a:pt x="732" y="2856"/>
                  <a:pt x="732" y="2856"/>
                </a:cubicBezTo>
                <a:cubicBezTo>
                  <a:pt x="744" y="2864"/>
                  <a:pt x="758" y="2870"/>
                  <a:pt x="768" y="2880"/>
                </a:cubicBezTo>
                <a:cubicBezTo>
                  <a:pt x="778" y="2890"/>
                  <a:pt x="779" y="2909"/>
                  <a:pt x="792" y="2916"/>
                </a:cubicBezTo>
                <a:cubicBezTo>
                  <a:pt x="810" y="2926"/>
                  <a:pt x="832" y="2924"/>
                  <a:pt x="852" y="2928"/>
                </a:cubicBezTo>
                <a:cubicBezTo>
                  <a:pt x="908" y="2924"/>
                  <a:pt x="965" y="2929"/>
                  <a:pt x="1020" y="2916"/>
                </a:cubicBezTo>
                <a:cubicBezTo>
                  <a:pt x="1174" y="2880"/>
                  <a:pt x="894" y="2853"/>
                  <a:pt x="1128" y="2892"/>
                </a:cubicBezTo>
                <a:cubicBezTo>
                  <a:pt x="1153" y="2884"/>
                  <a:pt x="1174" y="2864"/>
                  <a:pt x="1200" y="2856"/>
                </a:cubicBezTo>
                <a:cubicBezTo>
                  <a:pt x="1227" y="2848"/>
                  <a:pt x="1256" y="2848"/>
                  <a:pt x="1284" y="2844"/>
                </a:cubicBezTo>
                <a:cubicBezTo>
                  <a:pt x="1367" y="2789"/>
                  <a:pt x="1329" y="2805"/>
                  <a:pt x="1392" y="2784"/>
                </a:cubicBezTo>
                <a:cubicBezTo>
                  <a:pt x="1413" y="2679"/>
                  <a:pt x="1438" y="2581"/>
                  <a:pt x="1548" y="2544"/>
                </a:cubicBezTo>
                <a:cubicBezTo>
                  <a:pt x="1564" y="2520"/>
                  <a:pt x="1598" y="2420"/>
                  <a:pt x="1620" y="2412"/>
                </a:cubicBezTo>
                <a:cubicBezTo>
                  <a:pt x="1669" y="2394"/>
                  <a:pt x="1724" y="2404"/>
                  <a:pt x="1776" y="2400"/>
                </a:cubicBezTo>
                <a:cubicBezTo>
                  <a:pt x="1853" y="2374"/>
                  <a:pt x="1936" y="2377"/>
                  <a:pt x="2016" y="2364"/>
                </a:cubicBezTo>
                <a:cubicBezTo>
                  <a:pt x="2102" y="2307"/>
                  <a:pt x="2060" y="2323"/>
                  <a:pt x="2136" y="2304"/>
                </a:cubicBezTo>
                <a:cubicBezTo>
                  <a:pt x="2170" y="2254"/>
                  <a:pt x="2181" y="2195"/>
                  <a:pt x="2196" y="2136"/>
                </a:cubicBezTo>
                <a:cubicBezTo>
                  <a:pt x="2200" y="2100"/>
                  <a:pt x="2196" y="2062"/>
                  <a:pt x="2208" y="2028"/>
                </a:cubicBezTo>
                <a:cubicBezTo>
                  <a:pt x="2214" y="2011"/>
                  <a:pt x="2301" y="1981"/>
                  <a:pt x="2316" y="1980"/>
                </a:cubicBezTo>
                <a:cubicBezTo>
                  <a:pt x="2416" y="1976"/>
                  <a:pt x="2516" y="1972"/>
                  <a:pt x="2616" y="1968"/>
                </a:cubicBezTo>
                <a:cubicBezTo>
                  <a:pt x="2690" y="1943"/>
                  <a:pt x="2664" y="1964"/>
                  <a:pt x="2664" y="1824"/>
                </a:cubicBezTo>
                <a:cubicBezTo>
                  <a:pt x="2664" y="1578"/>
                  <a:pt x="2647" y="1555"/>
                  <a:pt x="2616" y="1368"/>
                </a:cubicBezTo>
                <a:cubicBezTo>
                  <a:pt x="2588" y="995"/>
                  <a:pt x="2610" y="1151"/>
                  <a:pt x="2568" y="900"/>
                </a:cubicBezTo>
                <a:cubicBezTo>
                  <a:pt x="2563" y="807"/>
                  <a:pt x="2530" y="622"/>
                  <a:pt x="2556" y="516"/>
                </a:cubicBezTo>
                <a:cubicBezTo>
                  <a:pt x="2530" y="384"/>
                  <a:pt x="2515" y="254"/>
                  <a:pt x="2496" y="120"/>
                </a:cubicBezTo>
                <a:cubicBezTo>
                  <a:pt x="2495" y="115"/>
                  <a:pt x="2478" y="45"/>
                  <a:pt x="2472" y="36"/>
                </a:cubicBezTo>
                <a:cubicBezTo>
                  <a:pt x="2463" y="22"/>
                  <a:pt x="2436" y="0"/>
                  <a:pt x="2436" y="0"/>
                </a:cubicBezTo>
                <a:close/>
              </a:path>
            </a:pathLst>
          </a:custGeom>
          <a:noFill/>
          <a:ln w="76200" cap="flat" cmpd="sng">
            <a:solidFill>
              <a:srgbClr val="00FFFF"/>
            </a:solidFill>
            <a:prstDash val="dash"/>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itchFamily="-65" charset="-128"/>
              <a:cs typeface="Arial" panose="020B0604020202020204" pitchFamily="34" charset="0"/>
            </a:endParaRPr>
          </a:p>
        </p:txBody>
      </p:sp>
      <p:sp>
        <p:nvSpPr>
          <p:cNvPr id="786435" name="Rectangle 4"/>
          <p:cNvSpPr>
            <a:spLocks noChangeArrowheads="1"/>
          </p:cNvSpPr>
          <p:nvPr/>
        </p:nvSpPr>
        <p:spPr bwMode="auto">
          <a:xfrm rot="-526782">
            <a:off x="5051425" y="1749425"/>
            <a:ext cx="1066800" cy="1676400"/>
          </a:xfrm>
          <a:prstGeom prst="rect">
            <a:avLst/>
          </a:prstGeom>
          <a:noFill/>
          <a:ln w="76200">
            <a:solidFill>
              <a:srgbClr val="66FF66"/>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86436" name="Freeform 5"/>
          <p:cNvSpPr>
            <a:spLocks/>
          </p:cNvSpPr>
          <p:nvPr/>
        </p:nvSpPr>
        <p:spPr bwMode="auto">
          <a:xfrm>
            <a:off x="4800600" y="2209800"/>
            <a:ext cx="1131888" cy="3521075"/>
          </a:xfrm>
          <a:custGeom>
            <a:avLst/>
            <a:gdLst>
              <a:gd name="T0" fmla="*/ 2147483647 w 713"/>
              <a:gd name="T1" fmla="*/ 2147483647 h 2218"/>
              <a:gd name="T2" fmla="*/ 2147483647 w 713"/>
              <a:gd name="T3" fmla="*/ 2147483647 h 2218"/>
              <a:gd name="T4" fmla="*/ 2147483647 w 713"/>
              <a:gd name="T5" fmla="*/ 2147483647 h 2218"/>
              <a:gd name="T6" fmla="*/ 2147483647 w 713"/>
              <a:gd name="T7" fmla="*/ 2147483647 h 2218"/>
              <a:gd name="T8" fmla="*/ 0 w 713"/>
              <a:gd name="T9" fmla="*/ 2147483647 h 2218"/>
              <a:gd name="T10" fmla="*/ 2147483647 w 713"/>
              <a:gd name="T11" fmla="*/ 2147483647 h 2218"/>
              <a:gd name="T12" fmla="*/ 2147483647 w 713"/>
              <a:gd name="T13" fmla="*/ 2147483647 h 2218"/>
              <a:gd name="T14" fmla="*/ 2147483647 w 713"/>
              <a:gd name="T15" fmla="*/ 2147483647 h 2218"/>
              <a:gd name="T16" fmla="*/ 2147483647 w 713"/>
              <a:gd name="T17" fmla="*/ 2147483647 h 2218"/>
              <a:gd name="T18" fmla="*/ 2147483647 w 713"/>
              <a:gd name="T19" fmla="*/ 2147483647 h 2218"/>
              <a:gd name="T20" fmla="*/ 2147483647 w 713"/>
              <a:gd name="T21" fmla="*/ 2147483647 h 2218"/>
              <a:gd name="T22" fmla="*/ 2147483647 w 713"/>
              <a:gd name="T23" fmla="*/ 2147483647 h 2218"/>
              <a:gd name="T24" fmla="*/ 2147483647 w 713"/>
              <a:gd name="T25" fmla="*/ 2147483647 h 2218"/>
              <a:gd name="T26" fmla="*/ 2147483647 w 713"/>
              <a:gd name="T27" fmla="*/ 2147483647 h 2218"/>
              <a:gd name="T28" fmla="*/ 2147483647 w 713"/>
              <a:gd name="T29" fmla="*/ 2147483647 h 2218"/>
              <a:gd name="T30" fmla="*/ 2147483647 w 713"/>
              <a:gd name="T31" fmla="*/ 2147483647 h 2218"/>
              <a:gd name="T32" fmla="*/ 2147483647 w 713"/>
              <a:gd name="T33" fmla="*/ 2147483647 h 2218"/>
              <a:gd name="T34" fmla="*/ 2147483647 w 713"/>
              <a:gd name="T35" fmla="*/ 2147483647 h 2218"/>
              <a:gd name="T36" fmla="*/ 2147483647 w 713"/>
              <a:gd name="T37" fmla="*/ 2147483647 h 2218"/>
              <a:gd name="T38" fmla="*/ 2147483647 w 713"/>
              <a:gd name="T39" fmla="*/ 2147483647 h 2218"/>
              <a:gd name="T40" fmla="*/ 2147483647 w 713"/>
              <a:gd name="T41" fmla="*/ 2147483647 h 2218"/>
              <a:gd name="T42" fmla="*/ 2147483647 w 713"/>
              <a:gd name="T43" fmla="*/ 2147483647 h 2218"/>
              <a:gd name="T44" fmla="*/ 2147483647 w 713"/>
              <a:gd name="T45" fmla="*/ 2147483647 h 2218"/>
              <a:gd name="T46" fmla="*/ 2147483647 w 713"/>
              <a:gd name="T47" fmla="*/ 2147483647 h 2218"/>
              <a:gd name="T48" fmla="*/ 2147483647 w 713"/>
              <a:gd name="T49" fmla="*/ 2147483647 h 2218"/>
              <a:gd name="T50" fmla="*/ 2147483647 w 713"/>
              <a:gd name="T51" fmla="*/ 2147483647 h 2218"/>
              <a:gd name="T52" fmla="*/ 2147483647 w 713"/>
              <a:gd name="T53" fmla="*/ 0 h 2218"/>
              <a:gd name="T54" fmla="*/ 2147483647 w 713"/>
              <a:gd name="T55" fmla="*/ 2147483647 h 2218"/>
              <a:gd name="T56" fmla="*/ 2147483647 w 713"/>
              <a:gd name="T57" fmla="*/ 2147483647 h 2218"/>
              <a:gd name="T58" fmla="*/ 2147483647 w 713"/>
              <a:gd name="T59" fmla="*/ 2147483647 h 2218"/>
              <a:gd name="T60" fmla="*/ 2147483647 w 713"/>
              <a:gd name="T61" fmla="*/ 2147483647 h 2218"/>
              <a:gd name="T62" fmla="*/ 2147483647 w 713"/>
              <a:gd name="T63" fmla="*/ 2147483647 h 2218"/>
              <a:gd name="T64" fmla="*/ 2147483647 w 713"/>
              <a:gd name="T65" fmla="*/ 2147483647 h 2218"/>
              <a:gd name="T66" fmla="*/ 2147483647 w 713"/>
              <a:gd name="T67" fmla="*/ 2147483647 h 2218"/>
              <a:gd name="T68" fmla="*/ 2147483647 w 713"/>
              <a:gd name="T69" fmla="*/ 2147483647 h 2218"/>
              <a:gd name="T70" fmla="*/ 2147483647 w 713"/>
              <a:gd name="T71" fmla="*/ 2147483647 h 2218"/>
              <a:gd name="T72" fmla="*/ 2147483647 w 713"/>
              <a:gd name="T73" fmla="*/ 2147483647 h 2218"/>
              <a:gd name="T74" fmla="*/ 2147483647 w 713"/>
              <a:gd name="T75" fmla="*/ 2147483647 h 2218"/>
              <a:gd name="T76" fmla="*/ 2147483647 w 713"/>
              <a:gd name="T77" fmla="*/ 2147483647 h 2218"/>
              <a:gd name="T78" fmla="*/ 2147483647 w 713"/>
              <a:gd name="T79" fmla="*/ 2147483647 h 2218"/>
              <a:gd name="T80" fmla="*/ 2147483647 w 713"/>
              <a:gd name="T81" fmla="*/ 2147483647 h 2218"/>
              <a:gd name="T82" fmla="*/ 2147483647 w 713"/>
              <a:gd name="T83" fmla="*/ 2147483647 h 2218"/>
              <a:gd name="T84" fmla="*/ 2147483647 w 713"/>
              <a:gd name="T85" fmla="*/ 2147483647 h 2218"/>
              <a:gd name="T86" fmla="*/ 2147483647 w 713"/>
              <a:gd name="T87" fmla="*/ 2147483647 h 2218"/>
              <a:gd name="T88" fmla="*/ 2147483647 w 713"/>
              <a:gd name="T89" fmla="*/ 2147483647 h 2218"/>
              <a:gd name="T90" fmla="*/ 2147483647 w 713"/>
              <a:gd name="T91" fmla="*/ 2147483647 h 2218"/>
              <a:gd name="T92" fmla="*/ 2147483647 w 713"/>
              <a:gd name="T93" fmla="*/ 2147483647 h 221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13"/>
              <a:gd name="T142" fmla="*/ 0 h 2218"/>
              <a:gd name="T143" fmla="*/ 713 w 713"/>
              <a:gd name="T144" fmla="*/ 2218 h 221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13" h="2218">
                <a:moveTo>
                  <a:pt x="120" y="2208"/>
                </a:moveTo>
                <a:cubicBezTo>
                  <a:pt x="104" y="2161"/>
                  <a:pt x="124" y="2204"/>
                  <a:pt x="88" y="2168"/>
                </a:cubicBezTo>
                <a:cubicBezTo>
                  <a:pt x="71" y="2151"/>
                  <a:pt x="48" y="2096"/>
                  <a:pt x="40" y="2072"/>
                </a:cubicBezTo>
                <a:cubicBezTo>
                  <a:pt x="31" y="1959"/>
                  <a:pt x="42" y="2006"/>
                  <a:pt x="16" y="1928"/>
                </a:cubicBezTo>
                <a:cubicBezTo>
                  <a:pt x="11" y="1912"/>
                  <a:pt x="0" y="1880"/>
                  <a:pt x="0" y="1880"/>
                </a:cubicBezTo>
                <a:cubicBezTo>
                  <a:pt x="6" y="1844"/>
                  <a:pt x="14" y="1811"/>
                  <a:pt x="24" y="1776"/>
                </a:cubicBezTo>
                <a:cubicBezTo>
                  <a:pt x="29" y="1760"/>
                  <a:pt x="35" y="1744"/>
                  <a:pt x="40" y="1728"/>
                </a:cubicBezTo>
                <a:cubicBezTo>
                  <a:pt x="43" y="1720"/>
                  <a:pt x="48" y="1704"/>
                  <a:pt x="48" y="1704"/>
                </a:cubicBezTo>
                <a:cubicBezTo>
                  <a:pt x="61" y="1610"/>
                  <a:pt x="64" y="1475"/>
                  <a:pt x="152" y="1416"/>
                </a:cubicBezTo>
                <a:cubicBezTo>
                  <a:pt x="170" y="1389"/>
                  <a:pt x="198" y="1371"/>
                  <a:pt x="216" y="1344"/>
                </a:cubicBezTo>
                <a:cubicBezTo>
                  <a:pt x="239" y="1310"/>
                  <a:pt x="299" y="1238"/>
                  <a:pt x="312" y="1200"/>
                </a:cubicBezTo>
                <a:cubicBezTo>
                  <a:pt x="330" y="1147"/>
                  <a:pt x="349" y="1095"/>
                  <a:pt x="360" y="1040"/>
                </a:cubicBezTo>
                <a:cubicBezTo>
                  <a:pt x="355" y="970"/>
                  <a:pt x="346" y="908"/>
                  <a:pt x="336" y="840"/>
                </a:cubicBezTo>
                <a:cubicBezTo>
                  <a:pt x="344" y="777"/>
                  <a:pt x="353" y="756"/>
                  <a:pt x="376" y="704"/>
                </a:cubicBezTo>
                <a:cubicBezTo>
                  <a:pt x="376" y="704"/>
                  <a:pt x="396" y="644"/>
                  <a:pt x="400" y="632"/>
                </a:cubicBezTo>
                <a:cubicBezTo>
                  <a:pt x="403" y="624"/>
                  <a:pt x="408" y="608"/>
                  <a:pt x="408" y="608"/>
                </a:cubicBezTo>
                <a:cubicBezTo>
                  <a:pt x="397" y="565"/>
                  <a:pt x="390" y="538"/>
                  <a:pt x="352" y="512"/>
                </a:cubicBezTo>
                <a:cubicBezTo>
                  <a:pt x="347" y="504"/>
                  <a:pt x="343" y="495"/>
                  <a:pt x="336" y="488"/>
                </a:cubicBezTo>
                <a:cubicBezTo>
                  <a:pt x="329" y="481"/>
                  <a:pt x="318" y="479"/>
                  <a:pt x="312" y="472"/>
                </a:cubicBezTo>
                <a:cubicBezTo>
                  <a:pt x="299" y="458"/>
                  <a:pt x="291" y="440"/>
                  <a:pt x="280" y="424"/>
                </a:cubicBezTo>
                <a:cubicBezTo>
                  <a:pt x="275" y="416"/>
                  <a:pt x="267" y="409"/>
                  <a:pt x="264" y="400"/>
                </a:cubicBezTo>
                <a:cubicBezTo>
                  <a:pt x="259" y="384"/>
                  <a:pt x="248" y="352"/>
                  <a:pt x="248" y="352"/>
                </a:cubicBezTo>
                <a:cubicBezTo>
                  <a:pt x="260" y="317"/>
                  <a:pt x="250" y="307"/>
                  <a:pt x="216" y="296"/>
                </a:cubicBezTo>
                <a:cubicBezTo>
                  <a:pt x="179" y="241"/>
                  <a:pt x="193" y="175"/>
                  <a:pt x="200" y="112"/>
                </a:cubicBezTo>
                <a:cubicBezTo>
                  <a:pt x="202" y="98"/>
                  <a:pt x="210" y="65"/>
                  <a:pt x="224" y="56"/>
                </a:cubicBezTo>
                <a:cubicBezTo>
                  <a:pt x="255" y="37"/>
                  <a:pt x="308" y="28"/>
                  <a:pt x="344" y="16"/>
                </a:cubicBezTo>
                <a:cubicBezTo>
                  <a:pt x="360" y="11"/>
                  <a:pt x="392" y="0"/>
                  <a:pt x="392" y="0"/>
                </a:cubicBezTo>
                <a:cubicBezTo>
                  <a:pt x="459" y="3"/>
                  <a:pt x="526" y="1"/>
                  <a:pt x="592" y="8"/>
                </a:cubicBezTo>
                <a:cubicBezTo>
                  <a:pt x="616" y="11"/>
                  <a:pt x="648" y="84"/>
                  <a:pt x="656" y="96"/>
                </a:cubicBezTo>
                <a:cubicBezTo>
                  <a:pt x="698" y="160"/>
                  <a:pt x="697" y="285"/>
                  <a:pt x="712" y="360"/>
                </a:cubicBezTo>
                <a:cubicBezTo>
                  <a:pt x="710" y="380"/>
                  <a:pt x="713" y="453"/>
                  <a:pt x="696" y="488"/>
                </a:cubicBezTo>
                <a:cubicBezTo>
                  <a:pt x="673" y="534"/>
                  <a:pt x="641" y="579"/>
                  <a:pt x="632" y="632"/>
                </a:cubicBezTo>
                <a:cubicBezTo>
                  <a:pt x="625" y="673"/>
                  <a:pt x="627" y="723"/>
                  <a:pt x="608" y="760"/>
                </a:cubicBezTo>
                <a:cubicBezTo>
                  <a:pt x="593" y="790"/>
                  <a:pt x="564" y="798"/>
                  <a:pt x="544" y="824"/>
                </a:cubicBezTo>
                <a:cubicBezTo>
                  <a:pt x="532" y="839"/>
                  <a:pt x="523" y="856"/>
                  <a:pt x="512" y="872"/>
                </a:cubicBezTo>
                <a:cubicBezTo>
                  <a:pt x="498" y="893"/>
                  <a:pt x="496" y="920"/>
                  <a:pt x="488" y="944"/>
                </a:cubicBezTo>
                <a:cubicBezTo>
                  <a:pt x="465" y="1013"/>
                  <a:pt x="452" y="1089"/>
                  <a:pt x="440" y="1160"/>
                </a:cubicBezTo>
                <a:cubicBezTo>
                  <a:pt x="443" y="1195"/>
                  <a:pt x="435" y="1232"/>
                  <a:pt x="448" y="1264"/>
                </a:cubicBezTo>
                <a:cubicBezTo>
                  <a:pt x="455" y="1282"/>
                  <a:pt x="496" y="1296"/>
                  <a:pt x="496" y="1296"/>
                </a:cubicBezTo>
                <a:cubicBezTo>
                  <a:pt x="533" y="1351"/>
                  <a:pt x="522" y="1326"/>
                  <a:pt x="536" y="1368"/>
                </a:cubicBezTo>
                <a:cubicBezTo>
                  <a:pt x="524" y="1451"/>
                  <a:pt x="489" y="1517"/>
                  <a:pt x="456" y="1592"/>
                </a:cubicBezTo>
                <a:cubicBezTo>
                  <a:pt x="432" y="1645"/>
                  <a:pt x="426" y="1705"/>
                  <a:pt x="408" y="1760"/>
                </a:cubicBezTo>
                <a:cubicBezTo>
                  <a:pt x="396" y="1797"/>
                  <a:pt x="361" y="1843"/>
                  <a:pt x="344" y="1880"/>
                </a:cubicBezTo>
                <a:cubicBezTo>
                  <a:pt x="306" y="1964"/>
                  <a:pt x="273" y="2082"/>
                  <a:pt x="192" y="2136"/>
                </a:cubicBezTo>
                <a:cubicBezTo>
                  <a:pt x="149" y="2200"/>
                  <a:pt x="205" y="2123"/>
                  <a:pt x="152" y="2176"/>
                </a:cubicBezTo>
                <a:cubicBezTo>
                  <a:pt x="120" y="2208"/>
                  <a:pt x="155" y="2195"/>
                  <a:pt x="112" y="2216"/>
                </a:cubicBezTo>
                <a:cubicBezTo>
                  <a:pt x="109" y="2218"/>
                  <a:pt x="117" y="2211"/>
                  <a:pt x="120" y="2208"/>
                </a:cubicBezTo>
                <a:close/>
              </a:path>
            </a:pathLst>
          </a:custGeom>
          <a:solidFill>
            <a:srgbClr val="FF0066"/>
          </a:solidFill>
          <a:ln w="76200">
            <a:solidFill>
              <a:schemeClr val="tx1"/>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3000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86437" name="Oval 6"/>
          <p:cNvSpPr>
            <a:spLocks noChangeArrowheads="1"/>
          </p:cNvSpPr>
          <p:nvPr/>
        </p:nvSpPr>
        <p:spPr bwMode="auto">
          <a:xfrm>
            <a:off x="5257800" y="2362200"/>
            <a:ext cx="381000" cy="381000"/>
          </a:xfrm>
          <a:prstGeom prst="ellipse">
            <a:avLst/>
          </a:prstGeom>
          <a:solidFill>
            <a:srgbClr val="FFFF00"/>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6807" name="Text Box 7"/>
          <p:cNvSpPr txBox="1">
            <a:spLocks noChangeArrowheads="1"/>
          </p:cNvSpPr>
          <p:nvPr/>
        </p:nvSpPr>
        <p:spPr bwMode="auto">
          <a:xfrm>
            <a:off x="7315200" y="1676400"/>
            <a:ext cx="1752600" cy="1200329"/>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65" charset="-128"/>
                <a:cs typeface="Arial" panose="020B0604020202020204" pitchFamily="34" charset="0"/>
              </a:rPr>
              <a:t>جبل الزيتون</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65" charset="-128"/>
              <a:cs typeface="Arial" panose="020B0604020202020204" pitchFamily="34" charset="0"/>
            </a:endParaRPr>
          </a:p>
        </p:txBody>
      </p:sp>
      <p:sp>
        <p:nvSpPr>
          <p:cNvPr id="76808" name="Rectangle 8"/>
          <p:cNvSpPr>
            <a:spLocks noGrp="1" noChangeArrowheads="1"/>
          </p:cNvSpPr>
          <p:nvPr>
            <p:ph type="title" idx="4294967295"/>
          </p:nvPr>
        </p:nvSpPr>
        <p:spPr>
          <a:xfrm>
            <a:off x="0" y="0"/>
            <a:ext cx="5715000" cy="1295400"/>
          </a:xfrm>
          <a:solidFill>
            <a:schemeClr val="bg1"/>
          </a:solidFill>
          <a:effectLst>
            <a:outerShdw blurRad="63500" dist="35921" dir="2700000" algn="ctr" rotWithShape="0">
              <a:schemeClr val="bg1">
                <a:alpha val="74998"/>
              </a:schemeClr>
            </a:outerShdw>
          </a:effectLst>
        </p:spPr>
        <p:txBody>
          <a:bodyPr/>
          <a:lstStyle/>
          <a:p>
            <a:pPr algn="ctr" eaLnBrk="1" hangingPunct="1">
              <a:defRPr/>
            </a:pPr>
            <a:r>
              <a:rPr lang="ar-JO" b="1" dirty="0">
                <a:latin typeface="Arial" panose="020B0604020202020204" pitchFamily="34" charset="0"/>
                <a:ea typeface="Osaka" charset="0"/>
                <a:cs typeface="Arial" panose="020B0604020202020204" pitchFamily="34" charset="0"/>
              </a:rPr>
              <a:t>العمال من سور إلى سور</a:t>
            </a:r>
            <a:br>
              <a:rPr lang="ar-JO" b="1" dirty="0">
                <a:latin typeface="Arial" panose="020B0604020202020204" pitchFamily="34" charset="0"/>
                <a:ea typeface="Osaka" charset="0"/>
                <a:cs typeface="Arial" panose="020B0604020202020204" pitchFamily="34" charset="0"/>
              </a:rPr>
            </a:br>
            <a:r>
              <a:rPr lang="en-US" b="1" dirty="0">
                <a:latin typeface="Arial" panose="020B0604020202020204" pitchFamily="34" charset="0"/>
                <a:ea typeface="Osaka" charset="0"/>
                <a:cs typeface="Arial" panose="020B0604020202020204" pitchFamily="34" charset="0"/>
              </a:rPr>
              <a:t>(</a:t>
            </a:r>
            <a:r>
              <a:rPr lang="ar-JO" b="1" dirty="0">
                <a:latin typeface="Arial" panose="020B0604020202020204" pitchFamily="34" charset="0"/>
                <a:ea typeface="Osaka" charset="0"/>
                <a:cs typeface="Arial" panose="020B0604020202020204" pitchFamily="34" charset="0"/>
              </a:rPr>
              <a:t>تح 3: 31-32</a:t>
            </a:r>
            <a:r>
              <a:rPr lang="en-US" b="1" dirty="0">
                <a:latin typeface="Arial" panose="020B0604020202020204" pitchFamily="34" charset="0"/>
                <a:ea typeface="Osaka" charset="0"/>
                <a:cs typeface="Arial" panose="020B0604020202020204" pitchFamily="34" charset="0"/>
              </a:rPr>
              <a:t>)</a:t>
            </a:r>
            <a:endParaRPr lang="en-US" dirty="0">
              <a:latin typeface="Arial" panose="020B0604020202020204" pitchFamily="34" charset="0"/>
              <a:ea typeface="Osaka" charset="0"/>
              <a:cs typeface="Arial" panose="020B0604020202020204" pitchFamily="34" charset="0"/>
            </a:endParaRPr>
          </a:p>
        </p:txBody>
      </p:sp>
      <p:sp>
        <p:nvSpPr>
          <p:cNvPr id="76809" name="Text Box 9"/>
          <p:cNvSpPr txBox="1">
            <a:spLocks noChangeArrowheads="1"/>
          </p:cNvSpPr>
          <p:nvPr/>
        </p:nvSpPr>
        <p:spPr bwMode="auto">
          <a:xfrm>
            <a:off x="5867400" y="2057400"/>
            <a:ext cx="1166813"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65" charset="-128"/>
                <a:cs typeface="Arial" panose="020B0604020202020204" pitchFamily="34" charset="0"/>
              </a:rPr>
              <a:t>باب الضأن</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65" charset="-128"/>
              <a:cs typeface="Arial" panose="020B0604020202020204" pitchFamily="34" charset="0"/>
            </a:endParaRPr>
          </a:p>
        </p:txBody>
      </p:sp>
      <p:sp>
        <p:nvSpPr>
          <p:cNvPr id="76810" name="Text Box 10"/>
          <p:cNvSpPr txBox="1">
            <a:spLocks noChangeArrowheads="1"/>
          </p:cNvSpPr>
          <p:nvPr/>
        </p:nvSpPr>
        <p:spPr bwMode="auto">
          <a:xfrm>
            <a:off x="5105400" y="1600200"/>
            <a:ext cx="762000" cy="307777"/>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65" charset="-128"/>
                <a:cs typeface="Arial" panose="020B0604020202020204" pitchFamily="34" charset="0"/>
              </a:rPr>
              <a:t>برج المئة</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65" charset="-128"/>
              <a:cs typeface="Arial" panose="020B0604020202020204" pitchFamily="34" charset="0"/>
            </a:endParaRPr>
          </a:p>
        </p:txBody>
      </p:sp>
      <p:sp>
        <p:nvSpPr>
          <p:cNvPr id="76811" name="Text Box 11"/>
          <p:cNvSpPr txBox="1">
            <a:spLocks noChangeArrowheads="1"/>
          </p:cNvSpPr>
          <p:nvPr/>
        </p:nvSpPr>
        <p:spPr bwMode="auto">
          <a:xfrm>
            <a:off x="3962400" y="1600200"/>
            <a:ext cx="1066800" cy="307777"/>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65" charset="-128"/>
                <a:cs typeface="Arial" panose="020B0604020202020204" pitchFamily="34" charset="0"/>
              </a:rPr>
              <a:t>برج حننئيل</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65" charset="-128"/>
              <a:cs typeface="Arial" panose="020B0604020202020204" pitchFamily="34" charset="0"/>
            </a:endParaRPr>
          </a:p>
        </p:txBody>
      </p:sp>
      <p:sp>
        <p:nvSpPr>
          <p:cNvPr id="76812" name="Text Box 12"/>
          <p:cNvSpPr txBox="1">
            <a:spLocks noChangeArrowheads="1"/>
          </p:cNvSpPr>
          <p:nvPr/>
        </p:nvSpPr>
        <p:spPr bwMode="auto">
          <a:xfrm>
            <a:off x="3962400" y="2286000"/>
            <a:ext cx="10668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65" charset="-128"/>
                <a:cs typeface="Arial" panose="020B0604020202020204" pitchFamily="34" charset="0"/>
              </a:rPr>
              <a:t>باب السمك</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65" charset="-128"/>
              <a:cs typeface="Arial" panose="020B0604020202020204" pitchFamily="34" charset="0"/>
            </a:endParaRPr>
          </a:p>
        </p:txBody>
      </p:sp>
      <p:sp>
        <p:nvSpPr>
          <p:cNvPr id="76813" name="Text Box 13"/>
          <p:cNvSpPr txBox="1">
            <a:spLocks noChangeArrowheads="1"/>
          </p:cNvSpPr>
          <p:nvPr/>
        </p:nvSpPr>
        <p:spPr bwMode="auto">
          <a:xfrm>
            <a:off x="3810000" y="2667000"/>
            <a:ext cx="1295400" cy="307777"/>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65" charset="-128"/>
                <a:cs typeface="Arial" panose="020B0604020202020204" pitchFamily="34" charset="0"/>
              </a:rPr>
              <a:t>الباب القديم</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65" charset="-128"/>
              <a:cs typeface="Arial" panose="020B0604020202020204" pitchFamily="34" charset="0"/>
            </a:endParaRPr>
          </a:p>
        </p:txBody>
      </p:sp>
      <p:sp>
        <p:nvSpPr>
          <p:cNvPr id="76814" name="Text Box 14"/>
          <p:cNvSpPr txBox="1">
            <a:spLocks noChangeArrowheads="1"/>
          </p:cNvSpPr>
          <p:nvPr/>
        </p:nvSpPr>
        <p:spPr bwMode="auto">
          <a:xfrm>
            <a:off x="3962400" y="32766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65" charset="-128"/>
                <a:cs typeface="Arial" panose="020B0604020202020204" pitchFamily="34" charset="0"/>
              </a:rPr>
              <a:t>السور العريض</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65" charset="-128"/>
              <a:cs typeface="Arial" panose="020B0604020202020204" pitchFamily="34" charset="0"/>
            </a:endParaRPr>
          </a:p>
        </p:txBody>
      </p:sp>
      <p:sp>
        <p:nvSpPr>
          <p:cNvPr id="76815" name="Text Box 15"/>
          <p:cNvSpPr txBox="1">
            <a:spLocks noChangeArrowheads="1"/>
          </p:cNvSpPr>
          <p:nvPr/>
        </p:nvSpPr>
        <p:spPr bwMode="auto">
          <a:xfrm>
            <a:off x="3886200" y="3657600"/>
            <a:ext cx="1295400" cy="307777"/>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65" charset="-128"/>
                <a:cs typeface="Arial" panose="020B0604020202020204" pitchFamily="34" charset="0"/>
              </a:rPr>
              <a:t>برج التنانير</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65" charset="-128"/>
              <a:cs typeface="Arial" panose="020B0604020202020204" pitchFamily="34" charset="0"/>
            </a:endParaRPr>
          </a:p>
        </p:txBody>
      </p:sp>
      <p:sp>
        <p:nvSpPr>
          <p:cNvPr id="76816" name="Text Box 16"/>
          <p:cNvSpPr txBox="1">
            <a:spLocks noChangeArrowheads="1"/>
          </p:cNvSpPr>
          <p:nvPr/>
        </p:nvSpPr>
        <p:spPr bwMode="auto">
          <a:xfrm>
            <a:off x="3581400" y="42672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65" charset="-128"/>
                <a:cs typeface="Arial" panose="020B0604020202020204" pitchFamily="34" charset="0"/>
              </a:rPr>
              <a:t>باب الوادي</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65" charset="-128"/>
              <a:cs typeface="Arial" panose="020B0604020202020204" pitchFamily="34" charset="0"/>
            </a:endParaRPr>
          </a:p>
        </p:txBody>
      </p:sp>
      <p:sp>
        <p:nvSpPr>
          <p:cNvPr id="76817" name="Text Box 17"/>
          <p:cNvSpPr txBox="1">
            <a:spLocks noChangeArrowheads="1"/>
          </p:cNvSpPr>
          <p:nvPr/>
        </p:nvSpPr>
        <p:spPr bwMode="auto">
          <a:xfrm>
            <a:off x="3429000" y="51816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65" charset="-128"/>
                <a:cs typeface="Arial" panose="020B0604020202020204" pitchFamily="34" charset="0"/>
              </a:rPr>
              <a:t>باب الدمن</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65" charset="-128"/>
              <a:cs typeface="Arial" panose="020B0604020202020204" pitchFamily="34" charset="0"/>
            </a:endParaRPr>
          </a:p>
        </p:txBody>
      </p:sp>
      <p:sp>
        <p:nvSpPr>
          <p:cNvPr id="76818" name="Text Box 18"/>
          <p:cNvSpPr txBox="1">
            <a:spLocks noChangeArrowheads="1"/>
          </p:cNvSpPr>
          <p:nvPr/>
        </p:nvSpPr>
        <p:spPr bwMode="auto">
          <a:xfrm>
            <a:off x="3276600" y="5715000"/>
            <a:ext cx="1600200" cy="307777"/>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65" charset="-128"/>
                <a:cs typeface="Arial" panose="020B0604020202020204" pitchFamily="34" charset="0"/>
              </a:rPr>
              <a:t>بركة سلوام</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65" charset="-128"/>
              <a:cs typeface="Arial" panose="020B0604020202020204" pitchFamily="34" charset="0"/>
            </a:endParaRPr>
          </a:p>
        </p:txBody>
      </p:sp>
      <p:sp>
        <p:nvSpPr>
          <p:cNvPr id="76819" name="Text Box 19"/>
          <p:cNvSpPr txBox="1">
            <a:spLocks noChangeArrowheads="1"/>
          </p:cNvSpPr>
          <p:nvPr/>
        </p:nvSpPr>
        <p:spPr bwMode="auto">
          <a:xfrm>
            <a:off x="4953000" y="5715000"/>
            <a:ext cx="16002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65" charset="-128"/>
                <a:cs typeface="Arial" panose="020B0604020202020204" pitchFamily="34" charset="0"/>
              </a:rPr>
              <a:t>باب العين</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65" charset="-128"/>
              <a:cs typeface="Arial" panose="020B0604020202020204" pitchFamily="34" charset="0"/>
            </a:endParaRPr>
          </a:p>
        </p:txBody>
      </p:sp>
      <p:sp>
        <p:nvSpPr>
          <p:cNvPr id="76820" name="Text Box 20"/>
          <p:cNvSpPr txBox="1">
            <a:spLocks noChangeArrowheads="1"/>
          </p:cNvSpPr>
          <p:nvPr/>
        </p:nvSpPr>
        <p:spPr bwMode="auto">
          <a:xfrm>
            <a:off x="5486400" y="5105400"/>
            <a:ext cx="12192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65" charset="-128"/>
                <a:cs typeface="Arial" panose="020B0604020202020204" pitchFamily="34" charset="0"/>
              </a:rPr>
              <a:t>الزاوية</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65" charset="-128"/>
              <a:cs typeface="Arial" panose="020B0604020202020204" pitchFamily="34" charset="0"/>
            </a:endParaRPr>
          </a:p>
        </p:txBody>
      </p:sp>
      <p:sp>
        <p:nvSpPr>
          <p:cNvPr id="76821" name="Text Box 21"/>
          <p:cNvSpPr txBox="1">
            <a:spLocks noChangeArrowheads="1"/>
          </p:cNvSpPr>
          <p:nvPr/>
        </p:nvSpPr>
        <p:spPr bwMode="auto">
          <a:xfrm>
            <a:off x="5638800" y="4572000"/>
            <a:ext cx="12192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65" charset="-128"/>
                <a:cs typeface="Arial" panose="020B0604020202020204" pitchFamily="34" charset="0"/>
              </a:rPr>
              <a:t>باب الماء</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65" charset="-128"/>
              <a:cs typeface="Arial" panose="020B0604020202020204" pitchFamily="34" charset="0"/>
            </a:endParaRPr>
          </a:p>
        </p:txBody>
      </p:sp>
      <p:sp>
        <p:nvSpPr>
          <p:cNvPr id="76822" name="Text Box 22"/>
          <p:cNvSpPr txBox="1">
            <a:spLocks noChangeArrowheads="1"/>
          </p:cNvSpPr>
          <p:nvPr/>
        </p:nvSpPr>
        <p:spPr bwMode="auto">
          <a:xfrm>
            <a:off x="5715000" y="3886200"/>
            <a:ext cx="23622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65" charset="-128"/>
                <a:cs typeface="Arial" panose="020B0604020202020204" pitchFamily="34" charset="0"/>
              </a:rPr>
              <a:t>برج المراقبة العظيم</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65" charset="-128"/>
              <a:cs typeface="Arial" panose="020B0604020202020204" pitchFamily="34" charset="0"/>
            </a:endParaRPr>
          </a:p>
        </p:txBody>
      </p:sp>
      <p:sp>
        <p:nvSpPr>
          <p:cNvPr id="76823" name="Text Box 23"/>
          <p:cNvSpPr txBox="1">
            <a:spLocks noChangeArrowheads="1"/>
          </p:cNvSpPr>
          <p:nvPr/>
        </p:nvSpPr>
        <p:spPr bwMode="auto">
          <a:xfrm>
            <a:off x="5715000" y="3543300"/>
            <a:ext cx="15240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65" charset="-128"/>
                <a:cs typeface="Arial" panose="020B0604020202020204" pitchFamily="34" charset="0"/>
              </a:rPr>
              <a:t>سور الأكمة</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65" charset="-128"/>
              <a:cs typeface="Arial" panose="020B0604020202020204" pitchFamily="34" charset="0"/>
            </a:endParaRPr>
          </a:p>
        </p:txBody>
      </p:sp>
      <p:sp>
        <p:nvSpPr>
          <p:cNvPr id="76824" name="Text Box 24"/>
          <p:cNvSpPr txBox="1">
            <a:spLocks noChangeArrowheads="1"/>
          </p:cNvSpPr>
          <p:nvPr/>
        </p:nvSpPr>
        <p:spPr bwMode="auto">
          <a:xfrm>
            <a:off x="5943600" y="32004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65" charset="-128"/>
                <a:cs typeface="Arial" panose="020B0604020202020204" pitchFamily="34" charset="0"/>
              </a:rPr>
              <a:t>باب الخيل</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65" charset="-128"/>
              <a:cs typeface="Arial" panose="020B0604020202020204" pitchFamily="34" charset="0"/>
            </a:endParaRPr>
          </a:p>
        </p:txBody>
      </p:sp>
      <p:sp>
        <p:nvSpPr>
          <p:cNvPr id="76825" name="Text Box 25"/>
          <p:cNvSpPr txBox="1">
            <a:spLocks noChangeArrowheads="1"/>
          </p:cNvSpPr>
          <p:nvPr/>
        </p:nvSpPr>
        <p:spPr bwMode="auto">
          <a:xfrm>
            <a:off x="6019800" y="28575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65" charset="-128"/>
                <a:cs typeface="Arial" panose="020B0604020202020204" pitchFamily="34" charset="0"/>
              </a:rPr>
              <a:t>باب الشرق</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65" charset="-128"/>
              <a:cs typeface="Arial" panose="020B0604020202020204" pitchFamily="34" charset="0"/>
            </a:endParaRPr>
          </a:p>
        </p:txBody>
      </p:sp>
      <p:sp>
        <p:nvSpPr>
          <p:cNvPr id="76826" name="Text Box 26"/>
          <p:cNvSpPr txBox="1">
            <a:spLocks noChangeArrowheads="1"/>
          </p:cNvSpPr>
          <p:nvPr/>
        </p:nvSpPr>
        <p:spPr bwMode="auto">
          <a:xfrm>
            <a:off x="6019800" y="2514600"/>
            <a:ext cx="15240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65" charset="-128"/>
                <a:cs typeface="Arial" panose="020B0604020202020204" pitchFamily="34" charset="0"/>
              </a:rPr>
              <a:t>باب العد</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65" charset="-128"/>
              <a:cs typeface="Arial" panose="020B0604020202020204" pitchFamily="34" charset="0"/>
            </a:endParaRPr>
          </a:p>
        </p:txBody>
      </p:sp>
      <p:sp>
        <p:nvSpPr>
          <p:cNvPr id="76827" name="Text Box 27"/>
          <p:cNvSpPr txBox="1">
            <a:spLocks noChangeArrowheads="1"/>
          </p:cNvSpPr>
          <p:nvPr/>
        </p:nvSpPr>
        <p:spPr bwMode="auto">
          <a:xfrm>
            <a:off x="7900988" y="76200"/>
            <a:ext cx="1166812" cy="4572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65" charset="-128"/>
                <a:cs typeface="Arial" panose="020B0604020202020204" pitchFamily="34" charset="0"/>
              </a:rPr>
              <a:t>304</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65" charset="-128"/>
              <a:cs typeface="Arial" panose="020B0604020202020204" pitchFamily="34" charset="0"/>
            </a:endParaRPr>
          </a:p>
        </p:txBody>
      </p:sp>
      <p:sp>
        <p:nvSpPr>
          <p:cNvPr id="786460" name="Freeform 29"/>
          <p:cNvSpPr>
            <a:spLocks/>
          </p:cNvSpPr>
          <p:nvPr/>
        </p:nvSpPr>
        <p:spPr bwMode="auto">
          <a:xfrm>
            <a:off x="5129213" y="2206625"/>
            <a:ext cx="714375" cy="209550"/>
          </a:xfrm>
          <a:custGeom>
            <a:avLst/>
            <a:gdLst>
              <a:gd name="T0" fmla="*/ 2147483647 w 450"/>
              <a:gd name="T1" fmla="*/ 2147483647 h 132"/>
              <a:gd name="T2" fmla="*/ 2147483647 w 450"/>
              <a:gd name="T3" fmla="*/ 2147483647 h 132"/>
              <a:gd name="T4" fmla="*/ 2147483647 w 450"/>
              <a:gd name="T5" fmla="*/ 2147483647 h 132"/>
              <a:gd name="T6" fmla="*/ 2147483647 w 450"/>
              <a:gd name="T7" fmla="*/ 0 h 132"/>
              <a:gd name="T8" fmla="*/ 2147483647 w 450"/>
              <a:gd name="T9" fmla="*/ 2147483647 h 132"/>
              <a:gd name="T10" fmla="*/ 2147483647 w 450"/>
              <a:gd name="T11" fmla="*/ 2147483647 h 132"/>
              <a:gd name="T12" fmla="*/ 0 w 450"/>
              <a:gd name="T13" fmla="*/ 2147483647 h 132"/>
              <a:gd name="T14" fmla="*/ 0 60000 65536"/>
              <a:gd name="T15" fmla="*/ 0 60000 65536"/>
              <a:gd name="T16" fmla="*/ 0 60000 65536"/>
              <a:gd name="T17" fmla="*/ 0 60000 65536"/>
              <a:gd name="T18" fmla="*/ 0 60000 65536"/>
              <a:gd name="T19" fmla="*/ 0 60000 65536"/>
              <a:gd name="T20" fmla="*/ 0 60000 65536"/>
              <a:gd name="T21" fmla="*/ 0 w 450"/>
              <a:gd name="T22" fmla="*/ 0 h 132"/>
              <a:gd name="T23" fmla="*/ 450 w 450"/>
              <a:gd name="T24" fmla="*/ 132 h 1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0" h="132">
                <a:moveTo>
                  <a:pt x="450" y="132"/>
                </a:moveTo>
                <a:cubicBezTo>
                  <a:pt x="439" y="98"/>
                  <a:pt x="419" y="70"/>
                  <a:pt x="404" y="39"/>
                </a:cubicBezTo>
                <a:cubicBezTo>
                  <a:pt x="400" y="31"/>
                  <a:pt x="401" y="22"/>
                  <a:pt x="396" y="16"/>
                </a:cubicBezTo>
                <a:cubicBezTo>
                  <a:pt x="390" y="8"/>
                  <a:pt x="380" y="5"/>
                  <a:pt x="373" y="0"/>
                </a:cubicBezTo>
                <a:cubicBezTo>
                  <a:pt x="310" y="9"/>
                  <a:pt x="297" y="16"/>
                  <a:pt x="233" y="8"/>
                </a:cubicBezTo>
                <a:cubicBezTo>
                  <a:pt x="169" y="21"/>
                  <a:pt x="103" y="23"/>
                  <a:pt x="39" y="31"/>
                </a:cubicBezTo>
                <a:cubicBezTo>
                  <a:pt x="9" y="50"/>
                  <a:pt x="21" y="40"/>
                  <a:pt x="0" y="62"/>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3000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86461" name="Freeform 30"/>
          <p:cNvSpPr>
            <a:spLocks/>
          </p:cNvSpPr>
          <p:nvPr/>
        </p:nvSpPr>
        <p:spPr bwMode="auto">
          <a:xfrm>
            <a:off x="5064125" y="2303463"/>
            <a:ext cx="160338" cy="581025"/>
          </a:xfrm>
          <a:custGeom>
            <a:avLst/>
            <a:gdLst>
              <a:gd name="T0" fmla="*/ 2147483647 w 101"/>
              <a:gd name="T1" fmla="*/ 0 h 366"/>
              <a:gd name="T2" fmla="*/ 2147483647 w 101"/>
              <a:gd name="T3" fmla="*/ 2147483647 h 366"/>
              <a:gd name="T4" fmla="*/ 2147483647 w 101"/>
              <a:gd name="T5" fmla="*/ 2147483647 h 366"/>
              <a:gd name="T6" fmla="*/ 2147483647 w 101"/>
              <a:gd name="T7" fmla="*/ 2147483647 h 366"/>
              <a:gd name="T8" fmla="*/ 2147483647 w 101"/>
              <a:gd name="T9" fmla="*/ 2147483647 h 366"/>
              <a:gd name="T10" fmla="*/ 2147483647 w 101"/>
              <a:gd name="T11" fmla="*/ 2147483647 h 366"/>
              <a:gd name="T12" fmla="*/ 0 60000 65536"/>
              <a:gd name="T13" fmla="*/ 0 60000 65536"/>
              <a:gd name="T14" fmla="*/ 0 60000 65536"/>
              <a:gd name="T15" fmla="*/ 0 60000 65536"/>
              <a:gd name="T16" fmla="*/ 0 60000 65536"/>
              <a:gd name="T17" fmla="*/ 0 60000 65536"/>
              <a:gd name="T18" fmla="*/ 0 w 101"/>
              <a:gd name="T19" fmla="*/ 0 h 366"/>
              <a:gd name="T20" fmla="*/ 101 w 101"/>
              <a:gd name="T21" fmla="*/ 366 h 366"/>
            </a:gdLst>
            <a:ahLst/>
            <a:cxnLst>
              <a:cxn ang="T12">
                <a:pos x="T0" y="T1"/>
              </a:cxn>
              <a:cxn ang="T13">
                <a:pos x="T2" y="T3"/>
              </a:cxn>
              <a:cxn ang="T14">
                <a:pos x="T4" y="T5"/>
              </a:cxn>
              <a:cxn ang="T15">
                <a:pos x="T6" y="T7"/>
              </a:cxn>
              <a:cxn ang="T16">
                <a:pos x="T8" y="T9"/>
              </a:cxn>
              <a:cxn ang="T17">
                <a:pos x="T10" y="T11"/>
              </a:cxn>
            </a:cxnLst>
            <a:rect l="T18" t="T19" r="T20" b="T21"/>
            <a:pathLst>
              <a:path w="101" h="366">
                <a:moveTo>
                  <a:pt x="40" y="0"/>
                </a:moveTo>
                <a:cubicBezTo>
                  <a:pt x="37" y="12"/>
                  <a:pt x="39" y="26"/>
                  <a:pt x="33" y="37"/>
                </a:cubicBezTo>
                <a:cubicBezTo>
                  <a:pt x="10" y="75"/>
                  <a:pt x="0" y="26"/>
                  <a:pt x="18" y="74"/>
                </a:cubicBezTo>
                <a:cubicBezTo>
                  <a:pt x="22" y="140"/>
                  <a:pt x="4" y="181"/>
                  <a:pt x="55" y="216"/>
                </a:cubicBezTo>
                <a:cubicBezTo>
                  <a:pt x="65" y="249"/>
                  <a:pt x="96" y="278"/>
                  <a:pt x="100" y="314"/>
                </a:cubicBezTo>
                <a:cubicBezTo>
                  <a:pt x="101" y="331"/>
                  <a:pt x="100" y="348"/>
                  <a:pt x="100" y="366"/>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3000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86462" name="Freeform 31"/>
          <p:cNvSpPr>
            <a:spLocks/>
          </p:cNvSpPr>
          <p:nvPr/>
        </p:nvSpPr>
        <p:spPr bwMode="auto">
          <a:xfrm>
            <a:off x="5230813" y="2860675"/>
            <a:ext cx="215900" cy="690563"/>
          </a:xfrm>
          <a:custGeom>
            <a:avLst/>
            <a:gdLst>
              <a:gd name="T0" fmla="*/ 0 w 136"/>
              <a:gd name="T1" fmla="*/ 0 h 435"/>
              <a:gd name="T2" fmla="*/ 2147483647 w 136"/>
              <a:gd name="T3" fmla="*/ 2147483647 h 435"/>
              <a:gd name="T4" fmla="*/ 2147483647 w 136"/>
              <a:gd name="T5" fmla="*/ 2147483647 h 435"/>
              <a:gd name="T6" fmla="*/ 2147483647 w 136"/>
              <a:gd name="T7" fmla="*/ 2147483647 h 435"/>
              <a:gd name="T8" fmla="*/ 2147483647 w 136"/>
              <a:gd name="T9" fmla="*/ 2147483647 h 435"/>
              <a:gd name="T10" fmla="*/ 2147483647 w 136"/>
              <a:gd name="T11" fmla="*/ 2147483647 h 435"/>
              <a:gd name="T12" fmla="*/ 2147483647 w 136"/>
              <a:gd name="T13" fmla="*/ 2147483647 h 435"/>
              <a:gd name="T14" fmla="*/ 2147483647 w 136"/>
              <a:gd name="T15" fmla="*/ 2147483647 h 435"/>
              <a:gd name="T16" fmla="*/ 2147483647 w 136"/>
              <a:gd name="T17" fmla="*/ 2147483647 h 435"/>
              <a:gd name="T18" fmla="*/ 2147483647 w 136"/>
              <a:gd name="T19" fmla="*/ 2147483647 h 435"/>
              <a:gd name="T20" fmla="*/ 2147483647 w 136"/>
              <a:gd name="T21" fmla="*/ 2147483647 h 435"/>
              <a:gd name="T22" fmla="*/ 2147483647 w 136"/>
              <a:gd name="T23" fmla="*/ 2147483647 h 4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6"/>
              <a:gd name="T37" fmla="*/ 0 h 435"/>
              <a:gd name="T38" fmla="*/ 136 w 136"/>
              <a:gd name="T39" fmla="*/ 435 h 43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6" h="435">
                <a:moveTo>
                  <a:pt x="0" y="0"/>
                </a:moveTo>
                <a:cubicBezTo>
                  <a:pt x="18" y="5"/>
                  <a:pt x="15" y="18"/>
                  <a:pt x="32" y="29"/>
                </a:cubicBezTo>
                <a:cubicBezTo>
                  <a:pt x="34" y="43"/>
                  <a:pt x="32" y="50"/>
                  <a:pt x="48" y="53"/>
                </a:cubicBezTo>
                <a:cubicBezTo>
                  <a:pt x="58" y="57"/>
                  <a:pt x="68" y="73"/>
                  <a:pt x="77" y="83"/>
                </a:cubicBezTo>
                <a:cubicBezTo>
                  <a:pt x="81" y="96"/>
                  <a:pt x="86" y="104"/>
                  <a:pt x="98" y="112"/>
                </a:cubicBezTo>
                <a:cubicBezTo>
                  <a:pt x="105" y="132"/>
                  <a:pt x="94" y="108"/>
                  <a:pt x="109" y="125"/>
                </a:cubicBezTo>
                <a:cubicBezTo>
                  <a:pt x="117" y="135"/>
                  <a:pt x="114" y="145"/>
                  <a:pt x="130" y="149"/>
                </a:cubicBezTo>
                <a:cubicBezTo>
                  <a:pt x="136" y="165"/>
                  <a:pt x="133" y="154"/>
                  <a:pt x="130" y="184"/>
                </a:cubicBezTo>
                <a:cubicBezTo>
                  <a:pt x="126" y="217"/>
                  <a:pt x="118" y="245"/>
                  <a:pt x="109" y="277"/>
                </a:cubicBezTo>
                <a:cubicBezTo>
                  <a:pt x="104" y="291"/>
                  <a:pt x="106" y="301"/>
                  <a:pt x="93" y="307"/>
                </a:cubicBezTo>
                <a:cubicBezTo>
                  <a:pt x="86" y="318"/>
                  <a:pt x="81" y="323"/>
                  <a:pt x="77" y="336"/>
                </a:cubicBezTo>
                <a:cubicBezTo>
                  <a:pt x="73" y="370"/>
                  <a:pt x="61" y="399"/>
                  <a:pt x="61" y="435"/>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3000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86463" name="Freeform 32"/>
          <p:cNvSpPr>
            <a:spLocks/>
          </p:cNvSpPr>
          <p:nvPr/>
        </p:nvSpPr>
        <p:spPr bwMode="auto">
          <a:xfrm>
            <a:off x="5233988" y="3538538"/>
            <a:ext cx="149225" cy="701675"/>
          </a:xfrm>
          <a:custGeom>
            <a:avLst/>
            <a:gdLst>
              <a:gd name="T0" fmla="*/ 2147483647 w 94"/>
              <a:gd name="T1" fmla="*/ 0 h 442"/>
              <a:gd name="T2" fmla="*/ 2147483647 w 94"/>
              <a:gd name="T3" fmla="*/ 2147483647 h 442"/>
              <a:gd name="T4" fmla="*/ 2147483647 w 94"/>
              <a:gd name="T5" fmla="*/ 2147483647 h 442"/>
              <a:gd name="T6" fmla="*/ 2147483647 w 94"/>
              <a:gd name="T7" fmla="*/ 2147483647 h 442"/>
              <a:gd name="T8" fmla="*/ 2147483647 w 94"/>
              <a:gd name="T9" fmla="*/ 2147483647 h 442"/>
              <a:gd name="T10" fmla="*/ 2147483647 w 94"/>
              <a:gd name="T11" fmla="*/ 2147483647 h 442"/>
              <a:gd name="T12" fmla="*/ 2147483647 w 94"/>
              <a:gd name="T13" fmla="*/ 2147483647 h 442"/>
              <a:gd name="T14" fmla="*/ 2147483647 w 94"/>
              <a:gd name="T15" fmla="*/ 2147483647 h 442"/>
              <a:gd name="T16" fmla="*/ 0 w 94"/>
              <a:gd name="T17" fmla="*/ 2147483647 h 4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4"/>
              <a:gd name="T28" fmla="*/ 0 h 442"/>
              <a:gd name="T29" fmla="*/ 94 w 94"/>
              <a:gd name="T30" fmla="*/ 442 h 4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4" h="442">
                <a:moveTo>
                  <a:pt x="56" y="0"/>
                </a:moveTo>
                <a:cubicBezTo>
                  <a:pt x="59" y="16"/>
                  <a:pt x="64" y="30"/>
                  <a:pt x="78" y="42"/>
                </a:cubicBezTo>
                <a:cubicBezTo>
                  <a:pt x="83" y="53"/>
                  <a:pt x="89" y="55"/>
                  <a:pt x="94" y="66"/>
                </a:cubicBezTo>
                <a:cubicBezTo>
                  <a:pt x="88" y="88"/>
                  <a:pt x="86" y="90"/>
                  <a:pt x="80" y="109"/>
                </a:cubicBezTo>
                <a:cubicBezTo>
                  <a:pt x="90" y="181"/>
                  <a:pt x="90" y="237"/>
                  <a:pt x="56" y="301"/>
                </a:cubicBezTo>
                <a:cubicBezTo>
                  <a:pt x="52" y="315"/>
                  <a:pt x="45" y="328"/>
                  <a:pt x="38" y="341"/>
                </a:cubicBezTo>
                <a:cubicBezTo>
                  <a:pt x="29" y="373"/>
                  <a:pt x="40" y="384"/>
                  <a:pt x="16" y="405"/>
                </a:cubicBezTo>
                <a:cubicBezTo>
                  <a:pt x="13" y="414"/>
                  <a:pt x="9" y="416"/>
                  <a:pt x="3" y="424"/>
                </a:cubicBezTo>
                <a:cubicBezTo>
                  <a:pt x="2" y="430"/>
                  <a:pt x="0" y="442"/>
                  <a:pt x="0" y="442"/>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3000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86464" name="Freeform 33"/>
          <p:cNvSpPr>
            <a:spLocks/>
          </p:cNvSpPr>
          <p:nvPr/>
        </p:nvSpPr>
        <p:spPr bwMode="auto">
          <a:xfrm>
            <a:off x="4940300" y="4267200"/>
            <a:ext cx="290513" cy="339725"/>
          </a:xfrm>
          <a:custGeom>
            <a:avLst/>
            <a:gdLst>
              <a:gd name="T0" fmla="*/ 2147483647 w 183"/>
              <a:gd name="T1" fmla="*/ 0 h 214"/>
              <a:gd name="T2" fmla="*/ 2147483647 w 183"/>
              <a:gd name="T3" fmla="*/ 2147483647 h 214"/>
              <a:gd name="T4" fmla="*/ 2147483647 w 183"/>
              <a:gd name="T5" fmla="*/ 2147483647 h 214"/>
              <a:gd name="T6" fmla="*/ 2147483647 w 183"/>
              <a:gd name="T7" fmla="*/ 2147483647 h 214"/>
              <a:gd name="T8" fmla="*/ 2147483647 w 183"/>
              <a:gd name="T9" fmla="*/ 2147483647 h 214"/>
              <a:gd name="T10" fmla="*/ 2147483647 w 183"/>
              <a:gd name="T11" fmla="*/ 2147483647 h 214"/>
              <a:gd name="T12" fmla="*/ 2147483647 w 183"/>
              <a:gd name="T13" fmla="*/ 2147483647 h 214"/>
              <a:gd name="T14" fmla="*/ 2147483647 w 183"/>
              <a:gd name="T15" fmla="*/ 2147483647 h 214"/>
              <a:gd name="T16" fmla="*/ 2147483647 w 183"/>
              <a:gd name="T17" fmla="*/ 2147483647 h 214"/>
              <a:gd name="T18" fmla="*/ 2147483647 w 183"/>
              <a:gd name="T19" fmla="*/ 2147483647 h 214"/>
              <a:gd name="T20" fmla="*/ 2147483647 w 183"/>
              <a:gd name="T21" fmla="*/ 2147483647 h 2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3"/>
              <a:gd name="T34" fmla="*/ 0 h 214"/>
              <a:gd name="T35" fmla="*/ 183 w 183"/>
              <a:gd name="T36" fmla="*/ 214 h 2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3" h="214">
                <a:moveTo>
                  <a:pt x="183" y="0"/>
                </a:moveTo>
                <a:cubicBezTo>
                  <a:pt x="179" y="10"/>
                  <a:pt x="174" y="13"/>
                  <a:pt x="164" y="16"/>
                </a:cubicBezTo>
                <a:cubicBezTo>
                  <a:pt x="162" y="18"/>
                  <a:pt x="161" y="20"/>
                  <a:pt x="159" y="22"/>
                </a:cubicBezTo>
                <a:cubicBezTo>
                  <a:pt x="156" y="23"/>
                  <a:pt x="153" y="22"/>
                  <a:pt x="151" y="24"/>
                </a:cubicBezTo>
                <a:cubicBezTo>
                  <a:pt x="139" y="34"/>
                  <a:pt x="152" y="51"/>
                  <a:pt x="135" y="56"/>
                </a:cubicBezTo>
                <a:cubicBezTo>
                  <a:pt x="118" y="72"/>
                  <a:pt x="114" y="105"/>
                  <a:pt x="87" y="112"/>
                </a:cubicBezTo>
                <a:cubicBezTo>
                  <a:pt x="82" y="116"/>
                  <a:pt x="76" y="118"/>
                  <a:pt x="73" y="123"/>
                </a:cubicBezTo>
                <a:cubicBezTo>
                  <a:pt x="64" y="133"/>
                  <a:pt x="66" y="140"/>
                  <a:pt x="52" y="144"/>
                </a:cubicBezTo>
                <a:cubicBezTo>
                  <a:pt x="43" y="166"/>
                  <a:pt x="52" y="171"/>
                  <a:pt x="25" y="176"/>
                </a:cubicBezTo>
                <a:cubicBezTo>
                  <a:pt x="18" y="183"/>
                  <a:pt x="18" y="190"/>
                  <a:pt x="12" y="198"/>
                </a:cubicBezTo>
                <a:cubicBezTo>
                  <a:pt x="10" y="202"/>
                  <a:pt x="0" y="214"/>
                  <a:pt x="7" y="214"/>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3000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86465" name="Freeform 34"/>
          <p:cNvSpPr>
            <a:spLocks/>
          </p:cNvSpPr>
          <p:nvPr/>
        </p:nvSpPr>
        <p:spPr bwMode="auto">
          <a:xfrm>
            <a:off x="4800600" y="4614863"/>
            <a:ext cx="158750" cy="896937"/>
          </a:xfrm>
          <a:custGeom>
            <a:avLst/>
            <a:gdLst>
              <a:gd name="T0" fmla="*/ 2147483647 w 100"/>
              <a:gd name="T1" fmla="*/ 0 h 565"/>
              <a:gd name="T2" fmla="*/ 2147483647 w 100"/>
              <a:gd name="T3" fmla="*/ 2147483647 h 565"/>
              <a:gd name="T4" fmla="*/ 2147483647 w 100"/>
              <a:gd name="T5" fmla="*/ 2147483647 h 565"/>
              <a:gd name="T6" fmla="*/ 2147483647 w 100"/>
              <a:gd name="T7" fmla="*/ 2147483647 h 565"/>
              <a:gd name="T8" fmla="*/ 2147483647 w 100"/>
              <a:gd name="T9" fmla="*/ 2147483647 h 565"/>
              <a:gd name="T10" fmla="*/ 2147483647 w 100"/>
              <a:gd name="T11" fmla="*/ 2147483647 h 565"/>
              <a:gd name="T12" fmla="*/ 2147483647 w 100"/>
              <a:gd name="T13" fmla="*/ 2147483647 h 565"/>
              <a:gd name="T14" fmla="*/ 2147483647 w 100"/>
              <a:gd name="T15" fmla="*/ 2147483647 h 565"/>
              <a:gd name="T16" fmla="*/ 2147483647 w 100"/>
              <a:gd name="T17" fmla="*/ 2147483647 h 5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0"/>
              <a:gd name="T28" fmla="*/ 0 h 565"/>
              <a:gd name="T29" fmla="*/ 100 w 100"/>
              <a:gd name="T30" fmla="*/ 565 h 56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0" h="565">
                <a:moveTo>
                  <a:pt x="100" y="0"/>
                </a:moveTo>
                <a:cubicBezTo>
                  <a:pt x="85" y="14"/>
                  <a:pt x="95" y="1"/>
                  <a:pt x="87" y="32"/>
                </a:cubicBezTo>
                <a:cubicBezTo>
                  <a:pt x="85" y="37"/>
                  <a:pt x="81" y="48"/>
                  <a:pt x="81" y="48"/>
                </a:cubicBezTo>
                <a:cubicBezTo>
                  <a:pt x="79" y="73"/>
                  <a:pt x="79" y="99"/>
                  <a:pt x="76" y="125"/>
                </a:cubicBezTo>
                <a:cubicBezTo>
                  <a:pt x="74" y="141"/>
                  <a:pt x="65" y="156"/>
                  <a:pt x="63" y="173"/>
                </a:cubicBezTo>
                <a:cubicBezTo>
                  <a:pt x="61" y="202"/>
                  <a:pt x="67" y="247"/>
                  <a:pt x="47" y="272"/>
                </a:cubicBezTo>
                <a:cubicBezTo>
                  <a:pt x="41" y="286"/>
                  <a:pt x="37" y="298"/>
                  <a:pt x="25" y="309"/>
                </a:cubicBezTo>
                <a:cubicBezTo>
                  <a:pt x="0" y="362"/>
                  <a:pt x="9" y="416"/>
                  <a:pt x="52" y="448"/>
                </a:cubicBezTo>
                <a:cubicBezTo>
                  <a:pt x="63" y="479"/>
                  <a:pt x="60" y="528"/>
                  <a:pt x="60" y="565"/>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3000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86466" name="Freeform 35"/>
          <p:cNvSpPr>
            <a:spLocks/>
          </p:cNvSpPr>
          <p:nvPr/>
        </p:nvSpPr>
        <p:spPr bwMode="auto">
          <a:xfrm rot="429201">
            <a:off x="4872038" y="5456238"/>
            <a:ext cx="127000" cy="254000"/>
          </a:xfrm>
          <a:custGeom>
            <a:avLst/>
            <a:gdLst>
              <a:gd name="T0" fmla="*/ 0 w 80"/>
              <a:gd name="T1" fmla="*/ 0 h 160"/>
              <a:gd name="T2" fmla="*/ 2147483647 w 80"/>
              <a:gd name="T3" fmla="*/ 2147483647 h 160"/>
              <a:gd name="T4" fmla="*/ 2147483647 w 80"/>
              <a:gd name="T5" fmla="*/ 2147483647 h 160"/>
              <a:gd name="T6" fmla="*/ 2147483647 w 80"/>
              <a:gd name="T7" fmla="*/ 2147483647 h 160"/>
              <a:gd name="T8" fmla="*/ 2147483647 w 80"/>
              <a:gd name="T9" fmla="*/ 2147483647 h 160"/>
              <a:gd name="T10" fmla="*/ 0 60000 65536"/>
              <a:gd name="T11" fmla="*/ 0 60000 65536"/>
              <a:gd name="T12" fmla="*/ 0 60000 65536"/>
              <a:gd name="T13" fmla="*/ 0 60000 65536"/>
              <a:gd name="T14" fmla="*/ 0 60000 65536"/>
              <a:gd name="T15" fmla="*/ 0 w 80"/>
              <a:gd name="T16" fmla="*/ 0 h 160"/>
              <a:gd name="T17" fmla="*/ 80 w 80"/>
              <a:gd name="T18" fmla="*/ 160 h 160"/>
            </a:gdLst>
            <a:ahLst/>
            <a:cxnLst>
              <a:cxn ang="T10">
                <a:pos x="T0" y="T1"/>
              </a:cxn>
              <a:cxn ang="T11">
                <a:pos x="T2" y="T3"/>
              </a:cxn>
              <a:cxn ang="T12">
                <a:pos x="T4" y="T5"/>
              </a:cxn>
              <a:cxn ang="T13">
                <a:pos x="T6" y="T7"/>
              </a:cxn>
              <a:cxn ang="T14">
                <a:pos x="T8" y="T9"/>
              </a:cxn>
            </a:cxnLst>
            <a:rect l="T15" t="T16" r="T17" b="T18"/>
            <a:pathLst>
              <a:path w="80" h="160">
                <a:moveTo>
                  <a:pt x="0" y="0"/>
                </a:moveTo>
                <a:cubicBezTo>
                  <a:pt x="3" y="24"/>
                  <a:pt x="1" y="83"/>
                  <a:pt x="30" y="94"/>
                </a:cubicBezTo>
                <a:cubicBezTo>
                  <a:pt x="39" y="109"/>
                  <a:pt x="40" y="112"/>
                  <a:pt x="56" y="120"/>
                </a:cubicBezTo>
                <a:cubicBezTo>
                  <a:pt x="58" y="132"/>
                  <a:pt x="57" y="140"/>
                  <a:pt x="70" y="144"/>
                </a:cubicBezTo>
                <a:cubicBezTo>
                  <a:pt x="74" y="149"/>
                  <a:pt x="75" y="155"/>
                  <a:pt x="80" y="160"/>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3000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86467" name="Freeform 36"/>
          <p:cNvSpPr>
            <a:spLocks/>
          </p:cNvSpPr>
          <p:nvPr/>
        </p:nvSpPr>
        <p:spPr bwMode="auto">
          <a:xfrm>
            <a:off x="4991100" y="5580063"/>
            <a:ext cx="122238" cy="117475"/>
          </a:xfrm>
          <a:custGeom>
            <a:avLst/>
            <a:gdLst>
              <a:gd name="T0" fmla="*/ 0 w 77"/>
              <a:gd name="T1" fmla="*/ 2147483647 h 74"/>
              <a:gd name="T2" fmla="*/ 2147483647 w 77"/>
              <a:gd name="T3" fmla="*/ 2147483647 h 74"/>
              <a:gd name="T4" fmla="*/ 2147483647 w 77"/>
              <a:gd name="T5" fmla="*/ 2147483647 h 74"/>
              <a:gd name="T6" fmla="*/ 2147483647 w 77"/>
              <a:gd name="T7" fmla="*/ 2147483647 h 74"/>
              <a:gd name="T8" fmla="*/ 2147483647 w 77"/>
              <a:gd name="T9" fmla="*/ 2147483647 h 74"/>
              <a:gd name="T10" fmla="*/ 2147483647 w 77"/>
              <a:gd name="T11" fmla="*/ 0 h 74"/>
              <a:gd name="T12" fmla="*/ 0 60000 65536"/>
              <a:gd name="T13" fmla="*/ 0 60000 65536"/>
              <a:gd name="T14" fmla="*/ 0 60000 65536"/>
              <a:gd name="T15" fmla="*/ 0 60000 65536"/>
              <a:gd name="T16" fmla="*/ 0 60000 65536"/>
              <a:gd name="T17" fmla="*/ 0 60000 65536"/>
              <a:gd name="T18" fmla="*/ 0 w 77"/>
              <a:gd name="T19" fmla="*/ 0 h 74"/>
              <a:gd name="T20" fmla="*/ 77 w 77"/>
              <a:gd name="T21" fmla="*/ 74 h 74"/>
            </a:gdLst>
            <a:ahLst/>
            <a:cxnLst>
              <a:cxn ang="T12">
                <a:pos x="T0" y="T1"/>
              </a:cxn>
              <a:cxn ang="T13">
                <a:pos x="T2" y="T3"/>
              </a:cxn>
              <a:cxn ang="T14">
                <a:pos x="T4" y="T5"/>
              </a:cxn>
              <a:cxn ang="T15">
                <a:pos x="T6" y="T7"/>
              </a:cxn>
              <a:cxn ang="T16">
                <a:pos x="T8" y="T9"/>
              </a:cxn>
              <a:cxn ang="T17">
                <a:pos x="T10" y="T11"/>
              </a:cxn>
            </a:cxnLst>
            <a:rect l="T18" t="T19" r="T20" b="T21"/>
            <a:pathLst>
              <a:path w="77" h="74">
                <a:moveTo>
                  <a:pt x="0" y="74"/>
                </a:moveTo>
                <a:cubicBezTo>
                  <a:pt x="9" y="71"/>
                  <a:pt x="11" y="66"/>
                  <a:pt x="21" y="64"/>
                </a:cubicBezTo>
                <a:cubicBezTo>
                  <a:pt x="36" y="48"/>
                  <a:pt x="28" y="51"/>
                  <a:pt x="43" y="48"/>
                </a:cubicBezTo>
                <a:cubicBezTo>
                  <a:pt x="45" y="39"/>
                  <a:pt x="47" y="33"/>
                  <a:pt x="53" y="26"/>
                </a:cubicBezTo>
                <a:cubicBezTo>
                  <a:pt x="56" y="15"/>
                  <a:pt x="61" y="13"/>
                  <a:pt x="72" y="10"/>
                </a:cubicBezTo>
                <a:cubicBezTo>
                  <a:pt x="77" y="1"/>
                  <a:pt x="77" y="5"/>
                  <a:pt x="77" y="0"/>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3000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86468" name="Freeform 37"/>
          <p:cNvSpPr>
            <a:spLocks/>
          </p:cNvSpPr>
          <p:nvPr/>
        </p:nvSpPr>
        <p:spPr bwMode="auto">
          <a:xfrm rot="-196533">
            <a:off x="5105400" y="5181600"/>
            <a:ext cx="304800" cy="422275"/>
          </a:xfrm>
          <a:custGeom>
            <a:avLst/>
            <a:gdLst>
              <a:gd name="T0" fmla="*/ 0 w 77"/>
              <a:gd name="T1" fmla="*/ 2147483647 h 74"/>
              <a:gd name="T2" fmla="*/ 2147483647 w 77"/>
              <a:gd name="T3" fmla="*/ 2147483647 h 74"/>
              <a:gd name="T4" fmla="*/ 2147483647 w 77"/>
              <a:gd name="T5" fmla="*/ 2147483647 h 74"/>
              <a:gd name="T6" fmla="*/ 2147483647 w 77"/>
              <a:gd name="T7" fmla="*/ 2147483647 h 74"/>
              <a:gd name="T8" fmla="*/ 2147483647 w 77"/>
              <a:gd name="T9" fmla="*/ 2147483647 h 74"/>
              <a:gd name="T10" fmla="*/ 2147483647 w 77"/>
              <a:gd name="T11" fmla="*/ 0 h 74"/>
              <a:gd name="T12" fmla="*/ 0 60000 65536"/>
              <a:gd name="T13" fmla="*/ 0 60000 65536"/>
              <a:gd name="T14" fmla="*/ 0 60000 65536"/>
              <a:gd name="T15" fmla="*/ 0 60000 65536"/>
              <a:gd name="T16" fmla="*/ 0 60000 65536"/>
              <a:gd name="T17" fmla="*/ 0 60000 65536"/>
              <a:gd name="T18" fmla="*/ 0 w 77"/>
              <a:gd name="T19" fmla="*/ 0 h 74"/>
              <a:gd name="T20" fmla="*/ 77 w 77"/>
              <a:gd name="T21" fmla="*/ 74 h 74"/>
            </a:gdLst>
            <a:ahLst/>
            <a:cxnLst>
              <a:cxn ang="T12">
                <a:pos x="T0" y="T1"/>
              </a:cxn>
              <a:cxn ang="T13">
                <a:pos x="T2" y="T3"/>
              </a:cxn>
              <a:cxn ang="T14">
                <a:pos x="T4" y="T5"/>
              </a:cxn>
              <a:cxn ang="T15">
                <a:pos x="T6" y="T7"/>
              </a:cxn>
              <a:cxn ang="T16">
                <a:pos x="T8" y="T9"/>
              </a:cxn>
              <a:cxn ang="T17">
                <a:pos x="T10" y="T11"/>
              </a:cxn>
            </a:cxnLst>
            <a:rect l="T18" t="T19" r="T20" b="T21"/>
            <a:pathLst>
              <a:path w="77" h="74">
                <a:moveTo>
                  <a:pt x="0" y="74"/>
                </a:moveTo>
                <a:cubicBezTo>
                  <a:pt x="9" y="71"/>
                  <a:pt x="11" y="66"/>
                  <a:pt x="21" y="64"/>
                </a:cubicBezTo>
                <a:cubicBezTo>
                  <a:pt x="36" y="48"/>
                  <a:pt x="28" y="51"/>
                  <a:pt x="43" y="48"/>
                </a:cubicBezTo>
                <a:cubicBezTo>
                  <a:pt x="45" y="39"/>
                  <a:pt x="47" y="33"/>
                  <a:pt x="53" y="26"/>
                </a:cubicBezTo>
                <a:cubicBezTo>
                  <a:pt x="56" y="15"/>
                  <a:pt x="61" y="13"/>
                  <a:pt x="72" y="10"/>
                </a:cubicBezTo>
                <a:cubicBezTo>
                  <a:pt x="77" y="1"/>
                  <a:pt x="77" y="5"/>
                  <a:pt x="77" y="0"/>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3000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86469" name="Freeform 38"/>
          <p:cNvSpPr>
            <a:spLocks/>
          </p:cNvSpPr>
          <p:nvPr/>
        </p:nvSpPr>
        <p:spPr bwMode="auto">
          <a:xfrm>
            <a:off x="5384800" y="4845050"/>
            <a:ext cx="119063" cy="344488"/>
          </a:xfrm>
          <a:custGeom>
            <a:avLst/>
            <a:gdLst>
              <a:gd name="T0" fmla="*/ 0 w 75"/>
              <a:gd name="T1" fmla="*/ 2147483647 h 217"/>
              <a:gd name="T2" fmla="*/ 2147483647 w 75"/>
              <a:gd name="T3" fmla="*/ 2147483647 h 217"/>
              <a:gd name="T4" fmla="*/ 2147483647 w 75"/>
              <a:gd name="T5" fmla="*/ 2147483647 h 217"/>
              <a:gd name="T6" fmla="*/ 2147483647 w 75"/>
              <a:gd name="T7" fmla="*/ 2147483647 h 217"/>
              <a:gd name="T8" fmla="*/ 2147483647 w 75"/>
              <a:gd name="T9" fmla="*/ 2147483647 h 217"/>
              <a:gd name="T10" fmla="*/ 2147483647 w 75"/>
              <a:gd name="T11" fmla="*/ 2147483647 h 217"/>
              <a:gd name="T12" fmla="*/ 2147483647 w 75"/>
              <a:gd name="T13" fmla="*/ 2147483647 h 217"/>
              <a:gd name="T14" fmla="*/ 2147483647 w 75"/>
              <a:gd name="T15" fmla="*/ 2147483647 h 217"/>
              <a:gd name="T16" fmla="*/ 2147483647 w 75"/>
              <a:gd name="T17" fmla="*/ 2147483647 h 217"/>
              <a:gd name="T18" fmla="*/ 2147483647 w 75"/>
              <a:gd name="T19" fmla="*/ 2147483647 h 2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5"/>
              <a:gd name="T31" fmla="*/ 0 h 217"/>
              <a:gd name="T32" fmla="*/ 75 w 75"/>
              <a:gd name="T33" fmla="*/ 217 h 2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5" h="217">
                <a:moveTo>
                  <a:pt x="0" y="217"/>
                </a:moveTo>
                <a:cubicBezTo>
                  <a:pt x="2" y="207"/>
                  <a:pt x="7" y="202"/>
                  <a:pt x="11" y="193"/>
                </a:cubicBezTo>
                <a:cubicBezTo>
                  <a:pt x="11" y="185"/>
                  <a:pt x="11" y="176"/>
                  <a:pt x="13" y="169"/>
                </a:cubicBezTo>
                <a:cubicBezTo>
                  <a:pt x="13" y="165"/>
                  <a:pt x="18" y="164"/>
                  <a:pt x="19" y="161"/>
                </a:cubicBezTo>
                <a:cubicBezTo>
                  <a:pt x="22" y="134"/>
                  <a:pt x="11" y="112"/>
                  <a:pt x="32" y="97"/>
                </a:cubicBezTo>
                <a:cubicBezTo>
                  <a:pt x="33" y="94"/>
                  <a:pt x="33" y="91"/>
                  <a:pt x="35" y="89"/>
                </a:cubicBezTo>
                <a:cubicBezTo>
                  <a:pt x="37" y="85"/>
                  <a:pt x="41" y="84"/>
                  <a:pt x="43" y="81"/>
                </a:cubicBezTo>
                <a:cubicBezTo>
                  <a:pt x="49" y="67"/>
                  <a:pt x="42" y="25"/>
                  <a:pt x="53" y="17"/>
                </a:cubicBezTo>
                <a:cubicBezTo>
                  <a:pt x="57" y="13"/>
                  <a:pt x="62" y="10"/>
                  <a:pt x="67" y="7"/>
                </a:cubicBezTo>
                <a:cubicBezTo>
                  <a:pt x="74" y="0"/>
                  <a:pt x="68" y="1"/>
                  <a:pt x="75" y="1"/>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3000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86470" name="Line 39"/>
          <p:cNvSpPr>
            <a:spLocks noChangeShapeType="1"/>
          </p:cNvSpPr>
          <p:nvPr/>
        </p:nvSpPr>
        <p:spPr bwMode="auto">
          <a:xfrm flipV="1">
            <a:off x="5486400" y="4572000"/>
            <a:ext cx="76200" cy="304800"/>
          </a:xfrm>
          <a:prstGeom prst="line">
            <a:avLst/>
          </a:prstGeom>
          <a:noFill/>
          <a:ln w="76200">
            <a:solidFill>
              <a:srgbClr val="0000FF"/>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3000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86471" name="Freeform 40"/>
          <p:cNvSpPr>
            <a:spLocks/>
          </p:cNvSpPr>
          <p:nvPr/>
        </p:nvSpPr>
        <p:spPr bwMode="auto">
          <a:xfrm>
            <a:off x="5570538" y="4335463"/>
            <a:ext cx="80962" cy="261937"/>
          </a:xfrm>
          <a:custGeom>
            <a:avLst/>
            <a:gdLst>
              <a:gd name="T0" fmla="*/ 0 w 51"/>
              <a:gd name="T1" fmla="*/ 2147483647 h 165"/>
              <a:gd name="T2" fmla="*/ 2147483647 w 51"/>
              <a:gd name="T3" fmla="*/ 2147483647 h 165"/>
              <a:gd name="T4" fmla="*/ 2147483647 w 51"/>
              <a:gd name="T5" fmla="*/ 2147483647 h 165"/>
              <a:gd name="T6" fmla="*/ 2147483647 w 51"/>
              <a:gd name="T7" fmla="*/ 2147483647 h 165"/>
              <a:gd name="T8" fmla="*/ 2147483647 w 51"/>
              <a:gd name="T9" fmla="*/ 2147483647 h 165"/>
              <a:gd name="T10" fmla="*/ 2147483647 w 51"/>
              <a:gd name="T11" fmla="*/ 2147483647 h 165"/>
              <a:gd name="T12" fmla="*/ 2147483647 w 51"/>
              <a:gd name="T13" fmla="*/ 0 h 165"/>
              <a:gd name="T14" fmla="*/ 0 60000 65536"/>
              <a:gd name="T15" fmla="*/ 0 60000 65536"/>
              <a:gd name="T16" fmla="*/ 0 60000 65536"/>
              <a:gd name="T17" fmla="*/ 0 60000 65536"/>
              <a:gd name="T18" fmla="*/ 0 60000 65536"/>
              <a:gd name="T19" fmla="*/ 0 60000 65536"/>
              <a:gd name="T20" fmla="*/ 0 60000 65536"/>
              <a:gd name="T21" fmla="*/ 0 w 51"/>
              <a:gd name="T22" fmla="*/ 0 h 165"/>
              <a:gd name="T23" fmla="*/ 51 w 51"/>
              <a:gd name="T24" fmla="*/ 165 h 1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165">
                <a:moveTo>
                  <a:pt x="0" y="165"/>
                </a:moveTo>
                <a:cubicBezTo>
                  <a:pt x="10" y="156"/>
                  <a:pt x="16" y="155"/>
                  <a:pt x="22" y="141"/>
                </a:cubicBezTo>
                <a:cubicBezTo>
                  <a:pt x="23" y="123"/>
                  <a:pt x="22" y="105"/>
                  <a:pt x="38" y="96"/>
                </a:cubicBezTo>
                <a:cubicBezTo>
                  <a:pt x="42" y="76"/>
                  <a:pt x="40" y="54"/>
                  <a:pt x="51" y="37"/>
                </a:cubicBezTo>
                <a:cubicBezTo>
                  <a:pt x="50" y="30"/>
                  <a:pt x="50" y="23"/>
                  <a:pt x="48" y="18"/>
                </a:cubicBezTo>
                <a:cubicBezTo>
                  <a:pt x="46" y="15"/>
                  <a:pt x="42" y="17"/>
                  <a:pt x="40" y="16"/>
                </a:cubicBezTo>
                <a:cubicBezTo>
                  <a:pt x="35" y="12"/>
                  <a:pt x="32" y="0"/>
                  <a:pt x="32" y="0"/>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3000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86472" name="Freeform 41"/>
          <p:cNvSpPr>
            <a:spLocks/>
          </p:cNvSpPr>
          <p:nvPr/>
        </p:nvSpPr>
        <p:spPr bwMode="auto">
          <a:xfrm>
            <a:off x="5491163" y="3276600"/>
            <a:ext cx="304800" cy="1079500"/>
          </a:xfrm>
          <a:custGeom>
            <a:avLst/>
            <a:gdLst>
              <a:gd name="T0" fmla="*/ 2147483647 w 192"/>
              <a:gd name="T1" fmla="*/ 2147483647 h 680"/>
              <a:gd name="T2" fmla="*/ 2147483647 w 192"/>
              <a:gd name="T3" fmla="*/ 2147483647 h 680"/>
              <a:gd name="T4" fmla="*/ 2147483647 w 192"/>
              <a:gd name="T5" fmla="*/ 2147483647 h 680"/>
              <a:gd name="T6" fmla="*/ 2147483647 w 192"/>
              <a:gd name="T7" fmla="*/ 2147483647 h 680"/>
              <a:gd name="T8" fmla="*/ 2147483647 w 192"/>
              <a:gd name="T9" fmla="*/ 2147483647 h 680"/>
              <a:gd name="T10" fmla="*/ 2147483647 w 192"/>
              <a:gd name="T11" fmla="*/ 2147483647 h 680"/>
              <a:gd name="T12" fmla="*/ 2147483647 w 192"/>
              <a:gd name="T13" fmla="*/ 2147483647 h 680"/>
              <a:gd name="T14" fmla="*/ 2147483647 w 192"/>
              <a:gd name="T15" fmla="*/ 2147483647 h 680"/>
              <a:gd name="T16" fmla="*/ 2147483647 w 192"/>
              <a:gd name="T17" fmla="*/ 2147483647 h 680"/>
              <a:gd name="T18" fmla="*/ 2147483647 w 192"/>
              <a:gd name="T19" fmla="*/ 2147483647 h 680"/>
              <a:gd name="T20" fmla="*/ 2147483647 w 192"/>
              <a:gd name="T21" fmla="*/ 2147483647 h 680"/>
              <a:gd name="T22" fmla="*/ 2147483647 w 192"/>
              <a:gd name="T23" fmla="*/ 2147483647 h 680"/>
              <a:gd name="T24" fmla="*/ 2147483647 w 192"/>
              <a:gd name="T25" fmla="*/ 2147483647 h 680"/>
              <a:gd name="T26" fmla="*/ 2147483647 w 192"/>
              <a:gd name="T27" fmla="*/ 2147483647 h 680"/>
              <a:gd name="T28" fmla="*/ 2147483647 w 192"/>
              <a:gd name="T29" fmla="*/ 2147483647 h 680"/>
              <a:gd name="T30" fmla="*/ 2147483647 w 192"/>
              <a:gd name="T31" fmla="*/ 2147483647 h 680"/>
              <a:gd name="T32" fmla="*/ 2147483647 w 192"/>
              <a:gd name="T33" fmla="*/ 2147483647 h 680"/>
              <a:gd name="T34" fmla="*/ 2147483647 w 192"/>
              <a:gd name="T35" fmla="*/ 2147483647 h 680"/>
              <a:gd name="T36" fmla="*/ 2147483647 w 192"/>
              <a:gd name="T37" fmla="*/ 2147483647 h 680"/>
              <a:gd name="T38" fmla="*/ 2147483647 w 192"/>
              <a:gd name="T39" fmla="*/ 2147483647 h 680"/>
              <a:gd name="T40" fmla="*/ 2147483647 w 192"/>
              <a:gd name="T41" fmla="*/ 2147483647 h 680"/>
              <a:gd name="T42" fmla="*/ 2147483647 w 192"/>
              <a:gd name="T43" fmla="*/ 2147483647 h 680"/>
              <a:gd name="T44" fmla="*/ 2147483647 w 192"/>
              <a:gd name="T45" fmla="*/ 0 h 68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92"/>
              <a:gd name="T70" fmla="*/ 0 h 680"/>
              <a:gd name="T71" fmla="*/ 192 w 192"/>
              <a:gd name="T72" fmla="*/ 680 h 68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92" h="680">
                <a:moveTo>
                  <a:pt x="88" y="680"/>
                </a:moveTo>
                <a:cubicBezTo>
                  <a:pt x="84" y="670"/>
                  <a:pt x="76" y="643"/>
                  <a:pt x="69" y="637"/>
                </a:cubicBezTo>
                <a:cubicBezTo>
                  <a:pt x="63" y="632"/>
                  <a:pt x="51" y="631"/>
                  <a:pt x="45" y="627"/>
                </a:cubicBezTo>
                <a:cubicBezTo>
                  <a:pt x="44" y="624"/>
                  <a:pt x="44" y="621"/>
                  <a:pt x="42" y="619"/>
                </a:cubicBezTo>
                <a:cubicBezTo>
                  <a:pt x="39" y="616"/>
                  <a:pt x="35" y="618"/>
                  <a:pt x="34" y="616"/>
                </a:cubicBezTo>
                <a:cubicBezTo>
                  <a:pt x="31" y="612"/>
                  <a:pt x="33" y="608"/>
                  <a:pt x="32" y="605"/>
                </a:cubicBezTo>
                <a:cubicBezTo>
                  <a:pt x="28" y="598"/>
                  <a:pt x="19" y="591"/>
                  <a:pt x="13" y="589"/>
                </a:cubicBezTo>
                <a:cubicBezTo>
                  <a:pt x="8" y="580"/>
                  <a:pt x="2" y="563"/>
                  <a:pt x="2" y="563"/>
                </a:cubicBezTo>
                <a:cubicBezTo>
                  <a:pt x="4" y="520"/>
                  <a:pt x="0" y="449"/>
                  <a:pt x="16" y="408"/>
                </a:cubicBezTo>
                <a:cubicBezTo>
                  <a:pt x="19" y="389"/>
                  <a:pt x="23" y="365"/>
                  <a:pt x="34" y="349"/>
                </a:cubicBezTo>
                <a:cubicBezTo>
                  <a:pt x="36" y="339"/>
                  <a:pt x="38" y="332"/>
                  <a:pt x="45" y="325"/>
                </a:cubicBezTo>
                <a:cubicBezTo>
                  <a:pt x="46" y="298"/>
                  <a:pt x="35" y="243"/>
                  <a:pt x="66" y="224"/>
                </a:cubicBezTo>
                <a:cubicBezTo>
                  <a:pt x="68" y="220"/>
                  <a:pt x="69" y="216"/>
                  <a:pt x="72" y="213"/>
                </a:cubicBezTo>
                <a:cubicBezTo>
                  <a:pt x="74" y="210"/>
                  <a:pt x="78" y="210"/>
                  <a:pt x="80" y="208"/>
                </a:cubicBezTo>
                <a:cubicBezTo>
                  <a:pt x="85" y="200"/>
                  <a:pt x="82" y="188"/>
                  <a:pt x="85" y="179"/>
                </a:cubicBezTo>
                <a:cubicBezTo>
                  <a:pt x="87" y="170"/>
                  <a:pt x="99" y="170"/>
                  <a:pt x="106" y="168"/>
                </a:cubicBezTo>
                <a:cubicBezTo>
                  <a:pt x="119" y="156"/>
                  <a:pt x="108" y="147"/>
                  <a:pt x="128" y="136"/>
                </a:cubicBezTo>
                <a:cubicBezTo>
                  <a:pt x="135" y="124"/>
                  <a:pt x="137" y="117"/>
                  <a:pt x="149" y="109"/>
                </a:cubicBezTo>
                <a:cubicBezTo>
                  <a:pt x="154" y="97"/>
                  <a:pt x="157" y="86"/>
                  <a:pt x="165" y="77"/>
                </a:cubicBezTo>
                <a:cubicBezTo>
                  <a:pt x="169" y="63"/>
                  <a:pt x="169" y="58"/>
                  <a:pt x="184" y="53"/>
                </a:cubicBezTo>
                <a:cubicBezTo>
                  <a:pt x="184" y="43"/>
                  <a:pt x="183" y="33"/>
                  <a:pt x="186" y="24"/>
                </a:cubicBezTo>
                <a:cubicBezTo>
                  <a:pt x="186" y="20"/>
                  <a:pt x="191" y="19"/>
                  <a:pt x="192" y="16"/>
                </a:cubicBezTo>
                <a:cubicBezTo>
                  <a:pt x="192" y="10"/>
                  <a:pt x="189" y="5"/>
                  <a:pt x="189" y="0"/>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3000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86473" name="Freeform 42"/>
          <p:cNvSpPr>
            <a:spLocks/>
          </p:cNvSpPr>
          <p:nvPr/>
        </p:nvSpPr>
        <p:spPr bwMode="auto">
          <a:xfrm>
            <a:off x="5778500" y="2976563"/>
            <a:ext cx="119063" cy="317500"/>
          </a:xfrm>
          <a:custGeom>
            <a:avLst/>
            <a:gdLst>
              <a:gd name="T0" fmla="*/ 0 w 75"/>
              <a:gd name="T1" fmla="*/ 2147483647 h 200"/>
              <a:gd name="T2" fmla="*/ 2147483647 w 75"/>
              <a:gd name="T3" fmla="*/ 2147483647 h 200"/>
              <a:gd name="T4" fmla="*/ 2147483647 w 75"/>
              <a:gd name="T5" fmla="*/ 2147483647 h 200"/>
              <a:gd name="T6" fmla="*/ 2147483647 w 75"/>
              <a:gd name="T7" fmla="*/ 2147483647 h 200"/>
              <a:gd name="T8" fmla="*/ 2147483647 w 75"/>
              <a:gd name="T9" fmla="*/ 2147483647 h 200"/>
              <a:gd name="T10" fmla="*/ 2147483647 w 75"/>
              <a:gd name="T11" fmla="*/ 2147483647 h 200"/>
              <a:gd name="T12" fmla="*/ 2147483647 w 75"/>
              <a:gd name="T13" fmla="*/ 0 h 200"/>
              <a:gd name="T14" fmla="*/ 0 60000 65536"/>
              <a:gd name="T15" fmla="*/ 0 60000 65536"/>
              <a:gd name="T16" fmla="*/ 0 60000 65536"/>
              <a:gd name="T17" fmla="*/ 0 60000 65536"/>
              <a:gd name="T18" fmla="*/ 0 60000 65536"/>
              <a:gd name="T19" fmla="*/ 0 60000 65536"/>
              <a:gd name="T20" fmla="*/ 0 60000 65536"/>
              <a:gd name="T21" fmla="*/ 0 w 75"/>
              <a:gd name="T22" fmla="*/ 0 h 200"/>
              <a:gd name="T23" fmla="*/ 75 w 75"/>
              <a:gd name="T24" fmla="*/ 200 h 2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 h="200">
                <a:moveTo>
                  <a:pt x="0" y="200"/>
                </a:moveTo>
                <a:cubicBezTo>
                  <a:pt x="4" y="186"/>
                  <a:pt x="8" y="173"/>
                  <a:pt x="11" y="160"/>
                </a:cubicBezTo>
                <a:cubicBezTo>
                  <a:pt x="13" y="135"/>
                  <a:pt x="22" y="116"/>
                  <a:pt x="29" y="93"/>
                </a:cubicBezTo>
                <a:cubicBezTo>
                  <a:pt x="32" y="80"/>
                  <a:pt x="30" y="73"/>
                  <a:pt x="43" y="69"/>
                </a:cubicBezTo>
                <a:cubicBezTo>
                  <a:pt x="45" y="59"/>
                  <a:pt x="49" y="57"/>
                  <a:pt x="56" y="50"/>
                </a:cubicBezTo>
                <a:cubicBezTo>
                  <a:pt x="59" y="40"/>
                  <a:pt x="66" y="34"/>
                  <a:pt x="72" y="26"/>
                </a:cubicBezTo>
                <a:cubicBezTo>
                  <a:pt x="73" y="17"/>
                  <a:pt x="75" y="0"/>
                  <a:pt x="75" y="0"/>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3000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6299" name="Freeform 43"/>
          <p:cNvSpPr>
            <a:spLocks/>
          </p:cNvSpPr>
          <p:nvPr/>
        </p:nvSpPr>
        <p:spPr bwMode="auto">
          <a:xfrm>
            <a:off x="5897563" y="2679700"/>
            <a:ext cx="39687" cy="309563"/>
          </a:xfrm>
          <a:custGeom>
            <a:avLst/>
            <a:gdLst>
              <a:gd name="T0" fmla="*/ 0 w 25"/>
              <a:gd name="T1" fmla="*/ 2147483647 h 195"/>
              <a:gd name="T2" fmla="*/ 2147483647 w 25"/>
              <a:gd name="T3" fmla="*/ 2147483647 h 195"/>
              <a:gd name="T4" fmla="*/ 2147483647 w 25"/>
              <a:gd name="T5" fmla="*/ 2147483647 h 195"/>
              <a:gd name="T6" fmla="*/ 2147483647 w 25"/>
              <a:gd name="T7" fmla="*/ 2147483647 h 195"/>
              <a:gd name="T8" fmla="*/ 2147483647 w 25"/>
              <a:gd name="T9" fmla="*/ 0 h 195"/>
              <a:gd name="T10" fmla="*/ 0 60000 65536"/>
              <a:gd name="T11" fmla="*/ 0 60000 65536"/>
              <a:gd name="T12" fmla="*/ 0 60000 65536"/>
              <a:gd name="T13" fmla="*/ 0 60000 65536"/>
              <a:gd name="T14" fmla="*/ 0 60000 65536"/>
              <a:gd name="T15" fmla="*/ 0 w 25"/>
              <a:gd name="T16" fmla="*/ 0 h 195"/>
              <a:gd name="T17" fmla="*/ 25 w 25"/>
              <a:gd name="T18" fmla="*/ 195 h 195"/>
            </a:gdLst>
            <a:ahLst/>
            <a:cxnLst>
              <a:cxn ang="T10">
                <a:pos x="T0" y="T1"/>
              </a:cxn>
              <a:cxn ang="T11">
                <a:pos x="T2" y="T3"/>
              </a:cxn>
              <a:cxn ang="T12">
                <a:pos x="T4" y="T5"/>
              </a:cxn>
              <a:cxn ang="T13">
                <a:pos x="T6" y="T7"/>
              </a:cxn>
              <a:cxn ang="T14">
                <a:pos x="T8" y="T9"/>
              </a:cxn>
            </a:cxnLst>
            <a:rect l="T15" t="T16" r="T17" b="T18"/>
            <a:pathLst>
              <a:path w="25" h="195">
                <a:moveTo>
                  <a:pt x="0" y="195"/>
                </a:moveTo>
                <a:cubicBezTo>
                  <a:pt x="0" y="187"/>
                  <a:pt x="0" y="180"/>
                  <a:pt x="2" y="173"/>
                </a:cubicBezTo>
                <a:cubicBezTo>
                  <a:pt x="3" y="167"/>
                  <a:pt x="8" y="157"/>
                  <a:pt x="8" y="157"/>
                </a:cubicBezTo>
                <a:cubicBezTo>
                  <a:pt x="9" y="141"/>
                  <a:pt x="10" y="130"/>
                  <a:pt x="16" y="117"/>
                </a:cubicBezTo>
                <a:cubicBezTo>
                  <a:pt x="21" y="79"/>
                  <a:pt x="25" y="34"/>
                  <a:pt x="5" y="0"/>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3000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6300" name="Freeform 44"/>
          <p:cNvSpPr>
            <a:spLocks/>
          </p:cNvSpPr>
          <p:nvPr/>
        </p:nvSpPr>
        <p:spPr bwMode="auto">
          <a:xfrm>
            <a:off x="5842000" y="2405063"/>
            <a:ext cx="63500" cy="304800"/>
          </a:xfrm>
          <a:custGeom>
            <a:avLst/>
            <a:gdLst>
              <a:gd name="T0" fmla="*/ 2147483647 w 40"/>
              <a:gd name="T1" fmla="*/ 2147483647 h 192"/>
              <a:gd name="T2" fmla="*/ 2147483647 w 40"/>
              <a:gd name="T3" fmla="*/ 2147483647 h 192"/>
              <a:gd name="T4" fmla="*/ 2147483647 w 40"/>
              <a:gd name="T5" fmla="*/ 2147483647 h 192"/>
              <a:gd name="T6" fmla="*/ 2147483647 w 40"/>
              <a:gd name="T7" fmla="*/ 2147483647 h 192"/>
              <a:gd name="T8" fmla="*/ 2147483647 w 40"/>
              <a:gd name="T9" fmla="*/ 2147483647 h 192"/>
              <a:gd name="T10" fmla="*/ 0 w 40"/>
              <a:gd name="T11" fmla="*/ 0 h 192"/>
              <a:gd name="T12" fmla="*/ 0 60000 65536"/>
              <a:gd name="T13" fmla="*/ 0 60000 65536"/>
              <a:gd name="T14" fmla="*/ 0 60000 65536"/>
              <a:gd name="T15" fmla="*/ 0 60000 65536"/>
              <a:gd name="T16" fmla="*/ 0 60000 65536"/>
              <a:gd name="T17" fmla="*/ 0 60000 65536"/>
              <a:gd name="T18" fmla="*/ 0 w 40"/>
              <a:gd name="T19" fmla="*/ 0 h 192"/>
              <a:gd name="T20" fmla="*/ 40 w 40"/>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40" h="192">
                <a:moveTo>
                  <a:pt x="40" y="192"/>
                </a:moveTo>
                <a:cubicBezTo>
                  <a:pt x="37" y="145"/>
                  <a:pt x="36" y="145"/>
                  <a:pt x="29" y="112"/>
                </a:cubicBezTo>
                <a:cubicBezTo>
                  <a:pt x="27" y="94"/>
                  <a:pt x="25" y="75"/>
                  <a:pt x="19" y="58"/>
                </a:cubicBezTo>
                <a:cubicBezTo>
                  <a:pt x="17" y="52"/>
                  <a:pt x="13" y="42"/>
                  <a:pt x="13" y="42"/>
                </a:cubicBezTo>
                <a:cubicBezTo>
                  <a:pt x="10" y="28"/>
                  <a:pt x="5" y="28"/>
                  <a:pt x="3" y="16"/>
                </a:cubicBezTo>
                <a:cubicBezTo>
                  <a:pt x="1" y="10"/>
                  <a:pt x="0" y="0"/>
                  <a:pt x="0" y="0"/>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3000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6826"/>
                                        </p:tgtEl>
                                        <p:attrNameLst>
                                          <p:attrName>style.visibility</p:attrName>
                                        </p:attrNameLst>
                                      </p:cBhvr>
                                      <p:to>
                                        <p:strVal val="visible"/>
                                      </p:to>
                                    </p:set>
                                    <p:animEffect transition="in" filter="dissolve">
                                      <p:cBhvr>
                                        <p:cTn id="7" dur="500"/>
                                        <p:tgtEl>
                                          <p:spTgt spid="76826"/>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96299"/>
                                        </p:tgtEl>
                                        <p:attrNameLst>
                                          <p:attrName>style.visibility</p:attrName>
                                        </p:attrNameLst>
                                      </p:cBhvr>
                                      <p:to>
                                        <p:strVal val="visible"/>
                                      </p:to>
                                    </p:set>
                                    <p:animEffect transition="in" filter="wipe(down)">
                                      <p:cBhvr>
                                        <p:cTn id="11" dur="500"/>
                                        <p:tgtEl>
                                          <p:spTgt spid="9629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96300"/>
                                        </p:tgtEl>
                                        <p:attrNameLst>
                                          <p:attrName>style.visibility</p:attrName>
                                        </p:attrNameLst>
                                      </p:cBhvr>
                                      <p:to>
                                        <p:strVal val="visible"/>
                                      </p:to>
                                    </p:set>
                                    <p:animEffect transition="in" filter="wipe(down)">
                                      <p:cBhvr>
                                        <p:cTn id="16" dur="500"/>
                                        <p:tgtEl>
                                          <p:spTgt spid="96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26" grpId="0" animBg="1" autoUpdateAnimBg="0"/>
      <p:bldP spid="96299" grpId="0" animBg="1"/>
      <p:bldP spid="9630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4" descr="42 Jer OT"/>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4271963" y="-76200"/>
            <a:ext cx="4948237" cy="7010400"/>
          </a:xfrm>
          <a:noFill/>
          <a:extLst>
            <a:ext uri="{909E8E84-426E-40dd-AFC4-6F175D3DCCD1}">
              <a14:hiddenFill xmlns:a14="http://schemas.microsoft.com/office/drawing/2010/main" xmlns="">
                <a:solidFill>
                  <a:srgbClr val="FFFFFF"/>
                </a:solidFill>
              </a14:hiddenFill>
            </a:ext>
          </a:extLst>
        </p:spPr>
      </p:pic>
      <p:sp>
        <p:nvSpPr>
          <p:cNvPr id="114695" name="Rectangle 7"/>
          <p:cNvSpPr>
            <a:spLocks noGrp="1" noRot="1" noChangeArrowheads="1"/>
          </p:cNvSpPr>
          <p:nvPr>
            <p:ph type="title"/>
          </p:nvPr>
        </p:nvSpPr>
        <p:spPr>
          <a:xfrm>
            <a:off x="1752600" y="5897563"/>
            <a:ext cx="5486400" cy="960437"/>
          </a:xfrm>
          <a:gradFill rotWithShape="0">
            <a:gsLst>
              <a:gs pos="0">
                <a:srgbClr val="663300"/>
              </a:gs>
              <a:gs pos="100000">
                <a:srgbClr val="663300">
                  <a:gamma/>
                  <a:shade val="46275"/>
                  <a:invGamma/>
                </a:srgbClr>
              </a:gs>
            </a:gsLst>
            <a:path path="shape">
              <a:fillToRect l="50000" t="50000" r="50000" b="50000"/>
            </a:path>
          </a:gradFill>
        </p:spPr>
        <p:txBody>
          <a:bodyPr/>
          <a:lstStyle/>
          <a:p>
            <a:pPr eaLnBrk="1" hangingPunct="1">
              <a:defRPr/>
            </a:pPr>
            <a:r>
              <a:rPr lang="ar-JO" dirty="0">
                <a:latin typeface="Arial" panose="020B0604020202020204" pitchFamily="34" charset="0"/>
                <a:cs typeface="Arial" panose="020B0604020202020204" pitchFamily="34" charset="0"/>
              </a:rPr>
              <a:t>أورشليم العهد القديم</a:t>
            </a:r>
            <a:endParaRPr lang="en-US" dirty="0">
              <a:latin typeface="Arial" panose="020B0604020202020204" pitchFamily="34" charset="0"/>
              <a:cs typeface="Arial" panose="020B0604020202020204" pitchFamily="34" charset="0"/>
            </a:endParaRPr>
          </a:p>
        </p:txBody>
      </p:sp>
      <p:sp>
        <p:nvSpPr>
          <p:cNvPr id="114696" name="Text Box 8"/>
          <p:cNvSpPr txBox="1">
            <a:spLocks noChangeArrowheads="1"/>
          </p:cNvSpPr>
          <p:nvPr/>
        </p:nvSpPr>
        <p:spPr bwMode="auto">
          <a:xfrm>
            <a:off x="8305800" y="76200"/>
            <a:ext cx="762000" cy="473075"/>
          </a:xfrm>
          <a:prstGeom prst="rect">
            <a:avLst/>
          </a:prstGeom>
          <a:noFill/>
          <a:ln w="9525">
            <a:noFill/>
            <a:miter lim="800000"/>
            <a:headEnd/>
            <a:tailEnd/>
          </a:ln>
          <a:effectLst>
            <a:outerShdw blurRad="63500" dist="35921" dir="2700000" algn="ctr" rotWithShape="0">
              <a:schemeClr val="tx1">
                <a:alpha val="50000"/>
              </a:schemeClr>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a:defRPr/>
            </a:pPr>
            <a:r>
              <a:rPr lang="ar-JO" sz="2400" dirty="0">
                <a:solidFill>
                  <a:schemeClr val="bg2"/>
                </a:solidFill>
                <a:effectLst>
                  <a:outerShdw blurRad="38100" dist="38100" dir="2700000" algn="tl">
                    <a:srgbClr val="000000"/>
                  </a:outerShdw>
                </a:effectLst>
                <a:latin typeface="Arial" panose="020B0604020202020204" pitchFamily="34" charset="0"/>
                <a:cs typeface="Arial" panose="020B0604020202020204" pitchFamily="34" charset="0"/>
              </a:rPr>
              <a:t>118</a:t>
            </a:r>
            <a:endParaRPr lang="en-US" sz="2400" dirty="0">
              <a:solidFill>
                <a:schemeClr val="bg2"/>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4" descr="43 Jer N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71900" y="0"/>
            <a:ext cx="5448300" cy="6999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6742" name="Text Box 6"/>
          <p:cNvSpPr txBox="1">
            <a:spLocks noChangeArrowheads="1"/>
          </p:cNvSpPr>
          <p:nvPr/>
        </p:nvSpPr>
        <p:spPr bwMode="auto">
          <a:xfrm>
            <a:off x="359758" y="1755775"/>
            <a:ext cx="2327880" cy="3970318"/>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r" rtl="1">
              <a:buFontTx/>
              <a:buChar char="•"/>
              <a:defRPr/>
            </a:pPr>
            <a:r>
              <a:rPr lang="ar-JO" dirty="0">
                <a:effectLst>
                  <a:outerShdw blurRad="38100" dist="38100" dir="2700000" algn="tl">
                    <a:srgbClr val="000000"/>
                  </a:outerShdw>
                </a:effectLst>
                <a:latin typeface="Arial" panose="020B0604020202020204" pitchFamily="34" charset="0"/>
                <a:cs typeface="Arial" panose="020B0604020202020204" pitchFamily="34" charset="0"/>
              </a:rPr>
              <a:t>الشمالية</a:t>
            </a:r>
            <a:endParaRPr lang="en-US" dirty="0">
              <a:effectLst>
                <a:outerShdw blurRad="38100" dist="38100" dir="2700000" algn="tl">
                  <a:srgbClr val="000000"/>
                </a:outerShdw>
              </a:effectLst>
              <a:latin typeface="Arial" panose="020B0604020202020204" pitchFamily="34" charset="0"/>
              <a:cs typeface="Arial" panose="020B0604020202020204" pitchFamily="34" charset="0"/>
            </a:endParaRPr>
          </a:p>
          <a:p>
            <a:pPr algn="r" rtl="1">
              <a:buFontTx/>
              <a:buChar char="•"/>
              <a:defRPr/>
            </a:pPr>
            <a:r>
              <a:rPr lang="ar-JO" dirty="0">
                <a:effectLst>
                  <a:outerShdw blurRad="38100" dist="38100" dir="2700000" algn="tl">
                    <a:srgbClr val="000000"/>
                  </a:outerShdw>
                </a:effectLst>
                <a:latin typeface="Arial" panose="020B0604020202020204" pitchFamily="34" charset="0"/>
                <a:cs typeface="Arial" panose="020B0604020202020204" pitchFamily="34" charset="0"/>
              </a:rPr>
              <a:t>الهيكل</a:t>
            </a:r>
            <a:endParaRPr lang="en-US" dirty="0">
              <a:effectLst>
                <a:outerShdw blurRad="38100" dist="38100" dir="2700000" algn="tl">
                  <a:srgbClr val="000000"/>
                </a:outerShdw>
              </a:effectLst>
              <a:latin typeface="Arial" panose="020B0604020202020204" pitchFamily="34" charset="0"/>
              <a:cs typeface="Arial" panose="020B0604020202020204" pitchFamily="34" charset="0"/>
            </a:endParaRPr>
          </a:p>
          <a:p>
            <a:pPr algn="r" rtl="1">
              <a:buFontTx/>
              <a:buChar char="•"/>
              <a:defRPr/>
            </a:pPr>
            <a:r>
              <a:rPr lang="ar-JO" dirty="0">
                <a:effectLst>
                  <a:outerShdw blurRad="38100" dist="38100" dir="2700000" algn="tl">
                    <a:srgbClr val="000000"/>
                  </a:outerShdw>
                </a:effectLst>
                <a:latin typeface="Arial" panose="020B0604020202020204" pitchFamily="34" charset="0"/>
                <a:cs typeface="Arial" panose="020B0604020202020204" pitchFamily="34" charset="0"/>
              </a:rPr>
              <a:t>أوفال</a:t>
            </a:r>
            <a:endParaRPr lang="en-US" dirty="0">
              <a:effectLst>
                <a:outerShdw blurRad="38100" dist="38100" dir="2700000" algn="tl">
                  <a:srgbClr val="000000"/>
                </a:outerShdw>
              </a:effectLst>
              <a:latin typeface="Arial" panose="020B0604020202020204" pitchFamily="34" charset="0"/>
              <a:cs typeface="Arial" panose="020B0604020202020204" pitchFamily="34" charset="0"/>
            </a:endParaRPr>
          </a:p>
          <a:p>
            <a:pPr algn="r" rtl="1">
              <a:buFontTx/>
              <a:buChar char="•"/>
              <a:defRPr/>
            </a:pPr>
            <a:r>
              <a:rPr lang="ar-JO" dirty="0">
                <a:effectLst>
                  <a:outerShdw blurRad="38100" dist="38100" dir="2700000" algn="tl">
                    <a:srgbClr val="000000"/>
                  </a:outerShdw>
                </a:effectLst>
                <a:latin typeface="Arial" panose="020B0604020202020204" pitchFamily="34" charset="0"/>
                <a:cs typeface="Arial" panose="020B0604020202020204" pitchFamily="34" charset="0"/>
              </a:rPr>
              <a:t>المدينة العليا</a:t>
            </a:r>
            <a:endParaRPr lang="en-US" dirty="0">
              <a:effectLst>
                <a:outerShdw blurRad="38100" dist="38100" dir="2700000" algn="tl">
                  <a:srgbClr val="000000"/>
                </a:outerShdw>
              </a:effectLst>
              <a:latin typeface="Arial" panose="020B0604020202020204" pitchFamily="34" charset="0"/>
              <a:cs typeface="Arial" panose="020B0604020202020204" pitchFamily="34" charset="0"/>
            </a:endParaRPr>
          </a:p>
          <a:p>
            <a:pPr algn="r" rtl="1">
              <a:buFontTx/>
              <a:buChar char="•"/>
              <a:defRPr/>
            </a:pPr>
            <a:r>
              <a:rPr lang="ar-JO" dirty="0">
                <a:effectLst>
                  <a:outerShdw blurRad="38100" dist="38100" dir="2700000" algn="tl">
                    <a:srgbClr val="000000"/>
                  </a:outerShdw>
                </a:effectLst>
                <a:latin typeface="Arial" panose="020B0604020202020204" pitchFamily="34" charset="0"/>
                <a:cs typeface="Arial" panose="020B0604020202020204" pitchFamily="34" charset="0"/>
              </a:rPr>
              <a:t>المدينة السفلى</a:t>
            </a:r>
            <a:endParaRPr lang="en-US"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16748" name="Rectangle 12"/>
          <p:cNvSpPr>
            <a:spLocks noGrp="1" noRot="1" noChangeArrowheads="1"/>
          </p:cNvSpPr>
          <p:nvPr>
            <p:ph type="title" idx="4294967295"/>
          </p:nvPr>
        </p:nvSpPr>
        <p:spPr>
          <a:xfrm>
            <a:off x="457200" y="274638"/>
            <a:ext cx="5486400" cy="868362"/>
          </a:xfrm>
          <a:gradFill rotWithShape="0">
            <a:gsLst>
              <a:gs pos="0">
                <a:srgbClr val="663300"/>
              </a:gs>
              <a:gs pos="50000">
                <a:srgbClr val="663300">
                  <a:gamma/>
                  <a:shade val="46275"/>
                  <a:invGamma/>
                </a:srgbClr>
              </a:gs>
              <a:gs pos="100000">
                <a:srgbClr val="663300"/>
              </a:gs>
            </a:gsLst>
            <a:lin ang="5400000" scaled="1"/>
          </a:gradFill>
        </p:spPr>
        <p:txBody>
          <a:bodyPr/>
          <a:lstStyle/>
          <a:p>
            <a:pPr eaLnBrk="1" hangingPunct="1">
              <a:defRPr/>
            </a:pPr>
            <a:r>
              <a:rPr lang="ar-JO" dirty="0">
                <a:latin typeface="Garamond" charset="0"/>
              </a:rPr>
              <a:t>تلال أورشليم</a:t>
            </a:r>
            <a:endParaRPr lang="en-US" dirty="0">
              <a:latin typeface="Garamond" charset="0"/>
            </a:endParaRPr>
          </a:p>
        </p:txBody>
      </p:sp>
      <p:sp>
        <p:nvSpPr>
          <p:cNvPr id="116749" name="Text Box 13"/>
          <p:cNvSpPr txBox="1">
            <a:spLocks noChangeArrowheads="1"/>
          </p:cNvSpPr>
          <p:nvPr/>
        </p:nvSpPr>
        <p:spPr bwMode="auto">
          <a:xfrm>
            <a:off x="8305800" y="76200"/>
            <a:ext cx="762000" cy="473075"/>
          </a:xfrm>
          <a:prstGeom prst="rect">
            <a:avLst/>
          </a:prstGeom>
          <a:solidFill>
            <a:schemeClr val="tx1"/>
          </a:solidFill>
          <a:ln w="9525">
            <a:noFill/>
            <a:miter lim="800000"/>
            <a:headEnd/>
            <a:tailEnd/>
          </a:ln>
          <a:effectLst>
            <a:outerShdw blurRad="63500" dist="35921"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a:defRPr/>
            </a:pPr>
            <a:r>
              <a:rPr lang="ar-JO" sz="2400" dirty="0">
                <a:solidFill>
                  <a:schemeClr val="bg2"/>
                </a:solidFill>
                <a:effectLst>
                  <a:outerShdw blurRad="38100" dist="38100" dir="2700000" algn="tl">
                    <a:srgbClr val="DDDDDD"/>
                  </a:outerShdw>
                </a:effectLst>
                <a:latin typeface="Charcoal" charset="0"/>
              </a:rPr>
              <a:t>117</a:t>
            </a:r>
            <a:endParaRPr lang="en-US" sz="2400" dirty="0">
              <a:solidFill>
                <a:schemeClr val="bg2"/>
              </a:solidFill>
              <a:effectLst>
                <a:outerShdw blurRad="38100" dist="38100" dir="2700000" algn="tl">
                  <a:srgbClr val="DDDDDD"/>
                </a:outerShdw>
              </a:effectLst>
              <a:latin typeface="Charcoal" charset="0"/>
            </a:endParaRPr>
          </a:p>
        </p:txBody>
      </p:sp>
      <p:grpSp>
        <p:nvGrpSpPr>
          <p:cNvPr id="2" name="Group 1">
            <a:extLst>
              <a:ext uri="{FF2B5EF4-FFF2-40B4-BE49-F238E27FC236}">
                <a16:creationId xmlns:a16="http://schemas.microsoft.com/office/drawing/2014/main" id="{BCC1B390-7EE0-27DA-E6F2-E269CD7B7A60}"/>
              </a:ext>
            </a:extLst>
          </p:cNvPr>
          <p:cNvGrpSpPr/>
          <p:nvPr/>
        </p:nvGrpSpPr>
        <p:grpSpPr>
          <a:xfrm>
            <a:off x="2969070" y="1912134"/>
            <a:ext cx="4724400" cy="3657600"/>
            <a:chOff x="6588224" y="2204864"/>
            <a:chExt cx="4724400" cy="3657600"/>
          </a:xfrm>
          <a:effectLst>
            <a:glow rad="228600">
              <a:schemeClr val="bg2">
                <a:alpha val="77875"/>
              </a:schemeClr>
            </a:glow>
          </a:effectLst>
        </p:grpSpPr>
        <p:sp>
          <p:nvSpPr>
            <p:cNvPr id="3" name="Line 7">
              <a:extLst>
                <a:ext uri="{FF2B5EF4-FFF2-40B4-BE49-F238E27FC236}">
                  <a16:creationId xmlns:a16="http://schemas.microsoft.com/office/drawing/2014/main" id="{B8FE1F41-86E2-FBCF-3896-9B2062698CA8}"/>
                </a:ext>
              </a:extLst>
            </p:cNvPr>
            <p:cNvSpPr>
              <a:spLocks noChangeShapeType="1"/>
            </p:cNvSpPr>
            <p:nvPr/>
          </p:nvSpPr>
          <p:spPr bwMode="auto">
            <a:xfrm>
              <a:off x="6588224" y="4109864"/>
              <a:ext cx="4724400" cy="990600"/>
            </a:xfrm>
            <a:prstGeom prst="line">
              <a:avLst/>
            </a:prstGeom>
            <a:noFill/>
            <a:ln w="38100">
              <a:solidFill>
                <a:schemeClr val="tx1"/>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b="1">
                <a:latin typeface="Arial" panose="020B0604020202020204" pitchFamily="34" charset="0"/>
                <a:ea typeface="+mn-ea"/>
                <a:cs typeface="Arial" panose="020B0604020202020204" pitchFamily="34" charset="0"/>
              </a:endParaRPr>
            </a:p>
          </p:txBody>
        </p:sp>
        <p:sp>
          <p:nvSpPr>
            <p:cNvPr id="4" name="Line 8">
              <a:extLst>
                <a:ext uri="{FF2B5EF4-FFF2-40B4-BE49-F238E27FC236}">
                  <a16:creationId xmlns:a16="http://schemas.microsoft.com/office/drawing/2014/main" id="{7AD42E34-774D-AAA6-F87C-3CEC1A4150FD}"/>
                </a:ext>
              </a:extLst>
            </p:cNvPr>
            <p:cNvSpPr>
              <a:spLocks noChangeShapeType="1"/>
            </p:cNvSpPr>
            <p:nvPr/>
          </p:nvSpPr>
          <p:spPr bwMode="auto">
            <a:xfrm>
              <a:off x="6588224" y="3271664"/>
              <a:ext cx="4724400" cy="457200"/>
            </a:xfrm>
            <a:prstGeom prst="line">
              <a:avLst/>
            </a:prstGeom>
            <a:noFill/>
            <a:ln w="38100">
              <a:solidFill>
                <a:schemeClr val="tx1"/>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b="1">
                <a:latin typeface="Arial" panose="020B0604020202020204" pitchFamily="34" charset="0"/>
                <a:ea typeface="+mn-ea"/>
                <a:cs typeface="Arial" panose="020B0604020202020204" pitchFamily="34" charset="0"/>
              </a:endParaRPr>
            </a:p>
          </p:txBody>
        </p:sp>
        <p:sp>
          <p:nvSpPr>
            <p:cNvPr id="5" name="Line 9">
              <a:extLst>
                <a:ext uri="{FF2B5EF4-FFF2-40B4-BE49-F238E27FC236}">
                  <a16:creationId xmlns:a16="http://schemas.microsoft.com/office/drawing/2014/main" id="{28A88E58-41A5-C908-3095-23E48120A2D0}"/>
                </a:ext>
              </a:extLst>
            </p:cNvPr>
            <p:cNvSpPr>
              <a:spLocks noChangeShapeType="1"/>
            </p:cNvSpPr>
            <p:nvPr/>
          </p:nvSpPr>
          <p:spPr bwMode="auto">
            <a:xfrm flipV="1">
              <a:off x="6588224" y="2204864"/>
              <a:ext cx="4419600" cy="228600"/>
            </a:xfrm>
            <a:prstGeom prst="line">
              <a:avLst/>
            </a:prstGeom>
            <a:noFill/>
            <a:ln w="38100">
              <a:solidFill>
                <a:schemeClr val="tx1"/>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b="1">
                <a:latin typeface="Arial" panose="020B0604020202020204" pitchFamily="34" charset="0"/>
                <a:ea typeface="+mn-ea"/>
                <a:cs typeface="Arial" panose="020B0604020202020204" pitchFamily="34" charset="0"/>
              </a:endParaRPr>
            </a:p>
          </p:txBody>
        </p:sp>
        <p:sp>
          <p:nvSpPr>
            <p:cNvPr id="6" name="Line 10">
              <a:extLst>
                <a:ext uri="{FF2B5EF4-FFF2-40B4-BE49-F238E27FC236}">
                  <a16:creationId xmlns:a16="http://schemas.microsoft.com/office/drawing/2014/main" id="{F2DECE6B-5A61-DF1D-C27D-315B6E635DA5}"/>
                </a:ext>
              </a:extLst>
            </p:cNvPr>
            <p:cNvSpPr>
              <a:spLocks noChangeShapeType="1"/>
            </p:cNvSpPr>
            <p:nvPr/>
          </p:nvSpPr>
          <p:spPr bwMode="auto">
            <a:xfrm>
              <a:off x="6588224" y="4871864"/>
              <a:ext cx="3200400" cy="304800"/>
            </a:xfrm>
            <a:prstGeom prst="line">
              <a:avLst/>
            </a:prstGeom>
            <a:noFill/>
            <a:ln w="38100">
              <a:solidFill>
                <a:schemeClr val="tx1"/>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b="1">
                <a:latin typeface="Arial" panose="020B0604020202020204" pitchFamily="34" charset="0"/>
                <a:ea typeface="+mn-ea"/>
                <a:cs typeface="Arial" panose="020B0604020202020204" pitchFamily="34" charset="0"/>
              </a:endParaRPr>
            </a:p>
          </p:txBody>
        </p:sp>
        <p:sp>
          <p:nvSpPr>
            <p:cNvPr id="7" name="Line 11">
              <a:extLst>
                <a:ext uri="{FF2B5EF4-FFF2-40B4-BE49-F238E27FC236}">
                  <a16:creationId xmlns:a16="http://schemas.microsoft.com/office/drawing/2014/main" id="{91350D84-0BDD-A7E7-F155-BE6465ACF62F}"/>
                </a:ext>
              </a:extLst>
            </p:cNvPr>
            <p:cNvSpPr>
              <a:spLocks noChangeShapeType="1"/>
            </p:cNvSpPr>
            <p:nvPr/>
          </p:nvSpPr>
          <p:spPr bwMode="auto">
            <a:xfrm>
              <a:off x="6588224" y="5710064"/>
              <a:ext cx="3505200" cy="152400"/>
            </a:xfrm>
            <a:prstGeom prst="line">
              <a:avLst/>
            </a:prstGeom>
            <a:noFill/>
            <a:ln w="38100">
              <a:solidFill>
                <a:schemeClr val="tx1"/>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b="1">
                <a:latin typeface="Arial" panose="020B0604020202020204" pitchFamily="34" charset="0"/>
                <a:ea typeface="+mn-ea"/>
                <a:cs typeface="Arial" panose="020B0604020202020204" pitchFamily="34" charset="0"/>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rrowheads="1"/>
          </p:cNvSpPr>
          <p:nvPr>
            <p:ph type="title"/>
          </p:nvPr>
        </p:nvSpPr>
        <p:spPr>
          <a:xfrm>
            <a:off x="4876800" y="0"/>
            <a:ext cx="3429000" cy="792163"/>
          </a:xfrm>
        </p:spPr>
        <p:txBody>
          <a:bodyPr/>
          <a:lstStyle/>
          <a:p>
            <a:pPr eaLnBrk="1" hangingPunct="1">
              <a:defRPr/>
            </a:pPr>
            <a:r>
              <a:rPr lang="ar-JO" dirty="0">
                <a:latin typeface="Arial" panose="020B0604020202020204" pitchFamily="34" charset="0"/>
                <a:cs typeface="Arial" panose="020B0604020202020204" pitchFamily="34" charset="0"/>
              </a:rPr>
              <a:t>أورشليم</a:t>
            </a:r>
            <a:endParaRPr lang="en-US" dirty="0">
              <a:latin typeface="Arial" panose="020B0604020202020204" pitchFamily="34" charset="0"/>
              <a:cs typeface="Arial" panose="020B0604020202020204" pitchFamily="34" charset="0"/>
            </a:endParaRPr>
          </a:p>
        </p:txBody>
      </p:sp>
      <p:pic>
        <p:nvPicPr>
          <p:cNvPr id="71682" name="Picture 3"/>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t="2942" b="7843"/>
          <a:stretch>
            <a:fillRect/>
          </a:stretch>
        </p:blipFill>
        <p:spPr>
          <a:xfrm>
            <a:off x="-76200" y="0"/>
            <a:ext cx="4948238" cy="6934200"/>
          </a:xfrm>
          <a:noFill/>
          <a:extLst>
            <a:ext uri="{909E8E84-426E-40dd-AFC4-6F175D3DCCD1}">
              <a14:hiddenFill xmlns:a14="http://schemas.microsoft.com/office/drawing/2010/main" xmlns="">
                <a:solidFill>
                  <a:srgbClr val="FFFFFF"/>
                </a:solidFill>
              </a14:hiddenFill>
            </a:ext>
          </a:extLst>
        </p:spPr>
      </p:pic>
      <p:sp>
        <p:nvSpPr>
          <p:cNvPr id="22532" name="Text Box 4"/>
          <p:cNvSpPr txBox="1">
            <a:spLocks noChangeArrowheads="1"/>
          </p:cNvSpPr>
          <p:nvPr/>
        </p:nvSpPr>
        <p:spPr bwMode="auto">
          <a:xfrm>
            <a:off x="5257800" y="1295400"/>
            <a:ext cx="3581400" cy="311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r" rtl="1" fontAlgn="base">
              <a:buFontTx/>
              <a:buChar char="•"/>
            </a:pPr>
            <a:r>
              <a:rPr lang="ar-JO" b="1" dirty="0">
                <a:effectLst/>
                <a:latin typeface="Arial" panose="020B0604020202020204" pitchFamily="34" charset="0"/>
                <a:cs typeface="Arial" panose="020B0604020202020204" pitchFamily="34" charset="0"/>
              </a:rPr>
              <a:t> السلبيات</a:t>
            </a:r>
          </a:p>
          <a:p>
            <a:pPr algn="r" rtl="1" fontAlgn="base">
              <a:buFontTx/>
              <a:buChar char="•"/>
            </a:pPr>
            <a:r>
              <a:rPr lang="ar-JO" b="1" dirty="0">
                <a:effectLst/>
                <a:latin typeface="Arial" panose="020B0604020202020204" pitchFamily="34" charset="0"/>
                <a:cs typeface="Arial" panose="020B0604020202020204" pitchFamily="34" charset="0"/>
              </a:rPr>
              <a:t> الإيجابيات</a:t>
            </a:r>
          </a:p>
          <a:p>
            <a:pPr algn="r" rtl="1" fontAlgn="base">
              <a:buFontTx/>
              <a:buChar char="•"/>
            </a:pPr>
            <a:r>
              <a:rPr lang="ar-JO" b="1" dirty="0">
                <a:effectLst/>
                <a:latin typeface="Arial" panose="020B0604020202020204" pitchFamily="34" charset="0"/>
                <a:cs typeface="Arial" panose="020B0604020202020204" pitchFamily="34" charset="0"/>
              </a:rPr>
              <a:t> المراحل</a:t>
            </a:r>
          </a:p>
          <a:p>
            <a:pPr algn="r" rtl="1" fontAlgn="base">
              <a:buFontTx/>
              <a:buChar char="•"/>
            </a:pPr>
            <a:r>
              <a:rPr lang="ar-JO" b="1" dirty="0">
                <a:effectLst/>
                <a:latin typeface="Arial" panose="020B0604020202020204" pitchFamily="34" charset="0"/>
                <a:cs typeface="Arial" panose="020B0604020202020204" pitchFamily="34" charset="0"/>
              </a:rPr>
              <a:t> الأهمية</a:t>
            </a:r>
            <a:endParaRPr lang="en-US" b="1" dirty="0">
              <a:effectLst/>
              <a:latin typeface="Arial" panose="020B0604020202020204" pitchFamily="34" charset="0"/>
              <a:cs typeface="Arial" panose="020B0604020202020204" pitchFamily="34" charset="0"/>
            </a:endParaRPr>
          </a:p>
        </p:txBody>
      </p:sp>
      <p:sp>
        <p:nvSpPr>
          <p:cNvPr id="22533" name="Text Box 5"/>
          <p:cNvSpPr txBox="1">
            <a:spLocks noChangeArrowheads="1"/>
          </p:cNvSpPr>
          <p:nvPr/>
        </p:nvSpPr>
        <p:spPr bwMode="auto">
          <a:xfrm>
            <a:off x="5867400" y="4495800"/>
            <a:ext cx="20574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r" rtl="1" fontAlgn="base">
              <a:buFontTx/>
              <a:buChar char="•"/>
            </a:pPr>
            <a:r>
              <a:rPr lang="ar-JO" sz="3200" b="1" dirty="0">
                <a:effectLst/>
                <a:latin typeface="Arial" panose="020B0604020202020204" pitchFamily="34" charset="0"/>
                <a:cs typeface="Arial" panose="020B0604020202020204" pitchFamily="34" charset="0"/>
              </a:rPr>
              <a:t>اليهود</a:t>
            </a:r>
            <a:endParaRPr lang="en-US" sz="3200" b="1" dirty="0">
              <a:effectLst/>
              <a:latin typeface="Arial" panose="020B0604020202020204" pitchFamily="34" charset="0"/>
              <a:cs typeface="Arial" panose="020B0604020202020204" pitchFamily="34" charset="0"/>
            </a:endParaRPr>
          </a:p>
        </p:txBody>
      </p:sp>
      <p:sp>
        <p:nvSpPr>
          <p:cNvPr id="22534" name="Text Box 6"/>
          <p:cNvSpPr txBox="1">
            <a:spLocks noChangeArrowheads="1"/>
          </p:cNvSpPr>
          <p:nvPr/>
        </p:nvSpPr>
        <p:spPr bwMode="auto">
          <a:xfrm>
            <a:off x="5867400" y="5029200"/>
            <a:ext cx="20574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r" rtl="1" fontAlgn="base">
              <a:buFontTx/>
              <a:buChar char="•"/>
            </a:pPr>
            <a:r>
              <a:rPr lang="ar-JO" sz="3200" b="1" dirty="0">
                <a:effectLst/>
                <a:latin typeface="Arial" panose="020B0604020202020204" pitchFamily="34" charset="0"/>
                <a:cs typeface="Arial" panose="020B0604020202020204" pitchFamily="34" charset="0"/>
              </a:rPr>
              <a:t>المسيحيون</a:t>
            </a:r>
            <a:endParaRPr lang="en-US" sz="3200" b="1" dirty="0">
              <a:effectLst/>
              <a:latin typeface="Arial" panose="020B0604020202020204" pitchFamily="34" charset="0"/>
              <a:cs typeface="Arial" panose="020B0604020202020204" pitchFamily="34" charset="0"/>
            </a:endParaRPr>
          </a:p>
        </p:txBody>
      </p:sp>
      <p:sp>
        <p:nvSpPr>
          <p:cNvPr id="22535" name="Text Box 7"/>
          <p:cNvSpPr txBox="1">
            <a:spLocks noChangeArrowheads="1"/>
          </p:cNvSpPr>
          <p:nvPr/>
        </p:nvSpPr>
        <p:spPr bwMode="auto">
          <a:xfrm>
            <a:off x="5867400" y="6096000"/>
            <a:ext cx="20574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r" rtl="1" fontAlgn="base">
              <a:buFontTx/>
              <a:buChar char="•"/>
            </a:pPr>
            <a:r>
              <a:rPr lang="ar-JO" sz="3200" b="1" dirty="0">
                <a:effectLst/>
                <a:latin typeface="Arial" panose="020B0604020202020204" pitchFamily="34" charset="0"/>
                <a:cs typeface="Arial" panose="020B0604020202020204" pitchFamily="34" charset="0"/>
              </a:rPr>
              <a:t>كل الأمم</a:t>
            </a:r>
            <a:endParaRPr lang="en-US" sz="3200" b="1" dirty="0">
              <a:effectLst/>
              <a:latin typeface="Arial" panose="020B0604020202020204" pitchFamily="34" charset="0"/>
              <a:cs typeface="Arial" panose="020B0604020202020204" pitchFamily="34" charset="0"/>
            </a:endParaRPr>
          </a:p>
        </p:txBody>
      </p:sp>
      <p:sp>
        <p:nvSpPr>
          <p:cNvPr id="22536" name="Text Box 8"/>
          <p:cNvSpPr txBox="1">
            <a:spLocks noChangeArrowheads="1"/>
          </p:cNvSpPr>
          <p:nvPr/>
        </p:nvSpPr>
        <p:spPr bwMode="auto">
          <a:xfrm>
            <a:off x="5867400" y="5562600"/>
            <a:ext cx="20574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r" rtl="1" fontAlgn="base">
              <a:buFontTx/>
              <a:buChar char="•"/>
            </a:pPr>
            <a:r>
              <a:rPr lang="ar-JO" sz="3200" b="1" dirty="0">
                <a:effectLst/>
                <a:latin typeface="Arial" panose="020B0604020202020204" pitchFamily="34" charset="0"/>
                <a:cs typeface="Arial" panose="020B0604020202020204" pitchFamily="34" charset="0"/>
              </a:rPr>
              <a:t>المسلمون</a:t>
            </a:r>
            <a:endParaRPr lang="en-US" sz="3200" b="1" dirty="0">
              <a:effectLst/>
              <a:latin typeface="Arial" panose="020B0604020202020204" pitchFamily="34" charset="0"/>
              <a:cs typeface="Arial" panose="020B0604020202020204" pitchFamily="34" charset="0"/>
            </a:endParaRPr>
          </a:p>
        </p:txBody>
      </p:sp>
      <p:sp>
        <p:nvSpPr>
          <p:cNvPr id="22537" name="Text Box 9"/>
          <p:cNvSpPr txBox="1">
            <a:spLocks noChangeArrowheads="1"/>
          </p:cNvSpPr>
          <p:nvPr/>
        </p:nvSpPr>
        <p:spPr bwMode="auto">
          <a:xfrm>
            <a:off x="8305800" y="76200"/>
            <a:ext cx="762000" cy="473075"/>
          </a:xfrm>
          <a:prstGeom prst="rect">
            <a:avLst/>
          </a:prstGeom>
          <a:noFill/>
          <a:ln w="9525">
            <a:noFill/>
            <a:miter lim="800000"/>
            <a:headEnd/>
            <a:tailEnd/>
          </a:ln>
          <a:effectLst>
            <a:outerShdw blurRad="63500" dist="35921"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a:defRPr/>
            </a:pPr>
            <a:r>
              <a:rPr lang="ar-JO" sz="2400" dirty="0">
                <a:effectLst>
                  <a:outerShdw blurRad="38100" dist="38100" dir="2700000" algn="tl">
                    <a:srgbClr val="000000"/>
                  </a:outerShdw>
                </a:effectLst>
                <a:latin typeface="Arial" panose="020B0604020202020204" pitchFamily="34" charset="0"/>
                <a:cs typeface="Arial" panose="020B0604020202020204" pitchFamily="34" charset="0"/>
              </a:rPr>
              <a:t>112</a:t>
            </a:r>
            <a:endParaRPr lang="en-US" sz="24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nodeType="withEffect">
                                  <p:stCondLst>
                                    <p:cond delay="0"/>
                                  </p:stCondLst>
                                  <p:iterate type="lt">
                                    <p:tmPct val="10000"/>
                                  </p:iterate>
                                  <p:childTnLst>
                                    <p:set>
                                      <p:cBhvr>
                                        <p:cTn id="6" dur="1" fill="hold">
                                          <p:stCondLst>
                                            <p:cond delay="0"/>
                                          </p:stCondLst>
                                        </p:cTn>
                                        <p:tgtEl>
                                          <p:spTgt spid="22532">
                                            <p:txEl>
                                              <p:pRg st="0" end="0"/>
                                            </p:txEl>
                                          </p:spTgt>
                                        </p:tgtEl>
                                        <p:attrNameLst>
                                          <p:attrName>style.visibility</p:attrName>
                                        </p:attrNameLst>
                                      </p:cBhvr>
                                      <p:to>
                                        <p:strVal val="visible"/>
                                      </p:to>
                                    </p:set>
                                    <p:anim calcmode="lin" valueType="num">
                                      <p:cBhvr>
                                        <p:cTn id="7" dur="500" fill="hold"/>
                                        <p:tgtEl>
                                          <p:spTgt spid="2253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253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253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253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2532">
                                            <p:txEl>
                                              <p:pRg st="0" end="0"/>
                                            </p:txEl>
                                          </p:spTgt>
                                        </p:tgtEl>
                                      </p:cBhvr>
                                    </p:animEffect>
                                  </p:childTnLst>
                                </p:cTn>
                              </p:par>
                              <p:par>
                                <p:cTn id="12" presetID="41" presetClass="entr" presetSubtype="0" fill="hold" nodeType="withEffect">
                                  <p:stCondLst>
                                    <p:cond delay="0"/>
                                  </p:stCondLst>
                                  <p:iterate type="lt">
                                    <p:tmPct val="10000"/>
                                  </p:iterate>
                                  <p:childTnLst>
                                    <p:set>
                                      <p:cBhvr>
                                        <p:cTn id="13" dur="1" fill="hold">
                                          <p:stCondLst>
                                            <p:cond delay="0"/>
                                          </p:stCondLst>
                                        </p:cTn>
                                        <p:tgtEl>
                                          <p:spTgt spid="22532">
                                            <p:txEl>
                                              <p:pRg st="1" end="1"/>
                                            </p:txEl>
                                          </p:spTgt>
                                        </p:tgtEl>
                                        <p:attrNameLst>
                                          <p:attrName>style.visibility</p:attrName>
                                        </p:attrNameLst>
                                      </p:cBhvr>
                                      <p:to>
                                        <p:strVal val="visible"/>
                                      </p:to>
                                    </p:set>
                                    <p:anim calcmode="lin" valueType="num">
                                      <p:cBhvr>
                                        <p:cTn id="14" dur="500" fill="hold"/>
                                        <p:tgtEl>
                                          <p:spTgt spid="22532">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22532">
                                            <p:txEl>
                                              <p:pRg st="1" end="1"/>
                                            </p:txEl>
                                          </p:spTgt>
                                        </p:tgtEl>
                                        <p:attrNameLst>
                                          <p:attrName>ppt_y</p:attrName>
                                        </p:attrNameLst>
                                      </p:cBhvr>
                                      <p:tavLst>
                                        <p:tav tm="0">
                                          <p:val>
                                            <p:strVal val="#ppt_y"/>
                                          </p:val>
                                        </p:tav>
                                        <p:tav tm="100000">
                                          <p:val>
                                            <p:strVal val="#ppt_y"/>
                                          </p:val>
                                        </p:tav>
                                      </p:tavLst>
                                    </p:anim>
                                    <p:anim calcmode="lin" valueType="num">
                                      <p:cBhvr>
                                        <p:cTn id="16" dur="500" fill="hold"/>
                                        <p:tgtEl>
                                          <p:spTgt spid="22532">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22532">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22532">
                                            <p:txEl>
                                              <p:pRg st="1" end="1"/>
                                            </p:txEl>
                                          </p:spTgt>
                                        </p:tgtEl>
                                      </p:cBhvr>
                                    </p:animEffect>
                                  </p:childTnLst>
                                </p:cTn>
                              </p:par>
                              <p:par>
                                <p:cTn id="19" presetID="41" presetClass="entr" presetSubtype="0" fill="hold" nodeType="withEffect">
                                  <p:stCondLst>
                                    <p:cond delay="0"/>
                                  </p:stCondLst>
                                  <p:iterate type="lt">
                                    <p:tmPct val="10000"/>
                                  </p:iterate>
                                  <p:childTnLst>
                                    <p:set>
                                      <p:cBhvr>
                                        <p:cTn id="20" dur="1" fill="hold">
                                          <p:stCondLst>
                                            <p:cond delay="0"/>
                                          </p:stCondLst>
                                        </p:cTn>
                                        <p:tgtEl>
                                          <p:spTgt spid="22532">
                                            <p:txEl>
                                              <p:pRg st="2" end="2"/>
                                            </p:txEl>
                                          </p:spTgt>
                                        </p:tgtEl>
                                        <p:attrNameLst>
                                          <p:attrName>style.visibility</p:attrName>
                                        </p:attrNameLst>
                                      </p:cBhvr>
                                      <p:to>
                                        <p:strVal val="visible"/>
                                      </p:to>
                                    </p:set>
                                    <p:anim calcmode="lin" valueType="num">
                                      <p:cBhvr>
                                        <p:cTn id="21" dur="500" fill="hold"/>
                                        <p:tgtEl>
                                          <p:spTgt spid="22532">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22532">
                                            <p:txEl>
                                              <p:pRg st="2" end="2"/>
                                            </p:txEl>
                                          </p:spTgt>
                                        </p:tgtEl>
                                        <p:attrNameLst>
                                          <p:attrName>ppt_y</p:attrName>
                                        </p:attrNameLst>
                                      </p:cBhvr>
                                      <p:tavLst>
                                        <p:tav tm="0">
                                          <p:val>
                                            <p:strVal val="#ppt_y"/>
                                          </p:val>
                                        </p:tav>
                                        <p:tav tm="100000">
                                          <p:val>
                                            <p:strVal val="#ppt_y"/>
                                          </p:val>
                                        </p:tav>
                                      </p:tavLst>
                                    </p:anim>
                                    <p:anim calcmode="lin" valueType="num">
                                      <p:cBhvr>
                                        <p:cTn id="23" dur="500" fill="hold"/>
                                        <p:tgtEl>
                                          <p:spTgt spid="22532">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22532">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22532">
                                            <p:txEl>
                                              <p:pRg st="2" end="2"/>
                                            </p:txEl>
                                          </p:spTgt>
                                        </p:tgtEl>
                                      </p:cBhvr>
                                    </p:animEffect>
                                  </p:childTnLst>
                                </p:cTn>
                              </p:par>
                              <p:par>
                                <p:cTn id="26" presetID="41" presetClass="entr" presetSubtype="0" fill="hold" nodeType="withEffect">
                                  <p:stCondLst>
                                    <p:cond delay="0"/>
                                  </p:stCondLst>
                                  <p:iterate type="lt">
                                    <p:tmPct val="10000"/>
                                  </p:iterate>
                                  <p:childTnLst>
                                    <p:set>
                                      <p:cBhvr>
                                        <p:cTn id="27" dur="1" fill="hold">
                                          <p:stCondLst>
                                            <p:cond delay="0"/>
                                          </p:stCondLst>
                                        </p:cTn>
                                        <p:tgtEl>
                                          <p:spTgt spid="22532">
                                            <p:txEl>
                                              <p:pRg st="3" end="3"/>
                                            </p:txEl>
                                          </p:spTgt>
                                        </p:tgtEl>
                                        <p:attrNameLst>
                                          <p:attrName>style.visibility</p:attrName>
                                        </p:attrNameLst>
                                      </p:cBhvr>
                                      <p:to>
                                        <p:strVal val="visible"/>
                                      </p:to>
                                    </p:set>
                                    <p:anim calcmode="lin" valueType="num">
                                      <p:cBhvr>
                                        <p:cTn id="28" dur="500" fill="hold"/>
                                        <p:tgtEl>
                                          <p:spTgt spid="22532">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22532">
                                            <p:txEl>
                                              <p:pRg st="3" end="3"/>
                                            </p:txEl>
                                          </p:spTgt>
                                        </p:tgtEl>
                                        <p:attrNameLst>
                                          <p:attrName>ppt_y</p:attrName>
                                        </p:attrNameLst>
                                      </p:cBhvr>
                                      <p:tavLst>
                                        <p:tav tm="0">
                                          <p:val>
                                            <p:strVal val="#ppt_y"/>
                                          </p:val>
                                        </p:tav>
                                        <p:tav tm="100000">
                                          <p:val>
                                            <p:strVal val="#ppt_y"/>
                                          </p:val>
                                        </p:tav>
                                      </p:tavLst>
                                    </p:anim>
                                    <p:anim calcmode="lin" valueType="num">
                                      <p:cBhvr>
                                        <p:cTn id="30" dur="500" fill="hold"/>
                                        <p:tgtEl>
                                          <p:spTgt spid="22532">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22532">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22532">
                                            <p:txEl>
                                              <p:pRg st="3" end="3"/>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5" presetClass="entr" presetSubtype="0" fill="hold" grpId="0" nodeType="clickEffect">
                                  <p:stCondLst>
                                    <p:cond delay="0"/>
                                  </p:stCondLst>
                                  <p:childTnLst>
                                    <p:set>
                                      <p:cBhvr>
                                        <p:cTn id="36" dur="1" fill="hold">
                                          <p:stCondLst>
                                            <p:cond delay="0"/>
                                          </p:stCondLst>
                                        </p:cTn>
                                        <p:tgtEl>
                                          <p:spTgt spid="22533"/>
                                        </p:tgtEl>
                                        <p:attrNameLst>
                                          <p:attrName>style.visibility</p:attrName>
                                        </p:attrNameLst>
                                      </p:cBhvr>
                                      <p:to>
                                        <p:strVal val="visible"/>
                                      </p:to>
                                    </p:set>
                                    <p:anim calcmode="lin" valueType="num">
                                      <p:cBhvr>
                                        <p:cTn id="37" dur="500" decel="50000" fill="hold">
                                          <p:stCondLst>
                                            <p:cond delay="0"/>
                                          </p:stCondLst>
                                        </p:cTn>
                                        <p:tgtEl>
                                          <p:spTgt spid="22533"/>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22533"/>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22533"/>
                                        </p:tgtEl>
                                        <p:attrNameLst>
                                          <p:attrName>ppt_w</p:attrName>
                                        </p:attrNameLst>
                                      </p:cBhvr>
                                      <p:tavLst>
                                        <p:tav tm="0">
                                          <p:val>
                                            <p:strVal val="#ppt_w*.05"/>
                                          </p:val>
                                        </p:tav>
                                        <p:tav tm="100000">
                                          <p:val>
                                            <p:strVal val="#ppt_w"/>
                                          </p:val>
                                        </p:tav>
                                      </p:tavLst>
                                    </p:anim>
                                    <p:anim calcmode="lin" valueType="num">
                                      <p:cBhvr>
                                        <p:cTn id="40" dur="1000" fill="hold"/>
                                        <p:tgtEl>
                                          <p:spTgt spid="22533"/>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22533"/>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22533"/>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22533"/>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22533"/>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5" presetClass="entr" presetSubtype="0" fill="hold" grpId="0" nodeType="clickEffect">
                                  <p:stCondLst>
                                    <p:cond delay="0"/>
                                  </p:stCondLst>
                                  <p:childTnLst>
                                    <p:set>
                                      <p:cBhvr>
                                        <p:cTn id="48" dur="1" fill="hold">
                                          <p:stCondLst>
                                            <p:cond delay="0"/>
                                          </p:stCondLst>
                                        </p:cTn>
                                        <p:tgtEl>
                                          <p:spTgt spid="22534"/>
                                        </p:tgtEl>
                                        <p:attrNameLst>
                                          <p:attrName>style.visibility</p:attrName>
                                        </p:attrNameLst>
                                      </p:cBhvr>
                                      <p:to>
                                        <p:strVal val="visible"/>
                                      </p:to>
                                    </p:set>
                                    <p:anim calcmode="lin" valueType="num">
                                      <p:cBhvr>
                                        <p:cTn id="49" dur="500" decel="50000" fill="hold">
                                          <p:stCondLst>
                                            <p:cond delay="0"/>
                                          </p:stCondLst>
                                        </p:cTn>
                                        <p:tgtEl>
                                          <p:spTgt spid="22534"/>
                                        </p:tgtEl>
                                        <p:attrNameLst>
                                          <p:attrName>style.rotation</p:attrName>
                                        </p:attrNameLst>
                                      </p:cBhvr>
                                      <p:tavLst>
                                        <p:tav tm="0">
                                          <p:val>
                                            <p:fltVal val="-90"/>
                                          </p:val>
                                        </p:tav>
                                        <p:tav tm="100000">
                                          <p:val>
                                            <p:fltVal val="0"/>
                                          </p:val>
                                        </p:tav>
                                      </p:tavLst>
                                    </p:anim>
                                    <p:anim calcmode="lin" valueType="num">
                                      <p:cBhvr>
                                        <p:cTn id="50" dur="500" decel="50000" fill="hold">
                                          <p:stCondLst>
                                            <p:cond delay="0"/>
                                          </p:stCondLst>
                                        </p:cTn>
                                        <p:tgtEl>
                                          <p:spTgt spid="22534"/>
                                        </p:tgtEl>
                                        <p:attrNameLst>
                                          <p:attrName>ppt_w</p:attrName>
                                        </p:attrNameLst>
                                      </p:cBhvr>
                                      <p:tavLst>
                                        <p:tav tm="0">
                                          <p:val>
                                            <p:strVal val="#ppt_w"/>
                                          </p:val>
                                        </p:tav>
                                        <p:tav tm="100000">
                                          <p:val>
                                            <p:strVal val="#ppt_w*.05"/>
                                          </p:val>
                                        </p:tav>
                                      </p:tavLst>
                                    </p:anim>
                                    <p:anim calcmode="lin" valueType="num">
                                      <p:cBhvr>
                                        <p:cTn id="51" dur="500" accel="50000" fill="hold">
                                          <p:stCondLst>
                                            <p:cond delay="500"/>
                                          </p:stCondLst>
                                        </p:cTn>
                                        <p:tgtEl>
                                          <p:spTgt spid="22534"/>
                                        </p:tgtEl>
                                        <p:attrNameLst>
                                          <p:attrName>ppt_w</p:attrName>
                                        </p:attrNameLst>
                                      </p:cBhvr>
                                      <p:tavLst>
                                        <p:tav tm="0">
                                          <p:val>
                                            <p:strVal val="#ppt_w*.05"/>
                                          </p:val>
                                        </p:tav>
                                        <p:tav tm="100000">
                                          <p:val>
                                            <p:strVal val="#ppt_w"/>
                                          </p:val>
                                        </p:tav>
                                      </p:tavLst>
                                    </p:anim>
                                    <p:anim calcmode="lin" valueType="num">
                                      <p:cBhvr>
                                        <p:cTn id="52" dur="1000" fill="hold"/>
                                        <p:tgtEl>
                                          <p:spTgt spid="22534"/>
                                        </p:tgtEl>
                                        <p:attrNameLst>
                                          <p:attrName>ppt_h</p:attrName>
                                        </p:attrNameLst>
                                      </p:cBhvr>
                                      <p:tavLst>
                                        <p:tav tm="0">
                                          <p:val>
                                            <p:strVal val="#ppt_h"/>
                                          </p:val>
                                        </p:tav>
                                        <p:tav tm="100000">
                                          <p:val>
                                            <p:strVal val="#ppt_h"/>
                                          </p:val>
                                        </p:tav>
                                      </p:tavLst>
                                    </p:anim>
                                    <p:anim calcmode="lin" valueType="num">
                                      <p:cBhvr>
                                        <p:cTn id="53" dur="500" decel="50000" fill="hold">
                                          <p:stCondLst>
                                            <p:cond delay="0"/>
                                          </p:stCondLst>
                                        </p:cTn>
                                        <p:tgtEl>
                                          <p:spTgt spid="22534"/>
                                        </p:tgtEl>
                                        <p:attrNameLst>
                                          <p:attrName>ppt_x</p:attrName>
                                        </p:attrNameLst>
                                      </p:cBhvr>
                                      <p:tavLst>
                                        <p:tav tm="0">
                                          <p:val>
                                            <p:strVal val="#ppt_x+.4"/>
                                          </p:val>
                                        </p:tav>
                                        <p:tav tm="100000">
                                          <p:val>
                                            <p:strVal val="#ppt_x"/>
                                          </p:val>
                                        </p:tav>
                                      </p:tavLst>
                                    </p:anim>
                                    <p:anim calcmode="lin" valueType="num">
                                      <p:cBhvr>
                                        <p:cTn id="54" dur="500" decel="50000" fill="hold">
                                          <p:stCondLst>
                                            <p:cond delay="0"/>
                                          </p:stCondLst>
                                        </p:cTn>
                                        <p:tgtEl>
                                          <p:spTgt spid="22534"/>
                                        </p:tgtEl>
                                        <p:attrNameLst>
                                          <p:attrName>ppt_y</p:attrName>
                                        </p:attrNameLst>
                                      </p:cBhvr>
                                      <p:tavLst>
                                        <p:tav tm="0">
                                          <p:val>
                                            <p:strVal val="#ppt_y-.2"/>
                                          </p:val>
                                        </p:tav>
                                        <p:tav tm="100000">
                                          <p:val>
                                            <p:strVal val="#ppt_y+.1"/>
                                          </p:val>
                                        </p:tav>
                                      </p:tavLst>
                                    </p:anim>
                                    <p:anim calcmode="lin" valueType="num">
                                      <p:cBhvr>
                                        <p:cTn id="55" dur="500" accel="50000" fill="hold">
                                          <p:stCondLst>
                                            <p:cond delay="500"/>
                                          </p:stCondLst>
                                        </p:cTn>
                                        <p:tgtEl>
                                          <p:spTgt spid="22534"/>
                                        </p:tgtEl>
                                        <p:attrNameLst>
                                          <p:attrName>ppt_y</p:attrName>
                                        </p:attrNameLst>
                                      </p:cBhvr>
                                      <p:tavLst>
                                        <p:tav tm="0">
                                          <p:val>
                                            <p:strVal val="#ppt_y+.1"/>
                                          </p:val>
                                        </p:tav>
                                        <p:tav tm="100000">
                                          <p:val>
                                            <p:strVal val="#ppt_y"/>
                                          </p:val>
                                        </p:tav>
                                      </p:tavLst>
                                    </p:anim>
                                    <p:animEffect transition="in" filter="fade">
                                      <p:cBhvr>
                                        <p:cTn id="56" dur="1000" decel="50000">
                                          <p:stCondLst>
                                            <p:cond delay="0"/>
                                          </p:stCondLst>
                                        </p:cTn>
                                        <p:tgtEl>
                                          <p:spTgt spid="22534"/>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25" presetClass="entr" presetSubtype="0" fill="hold" grpId="0" nodeType="clickEffect">
                                  <p:stCondLst>
                                    <p:cond delay="0"/>
                                  </p:stCondLst>
                                  <p:childTnLst>
                                    <p:set>
                                      <p:cBhvr>
                                        <p:cTn id="60" dur="1" fill="hold">
                                          <p:stCondLst>
                                            <p:cond delay="0"/>
                                          </p:stCondLst>
                                        </p:cTn>
                                        <p:tgtEl>
                                          <p:spTgt spid="22536"/>
                                        </p:tgtEl>
                                        <p:attrNameLst>
                                          <p:attrName>style.visibility</p:attrName>
                                        </p:attrNameLst>
                                      </p:cBhvr>
                                      <p:to>
                                        <p:strVal val="visible"/>
                                      </p:to>
                                    </p:set>
                                    <p:anim calcmode="lin" valueType="num">
                                      <p:cBhvr>
                                        <p:cTn id="61" dur="500" decel="50000" fill="hold">
                                          <p:stCondLst>
                                            <p:cond delay="0"/>
                                          </p:stCondLst>
                                        </p:cTn>
                                        <p:tgtEl>
                                          <p:spTgt spid="22536"/>
                                        </p:tgtEl>
                                        <p:attrNameLst>
                                          <p:attrName>style.rotation</p:attrName>
                                        </p:attrNameLst>
                                      </p:cBhvr>
                                      <p:tavLst>
                                        <p:tav tm="0">
                                          <p:val>
                                            <p:fltVal val="-90"/>
                                          </p:val>
                                        </p:tav>
                                        <p:tav tm="100000">
                                          <p:val>
                                            <p:fltVal val="0"/>
                                          </p:val>
                                        </p:tav>
                                      </p:tavLst>
                                    </p:anim>
                                    <p:anim calcmode="lin" valueType="num">
                                      <p:cBhvr>
                                        <p:cTn id="62" dur="500" decel="50000" fill="hold">
                                          <p:stCondLst>
                                            <p:cond delay="0"/>
                                          </p:stCondLst>
                                        </p:cTn>
                                        <p:tgtEl>
                                          <p:spTgt spid="22536"/>
                                        </p:tgtEl>
                                        <p:attrNameLst>
                                          <p:attrName>ppt_w</p:attrName>
                                        </p:attrNameLst>
                                      </p:cBhvr>
                                      <p:tavLst>
                                        <p:tav tm="0">
                                          <p:val>
                                            <p:strVal val="#ppt_w"/>
                                          </p:val>
                                        </p:tav>
                                        <p:tav tm="100000">
                                          <p:val>
                                            <p:strVal val="#ppt_w*.05"/>
                                          </p:val>
                                        </p:tav>
                                      </p:tavLst>
                                    </p:anim>
                                    <p:anim calcmode="lin" valueType="num">
                                      <p:cBhvr>
                                        <p:cTn id="63" dur="500" accel="50000" fill="hold">
                                          <p:stCondLst>
                                            <p:cond delay="500"/>
                                          </p:stCondLst>
                                        </p:cTn>
                                        <p:tgtEl>
                                          <p:spTgt spid="22536"/>
                                        </p:tgtEl>
                                        <p:attrNameLst>
                                          <p:attrName>ppt_w</p:attrName>
                                        </p:attrNameLst>
                                      </p:cBhvr>
                                      <p:tavLst>
                                        <p:tav tm="0">
                                          <p:val>
                                            <p:strVal val="#ppt_w*.05"/>
                                          </p:val>
                                        </p:tav>
                                        <p:tav tm="100000">
                                          <p:val>
                                            <p:strVal val="#ppt_w"/>
                                          </p:val>
                                        </p:tav>
                                      </p:tavLst>
                                    </p:anim>
                                    <p:anim calcmode="lin" valueType="num">
                                      <p:cBhvr>
                                        <p:cTn id="64" dur="1000" fill="hold"/>
                                        <p:tgtEl>
                                          <p:spTgt spid="22536"/>
                                        </p:tgtEl>
                                        <p:attrNameLst>
                                          <p:attrName>ppt_h</p:attrName>
                                        </p:attrNameLst>
                                      </p:cBhvr>
                                      <p:tavLst>
                                        <p:tav tm="0">
                                          <p:val>
                                            <p:strVal val="#ppt_h"/>
                                          </p:val>
                                        </p:tav>
                                        <p:tav tm="100000">
                                          <p:val>
                                            <p:strVal val="#ppt_h"/>
                                          </p:val>
                                        </p:tav>
                                      </p:tavLst>
                                    </p:anim>
                                    <p:anim calcmode="lin" valueType="num">
                                      <p:cBhvr>
                                        <p:cTn id="65" dur="500" decel="50000" fill="hold">
                                          <p:stCondLst>
                                            <p:cond delay="0"/>
                                          </p:stCondLst>
                                        </p:cTn>
                                        <p:tgtEl>
                                          <p:spTgt spid="22536"/>
                                        </p:tgtEl>
                                        <p:attrNameLst>
                                          <p:attrName>ppt_x</p:attrName>
                                        </p:attrNameLst>
                                      </p:cBhvr>
                                      <p:tavLst>
                                        <p:tav tm="0">
                                          <p:val>
                                            <p:strVal val="#ppt_x+.4"/>
                                          </p:val>
                                        </p:tav>
                                        <p:tav tm="100000">
                                          <p:val>
                                            <p:strVal val="#ppt_x"/>
                                          </p:val>
                                        </p:tav>
                                      </p:tavLst>
                                    </p:anim>
                                    <p:anim calcmode="lin" valueType="num">
                                      <p:cBhvr>
                                        <p:cTn id="66" dur="500" decel="50000" fill="hold">
                                          <p:stCondLst>
                                            <p:cond delay="0"/>
                                          </p:stCondLst>
                                        </p:cTn>
                                        <p:tgtEl>
                                          <p:spTgt spid="22536"/>
                                        </p:tgtEl>
                                        <p:attrNameLst>
                                          <p:attrName>ppt_y</p:attrName>
                                        </p:attrNameLst>
                                      </p:cBhvr>
                                      <p:tavLst>
                                        <p:tav tm="0">
                                          <p:val>
                                            <p:strVal val="#ppt_y-.2"/>
                                          </p:val>
                                        </p:tav>
                                        <p:tav tm="100000">
                                          <p:val>
                                            <p:strVal val="#ppt_y+.1"/>
                                          </p:val>
                                        </p:tav>
                                      </p:tavLst>
                                    </p:anim>
                                    <p:anim calcmode="lin" valueType="num">
                                      <p:cBhvr>
                                        <p:cTn id="67" dur="500" accel="50000" fill="hold">
                                          <p:stCondLst>
                                            <p:cond delay="500"/>
                                          </p:stCondLst>
                                        </p:cTn>
                                        <p:tgtEl>
                                          <p:spTgt spid="22536"/>
                                        </p:tgtEl>
                                        <p:attrNameLst>
                                          <p:attrName>ppt_y</p:attrName>
                                        </p:attrNameLst>
                                      </p:cBhvr>
                                      <p:tavLst>
                                        <p:tav tm="0">
                                          <p:val>
                                            <p:strVal val="#ppt_y+.1"/>
                                          </p:val>
                                        </p:tav>
                                        <p:tav tm="100000">
                                          <p:val>
                                            <p:strVal val="#ppt_y"/>
                                          </p:val>
                                        </p:tav>
                                      </p:tavLst>
                                    </p:anim>
                                    <p:animEffect transition="in" filter="fade">
                                      <p:cBhvr>
                                        <p:cTn id="68" dur="1000" decel="50000">
                                          <p:stCondLst>
                                            <p:cond delay="0"/>
                                          </p:stCondLst>
                                        </p:cTn>
                                        <p:tgtEl>
                                          <p:spTgt spid="22536"/>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25" presetClass="entr" presetSubtype="0" fill="hold" grpId="0" nodeType="clickEffect">
                                  <p:stCondLst>
                                    <p:cond delay="0"/>
                                  </p:stCondLst>
                                  <p:childTnLst>
                                    <p:set>
                                      <p:cBhvr>
                                        <p:cTn id="72" dur="1" fill="hold">
                                          <p:stCondLst>
                                            <p:cond delay="0"/>
                                          </p:stCondLst>
                                        </p:cTn>
                                        <p:tgtEl>
                                          <p:spTgt spid="22535"/>
                                        </p:tgtEl>
                                        <p:attrNameLst>
                                          <p:attrName>style.visibility</p:attrName>
                                        </p:attrNameLst>
                                      </p:cBhvr>
                                      <p:to>
                                        <p:strVal val="visible"/>
                                      </p:to>
                                    </p:set>
                                    <p:anim calcmode="lin" valueType="num">
                                      <p:cBhvr>
                                        <p:cTn id="73" dur="500" decel="50000" fill="hold">
                                          <p:stCondLst>
                                            <p:cond delay="0"/>
                                          </p:stCondLst>
                                        </p:cTn>
                                        <p:tgtEl>
                                          <p:spTgt spid="22535"/>
                                        </p:tgtEl>
                                        <p:attrNameLst>
                                          <p:attrName>style.rotation</p:attrName>
                                        </p:attrNameLst>
                                      </p:cBhvr>
                                      <p:tavLst>
                                        <p:tav tm="0">
                                          <p:val>
                                            <p:fltVal val="-90"/>
                                          </p:val>
                                        </p:tav>
                                        <p:tav tm="100000">
                                          <p:val>
                                            <p:fltVal val="0"/>
                                          </p:val>
                                        </p:tav>
                                      </p:tavLst>
                                    </p:anim>
                                    <p:anim calcmode="lin" valueType="num">
                                      <p:cBhvr>
                                        <p:cTn id="74" dur="500" decel="50000" fill="hold">
                                          <p:stCondLst>
                                            <p:cond delay="0"/>
                                          </p:stCondLst>
                                        </p:cTn>
                                        <p:tgtEl>
                                          <p:spTgt spid="22535"/>
                                        </p:tgtEl>
                                        <p:attrNameLst>
                                          <p:attrName>ppt_w</p:attrName>
                                        </p:attrNameLst>
                                      </p:cBhvr>
                                      <p:tavLst>
                                        <p:tav tm="0">
                                          <p:val>
                                            <p:strVal val="#ppt_w"/>
                                          </p:val>
                                        </p:tav>
                                        <p:tav tm="100000">
                                          <p:val>
                                            <p:strVal val="#ppt_w*.05"/>
                                          </p:val>
                                        </p:tav>
                                      </p:tavLst>
                                    </p:anim>
                                    <p:anim calcmode="lin" valueType="num">
                                      <p:cBhvr>
                                        <p:cTn id="75" dur="500" accel="50000" fill="hold">
                                          <p:stCondLst>
                                            <p:cond delay="500"/>
                                          </p:stCondLst>
                                        </p:cTn>
                                        <p:tgtEl>
                                          <p:spTgt spid="22535"/>
                                        </p:tgtEl>
                                        <p:attrNameLst>
                                          <p:attrName>ppt_w</p:attrName>
                                        </p:attrNameLst>
                                      </p:cBhvr>
                                      <p:tavLst>
                                        <p:tav tm="0">
                                          <p:val>
                                            <p:strVal val="#ppt_w*.05"/>
                                          </p:val>
                                        </p:tav>
                                        <p:tav tm="100000">
                                          <p:val>
                                            <p:strVal val="#ppt_w"/>
                                          </p:val>
                                        </p:tav>
                                      </p:tavLst>
                                    </p:anim>
                                    <p:anim calcmode="lin" valueType="num">
                                      <p:cBhvr>
                                        <p:cTn id="76" dur="1000" fill="hold"/>
                                        <p:tgtEl>
                                          <p:spTgt spid="22535"/>
                                        </p:tgtEl>
                                        <p:attrNameLst>
                                          <p:attrName>ppt_h</p:attrName>
                                        </p:attrNameLst>
                                      </p:cBhvr>
                                      <p:tavLst>
                                        <p:tav tm="0">
                                          <p:val>
                                            <p:strVal val="#ppt_h"/>
                                          </p:val>
                                        </p:tav>
                                        <p:tav tm="100000">
                                          <p:val>
                                            <p:strVal val="#ppt_h"/>
                                          </p:val>
                                        </p:tav>
                                      </p:tavLst>
                                    </p:anim>
                                    <p:anim calcmode="lin" valueType="num">
                                      <p:cBhvr>
                                        <p:cTn id="77" dur="500" decel="50000" fill="hold">
                                          <p:stCondLst>
                                            <p:cond delay="0"/>
                                          </p:stCondLst>
                                        </p:cTn>
                                        <p:tgtEl>
                                          <p:spTgt spid="22535"/>
                                        </p:tgtEl>
                                        <p:attrNameLst>
                                          <p:attrName>ppt_x</p:attrName>
                                        </p:attrNameLst>
                                      </p:cBhvr>
                                      <p:tavLst>
                                        <p:tav tm="0">
                                          <p:val>
                                            <p:strVal val="#ppt_x+.4"/>
                                          </p:val>
                                        </p:tav>
                                        <p:tav tm="100000">
                                          <p:val>
                                            <p:strVal val="#ppt_x"/>
                                          </p:val>
                                        </p:tav>
                                      </p:tavLst>
                                    </p:anim>
                                    <p:anim calcmode="lin" valueType="num">
                                      <p:cBhvr>
                                        <p:cTn id="78" dur="500" decel="50000" fill="hold">
                                          <p:stCondLst>
                                            <p:cond delay="0"/>
                                          </p:stCondLst>
                                        </p:cTn>
                                        <p:tgtEl>
                                          <p:spTgt spid="22535"/>
                                        </p:tgtEl>
                                        <p:attrNameLst>
                                          <p:attrName>ppt_y</p:attrName>
                                        </p:attrNameLst>
                                      </p:cBhvr>
                                      <p:tavLst>
                                        <p:tav tm="0">
                                          <p:val>
                                            <p:strVal val="#ppt_y-.2"/>
                                          </p:val>
                                        </p:tav>
                                        <p:tav tm="100000">
                                          <p:val>
                                            <p:strVal val="#ppt_y+.1"/>
                                          </p:val>
                                        </p:tav>
                                      </p:tavLst>
                                    </p:anim>
                                    <p:anim calcmode="lin" valueType="num">
                                      <p:cBhvr>
                                        <p:cTn id="79" dur="500" accel="50000" fill="hold">
                                          <p:stCondLst>
                                            <p:cond delay="500"/>
                                          </p:stCondLst>
                                        </p:cTn>
                                        <p:tgtEl>
                                          <p:spTgt spid="22535"/>
                                        </p:tgtEl>
                                        <p:attrNameLst>
                                          <p:attrName>ppt_y</p:attrName>
                                        </p:attrNameLst>
                                      </p:cBhvr>
                                      <p:tavLst>
                                        <p:tav tm="0">
                                          <p:val>
                                            <p:strVal val="#ppt_y+.1"/>
                                          </p:val>
                                        </p:tav>
                                        <p:tav tm="100000">
                                          <p:val>
                                            <p:strVal val="#ppt_y"/>
                                          </p:val>
                                        </p:tav>
                                      </p:tavLst>
                                    </p:anim>
                                    <p:animEffect transition="in" filter="fade">
                                      <p:cBhvr>
                                        <p:cTn id="80" dur="1000" decel="50000">
                                          <p:stCondLst>
                                            <p:cond delay="0"/>
                                          </p:stCondLst>
                                        </p:cTn>
                                        <p:tgtEl>
                                          <p:spTgt spid="225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 grpId="0"/>
      <p:bldP spid="22534" grpId="0"/>
      <p:bldP spid="22535" grpId="0"/>
      <p:bldP spid="2253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3000055079"/>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37422"/>
            <a:ext cx="9144000" cy="819970"/>
          </a:xfrm>
        </p:spPr>
        <p:txBody>
          <a:bodyPr/>
          <a:lstStyle/>
          <a:p>
            <a:pPr rtl="1" eaLnBrk="1" hangingPunct="1">
              <a:defRPr/>
            </a:pPr>
            <a:r>
              <a:rPr lang="ar-JO" sz="2400" b="1" dirty="0">
                <a:solidFill>
                  <a:srgbClr val="FFFFFF"/>
                </a:solidFill>
                <a:latin typeface="Arial" panose="020B0604020202020204" pitchFamily="34" charset="0"/>
                <a:ea typeface="ＭＳ Ｐゴシック" charset="0"/>
                <a:cs typeface="Arial" panose="020B0604020202020204" pitchFamily="34" charset="0"/>
              </a:rPr>
              <a:t>الرابط للعرض التقديميِّ "جغرافيا </a:t>
            </a:r>
            <a:r>
              <a:rPr lang="ar-SA" sz="2400" b="1" dirty="0">
                <a:solidFill>
                  <a:srgbClr val="FFFFFF"/>
                </a:solidFill>
                <a:latin typeface="Arial" panose="020B0604020202020204" pitchFamily="34" charset="0"/>
                <a:ea typeface="ＭＳ Ｐゴシック" charset="0"/>
                <a:cs typeface="Arial" panose="020B0604020202020204" pitchFamily="34" charset="0"/>
              </a:rPr>
              <a:t>الكتاب المقدَّس</a:t>
            </a:r>
            <a:r>
              <a:rPr lang="ar-JO" sz="2400" b="1" dirty="0">
                <a:solidFill>
                  <a:srgbClr val="FFFFFF"/>
                </a:solidFill>
                <a:latin typeface="Arial" panose="020B0604020202020204" pitchFamily="34" charset="0"/>
                <a:ea typeface="ＭＳ Ｐゴシック" charset="0"/>
                <a:cs typeface="Arial" panose="020B0604020202020204" pitchFamily="34" charset="0"/>
              </a:rPr>
              <a:t>" متاحٌ على الموقع الإلكترونيّ:</a:t>
            </a:r>
            <a:br>
              <a:rPr lang="ar-JO" sz="2400" b="1" dirty="0">
                <a:solidFill>
                  <a:srgbClr val="FFFFFF"/>
                </a:solidFill>
                <a:latin typeface="Arial" panose="020B0604020202020204" pitchFamily="34" charset="0"/>
                <a:ea typeface="ＭＳ Ｐゴシック" charset="0"/>
                <a:cs typeface="Arial" panose="020B0604020202020204" pitchFamily="34" charset="0"/>
              </a:rPr>
            </a:br>
            <a:r>
              <a:rPr lang="ar-JO" sz="2400" b="1" dirty="0">
                <a:solidFill>
                  <a:srgbClr val="FFFFFF"/>
                </a:solidFill>
                <a:latin typeface="Arial" panose="020B0604020202020204" pitchFamily="34" charset="0"/>
                <a:ea typeface="ＭＳ Ｐゴシック" charset="0"/>
                <a:cs typeface="Arial" panose="020B0604020202020204" pitchFamily="34" charset="0"/>
              </a:rPr>
              <a:t> </a:t>
            </a:r>
            <a:r>
              <a:rPr lang="en-US" sz="2400" b="1" dirty="0">
                <a:solidFill>
                  <a:srgbClr val="FFFFFF"/>
                </a:solidFill>
                <a:latin typeface="Arial" panose="020B0604020202020204" pitchFamily="34" charset="0"/>
                <a:ea typeface="ＭＳ Ｐゴシック" charset="0"/>
                <a:cs typeface="Arial" panose="020B0604020202020204" pitchFamily="34" charset="0"/>
              </a:rPr>
              <a:t>BibleStudyDownloads.org</a:t>
            </a:r>
          </a:p>
        </p:txBody>
      </p:sp>
      <p:sp>
        <p:nvSpPr>
          <p:cNvPr id="99331" name="Rectangle 1026"/>
          <p:cNvSpPr txBox="1">
            <a:spLocks noChangeArrowheads="1"/>
          </p:cNvSpPr>
          <p:nvPr/>
        </p:nvSpPr>
        <p:spPr bwMode="auto">
          <a:xfrm>
            <a:off x="0" y="-27384"/>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1" eaLnBrk="1" fontAlgn="base" latinLnBrk="0" hangingPunct="1">
              <a:lnSpc>
                <a:spcPct val="100000"/>
              </a:lnSpc>
              <a:spcBef>
                <a:spcPct val="0"/>
              </a:spcBef>
              <a:spcAft>
                <a:spcPct val="0"/>
              </a:spcAft>
              <a:buClrTx/>
              <a:buSzTx/>
              <a:buFontTx/>
              <a:buNone/>
              <a:tabLst/>
              <a:defRPr/>
            </a:pPr>
            <a:r>
              <a:rPr lang="ar-JO" sz="3600" b="1" dirty="0">
                <a:solidFill>
                  <a:srgbClr val="FFFFFF"/>
                </a:solidFill>
                <a:effectLst/>
                <a:latin typeface="Arial" panose="020B0604020202020204" pitchFamily="34" charset="0"/>
                <a:cs typeface="Arial" panose="020B0604020202020204" pitchFamily="34" charset="0"/>
              </a:rPr>
              <a:t>أ</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حصل على هذا العرض التقديمي مجَّانًا</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58416"/>
            <a:ext cx="9232347" cy="5484594"/>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7088385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rrowheads="1"/>
          </p:cNvSpPr>
          <p:nvPr>
            <p:ph type="title"/>
          </p:nvPr>
        </p:nvSpPr>
        <p:spPr>
          <a:xfrm>
            <a:off x="4876800" y="0"/>
            <a:ext cx="3429000" cy="792163"/>
          </a:xfrm>
        </p:spPr>
        <p:txBody>
          <a:bodyPr/>
          <a:lstStyle/>
          <a:p>
            <a:pPr eaLnBrk="1" hangingPunct="1">
              <a:defRPr/>
            </a:pPr>
            <a:r>
              <a:rPr lang="ar-JO" dirty="0">
                <a:latin typeface="Garamond" charset="0"/>
              </a:rPr>
              <a:t>أورشليم</a:t>
            </a:r>
            <a:endParaRPr lang="en-US" dirty="0">
              <a:latin typeface="Garamond" charset="0"/>
            </a:endParaRPr>
          </a:p>
        </p:txBody>
      </p:sp>
      <p:pic>
        <p:nvPicPr>
          <p:cNvPr id="30722" name="Picture 4"/>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t="2942" b="7843"/>
          <a:stretch>
            <a:fillRect/>
          </a:stretch>
        </p:blipFill>
        <p:spPr>
          <a:xfrm>
            <a:off x="-76200" y="0"/>
            <a:ext cx="4948238" cy="6934200"/>
          </a:xfrm>
          <a:noFill/>
          <a:extLst>
            <a:ext uri="{909E8E84-426E-40dd-AFC4-6F175D3DCCD1}">
              <a14:hiddenFill xmlns:a14="http://schemas.microsoft.com/office/drawing/2010/main" xmlns="">
                <a:solidFill>
                  <a:srgbClr val="FFFFFF"/>
                </a:solidFill>
              </a14:hiddenFill>
            </a:ext>
          </a:extLst>
        </p:spPr>
      </p:pic>
      <p:sp>
        <p:nvSpPr>
          <p:cNvPr id="17415" name="Text Box 7"/>
          <p:cNvSpPr txBox="1">
            <a:spLocks noChangeArrowheads="1"/>
          </p:cNvSpPr>
          <p:nvPr/>
        </p:nvSpPr>
        <p:spPr bwMode="auto">
          <a:xfrm>
            <a:off x="5257800" y="1295400"/>
            <a:ext cx="3581400" cy="311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r" rtl="1" fontAlgn="base">
              <a:buFontTx/>
              <a:buChar char="•"/>
            </a:pPr>
            <a:r>
              <a:rPr lang="ar-JO" b="1" dirty="0">
                <a:effectLst/>
                <a:latin typeface="Arial" panose="020B0604020202020204" pitchFamily="34" charset="0"/>
                <a:cs typeface="Arial" panose="020B0604020202020204" pitchFamily="34" charset="0"/>
              </a:rPr>
              <a:t> السلبيات</a:t>
            </a:r>
            <a:endParaRPr lang="en-US" b="1" dirty="0">
              <a:effectLst/>
              <a:latin typeface="Arial" panose="020B0604020202020204" pitchFamily="34" charset="0"/>
              <a:cs typeface="Arial" panose="020B0604020202020204" pitchFamily="34" charset="0"/>
            </a:endParaRPr>
          </a:p>
          <a:p>
            <a:pPr algn="r" rtl="1" fontAlgn="base">
              <a:buFontTx/>
              <a:buChar char="•"/>
            </a:pPr>
            <a:r>
              <a:rPr lang="ar-JO" b="1" dirty="0">
                <a:effectLst/>
                <a:latin typeface="Arial" panose="020B0604020202020204" pitchFamily="34" charset="0"/>
                <a:cs typeface="Arial" panose="020B0604020202020204" pitchFamily="34" charset="0"/>
              </a:rPr>
              <a:t> الإيجابيات</a:t>
            </a:r>
            <a:endParaRPr lang="en-US" b="1" dirty="0">
              <a:effectLst/>
              <a:latin typeface="Arial" panose="020B0604020202020204" pitchFamily="34" charset="0"/>
              <a:cs typeface="Arial" panose="020B0604020202020204" pitchFamily="34" charset="0"/>
            </a:endParaRPr>
          </a:p>
          <a:p>
            <a:pPr algn="r" rtl="1" fontAlgn="base">
              <a:buFontTx/>
              <a:buChar char="•"/>
            </a:pPr>
            <a:r>
              <a:rPr lang="ar-JO" b="1" dirty="0">
                <a:effectLst/>
                <a:latin typeface="Arial" panose="020B0604020202020204" pitchFamily="34" charset="0"/>
                <a:cs typeface="Arial" panose="020B0604020202020204" pitchFamily="34" charset="0"/>
              </a:rPr>
              <a:t> المراحل</a:t>
            </a:r>
            <a:endParaRPr lang="en-US" b="1" dirty="0">
              <a:effectLst/>
              <a:latin typeface="Arial" panose="020B0604020202020204" pitchFamily="34" charset="0"/>
              <a:cs typeface="Arial" panose="020B0604020202020204" pitchFamily="34" charset="0"/>
            </a:endParaRPr>
          </a:p>
          <a:p>
            <a:pPr algn="r" rtl="1" fontAlgn="base">
              <a:buFontTx/>
              <a:buChar char="•"/>
            </a:pPr>
            <a:r>
              <a:rPr lang="ar-JO" b="1" dirty="0">
                <a:effectLst/>
                <a:latin typeface="Arial" panose="020B0604020202020204" pitchFamily="34" charset="0"/>
                <a:cs typeface="Arial" panose="020B0604020202020204" pitchFamily="34" charset="0"/>
              </a:rPr>
              <a:t> الأهمية</a:t>
            </a:r>
            <a:endParaRPr lang="en-US" b="1" dirty="0">
              <a:effectLst/>
              <a:latin typeface="Arial" panose="020B0604020202020204" pitchFamily="34" charset="0"/>
              <a:cs typeface="Arial" panose="020B0604020202020204" pitchFamily="34" charset="0"/>
            </a:endParaRPr>
          </a:p>
        </p:txBody>
      </p:sp>
      <p:sp>
        <p:nvSpPr>
          <p:cNvPr id="17416" name="Text Box 8"/>
          <p:cNvSpPr txBox="1">
            <a:spLocks noChangeArrowheads="1"/>
          </p:cNvSpPr>
          <p:nvPr/>
        </p:nvSpPr>
        <p:spPr bwMode="auto">
          <a:xfrm>
            <a:off x="8305800" y="136525"/>
            <a:ext cx="670376" cy="461665"/>
          </a:xfrm>
          <a:prstGeom prst="rect">
            <a:avLst/>
          </a:prstGeom>
          <a:noFill/>
          <a:ln w="9525">
            <a:noFill/>
            <a:miter lim="800000"/>
            <a:headEnd/>
            <a:tailEnd/>
          </a:ln>
          <a:effectLst>
            <a:outerShdw blurRad="63500" dist="35921" dir="2700000" algn="ctr" rotWithShape="0">
              <a:schemeClr val="bg2">
                <a:alpha val="50000"/>
              </a:schemeClr>
            </a:outerShdw>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defRPr/>
            </a:pPr>
            <a:r>
              <a:rPr lang="ar-JO" sz="2400" dirty="0">
                <a:effectLst>
                  <a:outerShdw blurRad="38100" dist="38100" dir="2700000" algn="tl">
                    <a:srgbClr val="000000"/>
                  </a:outerShdw>
                </a:effectLst>
                <a:latin typeface="Charcoal" charset="0"/>
              </a:rPr>
              <a:t>112</a:t>
            </a:r>
            <a:endParaRPr lang="en-US" sz="2400" dirty="0">
              <a:effectLst>
                <a:outerShdw blurRad="38100" dist="38100" dir="2700000" algn="tl">
                  <a:srgbClr val="000000"/>
                </a:outerShdw>
              </a:effectLst>
              <a:latin typeface="Charco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accel="50000" decel="50000" fill="hold" grpId="0" nodeType="withEffect">
                                  <p:stCondLst>
                                    <p:cond delay="0"/>
                                  </p:stCondLst>
                                  <p:childTnLst>
                                    <p:animMotion origin="layout" path="M 0.0 0.0  L 0.0 0.33333  E" pathEditMode="relative" ptsTypes="">
                                      <p:cBhvr>
                                        <p:cTn id="6" dur="2000" spd="-100000" fill="hold"/>
                                        <p:tgtEl>
                                          <p:spTgt spid="1741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rrowheads="1"/>
          </p:cNvSpPr>
          <p:nvPr>
            <p:ph type="title"/>
          </p:nvPr>
        </p:nvSpPr>
        <p:spPr>
          <a:xfrm>
            <a:off x="4876800" y="0"/>
            <a:ext cx="3429000" cy="792163"/>
          </a:xfrm>
        </p:spPr>
        <p:txBody>
          <a:bodyPr/>
          <a:lstStyle/>
          <a:p>
            <a:pPr eaLnBrk="1" hangingPunct="1">
              <a:defRPr/>
            </a:pPr>
            <a:r>
              <a:rPr lang="ar-JO" dirty="0">
                <a:latin typeface="Garamond" charset="0"/>
              </a:rPr>
              <a:t>أورشليم</a:t>
            </a:r>
            <a:endParaRPr lang="en-US" dirty="0">
              <a:latin typeface="Garamond" charset="0"/>
            </a:endParaRPr>
          </a:p>
        </p:txBody>
      </p:sp>
      <p:pic>
        <p:nvPicPr>
          <p:cNvPr id="32770" name="Picture 3"/>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t="2942" b="7843"/>
          <a:stretch>
            <a:fillRect/>
          </a:stretch>
        </p:blipFill>
        <p:spPr>
          <a:xfrm>
            <a:off x="-76200" y="0"/>
            <a:ext cx="4948238" cy="6934200"/>
          </a:xfrm>
          <a:noFill/>
          <a:extLst>
            <a:ext uri="{909E8E84-426E-40dd-AFC4-6F175D3DCCD1}">
              <a14:hiddenFill xmlns:a14="http://schemas.microsoft.com/office/drawing/2010/main" xmlns="">
                <a:solidFill>
                  <a:srgbClr val="FFFFFF"/>
                </a:solidFill>
              </a14:hiddenFill>
            </a:ext>
          </a:extLst>
        </p:spPr>
      </p:pic>
      <p:sp>
        <p:nvSpPr>
          <p:cNvPr id="23556" name="Text Box 4"/>
          <p:cNvSpPr txBox="1">
            <a:spLocks noChangeArrowheads="1"/>
          </p:cNvSpPr>
          <p:nvPr/>
        </p:nvSpPr>
        <p:spPr bwMode="auto">
          <a:xfrm>
            <a:off x="5257800" y="1295400"/>
            <a:ext cx="35814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r" rtl="1" fontAlgn="base">
              <a:buFontTx/>
              <a:buChar char="•"/>
            </a:pPr>
            <a:r>
              <a:rPr lang="ar-JO" b="1" dirty="0">
                <a:effectLst/>
                <a:latin typeface="Arial" panose="020B0604020202020204" pitchFamily="34" charset="0"/>
                <a:cs typeface="Arial" panose="020B0604020202020204" pitchFamily="34" charset="0"/>
              </a:rPr>
              <a:t> السلبيات</a:t>
            </a:r>
            <a:endParaRPr lang="en-US" b="1" dirty="0">
              <a:effectLst/>
              <a:latin typeface="Arial" panose="020B0604020202020204" pitchFamily="34" charset="0"/>
              <a:cs typeface="Arial" panose="020B0604020202020204" pitchFamily="34" charset="0"/>
            </a:endParaRPr>
          </a:p>
        </p:txBody>
      </p:sp>
      <p:sp>
        <p:nvSpPr>
          <p:cNvPr id="23557" name="Text Box 5"/>
          <p:cNvSpPr txBox="1">
            <a:spLocks noChangeArrowheads="1"/>
          </p:cNvSpPr>
          <p:nvPr/>
        </p:nvSpPr>
        <p:spPr bwMode="auto">
          <a:xfrm>
            <a:off x="8305800" y="136525"/>
            <a:ext cx="670376" cy="461665"/>
          </a:xfrm>
          <a:prstGeom prst="rect">
            <a:avLst/>
          </a:prstGeom>
          <a:noFill/>
          <a:ln w="9525">
            <a:noFill/>
            <a:miter lim="800000"/>
            <a:headEnd/>
            <a:tailEnd/>
          </a:ln>
          <a:effectLst>
            <a:outerShdw blurRad="63500" dist="35921" dir="2700000" algn="ctr" rotWithShape="0">
              <a:schemeClr val="bg2">
                <a:alpha val="50000"/>
              </a:schemeClr>
            </a:outerShdw>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defRPr/>
            </a:pPr>
            <a:r>
              <a:rPr lang="ar-JO" sz="2400" dirty="0">
                <a:effectLst>
                  <a:outerShdw blurRad="38100" dist="38100" dir="2700000" algn="tl">
                    <a:srgbClr val="000000"/>
                  </a:outerShdw>
                </a:effectLst>
                <a:latin typeface="Charcoal" charset="0"/>
              </a:rPr>
              <a:t>112</a:t>
            </a:r>
            <a:endParaRPr lang="en-US" sz="2400" dirty="0">
              <a:effectLst>
                <a:outerShdw blurRad="38100" dist="38100" dir="2700000" algn="tl">
                  <a:srgbClr val="000000"/>
                </a:outerShdw>
              </a:effectLst>
              <a:latin typeface="Charco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mph" presetSubtype="0" fill="hold"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3556">
                                            <p:txEl>
                                              <p:pRg st="0" end="0"/>
                                            </p:txEl>
                                          </p:spTgt>
                                        </p:tgtEl>
                                        <p:attrNameLst>
                                          <p:attrName>ppt_x</p:attrName>
                                          <p:attrName>ppt_y</p:attrName>
                                        </p:attrNameLst>
                                      </p:cBhvr>
                                    </p:animMotion>
                                    <p:animRot by="1500000">
                                      <p:cBhvr>
                                        <p:cTn id="7" dur="125" fill="hold">
                                          <p:stCondLst>
                                            <p:cond delay="0"/>
                                          </p:stCondLst>
                                        </p:cTn>
                                        <p:tgtEl>
                                          <p:spTgt spid="23556">
                                            <p:txEl>
                                              <p:pRg st="0" end="0"/>
                                            </p:txEl>
                                          </p:spTgt>
                                        </p:tgtEl>
                                        <p:attrNameLst>
                                          <p:attrName>r</p:attrName>
                                        </p:attrNameLst>
                                      </p:cBhvr>
                                    </p:animRot>
                                    <p:animRot by="-1500000">
                                      <p:cBhvr>
                                        <p:cTn id="8" dur="125" fill="hold">
                                          <p:stCondLst>
                                            <p:cond delay="125"/>
                                          </p:stCondLst>
                                        </p:cTn>
                                        <p:tgtEl>
                                          <p:spTgt spid="23556">
                                            <p:txEl>
                                              <p:pRg st="0" end="0"/>
                                            </p:txEl>
                                          </p:spTgt>
                                        </p:tgtEl>
                                        <p:attrNameLst>
                                          <p:attrName>r</p:attrName>
                                        </p:attrNameLst>
                                      </p:cBhvr>
                                    </p:animRot>
                                    <p:animRot by="-1500000">
                                      <p:cBhvr>
                                        <p:cTn id="9" dur="125" fill="hold">
                                          <p:stCondLst>
                                            <p:cond delay="250"/>
                                          </p:stCondLst>
                                        </p:cTn>
                                        <p:tgtEl>
                                          <p:spTgt spid="23556">
                                            <p:txEl>
                                              <p:pRg st="0" end="0"/>
                                            </p:txEl>
                                          </p:spTgt>
                                        </p:tgtEl>
                                        <p:attrNameLst>
                                          <p:attrName>r</p:attrName>
                                        </p:attrNameLst>
                                      </p:cBhvr>
                                    </p:animRot>
                                    <p:animRot by="1500000">
                                      <p:cBhvr>
                                        <p:cTn id="10" dur="125" fill="hold">
                                          <p:stCondLst>
                                            <p:cond delay="375"/>
                                          </p:stCondLst>
                                        </p:cTn>
                                        <p:tgtEl>
                                          <p:spTgt spid="23556">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5"/>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296400" cy="7010400"/>
          </a:xfrm>
          <a:noFill/>
          <a:extLst>
            <a:ext uri="{909E8E84-426E-40dd-AFC4-6F175D3DCCD1}">
              <a14:hiddenFill xmlns="" xmlns:a14="http://schemas.microsoft.com/office/drawing/2010/main">
                <a:solidFill>
                  <a:srgbClr val="FFFFFF"/>
                </a:solidFill>
              </a14:hiddenFill>
            </a:ext>
          </a:extLst>
        </p:spPr>
      </p:pic>
      <p:sp>
        <p:nvSpPr>
          <p:cNvPr id="6148" name="Rectangle 4"/>
          <p:cNvSpPr>
            <a:spLocks noGrp="1" noChangeArrowheads="1"/>
          </p:cNvSpPr>
          <p:nvPr>
            <p:ph type="title"/>
          </p:nvPr>
        </p:nvSpPr>
        <p:spPr>
          <a:xfrm>
            <a:off x="304800" y="228600"/>
            <a:ext cx="3200400" cy="1752600"/>
          </a:xfrm>
          <a:solidFill>
            <a:srgbClr val="FF0000"/>
          </a:solidFill>
          <a:ln>
            <a:solidFill>
              <a:schemeClr val="bg2"/>
            </a:solidFill>
          </a:ln>
        </p:spPr>
        <p:txBody>
          <a:bodyPr/>
          <a:lstStyle/>
          <a:p>
            <a:pPr eaLnBrk="1" hangingPunct="1">
              <a:defRPr/>
            </a:pPr>
            <a:r>
              <a:rPr lang="ar-JO" sz="4000" b="0" dirty="0">
                <a:latin typeface="Arial" panose="020B0604020202020204" pitchFamily="34" charset="0"/>
                <a:ea typeface="ＭＳ Ｐゴシック" charset="0"/>
                <a:cs typeface="Arial" panose="020B0604020202020204" pitchFamily="34" charset="0"/>
              </a:rPr>
              <a:t>الإرتفاعات في أقسام الشمال والجنوب</a:t>
            </a:r>
            <a:endParaRPr lang="en-US" sz="4000" b="0" dirty="0">
              <a:latin typeface="Arial" panose="020B0604020202020204" pitchFamily="34" charset="0"/>
              <a:ea typeface="ＭＳ Ｐゴシック" charset="0"/>
              <a:cs typeface="Arial" panose="020B0604020202020204" pitchFamily="34" charset="0"/>
            </a:endParaRPr>
          </a:p>
        </p:txBody>
      </p:sp>
      <p:sp>
        <p:nvSpPr>
          <p:cNvPr id="6161" name="Oval 17"/>
          <p:cNvSpPr>
            <a:spLocks noChangeArrowheads="1"/>
          </p:cNvSpPr>
          <p:nvPr/>
        </p:nvSpPr>
        <p:spPr bwMode="auto">
          <a:xfrm rot="784604">
            <a:off x="3367088" y="1905000"/>
            <a:ext cx="685800" cy="4800600"/>
          </a:xfrm>
          <a:prstGeom prst="ellipse">
            <a:avLst/>
          </a:prstGeom>
          <a:noFill/>
          <a:ln w="28575">
            <a:solidFill>
              <a:srgbClr val="FF0000"/>
            </a:solidFill>
            <a:round/>
            <a:headEnd/>
            <a:tailEnd/>
          </a:ln>
          <a:effectLst/>
        </p:spPr>
        <p:txBody>
          <a:bodyPr wrap="none" anchor="ct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6167" name="Text Box 23"/>
          <p:cNvSpPr txBox="1">
            <a:spLocks noChangeArrowheads="1"/>
          </p:cNvSpPr>
          <p:nvPr/>
        </p:nvSpPr>
        <p:spPr bwMode="auto">
          <a:xfrm>
            <a:off x="1219200" y="4419600"/>
            <a:ext cx="2590800" cy="1077218"/>
          </a:xfrm>
          <a:prstGeom prst="rect">
            <a:avLst/>
          </a:prstGeom>
          <a:solidFill>
            <a:schemeClr val="bg1"/>
          </a:solidFill>
          <a:ln>
            <a:noFill/>
          </a:ln>
          <a:effectLst>
            <a:outerShdw blurRad="63500" dist="35921" dir="2700000" algn="ctr" rotWithShape="0">
              <a:schemeClr val="tx2">
                <a:alpha val="74998"/>
              </a:schemeClr>
            </a:outerShdw>
          </a:effectLst>
        </p:spPr>
        <p:txBody>
          <a:bodyPr/>
          <a:lstStyle>
            <a:defPPr>
              <a:defRPr lang="en-US"/>
            </a:defPPr>
            <a:lvl1pPr algn="ct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السهل     الساحلي</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pic>
        <p:nvPicPr>
          <p:cNvPr id="6169" name="Picture 25" descr="Chario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392580" y="-1251520"/>
            <a:ext cx="8795028" cy="53816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 Box 25"/>
          <p:cNvSpPr txBox="1">
            <a:spLocks noChangeAspect="1" noChangeArrowheads="1"/>
          </p:cNvSpPr>
          <p:nvPr/>
        </p:nvSpPr>
        <p:spPr bwMode="auto">
          <a:xfrm>
            <a:off x="8588738" y="11651"/>
            <a:ext cx="539750" cy="461963"/>
          </a:xfrm>
          <a:prstGeom prst="rect">
            <a:avLst/>
          </a:prstGeom>
          <a:solidFill>
            <a:srgbClr val="000000"/>
          </a:solid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10</a:t>
            </a:r>
            <a:endParaRPr kumimoji="0" lang="en-US"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6667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fade">
                                      <p:cBhvr>
                                        <p:cTn id="7" dur="2000"/>
                                        <p:tgtEl>
                                          <p:spTgt spid="61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6161"/>
                                        </p:tgtEl>
                                        <p:attrNameLst>
                                          <p:attrName>style.visibility</p:attrName>
                                        </p:attrNameLst>
                                      </p:cBhvr>
                                      <p:to>
                                        <p:strVal val="visible"/>
                                      </p:to>
                                    </p:set>
                                    <p:animEffect transition="in" filter="wedge">
                                      <p:cBhvr>
                                        <p:cTn id="12" dur="2000"/>
                                        <p:tgtEl>
                                          <p:spTgt spid="616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0" presetClass="entr" presetSubtype="0" fill="hold" nodeType="clickEffect">
                                  <p:stCondLst>
                                    <p:cond delay="0"/>
                                  </p:stCondLst>
                                  <p:childTnLst>
                                    <p:set>
                                      <p:cBhvr>
                                        <p:cTn id="16" dur="1" fill="hold">
                                          <p:stCondLst>
                                            <p:cond delay="0"/>
                                          </p:stCondLst>
                                        </p:cTn>
                                        <p:tgtEl>
                                          <p:spTgt spid="6169"/>
                                        </p:tgtEl>
                                        <p:attrNameLst>
                                          <p:attrName>style.visibility</p:attrName>
                                        </p:attrNameLst>
                                      </p:cBhvr>
                                      <p:to>
                                        <p:strVal val="visible"/>
                                      </p:to>
                                    </p:set>
                                    <p:animEffect transition="in" filter="wedge">
                                      <p:cBhvr>
                                        <p:cTn id="17" dur="2000"/>
                                        <p:tgtEl>
                                          <p:spTgt spid="6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animBg="1"/>
      <p:bldP spid="616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1" name="Rectangle 5"/>
          <p:cNvSpPr>
            <a:spLocks noGrp="1" noRot="1" noChangeArrowheads="1"/>
          </p:cNvSpPr>
          <p:nvPr>
            <p:ph type="title"/>
          </p:nvPr>
        </p:nvSpPr>
        <p:spPr>
          <a:xfrm>
            <a:off x="152400" y="381000"/>
            <a:ext cx="3962400" cy="3200400"/>
          </a:xfrm>
        </p:spPr>
        <p:txBody>
          <a:bodyPr/>
          <a:lstStyle/>
          <a:p>
            <a:pPr eaLnBrk="1" hangingPunct="1">
              <a:defRPr/>
            </a:pPr>
            <a:r>
              <a:rPr lang="ar-JO" dirty="0">
                <a:latin typeface="Garamond" charset="0"/>
              </a:rPr>
              <a:t>كانت أورشليم   بعيدة عن       الطريق الرئيسي</a:t>
            </a:r>
            <a:endParaRPr lang="en-US" dirty="0">
              <a:latin typeface="Garamond" charset="0"/>
            </a:endParaRPr>
          </a:p>
        </p:txBody>
      </p:sp>
      <p:pic>
        <p:nvPicPr>
          <p:cNvPr id="36866" name="Picture 4" descr="Map 5"/>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4565650" y="0"/>
            <a:ext cx="4654550" cy="6858000"/>
          </a:xfrm>
          <a:noFill/>
          <a:extLst>
            <a:ext uri="{909E8E84-426E-40dd-AFC4-6F175D3DCCD1}">
              <a14:hiddenFill xmlns:a14="http://schemas.microsoft.com/office/drawing/2010/main" xmlns="">
                <a:solidFill>
                  <a:srgbClr val="FFFFFF"/>
                </a:solidFill>
              </a14:hiddenFill>
            </a:ext>
          </a:extLst>
        </p:spPr>
      </p:pic>
      <p:sp>
        <p:nvSpPr>
          <p:cNvPr id="101383" name="Text Box 7"/>
          <p:cNvSpPr txBox="1">
            <a:spLocks noChangeArrowheads="1"/>
          </p:cNvSpPr>
          <p:nvPr/>
        </p:nvSpPr>
        <p:spPr bwMode="auto">
          <a:xfrm>
            <a:off x="8305800" y="136525"/>
            <a:ext cx="508473" cy="461665"/>
          </a:xfrm>
          <a:prstGeom prst="rect">
            <a:avLst/>
          </a:prstGeom>
          <a:solidFill>
            <a:srgbClr val="0000FF"/>
          </a:solidFill>
          <a:ln w="9525">
            <a:noFill/>
            <a:miter lim="800000"/>
            <a:headEnd/>
            <a:tailEnd/>
          </a:ln>
          <a:effectLst>
            <a:outerShdw blurRad="63500" dist="35921" dir="2700000" algn="ctr" rotWithShape="0">
              <a:schemeClr val="bg2">
                <a:alpha val="50000"/>
              </a:schemeClr>
            </a:outerShdw>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defRPr/>
            </a:pPr>
            <a:r>
              <a:rPr lang="ar-JO" sz="2400" dirty="0">
                <a:effectLst>
                  <a:outerShdw blurRad="38100" dist="38100" dir="2700000" algn="tl">
                    <a:srgbClr val="000000"/>
                  </a:outerShdw>
                </a:effectLst>
                <a:latin typeface="Charcoal" charset="0"/>
              </a:rPr>
              <a:t>36</a:t>
            </a:r>
            <a:endParaRPr lang="en-US" sz="2400" dirty="0">
              <a:effectLst>
                <a:outerShdw blurRad="38100" dist="38100" dir="2700000" algn="tl">
                  <a:srgbClr val="000000"/>
                </a:outerShdw>
              </a:effectLst>
              <a:latin typeface="Charcoal"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rrowheads="1"/>
          </p:cNvSpPr>
          <p:nvPr>
            <p:ph type="title"/>
          </p:nvPr>
        </p:nvSpPr>
        <p:spPr>
          <a:xfrm>
            <a:off x="4876800" y="0"/>
            <a:ext cx="3429000" cy="792163"/>
          </a:xfrm>
        </p:spPr>
        <p:txBody>
          <a:bodyPr/>
          <a:lstStyle/>
          <a:p>
            <a:pPr eaLnBrk="1" hangingPunct="1">
              <a:defRPr/>
            </a:pPr>
            <a:r>
              <a:rPr lang="ar-JO" dirty="0">
                <a:latin typeface="Garamond" charset="0"/>
              </a:rPr>
              <a:t>أورشليم</a:t>
            </a:r>
            <a:endParaRPr lang="en-US" dirty="0">
              <a:latin typeface="Garamond" charset="0"/>
            </a:endParaRPr>
          </a:p>
        </p:txBody>
      </p:sp>
      <p:pic>
        <p:nvPicPr>
          <p:cNvPr id="38914" name="Picture 3"/>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t="2942" b="7843"/>
          <a:stretch>
            <a:fillRect/>
          </a:stretch>
        </p:blipFill>
        <p:spPr>
          <a:xfrm>
            <a:off x="-76200" y="0"/>
            <a:ext cx="4948238" cy="6934200"/>
          </a:xfrm>
          <a:noFill/>
          <a:extLst>
            <a:ext uri="{909E8E84-426E-40dd-AFC4-6F175D3DCCD1}">
              <a14:hiddenFill xmlns:a14="http://schemas.microsoft.com/office/drawing/2010/main" xmlns="">
                <a:solidFill>
                  <a:srgbClr val="FFFFFF"/>
                </a:solidFill>
              </a14:hiddenFill>
            </a:ext>
          </a:extLst>
        </p:spPr>
      </p:pic>
      <p:sp>
        <p:nvSpPr>
          <p:cNvPr id="20484" name="Text Box 4"/>
          <p:cNvSpPr txBox="1">
            <a:spLocks noChangeArrowheads="1"/>
          </p:cNvSpPr>
          <p:nvPr/>
        </p:nvSpPr>
        <p:spPr bwMode="auto">
          <a:xfrm>
            <a:off x="5257800" y="1295400"/>
            <a:ext cx="3581400" cy="1465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r" rtl="1" fontAlgn="base">
              <a:buFontTx/>
              <a:buChar char="•"/>
            </a:pPr>
            <a:r>
              <a:rPr lang="ar-JO" b="1" dirty="0">
                <a:effectLst/>
                <a:latin typeface="Arial" panose="020B0604020202020204" pitchFamily="34" charset="0"/>
                <a:cs typeface="Arial" panose="020B0604020202020204" pitchFamily="34" charset="0"/>
              </a:rPr>
              <a:t> السلبيات</a:t>
            </a:r>
            <a:endParaRPr lang="en-US" b="1" dirty="0">
              <a:effectLst/>
              <a:latin typeface="Arial" panose="020B0604020202020204" pitchFamily="34" charset="0"/>
              <a:cs typeface="Arial" panose="020B0604020202020204" pitchFamily="34" charset="0"/>
            </a:endParaRPr>
          </a:p>
          <a:p>
            <a:pPr algn="r" rtl="1" fontAlgn="base">
              <a:buFontTx/>
              <a:buChar char="•"/>
            </a:pPr>
            <a:r>
              <a:rPr lang="ar-JO" b="1" dirty="0">
                <a:effectLst/>
                <a:latin typeface="Arial" panose="020B0604020202020204" pitchFamily="34" charset="0"/>
                <a:cs typeface="Arial" panose="020B0604020202020204" pitchFamily="34" charset="0"/>
              </a:rPr>
              <a:t> الإيجابيات</a:t>
            </a:r>
            <a:endParaRPr lang="en-US" b="1" dirty="0">
              <a:effectLst/>
              <a:latin typeface="Arial" panose="020B0604020202020204" pitchFamily="34" charset="0"/>
              <a:cs typeface="Arial" panose="020B0604020202020204" pitchFamily="34" charset="0"/>
            </a:endParaRPr>
          </a:p>
        </p:txBody>
      </p:sp>
      <p:sp>
        <p:nvSpPr>
          <p:cNvPr id="20485" name="Text Box 5"/>
          <p:cNvSpPr txBox="1">
            <a:spLocks noChangeArrowheads="1"/>
          </p:cNvSpPr>
          <p:nvPr/>
        </p:nvSpPr>
        <p:spPr bwMode="auto">
          <a:xfrm>
            <a:off x="8305800" y="136525"/>
            <a:ext cx="670376" cy="461665"/>
          </a:xfrm>
          <a:prstGeom prst="rect">
            <a:avLst/>
          </a:prstGeom>
          <a:noFill/>
          <a:ln w="9525">
            <a:noFill/>
            <a:miter lim="800000"/>
            <a:headEnd/>
            <a:tailEnd/>
          </a:ln>
          <a:effectLst>
            <a:outerShdw blurRad="63500" dist="35921" dir="2700000" algn="ctr" rotWithShape="0">
              <a:schemeClr val="bg2">
                <a:alpha val="50000"/>
              </a:schemeClr>
            </a:outerShdw>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defRPr/>
            </a:pPr>
            <a:r>
              <a:rPr lang="ar-JO" sz="2400" dirty="0">
                <a:effectLst>
                  <a:outerShdw blurRad="38100" dist="38100" dir="2700000" algn="tl">
                    <a:srgbClr val="000000"/>
                  </a:outerShdw>
                </a:effectLst>
                <a:latin typeface="Charcoal" charset="0"/>
              </a:rPr>
              <a:t>112</a:t>
            </a:r>
            <a:endParaRPr lang="en-US" sz="2400" dirty="0">
              <a:effectLst>
                <a:outerShdw blurRad="38100" dist="38100" dir="2700000" algn="tl">
                  <a:srgbClr val="000000"/>
                </a:outerShdw>
              </a:effectLst>
              <a:latin typeface="Charco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iterate type="lt">
                                    <p:tmPct val="0"/>
                                  </p:iterate>
                                  <p:childTnLst>
                                    <p:animRot by="21600000">
                                      <p:cBhvr>
                                        <p:cTn id="6" dur="2000" fill="hold"/>
                                        <p:tgtEl>
                                          <p:spTgt spid="20484">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6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1491" name="Rectangle 3"/>
          <p:cNvSpPr>
            <a:spLocks noGrp="1" noRot="1" noChangeArrowheads="1"/>
          </p:cNvSpPr>
          <p:nvPr>
            <p:ph type="title" idx="4294967295"/>
          </p:nvPr>
        </p:nvSpPr>
        <p:spPr>
          <a:xfrm>
            <a:off x="1143000" y="228600"/>
            <a:ext cx="7162800" cy="762000"/>
          </a:xfrm>
          <a:solidFill>
            <a:srgbClr val="FF0000"/>
          </a:solidFill>
          <a:ln>
            <a:solidFill>
              <a:schemeClr val="bg2"/>
            </a:solidFill>
          </a:ln>
        </p:spPr>
        <p:txBody>
          <a:bodyPr/>
          <a:lstStyle/>
          <a:p>
            <a:pPr eaLnBrk="1" hangingPunct="1">
              <a:defRPr/>
            </a:pPr>
            <a:r>
              <a:rPr lang="ar-JO" sz="4000" dirty="0">
                <a:solidFill>
                  <a:schemeClr val="tx1"/>
                </a:solidFill>
                <a:latin typeface="Arial" panose="020B0604020202020204" pitchFamily="34" charset="0"/>
                <a:ea typeface="ＭＳ Ｐゴシック" charset="0"/>
                <a:cs typeface="Arial" panose="020B0604020202020204" pitchFamily="34" charset="0"/>
              </a:rPr>
              <a:t>موقع إسرائيل الإستراتيجي</a:t>
            </a:r>
            <a:endParaRPr lang="en-US" sz="4000" dirty="0">
              <a:solidFill>
                <a:schemeClr val="tx1"/>
              </a:solidFill>
              <a:latin typeface="Arial" panose="020B0604020202020204" pitchFamily="34" charset="0"/>
              <a:ea typeface="ＭＳ Ｐゴシック" charset="0"/>
              <a:cs typeface="Arial" panose="020B0604020202020204" pitchFamily="34" charset="0"/>
            </a:endParaRPr>
          </a:p>
        </p:txBody>
      </p:sp>
      <p:sp>
        <p:nvSpPr>
          <p:cNvPr id="604163" name="Oval 4"/>
          <p:cNvSpPr>
            <a:spLocks noChangeArrowheads="1"/>
          </p:cNvSpPr>
          <p:nvPr/>
        </p:nvSpPr>
        <p:spPr bwMode="auto">
          <a:xfrm>
            <a:off x="5702491" y="3352800"/>
            <a:ext cx="1066800" cy="1905000"/>
          </a:xfrm>
          <a:prstGeom prst="ellipse">
            <a:avLst/>
          </a:prstGeom>
          <a:noFill/>
          <a:ln w="57150">
            <a:solidFill>
              <a:srgbClr val="0033CC"/>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endParaRPr>
          </a:p>
        </p:txBody>
      </p:sp>
      <p:sp>
        <p:nvSpPr>
          <p:cNvPr id="191493" name="AutoShape 5"/>
          <p:cNvSpPr>
            <a:spLocks noChangeArrowheads="1"/>
          </p:cNvSpPr>
          <p:nvPr/>
        </p:nvSpPr>
        <p:spPr bwMode="auto">
          <a:xfrm rot="6298269">
            <a:off x="5174442" y="1570038"/>
            <a:ext cx="2286000" cy="17526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p:spPr>
        <p:txBody>
          <a:bodyPr wrap="none" anchor="ct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91495" name="AutoShape 7"/>
          <p:cNvSpPr>
            <a:spLocks noChangeArrowheads="1"/>
          </p:cNvSpPr>
          <p:nvPr/>
        </p:nvSpPr>
        <p:spPr bwMode="auto">
          <a:xfrm rot="17525952" flipV="1">
            <a:off x="4237817" y="4376737"/>
            <a:ext cx="2038350" cy="1666875"/>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p:spPr>
        <p:txBody>
          <a:bodyPr wrap="none" anchor="ct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91496" name="Rectangle 8"/>
          <p:cNvSpPr>
            <a:spLocks noChangeArrowheads="1"/>
          </p:cNvSpPr>
          <p:nvPr/>
        </p:nvSpPr>
        <p:spPr bwMode="auto">
          <a:xfrm>
            <a:off x="0" y="2362200"/>
            <a:ext cx="3352800" cy="3048000"/>
          </a:xfrm>
          <a:prstGeom prst="rect">
            <a:avLst/>
          </a:prstGeom>
          <a:solidFill>
            <a:schemeClr val="bg1"/>
          </a:solidFill>
          <a:ln w="9525">
            <a:noFill/>
            <a:miter lim="800000"/>
            <a:headEnd/>
            <a:tailEnd/>
          </a:ln>
          <a:effectLst/>
        </p:spPr>
        <p:txBody>
          <a:bodyPr/>
          <a:lstStyle/>
          <a:p>
            <a:pPr marL="169863" marR="0" lvl="0" indent="0" algn="r" defTabSz="914400" rtl="0" eaLnBrk="1" fontAlgn="base" latinLnBrk="0" hangingPunct="1">
              <a:lnSpc>
                <a:spcPct val="100000"/>
              </a:lnSpc>
              <a:spcBef>
                <a:spcPct val="20000"/>
              </a:spcBef>
              <a:spcAft>
                <a:spcPct val="0"/>
              </a:spcAft>
              <a:buClr>
                <a:srgbClr val="FFCC00"/>
              </a:buClr>
              <a:buSzPct val="70000"/>
              <a:buFont typeface="Wingdings" charset="0"/>
              <a:buNone/>
              <a:tabLst/>
              <a:defRPr/>
            </a:pPr>
            <a:endParaRPr kumimoji="0" lang="ar-JO"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169863" marR="0" lvl="0" indent="0" algn="r" defTabSz="914400" rtl="0" eaLnBrk="1" fontAlgn="base" latinLnBrk="0" hangingPunct="1">
              <a:lnSpc>
                <a:spcPct val="100000"/>
              </a:lnSpc>
              <a:spcBef>
                <a:spcPct val="20000"/>
              </a:spcBef>
              <a:spcAft>
                <a:spcPct val="0"/>
              </a:spcAft>
              <a:buClr>
                <a:srgbClr val="FFCC00"/>
              </a:buClr>
              <a:buSzPct val="70000"/>
              <a:buFont typeface="Wingdings" charset="0"/>
              <a:buNone/>
              <a:tabLst/>
              <a:defRPr/>
            </a:pPr>
            <a:endParaRPr kumimoji="0" lang="ar-JO"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169863" marR="0" lvl="0" indent="0" algn="r" defTabSz="914400" rtl="0" eaLnBrk="1" fontAlgn="base" latinLnBrk="0" hangingPunct="1">
              <a:lnSpc>
                <a:spcPct val="100000"/>
              </a:lnSpc>
              <a:spcBef>
                <a:spcPct val="20000"/>
              </a:spcBef>
              <a:spcAft>
                <a:spcPct val="0"/>
              </a:spcAft>
              <a:buClr>
                <a:srgbClr val="FFCC00"/>
              </a:buClr>
              <a:buSzPct val="70000"/>
              <a:buFont typeface="Wingdings" charset="0"/>
              <a:buNone/>
              <a:tabLst/>
              <a:defRPr/>
            </a:pPr>
            <a:endParaRPr kumimoji="0" lang="ar-JO"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169863" marR="0" lvl="0" indent="0" algn="r" defTabSz="914400" rtl="0" eaLnBrk="1" fontAlgn="base" latinLnBrk="0" hangingPunct="1">
              <a:lnSpc>
                <a:spcPct val="100000"/>
              </a:lnSpc>
              <a:spcBef>
                <a:spcPct val="20000"/>
              </a:spcBef>
              <a:spcAft>
                <a:spcPct val="0"/>
              </a:spcAft>
              <a:buClr>
                <a:srgbClr val="FFCC00"/>
              </a:buClr>
              <a:buSzPct val="70000"/>
              <a:buFont typeface="Wingdings" charset="0"/>
              <a:buNone/>
              <a:tabLst/>
              <a:defRPr/>
            </a:pPr>
            <a:r>
              <a:rPr kumimoji="0" lang="ar-JO"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كيف وضعك الله في مكان استراتيجي لتحقيق مقاصده؟</a:t>
            </a:r>
            <a:endPar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91497" name="WordArt 9"/>
          <p:cNvSpPr>
            <a:spLocks noChangeArrowheads="1" noChangeShapeType="1" noTextEdit="1"/>
          </p:cNvSpPr>
          <p:nvPr/>
        </p:nvSpPr>
        <p:spPr bwMode="auto">
          <a:xfrm>
            <a:off x="-22225" y="1905000"/>
            <a:ext cx="3375025" cy="1676400"/>
          </a:xfrm>
          <a:prstGeom prst="rect">
            <a:avLst/>
          </a:prstGeom>
        </p:spPr>
        <p:txBody>
          <a:bodyPr wrap="none" fromWordArt="1">
            <a:prstTxWarp prst="textCascadeUp">
              <a:avLst>
                <a:gd name="adj" fmla="val 44444"/>
              </a:avLst>
            </a:prstTxWarp>
            <a:scene3d>
              <a:camera prst="legacyPerspectiveFront">
                <a:rot lat="20519961" lon="1080000" rev="0"/>
              </a:camera>
              <a:lightRig rig="legacyHarsh2" dir="b"/>
            </a:scene3d>
            <a:sp3d extrusionH="430200" prstMaterial="legacyMatte">
              <a:extrusionClr>
                <a:srgbClr val="FF6600"/>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outerShdw blurRad="38100" dist="38100" dir="2700000" algn="tl" rotWithShape="0">
                    <a:srgbClr val="000000">
                      <a:alpha val="43137"/>
                    </a:srgbClr>
                  </a:outerShdw>
                </a:effectLst>
                <a:uLnTx/>
                <a:uFillTx/>
                <a:latin typeface="Impact"/>
                <a:ea typeface="Impact"/>
                <a:cs typeface="Impact"/>
              </a:rPr>
              <a:t>سؤال للتفكير</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outerShdw blurRad="38100" dist="38100" dir="2700000" algn="tl" rotWithShape="0">
                  <a:srgbClr val="000000">
                    <a:alpha val="43137"/>
                  </a:srgbClr>
                </a:outerShdw>
              </a:effectLst>
              <a:uLnTx/>
              <a:uFillTx/>
              <a:latin typeface="Impact"/>
              <a:ea typeface="Impact"/>
              <a:cs typeface="Impact"/>
            </a:endParaRPr>
          </a:p>
        </p:txBody>
      </p:sp>
      <p:sp>
        <p:nvSpPr>
          <p:cNvPr id="191498" name="Rectangle 10"/>
          <p:cNvSpPr>
            <a:spLocks noChangeArrowheads="1"/>
          </p:cNvSpPr>
          <p:nvPr/>
        </p:nvSpPr>
        <p:spPr bwMode="auto">
          <a:xfrm>
            <a:off x="-22224" y="5588000"/>
            <a:ext cx="9166224" cy="1270000"/>
          </a:xfrm>
          <a:prstGeom prst="rect">
            <a:avLst/>
          </a:prstGeom>
          <a:solidFill>
            <a:schemeClr val="bg1"/>
          </a:solidFill>
          <a:ln w="9525">
            <a:noFill/>
            <a:miter lim="800000"/>
            <a:headEnd/>
            <a:tailEnd/>
          </a:ln>
          <a:effectLst/>
        </p:spPr>
        <p:txBody>
          <a:bodyPr anchor="ctr"/>
          <a:lstStyle/>
          <a:p>
            <a:pPr marL="169863" marR="0" lvl="0" indent="0" algn="r" defTabSz="914400" rtl="0" eaLnBrk="1" fontAlgn="base" latinLnBrk="0" hangingPunct="1">
              <a:lnSpc>
                <a:spcPct val="100000"/>
              </a:lnSpc>
              <a:spcBef>
                <a:spcPct val="20000"/>
              </a:spcBef>
              <a:spcAft>
                <a:spcPct val="0"/>
              </a:spcAft>
              <a:buClr>
                <a:srgbClr val="FFCC00"/>
              </a:buClr>
              <a:buSzPct val="70000"/>
              <a:buFont typeface="Wingdings" charset="0"/>
              <a:buNone/>
              <a:tabLst/>
              <a:defRPr/>
            </a:pPr>
            <a:r>
              <a:rPr kumimoji="0" lang="ar-JO"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هكذا قال السيد الرب هذه أورشليم في وسط الشعوب قد اقمتها وحواليها الأراضي</a:t>
            </a:r>
          </a:p>
          <a:p>
            <a:pPr marL="169863" marR="0" lvl="0" indent="0" algn="r" defTabSz="914400" rtl="0" eaLnBrk="1" fontAlgn="base" latinLnBrk="0" hangingPunct="1">
              <a:lnSpc>
                <a:spcPct val="100000"/>
              </a:lnSpc>
              <a:spcBef>
                <a:spcPct val="20000"/>
              </a:spcBef>
              <a:spcAft>
                <a:spcPct val="0"/>
              </a:spcAft>
              <a:buClr>
                <a:srgbClr val="FFCC00"/>
              </a:buClr>
              <a:buSzPct val="70000"/>
              <a:buFont typeface="Wingdings" charset="0"/>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(حز 5: 5)</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91494" name="AutoShape 6"/>
          <p:cNvSpPr>
            <a:spLocks noChangeArrowheads="1"/>
          </p:cNvSpPr>
          <p:nvPr/>
        </p:nvSpPr>
        <p:spPr bwMode="auto">
          <a:xfrm rot="7220944" flipV="1">
            <a:off x="6579379" y="1905000"/>
            <a:ext cx="2286000" cy="18288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p:spPr>
        <p:txBody>
          <a:bodyPr wrap="none" anchor="ct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91499" name="Text Box 11"/>
          <p:cNvSpPr txBox="1">
            <a:spLocks noChangeArrowheads="1"/>
          </p:cNvSpPr>
          <p:nvPr/>
        </p:nvSpPr>
        <p:spPr bwMode="auto">
          <a:xfrm>
            <a:off x="9291638" y="0"/>
            <a:ext cx="609600" cy="461963"/>
          </a:xfrm>
          <a:prstGeom prst="rect">
            <a:avLst/>
          </a:prstGeom>
          <a:solidFill>
            <a:schemeClr val="bg2"/>
          </a:solidFill>
          <a:ln w="9525">
            <a:noFill/>
            <a:miter lim="800000"/>
            <a:headEnd/>
            <a:tailEnd/>
          </a:ln>
          <a:effectLst>
            <a:outerShdw blurRad="63500" dist="35921"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26</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2615545"/>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91493"/>
                                        </p:tgtEl>
                                        <p:attrNameLst>
                                          <p:attrName>style.visibility</p:attrName>
                                        </p:attrNameLst>
                                      </p:cBhvr>
                                      <p:to>
                                        <p:strVal val="visible"/>
                                      </p:to>
                                    </p:set>
                                    <p:animEffect transition="in" filter="wipe(up)">
                                      <p:cBhvr>
                                        <p:cTn id="7" dur="500"/>
                                        <p:tgtEl>
                                          <p:spTgt spid="1914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191494"/>
                                        </p:tgtEl>
                                        <p:attrNameLst>
                                          <p:attrName>style.visibility</p:attrName>
                                        </p:attrNameLst>
                                      </p:cBhvr>
                                      <p:to>
                                        <p:strVal val="visible"/>
                                      </p:to>
                                    </p:set>
                                    <p:animEffect transition="in" filter="wipe(up)">
                                      <p:cBhvr>
                                        <p:cTn id="12" dur="500"/>
                                        <p:tgtEl>
                                          <p:spTgt spid="19149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191495"/>
                                        </p:tgtEl>
                                        <p:attrNameLst>
                                          <p:attrName>style.visibility</p:attrName>
                                        </p:attrNameLst>
                                      </p:cBhvr>
                                      <p:to>
                                        <p:strVal val="visible"/>
                                      </p:to>
                                    </p:set>
                                    <p:animEffect transition="in" filter="wipe(down)">
                                      <p:cBhvr>
                                        <p:cTn id="17" dur="500"/>
                                        <p:tgtEl>
                                          <p:spTgt spid="19149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91498"/>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91496"/>
                                        </p:tgtEl>
                                        <p:attrNameLst>
                                          <p:attrName>style.visibility</p:attrName>
                                        </p:attrNameLst>
                                      </p:cBhvr>
                                      <p:to>
                                        <p:strVal val="visible"/>
                                      </p:to>
                                    </p:set>
                                  </p:childTnLst>
                                </p:cTn>
                              </p:par>
                              <p:par>
                                <p:cTn id="26" presetID="3" presetClass="entr" presetSubtype="0" fill="hold" grpId="0" nodeType="withEffect">
                                  <p:stCondLst>
                                    <p:cond delay="0"/>
                                  </p:stCondLst>
                                  <p:childTnLst>
                                    <p:set>
                                      <p:cBhvr>
                                        <p:cTn id="27" dur="1" fill="hold">
                                          <p:stCondLst>
                                            <p:cond delay="0"/>
                                          </p:stCondLst>
                                        </p:cTn>
                                        <p:tgtEl>
                                          <p:spTgt spid="1914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6" grpId="0" animBg="1"/>
      <p:bldP spid="191497" grpId="0" animBg="1"/>
      <p:bldP spid="19149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CBFCA4-7FC0-AD35-A2D8-EAB55FBF7175}"/>
              </a:ext>
            </a:extLst>
          </p:cNvPr>
          <p:cNvPicPr>
            <a:picLocks noChangeAspect="1"/>
          </p:cNvPicPr>
          <p:nvPr/>
        </p:nvPicPr>
        <p:blipFill rotWithShape="1">
          <a:blip r:embed="rId3"/>
          <a:srcRect l="8771" r="8771"/>
          <a:stretch/>
        </p:blipFill>
        <p:spPr>
          <a:xfrm>
            <a:off x="0" y="-36385"/>
            <a:ext cx="9144000" cy="6930770"/>
          </a:xfrm>
          <a:prstGeom prst="rect">
            <a:avLst/>
          </a:prstGeom>
        </p:spPr>
      </p:pic>
      <p:sp>
        <p:nvSpPr>
          <p:cNvPr id="2" name="Title 1">
            <a:extLst>
              <a:ext uri="{FF2B5EF4-FFF2-40B4-BE49-F238E27FC236}">
                <a16:creationId xmlns:a16="http://schemas.microsoft.com/office/drawing/2014/main" id="{3157D8F1-7327-C4FC-66CE-DAB57B5E665F}"/>
              </a:ext>
            </a:extLst>
          </p:cNvPr>
          <p:cNvSpPr>
            <a:spLocks noGrp="1"/>
          </p:cNvSpPr>
          <p:nvPr>
            <p:ph type="title"/>
          </p:nvPr>
        </p:nvSpPr>
        <p:spPr>
          <a:xfrm>
            <a:off x="0" y="0"/>
            <a:ext cx="9144000" cy="1139825"/>
          </a:xfrm>
        </p:spPr>
        <p:txBody>
          <a:bodyPr/>
          <a:lstStyle/>
          <a:p>
            <a:r>
              <a:rPr lang="ar-JO" sz="4800" b="1" dirty="0">
                <a:latin typeface="Arial" panose="020B0604020202020204" pitchFamily="34" charset="0"/>
                <a:cs typeface="Arial" panose="020B0604020202020204" pitchFamily="34" charset="0"/>
              </a:rPr>
              <a:t>خارطة العصور الوسطى</a:t>
            </a:r>
            <a:endParaRPr lang="en-US" sz="4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633341"/>
      </p:ext>
    </p:extLst>
  </p:cSld>
  <p:clrMapOvr>
    <a:masterClrMapping/>
  </p:clrMapOvr>
  <p:transition/>
</p:sld>
</file>

<file path=ppt/theme/theme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themeOverride>
</file>

<file path=docProps/app.xml><?xml version="1.0" encoding="utf-8"?>
<Properties xmlns="http://schemas.openxmlformats.org/officeDocument/2006/extended-properties" xmlns:vt="http://schemas.openxmlformats.org/officeDocument/2006/docPropsVTypes">
  <Template>Stream</Template>
  <TotalTime>10671</TotalTime>
  <Words>1104</Words>
  <Application>Microsoft Macintosh PowerPoint</Application>
  <PresentationFormat>On-screen Show (4:3)</PresentationFormat>
  <Paragraphs>198</Paragraphs>
  <Slides>26</Slides>
  <Notes>25</Notes>
  <HiddenSlides>0</HiddenSlides>
  <MMClips>0</MMClips>
  <ScaleCrop>false</ScaleCrop>
  <HeadingPairs>
    <vt:vector size="6" baseType="variant">
      <vt:variant>
        <vt:lpstr>Fonts Used</vt:lpstr>
      </vt:variant>
      <vt:variant>
        <vt:i4>7</vt:i4>
      </vt:variant>
      <vt:variant>
        <vt:lpstr>Theme</vt:lpstr>
      </vt:variant>
      <vt:variant>
        <vt:i4>7</vt:i4>
      </vt:variant>
      <vt:variant>
        <vt:lpstr>Slide Titles</vt:lpstr>
      </vt:variant>
      <vt:variant>
        <vt:i4>26</vt:i4>
      </vt:variant>
    </vt:vector>
  </HeadingPairs>
  <TitlesOfParts>
    <vt:vector size="40" baseType="lpstr">
      <vt:lpstr>Charcoal</vt:lpstr>
      <vt:lpstr>Arial</vt:lpstr>
      <vt:lpstr>Garamond</vt:lpstr>
      <vt:lpstr>Helvetica</vt:lpstr>
      <vt:lpstr>Impact</vt:lpstr>
      <vt:lpstr>Times New Roman</vt:lpstr>
      <vt:lpstr>Wingdings</vt:lpstr>
      <vt:lpstr>Stream</vt:lpstr>
      <vt:lpstr>Orbit</vt:lpstr>
      <vt:lpstr>3_Stream</vt:lpstr>
      <vt:lpstr>1_Stream</vt:lpstr>
      <vt:lpstr>2_Stream</vt:lpstr>
      <vt:lpstr>1_Bar Code</vt:lpstr>
      <vt:lpstr>4_Stream</vt:lpstr>
      <vt:lpstr>جغرافيا          أورشليم</vt:lpstr>
      <vt:lpstr>المرحلة اليسرى</vt:lpstr>
      <vt:lpstr>أورشليم</vt:lpstr>
      <vt:lpstr>أورشليم</vt:lpstr>
      <vt:lpstr>الإرتفاعات في أقسام الشمال والجنوب</vt:lpstr>
      <vt:lpstr>كانت أورشليم   بعيدة عن       الطريق الرئيسي</vt:lpstr>
      <vt:lpstr>أورشليم</vt:lpstr>
      <vt:lpstr>موقع إسرائيل الإستراتيجي</vt:lpstr>
      <vt:lpstr>خارطة العصور الوسطى</vt:lpstr>
      <vt:lpstr>الموقع المركزي</vt:lpstr>
      <vt:lpstr>الموقع المركزي</vt:lpstr>
      <vt:lpstr>أورشليم</vt:lpstr>
      <vt:lpstr>مدينة داود الشرقية</vt:lpstr>
      <vt:lpstr>أورشليم</vt:lpstr>
      <vt:lpstr>نفق             حزقيا</vt:lpstr>
      <vt:lpstr>نقش سلوام</vt:lpstr>
      <vt:lpstr>فتحة وارن</vt:lpstr>
      <vt:lpstr>أورشليم</vt:lpstr>
      <vt:lpstr>نموذج لمدينة داود (66 م)  (المدينة اليبوسية القديمة المعاد بناؤها)</vt:lpstr>
      <vt:lpstr>مراحل تطوّر أورشليم</vt:lpstr>
      <vt:lpstr>العمال من سور إلى سور (تح 3: 31-32)</vt:lpstr>
      <vt:lpstr>أورشليم العهد القديم</vt:lpstr>
      <vt:lpstr>تلال أورشليم</vt:lpstr>
      <vt:lpstr>أورشليم</vt:lpstr>
      <vt:lpstr>Black</vt:lpstr>
      <vt:lpstr>الرابط للعرض التقديميِّ "جغرافيا الكتاب المقدَّس" متاحٌ على الموقع الإلكترونيّ:  BibleStudyDownloads.org</vt:lpstr>
    </vt:vector>
  </TitlesOfParts>
  <Manager/>
  <Company>SBC</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Israel’s Strategic Location</dc:title>
  <dc:subject/>
  <dc:creator> Rick Griffith</dc:creator>
  <cp:keywords/>
  <dc:description/>
  <cp:lastModifiedBy>Rick Griffith</cp:lastModifiedBy>
  <cp:revision>417</cp:revision>
  <dcterms:created xsi:type="dcterms:W3CDTF">2002-07-30T01:35:17Z</dcterms:created>
  <dcterms:modified xsi:type="dcterms:W3CDTF">2023-12-12T09:05:38Z</dcterms:modified>
  <cp:category/>
</cp:coreProperties>
</file>