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3" r:id="rId2"/>
    <p:sldMasterId id="2147483659" r:id="rId3"/>
    <p:sldMasterId id="2147483691" r:id="rId4"/>
    <p:sldMasterId id="2147483801" r:id="rId5"/>
    <p:sldMasterId id="2147483871" r:id="rId6"/>
  </p:sldMasterIdLst>
  <p:notesMasterIdLst>
    <p:notesMasterId r:id="rId42"/>
  </p:notesMasterIdLst>
  <p:sldIdLst>
    <p:sldId id="256" r:id="rId7"/>
    <p:sldId id="307" r:id="rId8"/>
    <p:sldId id="308" r:id="rId9"/>
    <p:sldId id="257" r:id="rId10"/>
    <p:sldId id="258" r:id="rId11"/>
    <p:sldId id="259" r:id="rId12"/>
    <p:sldId id="260" r:id="rId13"/>
    <p:sldId id="261" r:id="rId14"/>
    <p:sldId id="281" r:id="rId15"/>
    <p:sldId id="283" r:id="rId16"/>
    <p:sldId id="285" r:id="rId17"/>
    <p:sldId id="290" r:id="rId18"/>
    <p:sldId id="284" r:id="rId19"/>
    <p:sldId id="287" r:id="rId20"/>
    <p:sldId id="288" r:id="rId21"/>
    <p:sldId id="289" r:id="rId22"/>
    <p:sldId id="305"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12" r:id="rId37"/>
    <p:sldId id="304" r:id="rId38"/>
    <p:sldId id="306" r:id="rId39"/>
    <p:sldId id="309" r:id="rId40"/>
    <p:sldId id="311" r:id="rId4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99FF99"/>
    <a:srgbClr val="FF5050"/>
    <a:srgbClr val="66FF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5"/>
    <p:restoredTop sz="69659"/>
  </p:normalViewPr>
  <p:slideViewPr>
    <p:cSldViewPr>
      <p:cViewPr varScale="1">
        <p:scale>
          <a:sx n="85" d="100"/>
          <a:sy n="85" d="100"/>
        </p:scale>
        <p:origin x="192" y="6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vl1pPr>
          </a:lstStyle>
          <a:p>
            <a:endParaRPr lang="en-US" altLang="en-US"/>
          </a:p>
        </p:txBody>
      </p:sp>
      <p:sp>
        <p:nvSpPr>
          <p:cNvPr id="706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vl1pPr>
          </a:lstStyle>
          <a:p>
            <a:endParaRPr lang="en-US" alt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vl1pPr>
          </a:lstStyle>
          <a:p>
            <a:endParaRPr lang="en-US" alt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fld id="{BEC245D7-7E42-49EC-AA9C-7D739E883B01}" type="slidenum">
              <a:rPr lang="en-US" altLang="en-US"/>
              <a:pPr/>
              <a:t>‹#›</a:t>
            </a:fld>
            <a:endParaRPr lang="en-US" altLang="en-US"/>
          </a:p>
        </p:txBody>
      </p:sp>
    </p:spTree>
    <p:extLst>
      <p:ext uri="{BB962C8B-B14F-4D97-AF65-F5344CB8AC3E}">
        <p14:creationId xmlns:p14="http://schemas.microsoft.com/office/powerpoint/2010/main" val="5105119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D45CE6-1C5F-4B89-A0E0-DFF7586CA988}" type="slidenum">
              <a:rPr lang="en-US" altLang="en-US" sz="1200"/>
              <a:pPr eaLnBrk="1" hangingPunct="1"/>
              <a:t>1</a:t>
            </a:fld>
            <a:endParaRPr lang="en-US" alt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50E44F4-7698-418A-8983-765DA3055EF4}" type="slidenum">
              <a:rPr lang="en-US" altLang="en-US" sz="1200"/>
              <a:pPr eaLnBrk="1" hangingPunct="1"/>
              <a:t>10</a:t>
            </a:fld>
            <a:endParaRPr lang="en-US" alt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7CAE003-1229-4A55-B17F-41235C54C8D3}" type="slidenum">
              <a:rPr lang="en-US" altLang="en-US" sz="1200"/>
              <a:pPr eaLnBrk="1" hangingPunct="1"/>
              <a:t>11</a:t>
            </a:fld>
            <a:endParaRPr lang="en-US" alt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B9F8F50-B291-42EC-97A9-31AD4A1B7278}" type="slidenum">
              <a:rPr lang="en-US" altLang="en-US" sz="1200"/>
              <a:pPr eaLnBrk="1" hangingPunct="1"/>
              <a:t>12</a:t>
            </a:fld>
            <a:endParaRPr lang="en-US" altLang="en-US" sz="12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60E7E16-893F-4B1F-9C6A-691C222B293C}" type="slidenum">
              <a:rPr lang="en-US" altLang="en-US" sz="1200"/>
              <a:pPr eaLnBrk="1" hangingPunct="1"/>
              <a:t>13</a:t>
            </a:fld>
            <a:endParaRPr lang="en-US" altLang="en-US"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C5BD525-EE6A-47B2-BB0C-E73BFDBD54B7}" type="slidenum">
              <a:rPr lang="en-US" altLang="en-US" sz="1200"/>
              <a:pPr eaLnBrk="1" hangingPunct="1"/>
              <a:t>14</a:t>
            </a:fld>
            <a:endParaRPr lang="en-US" alt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F060CD8-7D40-4E2E-BA30-C5FC1053F099}" type="slidenum">
              <a:rPr lang="en-US" altLang="en-US" sz="1200"/>
              <a:pPr eaLnBrk="1" hangingPunct="1"/>
              <a:t>15</a:t>
            </a:fld>
            <a:endParaRPr lang="en-US" alt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0B51656-5D43-4B46-9B5B-BC6346DDF41D}" type="slidenum">
              <a:rPr lang="en-US" altLang="en-US" sz="1200"/>
              <a:pPr eaLnBrk="1" hangingPunct="1"/>
              <a:t>16</a:t>
            </a:fld>
            <a:endParaRPr lang="en-US" alt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70FDF3E-C00E-4980-8870-874E5E0BF637}" type="slidenum">
              <a:rPr lang="en-US" altLang="en-US" sz="1200"/>
              <a:pPr eaLnBrk="1" hangingPunct="1"/>
              <a:t>17</a:t>
            </a:fld>
            <a:endParaRPr lang="en-US" alt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9C78BC0-FF7F-445E-B361-1B28C143B811}" type="slidenum">
              <a:rPr lang="en-US" altLang="en-US" sz="1200"/>
              <a:pPr eaLnBrk="1" hangingPunct="1"/>
              <a:t>18</a:t>
            </a:fld>
            <a:endParaRPr lang="en-US" alt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A3F922A-4EA3-4BDE-9BBE-62BA29E576FF}" type="slidenum">
              <a:rPr lang="en-US" altLang="en-US" sz="1200"/>
              <a:pPr eaLnBrk="1" hangingPunct="1"/>
              <a:t>19</a:t>
            </a:fld>
            <a:endParaRPr lang="en-US" alt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3660BEA-40F1-4DEB-8AE5-AD026CABF205}" type="slidenum">
              <a:rPr lang="en-US" altLang="en-US" sz="1200"/>
              <a:pPr eaLnBrk="1" hangingPunct="1"/>
              <a:t>2</a:t>
            </a:fld>
            <a:endParaRPr lang="en-US" alt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3CB93EB-F654-4BF3-88C1-2072BFA1FA58}" type="slidenum">
              <a:rPr lang="en-US" altLang="en-US" sz="1200"/>
              <a:pPr eaLnBrk="1" hangingPunct="1"/>
              <a:t>20</a:t>
            </a:fld>
            <a:endParaRPr lang="en-US" alt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E0C63FE-D176-4B76-944C-455229E4C65B}" type="slidenum">
              <a:rPr lang="en-US" altLang="en-US" sz="1200"/>
              <a:pPr eaLnBrk="1" hangingPunct="1"/>
              <a:t>21</a:t>
            </a:fld>
            <a:endParaRPr lang="en-US" alt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9254FF0-9E4F-4A4E-9075-337A0C49EE9B}" type="slidenum">
              <a:rPr lang="en-US" altLang="en-US" sz="1200"/>
              <a:pPr eaLnBrk="1" hangingPunct="1"/>
              <a:t>22</a:t>
            </a:fld>
            <a:endParaRPr lang="en-US" alt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F3E2BB3-F431-4A8C-80D9-0CC4522C832A}" type="slidenum">
              <a:rPr lang="en-US" altLang="en-US" sz="1200"/>
              <a:pPr eaLnBrk="1" hangingPunct="1"/>
              <a:t>23</a:t>
            </a:fld>
            <a:endParaRPr lang="en-US" alt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DEE3FA8-9AEF-4CEF-9068-93A0682D94FB}" type="slidenum">
              <a:rPr lang="en-US" altLang="en-US" sz="1200"/>
              <a:pPr eaLnBrk="1" hangingPunct="1"/>
              <a:t>24</a:t>
            </a:fld>
            <a:endParaRPr lang="en-US" alt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BF19F15-93E3-4A29-84A1-2D8B5C8ED61F}" type="slidenum">
              <a:rPr lang="en-US" altLang="en-US" sz="1200"/>
              <a:pPr eaLnBrk="1" hangingPunct="1"/>
              <a:t>25</a:t>
            </a:fld>
            <a:endParaRPr lang="en-US" alt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065C887-CECD-4B28-BD90-E09C282EC8ED}" type="slidenum">
              <a:rPr lang="en-US" altLang="en-US" sz="1200"/>
              <a:pPr eaLnBrk="1" hangingPunct="1"/>
              <a:t>26</a:t>
            </a:fld>
            <a:endParaRPr lang="en-US" alt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6F9B9B1-1B7D-4729-8A56-781A691396F3}" type="slidenum">
              <a:rPr lang="en-US" altLang="en-US" sz="1200"/>
              <a:pPr eaLnBrk="1" hangingPunct="1"/>
              <a:t>27</a:t>
            </a:fld>
            <a:endParaRPr lang="en-US" alt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42D58AE-1FA3-4DE6-89C2-04DA97A4B52D}" type="slidenum">
              <a:rPr lang="en-US" altLang="en-US" sz="1200"/>
              <a:pPr eaLnBrk="1" hangingPunct="1"/>
              <a:t>28</a:t>
            </a:fld>
            <a:endParaRPr lang="en-US" alt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996A295-DB57-4AC0-B754-98B68DCC1833}" type="slidenum">
              <a:rPr lang="en-US" altLang="en-US" sz="1200"/>
              <a:pPr eaLnBrk="1" hangingPunct="1"/>
              <a:t>29</a:t>
            </a:fld>
            <a:endParaRPr lang="en-US" alt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39896D7-D6F4-458F-BD39-200191270F25}" type="slidenum">
              <a:rPr lang="en-US" altLang="en-US" sz="1200"/>
              <a:pPr eaLnBrk="1" hangingPunct="1"/>
              <a:t>3</a:t>
            </a:fld>
            <a:endParaRPr lang="en-US" alt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en-US" dirty="0">
                <a:latin typeface="Times New Roman" pitchFamily="18" charset="0"/>
              </a:rPr>
              <a:t>To start the video, advance once again or hover cursor over the play button near the upper left corner of the blue background and click. This is probably at the lower left corner of the gray screen.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CDD8AEB-BB57-46D0-898D-1BBFAC904E1C}" type="slidenum">
              <a:rPr lang="en-US" altLang="en-US" sz="1200"/>
              <a:pPr eaLnBrk="1" hangingPunct="1"/>
              <a:t>30</a:t>
            </a:fld>
            <a:endParaRPr lang="en-US" alt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566EE9F-0E23-4DDD-868F-462680D40442}" type="slidenum">
              <a:rPr lang="en-US" altLang="en-US" sz="1200"/>
              <a:pPr eaLnBrk="1" hangingPunct="1"/>
              <a:t>32</a:t>
            </a:fld>
            <a:endParaRPr lang="en-US" alt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6D568D1-7ED1-465C-BF6C-9060F2F45A34}" type="slidenum">
              <a:rPr lang="en-US" altLang="en-US" sz="1200">
                <a:solidFill>
                  <a:srgbClr val="000000"/>
                </a:solidFill>
              </a:rPr>
              <a:pPr eaLnBrk="1" hangingPunct="1"/>
              <a:t>33</a:t>
            </a:fld>
            <a:endParaRPr lang="en-US" altLang="en-US" sz="1200">
              <a:solidFill>
                <a:srgbClr val="000000"/>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0A02DC9-DB93-402E-8138-22C7574831EE}" type="slidenum">
              <a:rPr lang="en-US" altLang="en-US" sz="1200"/>
              <a:pPr eaLnBrk="1" hangingPunct="1"/>
              <a:t>4</a:t>
            </a:fld>
            <a:endParaRPr lang="en-US" alt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92E2E96-BF07-4850-9975-1FE1B8FA6544}" type="slidenum">
              <a:rPr lang="en-US" altLang="en-US" sz="1200"/>
              <a:pPr eaLnBrk="1" hangingPunct="1"/>
              <a:t>5</a:t>
            </a:fld>
            <a:endParaRPr lang="en-US" alt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C9B4DA7-112C-4772-9BBE-5A22AEB33551}" type="slidenum">
              <a:rPr lang="en-US" altLang="en-US" sz="1200"/>
              <a:pPr eaLnBrk="1" hangingPunct="1"/>
              <a:t>6</a:t>
            </a:fld>
            <a:endParaRPr lang="en-US" alt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9CAD7AF-B759-4009-96CD-255F96ADC4C8}" type="slidenum">
              <a:rPr lang="en-US" altLang="en-US" sz="1200"/>
              <a:pPr eaLnBrk="1" hangingPunct="1"/>
              <a:t>7</a:t>
            </a:fld>
            <a:endParaRPr lang="en-US" alt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998E273-3BD3-4BC7-A495-45A716C0E762}" type="slidenum">
              <a:rPr lang="en-US" altLang="en-US" sz="1200"/>
              <a:pPr eaLnBrk="1" hangingPunct="1"/>
              <a:t>8</a:t>
            </a:fld>
            <a:endParaRPr lang="en-US" alt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0DAB5CE-C305-4C2C-B1ED-FCAF83547323}" type="slidenum">
              <a:rPr lang="en-US" altLang="en-US" sz="1200"/>
              <a:pPr eaLnBrk="1" hangingPunct="1"/>
              <a:t>9</a:t>
            </a:fld>
            <a:endParaRPr lang="en-US" alt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sp>
        <p:nvSpPr>
          <p:cNvPr id="411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411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endParaRPr lang="en-US" altLang="en-US"/>
          </a:p>
        </p:txBody>
      </p:sp>
      <p:sp>
        <p:nvSpPr>
          <p:cNvPr id="25" name="Rectangle 25"/>
          <p:cNvSpPr>
            <a:spLocks noGrp="1" noChangeArrowheads="1"/>
          </p:cNvSpPr>
          <p:nvPr>
            <p:ph type="ftr" sz="quarter" idx="11"/>
          </p:nvPr>
        </p:nvSpPr>
        <p:spPr/>
        <p:txBody>
          <a:bodyPr/>
          <a:lstStyle>
            <a:lvl1pPr>
              <a:defRPr/>
            </a:lvl1pPr>
          </a:lstStyle>
          <a:p>
            <a:endParaRPr lang="en-US" altLang="en-US"/>
          </a:p>
        </p:txBody>
      </p:sp>
      <p:sp>
        <p:nvSpPr>
          <p:cNvPr id="26" name="Rectangle 26"/>
          <p:cNvSpPr>
            <a:spLocks noGrp="1" noChangeArrowheads="1"/>
          </p:cNvSpPr>
          <p:nvPr>
            <p:ph type="sldNum" sz="quarter" idx="12"/>
          </p:nvPr>
        </p:nvSpPr>
        <p:spPr/>
        <p:txBody>
          <a:bodyPr/>
          <a:lstStyle>
            <a:lvl1pPr>
              <a:defRPr/>
            </a:lvl1pPr>
          </a:lstStyle>
          <a:p>
            <a:fld id="{27FEB675-A7F6-4BFD-BA5C-2DFA6A01E98A}" type="slidenum">
              <a:rPr lang="en-US" altLang="en-US"/>
              <a:pPr/>
              <a:t>‹#›</a:t>
            </a:fld>
            <a:endParaRPr lang="en-US" altLang="en-US"/>
          </a:p>
        </p:txBody>
      </p:sp>
    </p:spTree>
    <p:extLst>
      <p:ext uri="{BB962C8B-B14F-4D97-AF65-F5344CB8AC3E}">
        <p14:creationId xmlns:p14="http://schemas.microsoft.com/office/powerpoint/2010/main" val="1666902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49C98BB-37DD-497D-A275-D206B555F1D1}" type="slidenum">
              <a:rPr lang="en-US" altLang="en-US"/>
              <a:pPr/>
              <a:t>‹#›</a:t>
            </a:fld>
            <a:endParaRPr lang="en-US" altLang="en-US"/>
          </a:p>
        </p:txBody>
      </p:sp>
    </p:spTree>
    <p:extLst>
      <p:ext uri="{BB962C8B-B14F-4D97-AF65-F5344CB8AC3E}">
        <p14:creationId xmlns:p14="http://schemas.microsoft.com/office/powerpoint/2010/main" val="178491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E4D8DCD2-C65C-4EEF-A531-A728F638ACC6}" type="slidenum">
              <a:rPr lang="en-US" altLang="en-US"/>
              <a:pPr/>
              <a:t>‹#›</a:t>
            </a:fld>
            <a:endParaRPr lang="en-US" altLang="en-US"/>
          </a:p>
        </p:txBody>
      </p:sp>
    </p:spTree>
    <p:extLst>
      <p:ext uri="{BB962C8B-B14F-4D97-AF65-F5344CB8AC3E}">
        <p14:creationId xmlns:p14="http://schemas.microsoft.com/office/powerpoint/2010/main" val="2215781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73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B92F23A-0CA0-4289-9AE0-7D70DCE59791}" type="slidenum">
              <a:rPr lang="en-US" altLang="en-US"/>
              <a:pPr/>
              <a:t>‹#›</a:t>
            </a:fld>
            <a:endParaRPr lang="en-US" altLang="en-US"/>
          </a:p>
        </p:txBody>
      </p:sp>
    </p:spTree>
    <p:extLst>
      <p:ext uri="{BB962C8B-B14F-4D97-AF65-F5344CB8AC3E}">
        <p14:creationId xmlns:p14="http://schemas.microsoft.com/office/powerpoint/2010/main" val="2919587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DF4AE5B-A74E-4F78-A3AE-74D8A8F2FFB3}" type="slidenum">
              <a:rPr lang="en-US" altLang="en-US"/>
              <a:pPr/>
              <a:t>‹#›</a:t>
            </a:fld>
            <a:endParaRPr lang="en-US" altLang="en-US"/>
          </a:p>
        </p:txBody>
      </p:sp>
    </p:spTree>
    <p:extLst>
      <p:ext uri="{BB962C8B-B14F-4D97-AF65-F5344CB8AC3E}">
        <p14:creationId xmlns:p14="http://schemas.microsoft.com/office/powerpoint/2010/main" val="3783544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3541BA-F525-4E12-AF09-4AD616924A7C}" type="slidenum">
              <a:rPr lang="en-US" altLang="en-US"/>
              <a:pPr/>
              <a:t>‹#›</a:t>
            </a:fld>
            <a:endParaRPr lang="en-US" altLang="en-US"/>
          </a:p>
        </p:txBody>
      </p:sp>
    </p:spTree>
    <p:extLst>
      <p:ext uri="{BB962C8B-B14F-4D97-AF65-F5344CB8AC3E}">
        <p14:creationId xmlns:p14="http://schemas.microsoft.com/office/powerpoint/2010/main" val="3241598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F343615-70CE-4C20-9C43-F4BA701BCB4D}" type="slidenum">
              <a:rPr lang="en-US" altLang="en-US"/>
              <a:pPr/>
              <a:t>‹#›</a:t>
            </a:fld>
            <a:endParaRPr lang="en-US" altLang="en-US"/>
          </a:p>
        </p:txBody>
      </p:sp>
    </p:spTree>
    <p:extLst>
      <p:ext uri="{BB962C8B-B14F-4D97-AF65-F5344CB8AC3E}">
        <p14:creationId xmlns:p14="http://schemas.microsoft.com/office/powerpoint/2010/main" val="377158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5F89E17-181E-44CA-BAD2-E4C8F494BC17}" type="slidenum">
              <a:rPr lang="en-US" altLang="en-US"/>
              <a:pPr/>
              <a:t>‹#›</a:t>
            </a:fld>
            <a:endParaRPr lang="en-US" altLang="en-US"/>
          </a:p>
        </p:txBody>
      </p:sp>
    </p:spTree>
    <p:extLst>
      <p:ext uri="{BB962C8B-B14F-4D97-AF65-F5344CB8AC3E}">
        <p14:creationId xmlns:p14="http://schemas.microsoft.com/office/powerpoint/2010/main" val="1744434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B257588-0AB5-4724-B7D9-117586BC776F}" type="slidenum">
              <a:rPr lang="en-US" altLang="en-US"/>
              <a:pPr/>
              <a:t>‹#›</a:t>
            </a:fld>
            <a:endParaRPr lang="en-US" altLang="en-US"/>
          </a:p>
        </p:txBody>
      </p:sp>
    </p:spTree>
    <p:extLst>
      <p:ext uri="{BB962C8B-B14F-4D97-AF65-F5344CB8AC3E}">
        <p14:creationId xmlns:p14="http://schemas.microsoft.com/office/powerpoint/2010/main" val="3287419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1A423A5-25A2-4C11-992F-FA1F2548D934}" type="slidenum">
              <a:rPr lang="en-US" altLang="en-US"/>
              <a:pPr/>
              <a:t>‹#›</a:t>
            </a:fld>
            <a:endParaRPr lang="en-US" altLang="en-US"/>
          </a:p>
        </p:txBody>
      </p:sp>
    </p:spTree>
    <p:extLst>
      <p:ext uri="{BB962C8B-B14F-4D97-AF65-F5344CB8AC3E}">
        <p14:creationId xmlns:p14="http://schemas.microsoft.com/office/powerpoint/2010/main" val="212740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0BDB8A0-AA46-4E87-9EB5-93B330E52E6E}" type="slidenum">
              <a:rPr lang="en-US" altLang="en-US"/>
              <a:pPr/>
              <a:t>‹#›</a:t>
            </a:fld>
            <a:endParaRPr lang="en-US" altLang="en-US"/>
          </a:p>
        </p:txBody>
      </p:sp>
    </p:spTree>
    <p:extLst>
      <p:ext uri="{BB962C8B-B14F-4D97-AF65-F5344CB8AC3E}">
        <p14:creationId xmlns:p14="http://schemas.microsoft.com/office/powerpoint/2010/main" val="416196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876D95E-EB47-4889-B2A5-CD5CFDB361BE}" type="slidenum">
              <a:rPr lang="en-US" altLang="en-US"/>
              <a:pPr/>
              <a:t>‹#›</a:t>
            </a:fld>
            <a:endParaRPr lang="en-US" altLang="en-US"/>
          </a:p>
        </p:txBody>
      </p:sp>
    </p:spTree>
    <p:extLst>
      <p:ext uri="{BB962C8B-B14F-4D97-AF65-F5344CB8AC3E}">
        <p14:creationId xmlns:p14="http://schemas.microsoft.com/office/powerpoint/2010/main" val="1464756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8A82278-615E-47D3-91D1-7D692C874B23}" type="slidenum">
              <a:rPr lang="en-US" altLang="en-US"/>
              <a:pPr/>
              <a:t>‹#›</a:t>
            </a:fld>
            <a:endParaRPr lang="en-US" altLang="en-US"/>
          </a:p>
        </p:txBody>
      </p:sp>
    </p:spTree>
    <p:extLst>
      <p:ext uri="{BB962C8B-B14F-4D97-AF65-F5344CB8AC3E}">
        <p14:creationId xmlns:p14="http://schemas.microsoft.com/office/powerpoint/2010/main" val="882104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B1AB219-67B9-4F32-A34A-0D5F4832375F}" type="slidenum">
              <a:rPr lang="en-US" altLang="en-US"/>
              <a:pPr/>
              <a:t>‹#›</a:t>
            </a:fld>
            <a:endParaRPr lang="en-US" altLang="en-US"/>
          </a:p>
        </p:txBody>
      </p:sp>
    </p:spTree>
    <p:extLst>
      <p:ext uri="{BB962C8B-B14F-4D97-AF65-F5344CB8AC3E}">
        <p14:creationId xmlns:p14="http://schemas.microsoft.com/office/powerpoint/2010/main" val="3837637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C984AE5-13B1-44C5-B23B-A0F4C194C040}" type="slidenum">
              <a:rPr lang="en-US" altLang="en-US"/>
              <a:pPr/>
              <a:t>‹#›</a:t>
            </a:fld>
            <a:endParaRPr lang="en-US" altLang="en-US"/>
          </a:p>
        </p:txBody>
      </p:sp>
    </p:spTree>
    <p:extLst>
      <p:ext uri="{BB962C8B-B14F-4D97-AF65-F5344CB8AC3E}">
        <p14:creationId xmlns:p14="http://schemas.microsoft.com/office/powerpoint/2010/main" val="390091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4B817877-8FAF-4B45-97EE-A1B7BAB87D2D}" type="slidenum">
              <a:rPr lang="en-US" altLang="en-US"/>
              <a:pPr/>
              <a:t>‹#›</a:t>
            </a:fld>
            <a:endParaRPr lang="en-US" altLang="en-US"/>
          </a:p>
        </p:txBody>
      </p:sp>
    </p:spTree>
    <p:extLst>
      <p:ext uri="{BB962C8B-B14F-4D97-AF65-F5344CB8AC3E}">
        <p14:creationId xmlns:p14="http://schemas.microsoft.com/office/powerpoint/2010/main" val="1165220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5D5495-83AF-4C50-AB8D-E473A800539A}" type="slidenum">
              <a:rPr lang="en-US" altLang="en-US"/>
              <a:pPr/>
              <a:t>‹#›</a:t>
            </a:fld>
            <a:endParaRPr lang="en-US" altLang="en-US"/>
          </a:p>
        </p:txBody>
      </p:sp>
    </p:spTree>
    <p:extLst>
      <p:ext uri="{BB962C8B-B14F-4D97-AF65-F5344CB8AC3E}">
        <p14:creationId xmlns:p14="http://schemas.microsoft.com/office/powerpoint/2010/main" val="967725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9B5626E-3FE5-478F-B079-4A7068B15396}" type="slidenum">
              <a:rPr lang="en-US" altLang="en-US"/>
              <a:pPr/>
              <a:t>‹#›</a:t>
            </a:fld>
            <a:endParaRPr lang="en-US" altLang="en-US"/>
          </a:p>
        </p:txBody>
      </p:sp>
    </p:spTree>
    <p:extLst>
      <p:ext uri="{BB962C8B-B14F-4D97-AF65-F5344CB8AC3E}">
        <p14:creationId xmlns:p14="http://schemas.microsoft.com/office/powerpoint/2010/main" val="4267485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546F4A8-9544-46CD-B8EA-52143717A83A}" type="slidenum">
              <a:rPr lang="en-US" altLang="en-US"/>
              <a:pPr/>
              <a:t>‹#›</a:t>
            </a:fld>
            <a:endParaRPr lang="en-US" altLang="en-US"/>
          </a:p>
        </p:txBody>
      </p:sp>
    </p:spTree>
    <p:extLst>
      <p:ext uri="{BB962C8B-B14F-4D97-AF65-F5344CB8AC3E}">
        <p14:creationId xmlns:p14="http://schemas.microsoft.com/office/powerpoint/2010/main" val="2622558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427C863-568B-4BBD-9A4B-2D5B1817A9E4}" type="slidenum">
              <a:rPr lang="en-US" altLang="en-US"/>
              <a:pPr/>
              <a:t>‹#›</a:t>
            </a:fld>
            <a:endParaRPr lang="en-US" altLang="en-US"/>
          </a:p>
        </p:txBody>
      </p:sp>
    </p:spTree>
    <p:extLst>
      <p:ext uri="{BB962C8B-B14F-4D97-AF65-F5344CB8AC3E}">
        <p14:creationId xmlns:p14="http://schemas.microsoft.com/office/powerpoint/2010/main" val="3730271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0DE7FB7-BBC3-49E7-AECA-DBF2F67585DC}" type="slidenum">
              <a:rPr lang="en-US" altLang="en-US"/>
              <a:pPr/>
              <a:t>‹#›</a:t>
            </a:fld>
            <a:endParaRPr lang="en-US" altLang="en-US"/>
          </a:p>
        </p:txBody>
      </p:sp>
    </p:spTree>
    <p:extLst>
      <p:ext uri="{BB962C8B-B14F-4D97-AF65-F5344CB8AC3E}">
        <p14:creationId xmlns:p14="http://schemas.microsoft.com/office/powerpoint/2010/main" val="2536507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378242-3C2A-404C-8639-92F61064D0D8}" type="slidenum">
              <a:rPr lang="en-US" altLang="en-US"/>
              <a:pPr/>
              <a:t>‹#›</a:t>
            </a:fld>
            <a:endParaRPr lang="en-US" altLang="en-US"/>
          </a:p>
        </p:txBody>
      </p:sp>
    </p:spTree>
    <p:extLst>
      <p:ext uri="{BB962C8B-B14F-4D97-AF65-F5344CB8AC3E}">
        <p14:creationId xmlns:p14="http://schemas.microsoft.com/office/powerpoint/2010/main" val="4036529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3F9AEA10-28E5-456C-82FA-375864B4F57E}" type="slidenum">
              <a:rPr lang="en-US" altLang="en-US"/>
              <a:pPr/>
              <a:t>‹#›</a:t>
            </a:fld>
            <a:endParaRPr lang="en-US" altLang="en-US"/>
          </a:p>
        </p:txBody>
      </p:sp>
    </p:spTree>
    <p:extLst>
      <p:ext uri="{BB962C8B-B14F-4D97-AF65-F5344CB8AC3E}">
        <p14:creationId xmlns:p14="http://schemas.microsoft.com/office/powerpoint/2010/main" val="3654084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2B83E6A-0126-4FFD-BC16-4FC4CC58C2FF}" type="slidenum">
              <a:rPr lang="en-US" altLang="en-US"/>
              <a:pPr/>
              <a:t>‹#›</a:t>
            </a:fld>
            <a:endParaRPr lang="en-US" altLang="en-US"/>
          </a:p>
        </p:txBody>
      </p:sp>
    </p:spTree>
    <p:extLst>
      <p:ext uri="{BB962C8B-B14F-4D97-AF65-F5344CB8AC3E}">
        <p14:creationId xmlns:p14="http://schemas.microsoft.com/office/powerpoint/2010/main" val="3194856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8600566-2D95-42E1-9C91-1883ABC38BA3}" type="slidenum">
              <a:rPr lang="en-US" altLang="en-US"/>
              <a:pPr/>
              <a:t>‹#›</a:t>
            </a:fld>
            <a:endParaRPr lang="en-US" altLang="en-US"/>
          </a:p>
        </p:txBody>
      </p:sp>
    </p:spTree>
    <p:extLst>
      <p:ext uri="{BB962C8B-B14F-4D97-AF65-F5344CB8AC3E}">
        <p14:creationId xmlns:p14="http://schemas.microsoft.com/office/powerpoint/2010/main" val="1247656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AF0C4B-8A98-4BB8-80B7-EE9AF58BF998}" type="slidenum">
              <a:rPr lang="en-US" altLang="en-US"/>
              <a:pPr/>
              <a:t>‹#›</a:t>
            </a:fld>
            <a:endParaRPr lang="en-US" altLang="en-US"/>
          </a:p>
        </p:txBody>
      </p:sp>
    </p:spTree>
    <p:extLst>
      <p:ext uri="{BB962C8B-B14F-4D97-AF65-F5344CB8AC3E}">
        <p14:creationId xmlns:p14="http://schemas.microsoft.com/office/powerpoint/2010/main" val="2245411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C5404F-CBB9-4394-A7AC-29083D01AAB1}" type="slidenum">
              <a:rPr lang="en-US" altLang="en-US"/>
              <a:pPr/>
              <a:t>‹#›</a:t>
            </a:fld>
            <a:endParaRPr lang="en-US" altLang="en-US"/>
          </a:p>
        </p:txBody>
      </p:sp>
    </p:spTree>
    <p:extLst>
      <p:ext uri="{BB962C8B-B14F-4D97-AF65-F5344CB8AC3E}">
        <p14:creationId xmlns:p14="http://schemas.microsoft.com/office/powerpoint/2010/main" val="2712634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en-US"/>
          </a:p>
        </p:txBody>
      </p:sp>
      <p:sp>
        <p:nvSpPr>
          <p:cNvPr id="3" name="Rectangle 25"/>
          <p:cNvSpPr>
            <a:spLocks noGrp="1" noChangeArrowheads="1"/>
          </p:cNvSpPr>
          <p:nvPr>
            <p:ph type="ftr" sz="quarter" idx="11"/>
          </p:nvPr>
        </p:nvSpPr>
        <p:spPr>
          <a:ln/>
        </p:spPr>
        <p:txBody>
          <a:bodyPr/>
          <a:lstStyle>
            <a:lvl1pPr>
              <a:defRPr/>
            </a:lvl1pPr>
          </a:lstStyle>
          <a:p>
            <a:endParaRPr lang="en-US" altLang="en-US"/>
          </a:p>
        </p:txBody>
      </p:sp>
      <p:sp>
        <p:nvSpPr>
          <p:cNvPr id="4" name="Rectangle 26"/>
          <p:cNvSpPr>
            <a:spLocks noGrp="1" noChangeArrowheads="1"/>
          </p:cNvSpPr>
          <p:nvPr>
            <p:ph type="sldNum" sz="quarter" idx="12"/>
          </p:nvPr>
        </p:nvSpPr>
        <p:spPr>
          <a:ln/>
        </p:spPr>
        <p:txBody>
          <a:bodyPr/>
          <a:lstStyle>
            <a:lvl1pPr>
              <a:defRPr/>
            </a:lvl1pPr>
          </a:lstStyle>
          <a:p>
            <a:fld id="{B45537CB-75FC-435F-A164-A46E08EA4D08}" type="slidenum">
              <a:rPr lang="en-US" altLang="en-US"/>
              <a:pPr/>
              <a:t>‹#›</a:t>
            </a:fld>
            <a:endParaRPr lang="en-US" altLang="en-US"/>
          </a:p>
        </p:txBody>
      </p:sp>
    </p:spTree>
    <p:extLst>
      <p:ext uri="{BB962C8B-B14F-4D97-AF65-F5344CB8AC3E}">
        <p14:creationId xmlns:p14="http://schemas.microsoft.com/office/powerpoint/2010/main" val="2715047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ctr">
              <a:defRPr/>
            </a:lvl1pPr>
          </a:lstStyle>
          <a:p>
            <a:endParaRPr lang="en-US" altLang="en-US"/>
          </a:p>
        </p:txBody>
      </p:sp>
      <p:sp>
        <p:nvSpPr>
          <p:cNvPr id="5" name="Rectangle 5"/>
          <p:cNvSpPr>
            <a:spLocks noGrp="1" noChangeArrowheads="1"/>
          </p:cNvSpPr>
          <p:nvPr>
            <p:ph type="ftr" sz="quarter" idx="11"/>
          </p:nvPr>
        </p:nvSpPr>
        <p:spPr/>
        <p:txBody>
          <a:bodyPr/>
          <a:lstStyle>
            <a:lvl1pPr fontAlgn="ctr">
              <a:defRPr/>
            </a:lvl1pPr>
          </a:lstStyle>
          <a:p>
            <a:endParaRPr lang="en-US" altLang="en-US"/>
          </a:p>
        </p:txBody>
      </p:sp>
      <p:sp>
        <p:nvSpPr>
          <p:cNvPr id="6" name="Rectangle 6"/>
          <p:cNvSpPr>
            <a:spLocks noGrp="1" noChangeArrowheads="1"/>
          </p:cNvSpPr>
          <p:nvPr>
            <p:ph type="sldNum" sz="quarter" idx="12"/>
          </p:nvPr>
        </p:nvSpPr>
        <p:spPr/>
        <p:txBody>
          <a:bodyPr/>
          <a:lstStyle>
            <a:lvl1pPr fontAlgn="ctr">
              <a:defRPr/>
            </a:lvl1pPr>
          </a:lstStyle>
          <a:p>
            <a:fld id="{2202B36C-FC77-4C62-A334-F50B8A342348}" type="slidenum">
              <a:rPr lang="en-US" altLang="en-US"/>
              <a:pPr/>
              <a:t>‹#›</a:t>
            </a:fld>
            <a:endParaRPr lang="en-US" altLang="en-US"/>
          </a:p>
        </p:txBody>
      </p:sp>
    </p:spTree>
    <p:extLst>
      <p:ext uri="{BB962C8B-B14F-4D97-AF65-F5344CB8AC3E}">
        <p14:creationId xmlns:p14="http://schemas.microsoft.com/office/powerpoint/2010/main" val="3490454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endParaRPr lang="en-US" altLang="en-US"/>
          </a:p>
        </p:txBody>
      </p:sp>
      <p:sp>
        <p:nvSpPr>
          <p:cNvPr id="5" name="Rectangle 5"/>
          <p:cNvSpPr>
            <a:spLocks noGrp="1" noChangeArrowheads="1"/>
          </p:cNvSpPr>
          <p:nvPr>
            <p:ph type="ftr" sz="quarter" idx="11"/>
          </p:nvPr>
        </p:nvSpPr>
        <p:spPr/>
        <p:txBody>
          <a:bodyPr/>
          <a:lstStyle>
            <a:lvl1pPr fontAlgn="ctr">
              <a:defRPr/>
            </a:lvl1pPr>
          </a:lstStyle>
          <a:p>
            <a:endParaRPr lang="en-US" altLang="en-US"/>
          </a:p>
        </p:txBody>
      </p:sp>
      <p:sp>
        <p:nvSpPr>
          <p:cNvPr id="6" name="Rectangle 6"/>
          <p:cNvSpPr>
            <a:spLocks noGrp="1" noChangeArrowheads="1"/>
          </p:cNvSpPr>
          <p:nvPr>
            <p:ph type="sldNum" sz="quarter" idx="12"/>
          </p:nvPr>
        </p:nvSpPr>
        <p:spPr/>
        <p:txBody>
          <a:bodyPr/>
          <a:lstStyle>
            <a:lvl1pPr fontAlgn="ctr">
              <a:defRPr/>
            </a:lvl1pPr>
          </a:lstStyle>
          <a:p>
            <a:fld id="{47BF23DE-65DA-4F0F-8EDE-F23E0E56F705}" type="slidenum">
              <a:rPr lang="en-US" altLang="en-US"/>
              <a:pPr/>
              <a:t>‹#›</a:t>
            </a:fld>
            <a:endParaRPr lang="en-US" altLang="en-US"/>
          </a:p>
        </p:txBody>
      </p:sp>
    </p:spTree>
    <p:extLst>
      <p:ext uri="{BB962C8B-B14F-4D97-AF65-F5344CB8AC3E}">
        <p14:creationId xmlns:p14="http://schemas.microsoft.com/office/powerpoint/2010/main" val="1993349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ctr">
              <a:defRPr/>
            </a:lvl1pPr>
          </a:lstStyle>
          <a:p>
            <a:endParaRPr lang="en-US" altLang="en-US"/>
          </a:p>
        </p:txBody>
      </p:sp>
      <p:sp>
        <p:nvSpPr>
          <p:cNvPr id="5" name="Rectangle 5"/>
          <p:cNvSpPr>
            <a:spLocks noGrp="1" noChangeArrowheads="1"/>
          </p:cNvSpPr>
          <p:nvPr>
            <p:ph type="ftr" sz="quarter" idx="11"/>
          </p:nvPr>
        </p:nvSpPr>
        <p:spPr/>
        <p:txBody>
          <a:bodyPr/>
          <a:lstStyle>
            <a:lvl1pPr fontAlgn="ctr">
              <a:defRPr/>
            </a:lvl1pPr>
          </a:lstStyle>
          <a:p>
            <a:endParaRPr lang="en-US" altLang="en-US"/>
          </a:p>
        </p:txBody>
      </p:sp>
      <p:sp>
        <p:nvSpPr>
          <p:cNvPr id="6" name="Rectangle 6"/>
          <p:cNvSpPr>
            <a:spLocks noGrp="1" noChangeArrowheads="1"/>
          </p:cNvSpPr>
          <p:nvPr>
            <p:ph type="sldNum" sz="quarter" idx="12"/>
          </p:nvPr>
        </p:nvSpPr>
        <p:spPr/>
        <p:txBody>
          <a:bodyPr/>
          <a:lstStyle>
            <a:lvl1pPr fontAlgn="ctr">
              <a:defRPr/>
            </a:lvl1pPr>
          </a:lstStyle>
          <a:p>
            <a:fld id="{5585A642-30C1-42C9-AA0E-3DA84613E5D8}" type="slidenum">
              <a:rPr lang="en-US" altLang="en-US"/>
              <a:pPr/>
              <a:t>‹#›</a:t>
            </a:fld>
            <a:endParaRPr lang="en-US" altLang="en-US"/>
          </a:p>
        </p:txBody>
      </p:sp>
    </p:spTree>
    <p:extLst>
      <p:ext uri="{BB962C8B-B14F-4D97-AF65-F5344CB8AC3E}">
        <p14:creationId xmlns:p14="http://schemas.microsoft.com/office/powerpoint/2010/main" val="3459748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ctr">
              <a:defRPr/>
            </a:lvl1pPr>
          </a:lstStyle>
          <a:p>
            <a:endParaRPr lang="en-US" altLang="en-US"/>
          </a:p>
        </p:txBody>
      </p:sp>
      <p:sp>
        <p:nvSpPr>
          <p:cNvPr id="6" name="Rectangle 5"/>
          <p:cNvSpPr>
            <a:spLocks noGrp="1" noChangeArrowheads="1"/>
          </p:cNvSpPr>
          <p:nvPr>
            <p:ph type="ftr" sz="quarter" idx="11"/>
          </p:nvPr>
        </p:nvSpPr>
        <p:spPr/>
        <p:txBody>
          <a:bodyPr/>
          <a:lstStyle>
            <a:lvl1pPr fontAlgn="ctr">
              <a:defRPr/>
            </a:lvl1pPr>
          </a:lstStyle>
          <a:p>
            <a:endParaRPr lang="en-US" altLang="en-US"/>
          </a:p>
        </p:txBody>
      </p:sp>
      <p:sp>
        <p:nvSpPr>
          <p:cNvPr id="7" name="Rectangle 6"/>
          <p:cNvSpPr>
            <a:spLocks noGrp="1" noChangeArrowheads="1"/>
          </p:cNvSpPr>
          <p:nvPr>
            <p:ph type="sldNum" sz="quarter" idx="12"/>
          </p:nvPr>
        </p:nvSpPr>
        <p:spPr/>
        <p:txBody>
          <a:bodyPr/>
          <a:lstStyle>
            <a:lvl1pPr fontAlgn="ctr">
              <a:defRPr/>
            </a:lvl1pPr>
          </a:lstStyle>
          <a:p>
            <a:fld id="{7D7756F6-F0F9-4753-A317-13834622DDC8}" type="slidenum">
              <a:rPr lang="en-US" altLang="en-US"/>
              <a:pPr/>
              <a:t>‹#›</a:t>
            </a:fld>
            <a:endParaRPr lang="en-US" altLang="en-US"/>
          </a:p>
        </p:txBody>
      </p:sp>
    </p:spTree>
    <p:extLst>
      <p:ext uri="{BB962C8B-B14F-4D97-AF65-F5344CB8AC3E}">
        <p14:creationId xmlns:p14="http://schemas.microsoft.com/office/powerpoint/2010/main" val="3296753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ctr">
              <a:defRPr/>
            </a:lvl1pPr>
          </a:lstStyle>
          <a:p>
            <a:endParaRPr lang="en-US" altLang="en-US"/>
          </a:p>
        </p:txBody>
      </p:sp>
      <p:sp>
        <p:nvSpPr>
          <p:cNvPr id="8" name="Rectangle 5"/>
          <p:cNvSpPr>
            <a:spLocks noGrp="1" noChangeArrowheads="1"/>
          </p:cNvSpPr>
          <p:nvPr>
            <p:ph type="ftr" sz="quarter" idx="11"/>
          </p:nvPr>
        </p:nvSpPr>
        <p:spPr/>
        <p:txBody>
          <a:bodyPr/>
          <a:lstStyle>
            <a:lvl1pPr fontAlgn="ctr">
              <a:defRPr/>
            </a:lvl1pPr>
          </a:lstStyle>
          <a:p>
            <a:endParaRPr lang="en-US" altLang="en-US"/>
          </a:p>
        </p:txBody>
      </p:sp>
      <p:sp>
        <p:nvSpPr>
          <p:cNvPr id="9" name="Rectangle 6"/>
          <p:cNvSpPr>
            <a:spLocks noGrp="1" noChangeArrowheads="1"/>
          </p:cNvSpPr>
          <p:nvPr>
            <p:ph type="sldNum" sz="quarter" idx="12"/>
          </p:nvPr>
        </p:nvSpPr>
        <p:spPr/>
        <p:txBody>
          <a:bodyPr/>
          <a:lstStyle>
            <a:lvl1pPr fontAlgn="ctr">
              <a:defRPr/>
            </a:lvl1pPr>
          </a:lstStyle>
          <a:p>
            <a:fld id="{27A15789-29B4-43C4-B596-23C304AD7FF0}" type="slidenum">
              <a:rPr lang="en-US" altLang="en-US"/>
              <a:pPr/>
              <a:t>‹#›</a:t>
            </a:fld>
            <a:endParaRPr lang="en-US" altLang="en-US"/>
          </a:p>
        </p:txBody>
      </p:sp>
    </p:spTree>
    <p:extLst>
      <p:ext uri="{BB962C8B-B14F-4D97-AF65-F5344CB8AC3E}">
        <p14:creationId xmlns:p14="http://schemas.microsoft.com/office/powerpoint/2010/main" val="3174353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8CD8077B-B918-4A14-9F46-8FD2F1A9BB2A}" type="slidenum">
              <a:rPr lang="en-US" altLang="en-US"/>
              <a:pPr/>
              <a:t>‹#›</a:t>
            </a:fld>
            <a:endParaRPr lang="en-US" altLang="en-US"/>
          </a:p>
        </p:txBody>
      </p:sp>
    </p:spTree>
    <p:extLst>
      <p:ext uri="{BB962C8B-B14F-4D97-AF65-F5344CB8AC3E}">
        <p14:creationId xmlns:p14="http://schemas.microsoft.com/office/powerpoint/2010/main" val="3537542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ctr">
              <a:defRPr/>
            </a:lvl1pPr>
          </a:lstStyle>
          <a:p>
            <a:endParaRPr lang="en-US" altLang="en-US"/>
          </a:p>
        </p:txBody>
      </p:sp>
      <p:sp>
        <p:nvSpPr>
          <p:cNvPr id="4" name="Rectangle 5"/>
          <p:cNvSpPr>
            <a:spLocks noGrp="1" noChangeArrowheads="1"/>
          </p:cNvSpPr>
          <p:nvPr>
            <p:ph type="ftr" sz="quarter" idx="11"/>
          </p:nvPr>
        </p:nvSpPr>
        <p:spPr/>
        <p:txBody>
          <a:bodyPr/>
          <a:lstStyle>
            <a:lvl1pPr fontAlgn="ctr">
              <a:defRPr/>
            </a:lvl1pPr>
          </a:lstStyle>
          <a:p>
            <a:endParaRPr lang="en-US" altLang="en-US"/>
          </a:p>
        </p:txBody>
      </p:sp>
      <p:sp>
        <p:nvSpPr>
          <p:cNvPr id="5" name="Rectangle 6"/>
          <p:cNvSpPr>
            <a:spLocks noGrp="1" noChangeArrowheads="1"/>
          </p:cNvSpPr>
          <p:nvPr>
            <p:ph type="sldNum" sz="quarter" idx="12"/>
          </p:nvPr>
        </p:nvSpPr>
        <p:spPr/>
        <p:txBody>
          <a:bodyPr/>
          <a:lstStyle>
            <a:lvl1pPr fontAlgn="ctr">
              <a:defRPr/>
            </a:lvl1pPr>
          </a:lstStyle>
          <a:p>
            <a:fld id="{E648A2F0-4013-4E8E-82C1-F4E382A496E2}" type="slidenum">
              <a:rPr lang="en-US" altLang="en-US"/>
              <a:pPr/>
              <a:t>‹#›</a:t>
            </a:fld>
            <a:endParaRPr lang="en-US" altLang="en-US"/>
          </a:p>
        </p:txBody>
      </p:sp>
    </p:spTree>
    <p:extLst>
      <p:ext uri="{BB962C8B-B14F-4D97-AF65-F5344CB8AC3E}">
        <p14:creationId xmlns:p14="http://schemas.microsoft.com/office/powerpoint/2010/main" val="1265187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ctr">
              <a:defRPr/>
            </a:lvl1pPr>
          </a:lstStyle>
          <a:p>
            <a:endParaRPr lang="en-US" altLang="en-US"/>
          </a:p>
        </p:txBody>
      </p:sp>
      <p:sp>
        <p:nvSpPr>
          <p:cNvPr id="3" name="Rectangle 5"/>
          <p:cNvSpPr>
            <a:spLocks noGrp="1" noChangeArrowheads="1"/>
          </p:cNvSpPr>
          <p:nvPr>
            <p:ph type="ftr" sz="quarter" idx="11"/>
          </p:nvPr>
        </p:nvSpPr>
        <p:spPr/>
        <p:txBody>
          <a:bodyPr/>
          <a:lstStyle>
            <a:lvl1pPr fontAlgn="ctr">
              <a:defRPr/>
            </a:lvl1pPr>
          </a:lstStyle>
          <a:p>
            <a:endParaRPr lang="en-US" altLang="en-US"/>
          </a:p>
        </p:txBody>
      </p:sp>
      <p:sp>
        <p:nvSpPr>
          <p:cNvPr id="4" name="Rectangle 6"/>
          <p:cNvSpPr>
            <a:spLocks noGrp="1" noChangeArrowheads="1"/>
          </p:cNvSpPr>
          <p:nvPr>
            <p:ph type="sldNum" sz="quarter" idx="12"/>
          </p:nvPr>
        </p:nvSpPr>
        <p:spPr/>
        <p:txBody>
          <a:bodyPr/>
          <a:lstStyle>
            <a:lvl1pPr fontAlgn="ctr">
              <a:defRPr/>
            </a:lvl1pPr>
          </a:lstStyle>
          <a:p>
            <a:fld id="{DF5F1E67-2105-4566-99EA-8EE9959E694A}" type="slidenum">
              <a:rPr lang="en-US" altLang="en-US"/>
              <a:pPr/>
              <a:t>‹#›</a:t>
            </a:fld>
            <a:endParaRPr lang="en-US" altLang="en-US"/>
          </a:p>
        </p:txBody>
      </p:sp>
    </p:spTree>
    <p:extLst>
      <p:ext uri="{BB962C8B-B14F-4D97-AF65-F5344CB8AC3E}">
        <p14:creationId xmlns:p14="http://schemas.microsoft.com/office/powerpoint/2010/main" val="1960188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ctr">
              <a:defRPr/>
            </a:lvl1pPr>
          </a:lstStyle>
          <a:p>
            <a:endParaRPr lang="en-US" altLang="en-US"/>
          </a:p>
        </p:txBody>
      </p:sp>
      <p:sp>
        <p:nvSpPr>
          <p:cNvPr id="6" name="Rectangle 5"/>
          <p:cNvSpPr>
            <a:spLocks noGrp="1" noChangeArrowheads="1"/>
          </p:cNvSpPr>
          <p:nvPr>
            <p:ph type="ftr" sz="quarter" idx="11"/>
          </p:nvPr>
        </p:nvSpPr>
        <p:spPr/>
        <p:txBody>
          <a:bodyPr/>
          <a:lstStyle>
            <a:lvl1pPr fontAlgn="ctr">
              <a:defRPr/>
            </a:lvl1pPr>
          </a:lstStyle>
          <a:p>
            <a:endParaRPr lang="en-US" altLang="en-US"/>
          </a:p>
        </p:txBody>
      </p:sp>
      <p:sp>
        <p:nvSpPr>
          <p:cNvPr id="7" name="Rectangle 6"/>
          <p:cNvSpPr>
            <a:spLocks noGrp="1" noChangeArrowheads="1"/>
          </p:cNvSpPr>
          <p:nvPr>
            <p:ph type="sldNum" sz="quarter" idx="12"/>
          </p:nvPr>
        </p:nvSpPr>
        <p:spPr/>
        <p:txBody>
          <a:bodyPr/>
          <a:lstStyle>
            <a:lvl1pPr fontAlgn="ctr">
              <a:defRPr/>
            </a:lvl1pPr>
          </a:lstStyle>
          <a:p>
            <a:fld id="{82A2B21D-1AA3-4334-80C5-3C67A703588A}" type="slidenum">
              <a:rPr lang="en-US" altLang="en-US"/>
              <a:pPr/>
              <a:t>‹#›</a:t>
            </a:fld>
            <a:endParaRPr lang="en-US" altLang="en-US"/>
          </a:p>
        </p:txBody>
      </p:sp>
    </p:spTree>
    <p:extLst>
      <p:ext uri="{BB962C8B-B14F-4D97-AF65-F5344CB8AC3E}">
        <p14:creationId xmlns:p14="http://schemas.microsoft.com/office/powerpoint/2010/main" val="2571007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ctr">
              <a:defRPr/>
            </a:lvl1pPr>
          </a:lstStyle>
          <a:p>
            <a:endParaRPr lang="en-US" altLang="en-US"/>
          </a:p>
        </p:txBody>
      </p:sp>
      <p:sp>
        <p:nvSpPr>
          <p:cNvPr id="6" name="Rectangle 5"/>
          <p:cNvSpPr>
            <a:spLocks noGrp="1" noChangeArrowheads="1"/>
          </p:cNvSpPr>
          <p:nvPr>
            <p:ph type="ftr" sz="quarter" idx="11"/>
          </p:nvPr>
        </p:nvSpPr>
        <p:spPr/>
        <p:txBody>
          <a:bodyPr/>
          <a:lstStyle>
            <a:lvl1pPr fontAlgn="ctr">
              <a:defRPr/>
            </a:lvl1pPr>
          </a:lstStyle>
          <a:p>
            <a:endParaRPr lang="en-US" altLang="en-US"/>
          </a:p>
        </p:txBody>
      </p:sp>
      <p:sp>
        <p:nvSpPr>
          <p:cNvPr id="7" name="Rectangle 6"/>
          <p:cNvSpPr>
            <a:spLocks noGrp="1" noChangeArrowheads="1"/>
          </p:cNvSpPr>
          <p:nvPr>
            <p:ph type="sldNum" sz="quarter" idx="12"/>
          </p:nvPr>
        </p:nvSpPr>
        <p:spPr/>
        <p:txBody>
          <a:bodyPr/>
          <a:lstStyle>
            <a:lvl1pPr fontAlgn="ctr">
              <a:defRPr/>
            </a:lvl1pPr>
          </a:lstStyle>
          <a:p>
            <a:fld id="{1DC60AFE-6F20-4378-B3D1-AAF15EC431F1}" type="slidenum">
              <a:rPr lang="en-US" altLang="en-US"/>
              <a:pPr/>
              <a:t>‹#›</a:t>
            </a:fld>
            <a:endParaRPr lang="en-US" altLang="en-US"/>
          </a:p>
        </p:txBody>
      </p:sp>
    </p:spTree>
    <p:extLst>
      <p:ext uri="{BB962C8B-B14F-4D97-AF65-F5344CB8AC3E}">
        <p14:creationId xmlns:p14="http://schemas.microsoft.com/office/powerpoint/2010/main" val="2147481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endParaRPr lang="en-US" altLang="en-US"/>
          </a:p>
        </p:txBody>
      </p:sp>
      <p:sp>
        <p:nvSpPr>
          <p:cNvPr id="5" name="Rectangle 5"/>
          <p:cNvSpPr>
            <a:spLocks noGrp="1" noChangeArrowheads="1"/>
          </p:cNvSpPr>
          <p:nvPr>
            <p:ph type="ftr" sz="quarter" idx="11"/>
          </p:nvPr>
        </p:nvSpPr>
        <p:spPr/>
        <p:txBody>
          <a:bodyPr/>
          <a:lstStyle>
            <a:lvl1pPr fontAlgn="ctr">
              <a:defRPr/>
            </a:lvl1pPr>
          </a:lstStyle>
          <a:p>
            <a:endParaRPr lang="en-US" altLang="en-US"/>
          </a:p>
        </p:txBody>
      </p:sp>
      <p:sp>
        <p:nvSpPr>
          <p:cNvPr id="6" name="Rectangle 6"/>
          <p:cNvSpPr>
            <a:spLocks noGrp="1" noChangeArrowheads="1"/>
          </p:cNvSpPr>
          <p:nvPr>
            <p:ph type="sldNum" sz="quarter" idx="12"/>
          </p:nvPr>
        </p:nvSpPr>
        <p:spPr/>
        <p:txBody>
          <a:bodyPr/>
          <a:lstStyle>
            <a:lvl1pPr fontAlgn="ctr">
              <a:defRPr/>
            </a:lvl1pPr>
          </a:lstStyle>
          <a:p>
            <a:fld id="{03953978-95EC-493D-A0DD-24062D63FD96}" type="slidenum">
              <a:rPr lang="en-US" altLang="en-US"/>
              <a:pPr/>
              <a:t>‹#›</a:t>
            </a:fld>
            <a:endParaRPr lang="en-US" altLang="en-US"/>
          </a:p>
        </p:txBody>
      </p:sp>
    </p:spTree>
    <p:extLst>
      <p:ext uri="{BB962C8B-B14F-4D97-AF65-F5344CB8AC3E}">
        <p14:creationId xmlns:p14="http://schemas.microsoft.com/office/powerpoint/2010/main" val="3358931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endParaRPr lang="en-US" altLang="en-US"/>
          </a:p>
        </p:txBody>
      </p:sp>
      <p:sp>
        <p:nvSpPr>
          <p:cNvPr id="5" name="Rectangle 5"/>
          <p:cNvSpPr>
            <a:spLocks noGrp="1" noChangeArrowheads="1"/>
          </p:cNvSpPr>
          <p:nvPr>
            <p:ph type="ftr" sz="quarter" idx="11"/>
          </p:nvPr>
        </p:nvSpPr>
        <p:spPr/>
        <p:txBody>
          <a:bodyPr/>
          <a:lstStyle>
            <a:lvl1pPr fontAlgn="ctr">
              <a:defRPr/>
            </a:lvl1pPr>
          </a:lstStyle>
          <a:p>
            <a:endParaRPr lang="en-US" altLang="en-US"/>
          </a:p>
        </p:txBody>
      </p:sp>
      <p:sp>
        <p:nvSpPr>
          <p:cNvPr id="6" name="Rectangle 6"/>
          <p:cNvSpPr>
            <a:spLocks noGrp="1" noChangeArrowheads="1"/>
          </p:cNvSpPr>
          <p:nvPr>
            <p:ph type="sldNum" sz="quarter" idx="12"/>
          </p:nvPr>
        </p:nvSpPr>
        <p:spPr/>
        <p:txBody>
          <a:bodyPr/>
          <a:lstStyle>
            <a:lvl1pPr fontAlgn="ctr">
              <a:defRPr/>
            </a:lvl1pPr>
          </a:lstStyle>
          <a:p>
            <a:fld id="{AA498E2C-C51C-4248-9E3D-61FA23D2C4CB}" type="slidenum">
              <a:rPr lang="en-US" altLang="en-US"/>
              <a:pPr/>
              <a:t>‹#›</a:t>
            </a:fld>
            <a:endParaRPr lang="en-US" altLang="en-US"/>
          </a:p>
        </p:txBody>
      </p:sp>
    </p:spTree>
    <p:extLst>
      <p:ext uri="{BB962C8B-B14F-4D97-AF65-F5344CB8AC3E}">
        <p14:creationId xmlns:p14="http://schemas.microsoft.com/office/powerpoint/2010/main" val="3084212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9704546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9454405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6243267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332686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en-US"/>
          </a:p>
        </p:txBody>
      </p:sp>
      <p:sp>
        <p:nvSpPr>
          <p:cNvPr id="8" name="Rectangle 25"/>
          <p:cNvSpPr>
            <a:spLocks noGrp="1" noChangeArrowheads="1"/>
          </p:cNvSpPr>
          <p:nvPr>
            <p:ph type="ftr" sz="quarter" idx="11"/>
          </p:nvPr>
        </p:nvSpPr>
        <p:spPr>
          <a:ln/>
        </p:spPr>
        <p:txBody>
          <a:bodyPr/>
          <a:lstStyle>
            <a:lvl1pPr>
              <a:defRPr/>
            </a:lvl1pPr>
          </a:lstStyle>
          <a:p>
            <a:endParaRPr lang="en-US" altLang="en-US"/>
          </a:p>
        </p:txBody>
      </p:sp>
      <p:sp>
        <p:nvSpPr>
          <p:cNvPr id="9" name="Rectangle 26"/>
          <p:cNvSpPr>
            <a:spLocks noGrp="1" noChangeArrowheads="1"/>
          </p:cNvSpPr>
          <p:nvPr>
            <p:ph type="sldNum" sz="quarter" idx="12"/>
          </p:nvPr>
        </p:nvSpPr>
        <p:spPr>
          <a:ln/>
        </p:spPr>
        <p:txBody>
          <a:bodyPr/>
          <a:lstStyle>
            <a:lvl1pPr>
              <a:defRPr/>
            </a:lvl1pPr>
          </a:lstStyle>
          <a:p>
            <a:fld id="{3FFD0C54-EB3D-488A-A322-280E74551276}" type="slidenum">
              <a:rPr lang="en-US" altLang="en-US"/>
              <a:pPr/>
              <a:t>‹#›</a:t>
            </a:fld>
            <a:endParaRPr lang="en-US" altLang="en-US"/>
          </a:p>
        </p:txBody>
      </p:sp>
    </p:spTree>
    <p:extLst>
      <p:ext uri="{BB962C8B-B14F-4D97-AF65-F5344CB8AC3E}">
        <p14:creationId xmlns:p14="http://schemas.microsoft.com/office/powerpoint/2010/main" val="13535693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1496295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7334684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3874388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9374924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1201139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777058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4053689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en-US"/>
          </a:p>
        </p:txBody>
      </p:sp>
      <p:sp>
        <p:nvSpPr>
          <p:cNvPr id="4" name="Rectangle 25"/>
          <p:cNvSpPr>
            <a:spLocks noGrp="1" noChangeArrowheads="1"/>
          </p:cNvSpPr>
          <p:nvPr>
            <p:ph type="ftr" sz="quarter" idx="11"/>
          </p:nvPr>
        </p:nvSpPr>
        <p:spPr>
          <a:ln/>
        </p:spPr>
        <p:txBody>
          <a:bodyPr/>
          <a:lstStyle>
            <a:lvl1pPr>
              <a:defRPr/>
            </a:lvl1pPr>
          </a:lstStyle>
          <a:p>
            <a:endParaRPr lang="en-US" altLang="en-US"/>
          </a:p>
        </p:txBody>
      </p:sp>
      <p:sp>
        <p:nvSpPr>
          <p:cNvPr id="5" name="Rectangle 26"/>
          <p:cNvSpPr>
            <a:spLocks noGrp="1" noChangeArrowheads="1"/>
          </p:cNvSpPr>
          <p:nvPr>
            <p:ph type="sldNum" sz="quarter" idx="12"/>
          </p:nvPr>
        </p:nvSpPr>
        <p:spPr>
          <a:ln/>
        </p:spPr>
        <p:txBody>
          <a:bodyPr/>
          <a:lstStyle>
            <a:lvl1pPr>
              <a:defRPr/>
            </a:lvl1pPr>
          </a:lstStyle>
          <a:p>
            <a:fld id="{C729B79D-60FA-4789-ACF2-CA305D5875E7}" type="slidenum">
              <a:rPr lang="en-US" altLang="en-US"/>
              <a:pPr/>
              <a:t>‹#›</a:t>
            </a:fld>
            <a:endParaRPr lang="en-US" altLang="en-US"/>
          </a:p>
        </p:txBody>
      </p:sp>
    </p:spTree>
    <p:extLst>
      <p:ext uri="{BB962C8B-B14F-4D97-AF65-F5344CB8AC3E}">
        <p14:creationId xmlns:p14="http://schemas.microsoft.com/office/powerpoint/2010/main" val="1632977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en-US"/>
          </a:p>
        </p:txBody>
      </p:sp>
      <p:sp>
        <p:nvSpPr>
          <p:cNvPr id="3" name="Rectangle 25"/>
          <p:cNvSpPr>
            <a:spLocks noGrp="1" noChangeArrowheads="1"/>
          </p:cNvSpPr>
          <p:nvPr>
            <p:ph type="ftr" sz="quarter" idx="11"/>
          </p:nvPr>
        </p:nvSpPr>
        <p:spPr>
          <a:ln/>
        </p:spPr>
        <p:txBody>
          <a:bodyPr/>
          <a:lstStyle>
            <a:lvl1pPr>
              <a:defRPr/>
            </a:lvl1pPr>
          </a:lstStyle>
          <a:p>
            <a:endParaRPr lang="en-US" altLang="en-US"/>
          </a:p>
        </p:txBody>
      </p:sp>
      <p:sp>
        <p:nvSpPr>
          <p:cNvPr id="4" name="Rectangle 26"/>
          <p:cNvSpPr>
            <a:spLocks noGrp="1" noChangeArrowheads="1"/>
          </p:cNvSpPr>
          <p:nvPr>
            <p:ph type="sldNum" sz="quarter" idx="12"/>
          </p:nvPr>
        </p:nvSpPr>
        <p:spPr>
          <a:ln/>
        </p:spPr>
        <p:txBody>
          <a:bodyPr/>
          <a:lstStyle>
            <a:lvl1pPr>
              <a:defRPr/>
            </a:lvl1pPr>
          </a:lstStyle>
          <a:p>
            <a:fld id="{7D18A047-F500-4782-BBA4-78A91564F1B0}" type="slidenum">
              <a:rPr lang="en-US" altLang="en-US"/>
              <a:pPr/>
              <a:t>‹#›</a:t>
            </a:fld>
            <a:endParaRPr lang="en-US" altLang="en-US"/>
          </a:p>
        </p:txBody>
      </p:sp>
    </p:spTree>
    <p:extLst>
      <p:ext uri="{BB962C8B-B14F-4D97-AF65-F5344CB8AC3E}">
        <p14:creationId xmlns:p14="http://schemas.microsoft.com/office/powerpoint/2010/main" val="300007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E1995880-EFB0-4AAC-8F6A-E72D5F332FE4}" type="slidenum">
              <a:rPr lang="en-US" altLang="en-US"/>
              <a:pPr/>
              <a:t>‹#›</a:t>
            </a:fld>
            <a:endParaRPr lang="en-US" altLang="en-US"/>
          </a:p>
        </p:txBody>
      </p:sp>
    </p:spTree>
    <p:extLst>
      <p:ext uri="{BB962C8B-B14F-4D97-AF65-F5344CB8AC3E}">
        <p14:creationId xmlns:p14="http://schemas.microsoft.com/office/powerpoint/2010/main" val="133221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A12C0798-B716-48A2-8212-85F52D252614}" type="slidenum">
              <a:rPr lang="en-US" altLang="en-US"/>
              <a:pPr/>
              <a:t>‹#›</a:t>
            </a:fld>
            <a:endParaRPr lang="en-US" altLang="en-US"/>
          </a:p>
        </p:txBody>
      </p:sp>
    </p:spTree>
    <p:extLst>
      <p:ext uri="{BB962C8B-B14F-4D97-AF65-F5344CB8AC3E}">
        <p14:creationId xmlns:p14="http://schemas.microsoft.com/office/powerpoint/2010/main" val="1478156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29"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1"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2"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3"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4"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5"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nvGrpSpPr>
          <p:cNvPr id="1036" name="Group 12"/>
          <p:cNvGrpSpPr>
            <a:grpSpLocks/>
          </p:cNvGrpSpPr>
          <p:nvPr/>
        </p:nvGrpSpPr>
        <p:grpSpPr bwMode="auto">
          <a:xfrm>
            <a:off x="63500" y="153988"/>
            <a:ext cx="3435350" cy="520700"/>
            <a:chOff x="40" y="97"/>
            <a:chExt cx="2164" cy="328"/>
          </a:xfrm>
        </p:grpSpPr>
        <p:sp>
          <p:nvSpPr>
            <p:cNvPr id="104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5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grpSp>
        <p:nvGrpSpPr>
          <p:cNvPr id="1037" name="Group 18"/>
          <p:cNvGrpSpPr>
            <a:grpSpLocks/>
          </p:cNvGrpSpPr>
          <p:nvPr/>
        </p:nvGrpSpPr>
        <p:grpSpPr bwMode="auto">
          <a:xfrm>
            <a:off x="5646738" y="153988"/>
            <a:ext cx="3435350" cy="552450"/>
            <a:chOff x="3557" y="97"/>
            <a:chExt cx="2164" cy="348"/>
          </a:xfrm>
        </p:grpSpPr>
        <p:sp>
          <p:nvSpPr>
            <p:cNvPr id="104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sp>
        <p:nvSpPr>
          <p:cNvPr id="309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09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09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lvl1pPr>
          </a:lstStyle>
          <a:p>
            <a:fld id="{0F2E472B-4A5D-4448-887B-44275F9BD30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58"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pitchFamily="2" charset="2"/>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pitchFamily="2" charset="2"/>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Osaka" charset="-128"/>
              </a:defRPr>
            </a:lvl1pPr>
          </a:lstStyle>
          <a:p>
            <a:endParaRPr lang="en-US" altLang="en-US"/>
          </a:p>
        </p:txBody>
      </p:sp>
      <p:sp>
        <p:nvSpPr>
          <p:cNvPr id="563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Osaka" charset="-128"/>
              </a:defRPr>
            </a:lvl1pPr>
          </a:lstStyle>
          <a:p>
            <a:endParaRPr lang="en-US" altLang="en-US"/>
          </a:p>
        </p:txBody>
      </p:sp>
      <p:sp>
        <p:nvSpPr>
          <p:cNvPr id="563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Osaka" charset="-128"/>
              </a:defRPr>
            </a:lvl1pPr>
          </a:lstStyle>
          <a:p>
            <a:fld id="{E185907B-BD5B-4E68-ABE3-D609DCF6773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atin typeface="Arial" pitchFamily="34" charset="0"/>
              </a:defRPr>
            </a:lvl1pPr>
          </a:lstStyle>
          <a:p>
            <a:fld id="{3BA88506-43D3-467A-A721-1D251CFE00C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59"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charset="0"/>
        </a:defRPr>
      </a:lvl6pPr>
      <a:lvl7pPr marL="914400" algn="l" rtl="0" eaLnBrk="0" fontAlgn="base" hangingPunct="0">
        <a:lnSpc>
          <a:spcPct val="90000"/>
        </a:lnSpc>
        <a:spcBef>
          <a:spcPct val="0"/>
        </a:spcBef>
        <a:spcAft>
          <a:spcPct val="0"/>
        </a:spcAft>
        <a:defRPr sz="4400">
          <a:solidFill>
            <a:schemeClr val="tx2"/>
          </a:solidFill>
          <a:latin typeface="Arial" charset="0"/>
        </a:defRPr>
      </a:lvl7pPr>
      <a:lvl8pPr marL="1371600" algn="l" rtl="0" eaLnBrk="0" fontAlgn="base" hangingPunct="0">
        <a:lnSpc>
          <a:spcPct val="90000"/>
        </a:lnSpc>
        <a:spcBef>
          <a:spcPct val="0"/>
        </a:spcBef>
        <a:spcAft>
          <a:spcPct val="0"/>
        </a:spcAft>
        <a:defRPr sz="4400">
          <a:solidFill>
            <a:schemeClr val="tx2"/>
          </a:solidFill>
          <a:latin typeface="Arial" charset="0"/>
        </a:defRPr>
      </a:lvl8pPr>
      <a:lvl9pPr marL="1828800" algn="l" rtl="0" eaLnBrk="0" fontAlgn="base" hangingPunct="0">
        <a:lnSpc>
          <a:spcPct val="90000"/>
        </a:lnSpc>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i="1">
          <a:solidFill>
            <a:schemeClr val="tx1"/>
          </a:solidFill>
          <a:latin typeface="Arial"/>
          <a:ea typeface="MS PGothic" pitchFamily="34" charset="-128"/>
          <a:cs typeface="Arial"/>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i="1">
          <a:solidFill>
            <a:schemeClr val="tx1"/>
          </a:solidFill>
          <a:latin typeface="Arial"/>
          <a:ea typeface="MS PGothic" pitchFamily="34" charset="-128"/>
          <a:cs typeface="Arial"/>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i="1">
          <a:solidFill>
            <a:schemeClr val="tx1"/>
          </a:solidFill>
          <a:latin typeface="Arial"/>
          <a:ea typeface="MS PGothic" pitchFamily="34" charset="-128"/>
          <a:cs typeface="Arial"/>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i="1">
          <a:solidFill>
            <a:schemeClr val="tx1"/>
          </a:solidFill>
          <a:latin typeface="Arial"/>
          <a:ea typeface="MS PGothic" pitchFamily="34" charset="-128"/>
          <a:cs typeface="Arial"/>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i="1">
          <a:solidFill>
            <a:schemeClr val="tx1"/>
          </a:solidFill>
          <a:latin typeface="Arial"/>
          <a:ea typeface="MS PGothic" pitchFamily="34" charset="-128"/>
          <a:cs typeface="Arial"/>
        </a:defRPr>
      </a:lvl5pPr>
      <a:lvl6pPr marL="25146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892"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89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solidFill>
                <a:srgbClr val="FFFFCC"/>
              </a:solidFill>
            </a:endParaRPr>
          </a:p>
        </p:txBody>
      </p:sp>
      <p:sp>
        <p:nvSpPr>
          <p:cNvPr id="37894"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895"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896"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897"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898"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899"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nvGrpSpPr>
          <p:cNvPr id="37900" name="Group 12"/>
          <p:cNvGrpSpPr>
            <a:grpSpLocks/>
          </p:cNvGrpSpPr>
          <p:nvPr/>
        </p:nvGrpSpPr>
        <p:grpSpPr bwMode="auto">
          <a:xfrm>
            <a:off x="63500" y="153988"/>
            <a:ext cx="3435350" cy="520700"/>
            <a:chOff x="40" y="97"/>
            <a:chExt cx="2164" cy="328"/>
          </a:xfrm>
        </p:grpSpPr>
        <p:sp>
          <p:nvSpPr>
            <p:cNvPr id="3791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91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91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91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91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grpSp>
        <p:nvGrpSpPr>
          <p:cNvPr id="37901" name="Group 18"/>
          <p:cNvGrpSpPr>
            <a:grpSpLocks/>
          </p:cNvGrpSpPr>
          <p:nvPr/>
        </p:nvGrpSpPr>
        <p:grpSpPr bwMode="auto">
          <a:xfrm>
            <a:off x="5646738" y="153988"/>
            <a:ext cx="3435350" cy="552450"/>
            <a:chOff x="3557" y="97"/>
            <a:chExt cx="2164" cy="348"/>
          </a:xfrm>
        </p:grpSpPr>
        <p:sp>
          <p:nvSpPr>
            <p:cNvPr id="3790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90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90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90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3790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sp>
        <p:nvSpPr>
          <p:cNvPr id="309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defRPr>
            </a:lvl1pPr>
          </a:lstStyle>
          <a:p>
            <a:endParaRPr lang="en-US" altLang="en-US"/>
          </a:p>
        </p:txBody>
      </p:sp>
      <p:sp>
        <p:nvSpPr>
          <p:cNvPr id="309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defRPr>
            </a:lvl1pPr>
          </a:lstStyle>
          <a:p>
            <a:endParaRPr lang="en-US" altLang="en-US"/>
          </a:p>
        </p:txBody>
      </p:sp>
      <p:sp>
        <p:nvSpPr>
          <p:cNvPr id="309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defRPr>
            </a:lvl1pPr>
          </a:lstStyle>
          <a:p>
            <a:fld id="{62911C83-F63D-46D5-B384-4F6BD3924F4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5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75000"/>
        <a:buFont typeface="Wingdings" pitchFamily="2" charset="2"/>
        <a:buChar char="v"/>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75000"/>
        <a:buFont typeface="Wingdings" pitchFamily="2" charset="2"/>
        <a:buChar char="v"/>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S PGothic" pitchFamily="34" charset="-128"/>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2FEC21E-AC11-4DFF-94F4-62E578B3F70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988566244"/>
      </p:ext>
    </p:extLst>
  </p:cSld>
  <p:clrMap bg1="dk2" tx1="lt1" bg2="dk1" tx2="lt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56.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762000" y="620713"/>
            <a:ext cx="7620000" cy="708025"/>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40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خلفيات العهد القديم</a:t>
            </a:r>
            <a:endParaRPr lang="en-US" altLang="en-US" sz="32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052" name="Picture 4" descr="teacher and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366963"/>
            <a:ext cx="3962400" cy="3592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0"/>
          <p:cNvSpPr>
            <a:spLocks noGrp="1"/>
          </p:cNvSpPr>
          <p:nvPr>
            <p:ph type="title" idx="4294967295"/>
          </p:nvPr>
        </p:nvSpPr>
        <p:spPr>
          <a:xfrm>
            <a:off x="130175" y="1082675"/>
            <a:ext cx="8885238" cy="1155700"/>
          </a:xfrm>
        </p:spPr>
        <p:txBody>
          <a:bodyPr/>
          <a:lstStyle/>
          <a:p>
            <a:pPr eaLnBrk="1" hangingPunct="1"/>
            <a:r>
              <a:rPr lang="ar-JO" altLang="en-US" sz="72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التعليم</a:t>
            </a:r>
            <a:endParaRPr lang="en-US" altLang="en-US" sz="7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ABC2A60-8F77-BD87-1928-9130D0EAE57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Horizontal)">
                                      <p:cBhvr>
                                        <p:cTn id="7" dur="500"/>
                                        <p:tgtEl>
                                          <p:spTgt spid="2050"/>
                                        </p:tgtEl>
                                      </p:cBhvr>
                                    </p:animEffect>
                                  </p:childTnLst>
                                </p:cTn>
                              </p:par>
                            </p:childTnLst>
                          </p:cTn>
                        </p:par>
                        <p:par>
                          <p:cTn id="8" fill="hold" nodeType="afterGroup">
                            <p:stCondLst>
                              <p:cond delay="500"/>
                            </p:stCondLst>
                            <p:childTnLst>
                              <p:par>
                                <p:cTn id="9" presetID="15"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p:cTn id="11" dur="1000" fill="hold"/>
                                        <p:tgtEl>
                                          <p:spTgt spid="2052"/>
                                        </p:tgtEl>
                                        <p:attrNameLst>
                                          <p:attrName>ppt_w</p:attrName>
                                        </p:attrNameLst>
                                      </p:cBhvr>
                                      <p:tavLst>
                                        <p:tav tm="0">
                                          <p:val>
                                            <p:fltVal val="0"/>
                                          </p:val>
                                        </p:tav>
                                        <p:tav tm="100000">
                                          <p:val>
                                            <p:strVal val="#ppt_w"/>
                                          </p:val>
                                        </p:tav>
                                      </p:tavLst>
                                    </p:anim>
                                    <p:anim calcmode="lin" valueType="num">
                                      <p:cBhvr>
                                        <p:cTn id="12" dur="1000" fill="hold"/>
                                        <p:tgtEl>
                                          <p:spTgt spid="2052"/>
                                        </p:tgtEl>
                                        <p:attrNameLst>
                                          <p:attrName>ppt_h</p:attrName>
                                        </p:attrNameLst>
                                      </p:cBhvr>
                                      <p:tavLst>
                                        <p:tav tm="0">
                                          <p:val>
                                            <p:fltVal val="0"/>
                                          </p:val>
                                        </p:tav>
                                        <p:tav tm="100000">
                                          <p:val>
                                            <p:strVal val="#ppt_h"/>
                                          </p:val>
                                        </p:tav>
                                      </p:tavLst>
                                    </p:anim>
                                    <p:anim calcmode="lin" valueType="num">
                                      <p:cBhvr>
                                        <p:cTn id="13" dur="1000" fill="hold"/>
                                        <p:tgtEl>
                                          <p:spTgt spid="205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05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0" y="4572000"/>
            <a:ext cx="43005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dirty="0">
                <a:latin typeface="Arial" panose="020B0604020202020204" pitchFamily="34" charset="0"/>
                <a:cs typeface="Arial" panose="020B0604020202020204" pitchFamily="34" charset="0"/>
              </a:rPr>
              <a:t>حدث التدريس في ساحات مفتوحة أو داخل أسوار محمية بالطوب.</a:t>
            </a:r>
            <a:endParaRPr lang="en-US" altLang="en-US" dirty="0">
              <a:latin typeface="Arial" panose="020B0604020202020204" pitchFamily="34" charset="0"/>
              <a:cs typeface="Arial" panose="020B0604020202020204" pitchFamily="34" charset="0"/>
            </a:endParaRPr>
          </a:p>
        </p:txBody>
      </p:sp>
      <p:sp>
        <p:nvSpPr>
          <p:cNvPr id="32773" name="Text Box 5"/>
          <p:cNvSpPr txBox="1">
            <a:spLocks noChangeArrowheads="1"/>
          </p:cNvSpPr>
          <p:nvPr/>
        </p:nvSpPr>
        <p:spPr bwMode="auto">
          <a:xfrm>
            <a:off x="0" y="2971800"/>
            <a:ext cx="43005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dirty="0">
                <a:latin typeface="Arial" panose="020B0604020202020204" pitchFamily="34" charset="0"/>
                <a:cs typeface="Arial" panose="020B0604020202020204" pitchFamily="34" charset="0"/>
              </a:rPr>
              <a:t>تدرب الطلاب على العمل الديني، التجاري والحكومي.</a:t>
            </a:r>
            <a:endParaRPr lang="en-US" altLang="en-US" dirty="0">
              <a:latin typeface="Arial" panose="020B0604020202020204" pitchFamily="34" charset="0"/>
              <a:cs typeface="Arial" panose="020B0604020202020204" pitchFamily="34" charset="0"/>
            </a:endParaRPr>
          </a:p>
        </p:txBody>
      </p:sp>
      <p:sp>
        <p:nvSpPr>
          <p:cNvPr id="32774" name="Text Box 6"/>
          <p:cNvSpPr txBox="1">
            <a:spLocks noChangeArrowheads="1"/>
          </p:cNvSpPr>
          <p:nvPr/>
        </p:nvSpPr>
        <p:spPr bwMode="auto">
          <a:xfrm>
            <a:off x="0" y="1524000"/>
            <a:ext cx="255577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solidFill>
                  <a:srgbClr val="66FF33"/>
                </a:solidFill>
                <a:latin typeface="Arial" panose="020B0604020202020204" pitchFamily="34" charset="0"/>
                <a:cs typeface="Arial" panose="020B0604020202020204" pitchFamily="34" charset="0"/>
              </a:rPr>
              <a:t>الخدمة الإجتماعية</a:t>
            </a:r>
            <a:endParaRPr lang="en-US" altLang="en-US" sz="2800" dirty="0">
              <a:solidFill>
                <a:srgbClr val="66FF33"/>
              </a:solidFill>
              <a:latin typeface="Arial" panose="020B0604020202020204" pitchFamily="34" charset="0"/>
              <a:cs typeface="Arial" panose="020B0604020202020204" pitchFamily="34" charset="0"/>
            </a:endParaRPr>
          </a:p>
        </p:txBody>
      </p:sp>
      <p:sp>
        <p:nvSpPr>
          <p:cNvPr id="32775" name="Text Box 7"/>
          <p:cNvSpPr txBox="1">
            <a:spLocks noChangeArrowheads="1"/>
          </p:cNvSpPr>
          <p:nvPr/>
        </p:nvSpPr>
        <p:spPr bwMode="auto">
          <a:xfrm>
            <a:off x="4495800" y="1524000"/>
            <a:ext cx="2514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solidFill>
                  <a:srgbClr val="66FF33"/>
                </a:solidFill>
                <a:latin typeface="Arial" panose="020B0604020202020204" pitchFamily="34" charset="0"/>
                <a:cs typeface="Arial" panose="020B0604020202020204" pitchFamily="34" charset="0"/>
              </a:rPr>
              <a:t>اللغات</a:t>
            </a:r>
            <a:endParaRPr lang="en-US" altLang="en-US" sz="2800" dirty="0">
              <a:solidFill>
                <a:srgbClr val="66FF33"/>
              </a:solidFill>
              <a:latin typeface="Arial" panose="020B0604020202020204" pitchFamily="34" charset="0"/>
              <a:cs typeface="Arial" panose="020B0604020202020204" pitchFamily="34" charset="0"/>
            </a:endParaRPr>
          </a:p>
        </p:txBody>
      </p:sp>
      <p:sp>
        <p:nvSpPr>
          <p:cNvPr id="32776" name="Text Box 8"/>
          <p:cNvSpPr txBox="1">
            <a:spLocks noChangeArrowheads="1"/>
          </p:cNvSpPr>
          <p:nvPr/>
        </p:nvSpPr>
        <p:spPr bwMode="auto">
          <a:xfrm>
            <a:off x="2438400" y="1524000"/>
            <a:ext cx="2133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solidFill>
                  <a:srgbClr val="66FF33"/>
                </a:solidFill>
                <a:latin typeface="Arial" panose="020B0604020202020204" pitchFamily="34" charset="0"/>
                <a:cs typeface="Arial" panose="020B0604020202020204" pitchFamily="34" charset="0"/>
              </a:rPr>
              <a:t>الموسيقى</a:t>
            </a:r>
            <a:endParaRPr lang="en-US" altLang="en-US" sz="2800" dirty="0">
              <a:solidFill>
                <a:srgbClr val="66FF33"/>
              </a:solidFill>
              <a:latin typeface="Arial" panose="020B0604020202020204" pitchFamily="34" charset="0"/>
              <a:cs typeface="Arial" panose="020B0604020202020204" pitchFamily="34" charset="0"/>
            </a:endParaRPr>
          </a:p>
        </p:txBody>
      </p:sp>
      <p:sp>
        <p:nvSpPr>
          <p:cNvPr id="32777" name="Text Box 9"/>
          <p:cNvSpPr txBox="1">
            <a:spLocks noChangeArrowheads="1"/>
          </p:cNvSpPr>
          <p:nvPr/>
        </p:nvSpPr>
        <p:spPr bwMode="auto">
          <a:xfrm>
            <a:off x="7010400" y="1524000"/>
            <a:ext cx="2133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solidFill>
                  <a:srgbClr val="66FF33"/>
                </a:solidFill>
                <a:latin typeface="Arial" panose="020B0604020202020204" pitchFamily="34" charset="0"/>
                <a:cs typeface="Arial" panose="020B0604020202020204" pitchFamily="34" charset="0"/>
              </a:rPr>
              <a:t>الرياضيات </a:t>
            </a:r>
            <a:endParaRPr lang="en-US" altLang="en-US" sz="2800" dirty="0">
              <a:solidFill>
                <a:srgbClr val="66FF33"/>
              </a:solidFill>
              <a:latin typeface="Arial" panose="020B0604020202020204" pitchFamily="34" charset="0"/>
              <a:cs typeface="Arial" panose="020B0604020202020204" pitchFamily="34" charset="0"/>
            </a:endParaRPr>
          </a:p>
        </p:txBody>
      </p:sp>
      <p:sp>
        <p:nvSpPr>
          <p:cNvPr id="32778" name="Text Box 10"/>
          <p:cNvSpPr txBox="1">
            <a:spLocks noChangeArrowheads="1"/>
          </p:cNvSpPr>
          <p:nvPr/>
        </p:nvSpPr>
        <p:spPr bwMode="auto">
          <a:xfrm>
            <a:off x="0" y="2057400"/>
            <a:ext cx="269979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solidFill>
                  <a:srgbClr val="66FF33"/>
                </a:solidFill>
                <a:latin typeface="Arial" panose="020B0604020202020204" pitchFamily="34" charset="0"/>
                <a:cs typeface="Arial" panose="020B0604020202020204" pitchFamily="34" charset="0"/>
              </a:rPr>
              <a:t>السحر</a:t>
            </a:r>
            <a:endParaRPr lang="en-US" altLang="en-US" sz="2800" dirty="0">
              <a:solidFill>
                <a:srgbClr val="66FF33"/>
              </a:solidFill>
              <a:latin typeface="Arial" panose="020B0604020202020204" pitchFamily="34" charset="0"/>
              <a:cs typeface="Arial" panose="020B0604020202020204" pitchFamily="34" charset="0"/>
            </a:endParaRPr>
          </a:p>
        </p:txBody>
      </p:sp>
      <p:sp>
        <p:nvSpPr>
          <p:cNvPr id="32779" name="Text Box 11"/>
          <p:cNvSpPr txBox="1">
            <a:spLocks noChangeArrowheads="1"/>
          </p:cNvSpPr>
          <p:nvPr/>
        </p:nvSpPr>
        <p:spPr bwMode="auto">
          <a:xfrm>
            <a:off x="2699792" y="2057400"/>
            <a:ext cx="309634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solidFill>
                  <a:srgbClr val="66FF33"/>
                </a:solidFill>
                <a:latin typeface="Arial" panose="020B0604020202020204" pitchFamily="34" charset="0"/>
                <a:cs typeface="Arial" panose="020B0604020202020204" pitchFamily="34" charset="0"/>
              </a:rPr>
              <a:t>النبات</a:t>
            </a:r>
            <a:endParaRPr lang="en-US" altLang="en-US" sz="2800" dirty="0">
              <a:solidFill>
                <a:srgbClr val="66FF33"/>
              </a:solidFill>
              <a:latin typeface="Arial" panose="020B0604020202020204" pitchFamily="34" charset="0"/>
              <a:cs typeface="Arial" panose="020B0604020202020204" pitchFamily="34" charset="0"/>
            </a:endParaRPr>
          </a:p>
        </p:txBody>
      </p:sp>
      <p:sp>
        <p:nvSpPr>
          <p:cNvPr id="32780" name="Text Box 12"/>
          <p:cNvSpPr txBox="1">
            <a:spLocks noChangeArrowheads="1"/>
          </p:cNvSpPr>
          <p:nvPr/>
        </p:nvSpPr>
        <p:spPr bwMode="auto">
          <a:xfrm>
            <a:off x="5652120" y="2057400"/>
            <a:ext cx="34918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solidFill>
                  <a:srgbClr val="66FF33"/>
                </a:solidFill>
                <a:latin typeface="Arial" panose="020B0604020202020204" pitchFamily="34" charset="0"/>
                <a:cs typeface="Arial" panose="020B0604020202020204" pitchFamily="34" charset="0"/>
              </a:rPr>
              <a:t>الجغرافيا</a:t>
            </a:r>
            <a:endParaRPr lang="en-US" altLang="en-US" sz="2800" dirty="0">
              <a:solidFill>
                <a:srgbClr val="66FF33"/>
              </a:solidFill>
              <a:latin typeface="Arial" panose="020B0604020202020204" pitchFamily="34" charset="0"/>
              <a:cs typeface="Arial" panose="020B0604020202020204" pitchFamily="34" charset="0"/>
            </a:endParaRPr>
          </a:p>
        </p:txBody>
      </p:sp>
      <p:sp>
        <p:nvSpPr>
          <p:cNvPr id="59402" name="Text Box 13"/>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157</a:t>
            </a:r>
            <a:endParaRPr lang="en-US" altLang="en-US" b="1" dirty="0">
              <a:latin typeface="Arial" panose="020B0604020202020204" pitchFamily="34" charset="0"/>
              <a:cs typeface="Arial" pitchFamily="34" charset="0"/>
            </a:endParaRPr>
          </a:p>
        </p:txBody>
      </p:sp>
      <p:pic>
        <p:nvPicPr>
          <p:cNvPr id="59403" name="Picture 12" descr="cuneifor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0538" y="2819400"/>
            <a:ext cx="4843462"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itle 13"/>
          <p:cNvSpPr>
            <a:spLocks noGrp="1"/>
          </p:cNvSpPr>
          <p:nvPr>
            <p:ph type="title" idx="4294967295"/>
          </p:nvPr>
        </p:nvSpPr>
        <p:spPr>
          <a:xfrm>
            <a:off x="457200" y="990600"/>
            <a:ext cx="8686800" cy="609600"/>
          </a:xfrm>
        </p:spPr>
        <p:txBody>
          <a:bodyPr/>
          <a:lstStyle/>
          <a:p>
            <a:pPr algn="r"/>
            <a:r>
              <a:rPr lang="ar-JO" altLang="en-US" sz="28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تعلم الطلاب السومريون في مجالات:</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wd">
                                    <p:tmPct val="100000"/>
                                  </p:iterate>
                                  <p:childTnLst>
                                    <p:set>
                                      <p:cBhvr>
                                        <p:cTn id="6" dur="1" fill="hold">
                                          <p:stCondLst>
                                            <p:cond delay="0"/>
                                          </p:stCondLst>
                                        </p:cTn>
                                        <p:tgtEl>
                                          <p:spTgt spid="32774"/>
                                        </p:tgtEl>
                                        <p:attrNameLst>
                                          <p:attrName>style.visibility</p:attrName>
                                        </p:attrNameLst>
                                      </p:cBhvr>
                                      <p:to>
                                        <p:strVal val="visible"/>
                                      </p:to>
                                    </p:set>
                                    <p:animEffect transition="in" filter="dissolve">
                                      <p:cBhvr>
                                        <p:cTn id="7" dur="3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iterate type="wd">
                                    <p:tmPct val="100000"/>
                                  </p:iterate>
                                  <p:childTnLst>
                                    <p:set>
                                      <p:cBhvr>
                                        <p:cTn id="11" dur="1" fill="hold">
                                          <p:stCondLst>
                                            <p:cond delay="0"/>
                                          </p:stCondLst>
                                        </p:cTn>
                                        <p:tgtEl>
                                          <p:spTgt spid="32775"/>
                                        </p:tgtEl>
                                        <p:attrNameLst>
                                          <p:attrName>style.visibility</p:attrName>
                                        </p:attrNameLst>
                                      </p:cBhvr>
                                      <p:to>
                                        <p:strVal val="visible"/>
                                      </p:to>
                                    </p:set>
                                    <p:animEffect transition="in" filter="dissolve">
                                      <p:cBhvr>
                                        <p:cTn id="12" dur="300"/>
                                        <p:tgtEl>
                                          <p:spTgt spid="32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iterate type="wd">
                                    <p:tmPct val="100000"/>
                                  </p:iterate>
                                  <p:childTnLst>
                                    <p:set>
                                      <p:cBhvr>
                                        <p:cTn id="16" dur="1" fill="hold">
                                          <p:stCondLst>
                                            <p:cond delay="0"/>
                                          </p:stCondLst>
                                        </p:cTn>
                                        <p:tgtEl>
                                          <p:spTgt spid="32776"/>
                                        </p:tgtEl>
                                        <p:attrNameLst>
                                          <p:attrName>style.visibility</p:attrName>
                                        </p:attrNameLst>
                                      </p:cBhvr>
                                      <p:to>
                                        <p:strVal val="visible"/>
                                      </p:to>
                                    </p:set>
                                    <p:animEffect transition="in" filter="dissolve">
                                      <p:cBhvr>
                                        <p:cTn id="17" dur="300"/>
                                        <p:tgtEl>
                                          <p:spTgt spid="327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iterate type="wd">
                                    <p:tmPct val="100000"/>
                                  </p:iterate>
                                  <p:childTnLst>
                                    <p:set>
                                      <p:cBhvr>
                                        <p:cTn id="21" dur="1" fill="hold">
                                          <p:stCondLst>
                                            <p:cond delay="0"/>
                                          </p:stCondLst>
                                        </p:cTn>
                                        <p:tgtEl>
                                          <p:spTgt spid="32777"/>
                                        </p:tgtEl>
                                        <p:attrNameLst>
                                          <p:attrName>style.visibility</p:attrName>
                                        </p:attrNameLst>
                                      </p:cBhvr>
                                      <p:to>
                                        <p:strVal val="visible"/>
                                      </p:to>
                                    </p:set>
                                    <p:animEffect transition="in" filter="dissolve">
                                      <p:cBhvr>
                                        <p:cTn id="22" dur="300"/>
                                        <p:tgtEl>
                                          <p:spTgt spid="327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iterate type="wd">
                                    <p:tmPct val="100000"/>
                                  </p:iterate>
                                  <p:childTnLst>
                                    <p:set>
                                      <p:cBhvr>
                                        <p:cTn id="26" dur="1" fill="hold">
                                          <p:stCondLst>
                                            <p:cond delay="0"/>
                                          </p:stCondLst>
                                        </p:cTn>
                                        <p:tgtEl>
                                          <p:spTgt spid="32778"/>
                                        </p:tgtEl>
                                        <p:attrNameLst>
                                          <p:attrName>style.visibility</p:attrName>
                                        </p:attrNameLst>
                                      </p:cBhvr>
                                      <p:to>
                                        <p:strVal val="visible"/>
                                      </p:to>
                                    </p:set>
                                    <p:animEffect transition="in" filter="dissolve">
                                      <p:cBhvr>
                                        <p:cTn id="27" dur="300"/>
                                        <p:tgtEl>
                                          <p:spTgt spid="327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iterate type="wd">
                                    <p:tmPct val="100000"/>
                                  </p:iterate>
                                  <p:childTnLst>
                                    <p:set>
                                      <p:cBhvr>
                                        <p:cTn id="31" dur="1" fill="hold">
                                          <p:stCondLst>
                                            <p:cond delay="0"/>
                                          </p:stCondLst>
                                        </p:cTn>
                                        <p:tgtEl>
                                          <p:spTgt spid="32779"/>
                                        </p:tgtEl>
                                        <p:attrNameLst>
                                          <p:attrName>style.visibility</p:attrName>
                                        </p:attrNameLst>
                                      </p:cBhvr>
                                      <p:to>
                                        <p:strVal val="visible"/>
                                      </p:to>
                                    </p:set>
                                    <p:animEffect transition="in" filter="dissolve">
                                      <p:cBhvr>
                                        <p:cTn id="32" dur="300"/>
                                        <p:tgtEl>
                                          <p:spTgt spid="3277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iterate type="wd">
                                    <p:tmPct val="100000"/>
                                  </p:iterate>
                                  <p:childTnLst>
                                    <p:set>
                                      <p:cBhvr>
                                        <p:cTn id="36" dur="1" fill="hold">
                                          <p:stCondLst>
                                            <p:cond delay="0"/>
                                          </p:stCondLst>
                                        </p:cTn>
                                        <p:tgtEl>
                                          <p:spTgt spid="32780"/>
                                        </p:tgtEl>
                                        <p:attrNameLst>
                                          <p:attrName>style.visibility</p:attrName>
                                        </p:attrNameLst>
                                      </p:cBhvr>
                                      <p:to>
                                        <p:strVal val="visible"/>
                                      </p:to>
                                    </p:set>
                                    <p:animEffect transition="in" filter="dissolve">
                                      <p:cBhvr>
                                        <p:cTn id="37" dur="300"/>
                                        <p:tgtEl>
                                          <p:spTgt spid="3278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2773"/>
                                        </p:tgtEl>
                                        <p:attrNameLst>
                                          <p:attrName>style.visibility</p:attrName>
                                        </p:attrNameLst>
                                      </p:cBhvr>
                                      <p:to>
                                        <p:strVal val="visible"/>
                                      </p:to>
                                    </p:set>
                                    <p:animEffect transition="in" filter="dissolve">
                                      <p:cBhvr>
                                        <p:cTn id="42" dur="500"/>
                                        <p:tgtEl>
                                          <p:spTgt spid="327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2771"/>
                                        </p:tgtEl>
                                        <p:attrNameLst>
                                          <p:attrName>style.visibility</p:attrName>
                                        </p:attrNameLst>
                                      </p:cBhvr>
                                      <p:to>
                                        <p:strVal val="visible"/>
                                      </p:to>
                                    </p:set>
                                    <p:animEffect transition="in" filter="dissolve">
                                      <p:cBhvr>
                                        <p:cTn id="47"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32773" grpId="0" autoUpdateAnimBg="0"/>
      <p:bldP spid="32774" grpId="0" autoUpdateAnimBg="0"/>
      <p:bldP spid="32775" grpId="0" autoUpdateAnimBg="0"/>
      <p:bldP spid="32776" grpId="0" autoUpdateAnimBg="0"/>
      <p:bldP spid="32777" grpId="0" autoUpdateAnimBg="0"/>
      <p:bldP spid="32778" grpId="0" autoUpdateAnimBg="0"/>
      <p:bldP spid="32779" grpId="0" autoUpdateAnimBg="0"/>
      <p:bldP spid="3278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7" descr="6a00d8341c63cd53ef0133ed6227d3970b-800wi.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76613" y="3581400"/>
            <a:ext cx="5767387"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228600" y="2667000"/>
            <a:ext cx="8915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latin typeface="Arial" panose="020B0604020202020204" pitchFamily="34" charset="0"/>
                <a:cs typeface="Arial" panose="020B0604020202020204" pitchFamily="34" charset="0"/>
              </a:rPr>
              <a:t>تم تعلم مهارات الرعاية في الحقل.</a:t>
            </a:r>
            <a:endParaRPr lang="en-US" altLang="en-US" sz="2800" dirty="0">
              <a:latin typeface="Arial" panose="020B0604020202020204" pitchFamily="34" charset="0"/>
              <a:cs typeface="Arial" panose="020B0604020202020204" pitchFamily="34" charset="0"/>
            </a:endParaRPr>
          </a:p>
        </p:txBody>
      </p:sp>
      <p:sp>
        <p:nvSpPr>
          <p:cNvPr id="34820" name="Text Box 4"/>
          <p:cNvSpPr txBox="1">
            <a:spLocks noChangeArrowheads="1"/>
          </p:cNvSpPr>
          <p:nvPr/>
        </p:nvSpPr>
        <p:spPr bwMode="auto">
          <a:xfrm>
            <a:off x="228600" y="1397000"/>
            <a:ext cx="89154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latin typeface="Arial" panose="020B0604020202020204" pitchFamily="34" charset="0"/>
                <a:cs typeface="Arial" panose="020B0604020202020204" pitchFamily="34" charset="0"/>
              </a:rPr>
              <a:t>لم يكن هناك مدارس رسمية حيث كان أفراد العائلة كانوا في الغالب رعاة غنم يهتمون بقطعانهم.</a:t>
            </a:r>
            <a:endParaRPr lang="en-US" altLang="en-US" sz="2800" dirty="0">
              <a:latin typeface="Arial" panose="020B0604020202020204" pitchFamily="34" charset="0"/>
              <a:cs typeface="Arial" panose="020B0604020202020204" pitchFamily="34" charset="0"/>
            </a:endParaRPr>
          </a:p>
        </p:txBody>
      </p:sp>
      <p:sp>
        <p:nvSpPr>
          <p:cNvPr id="34821" name="Text Box 5"/>
          <p:cNvSpPr txBox="1">
            <a:spLocks noChangeArrowheads="1"/>
          </p:cNvSpPr>
          <p:nvPr/>
        </p:nvSpPr>
        <p:spPr bwMode="auto">
          <a:xfrm>
            <a:off x="228600" y="3403600"/>
            <a:ext cx="31242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latin typeface="Arial" panose="020B0604020202020204" pitchFamily="34" charset="0"/>
                <a:cs typeface="Arial" panose="020B0604020202020204" pitchFamily="34" charset="0"/>
              </a:rPr>
              <a:t>تم تعلم أمور الله بشكل شفوي، بما في ذلك العهد، الختان ووعد الأرض الشفوي.</a:t>
            </a:r>
            <a:endParaRPr lang="en-US" altLang="en-US" sz="2800" dirty="0">
              <a:latin typeface="Arial" panose="020B0604020202020204" pitchFamily="34" charset="0"/>
              <a:cs typeface="Arial" panose="020B0604020202020204" pitchFamily="34" charset="0"/>
            </a:endParaRPr>
          </a:p>
        </p:txBody>
      </p:sp>
      <p:sp>
        <p:nvSpPr>
          <p:cNvPr id="61445" name="Text Box 6"/>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155</a:t>
            </a:r>
            <a:endParaRPr lang="en-US" altLang="en-US" b="1" dirty="0">
              <a:latin typeface="Arial" panose="020B0604020202020204" pitchFamily="34" charset="0"/>
              <a:cs typeface="Arial" pitchFamily="34" charset="0"/>
            </a:endParaRPr>
          </a:p>
        </p:txBody>
      </p:sp>
      <p:sp>
        <p:nvSpPr>
          <p:cNvPr id="7" name="Title 6"/>
          <p:cNvSpPr>
            <a:spLocks noGrp="1"/>
          </p:cNvSpPr>
          <p:nvPr>
            <p:ph type="title" idx="4294967295"/>
          </p:nvPr>
        </p:nvSpPr>
        <p:spPr>
          <a:xfrm>
            <a:off x="258763" y="838200"/>
            <a:ext cx="8885237" cy="635000"/>
          </a:xfrm>
        </p:spPr>
        <p:txBody>
          <a:bodyPr/>
          <a:lstStyle/>
          <a:p>
            <a:pPr algn="r"/>
            <a:r>
              <a:rPr lang="ar-JO" altLang="en-US" sz="28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من إبراهيم إلى يعقوب وأولاده الإثني عشر</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34820"/>
                                        </p:tgtEl>
                                        <p:attrNameLst>
                                          <p:attrName>style.visibility</p:attrName>
                                        </p:attrNameLst>
                                      </p:cBhvr>
                                      <p:to>
                                        <p:strVal val="visible"/>
                                      </p:to>
                                    </p:set>
                                    <p:animEffect transition="in" filter="dissolve">
                                      <p:cBhvr>
                                        <p:cTn id="7" dur="500"/>
                                        <p:tgtEl>
                                          <p:spTgt spid="34820"/>
                                        </p:tgtEl>
                                      </p:cBhvr>
                                    </p:animEffect>
                                  </p:childTnLst>
                                </p:cTn>
                              </p:par>
                            </p:childTnLst>
                          </p:cTn>
                        </p:par>
                        <p:par>
                          <p:cTn id="8" fill="hold" nodeType="afterGroup">
                            <p:stCondLst>
                              <p:cond delay="2500"/>
                            </p:stCondLst>
                            <p:childTnLst>
                              <p:par>
                                <p:cTn id="9" presetID="9" presetClass="entr" presetSubtype="0" fill="hold" grpId="0" nodeType="afterEffect">
                                  <p:stCondLst>
                                    <p:cond delay="5000"/>
                                  </p:stCondLst>
                                  <p:childTnLst>
                                    <p:set>
                                      <p:cBhvr>
                                        <p:cTn id="10" dur="1" fill="hold">
                                          <p:stCondLst>
                                            <p:cond delay="0"/>
                                          </p:stCondLst>
                                        </p:cTn>
                                        <p:tgtEl>
                                          <p:spTgt spid="34819"/>
                                        </p:tgtEl>
                                        <p:attrNameLst>
                                          <p:attrName>style.visibility</p:attrName>
                                        </p:attrNameLst>
                                      </p:cBhvr>
                                      <p:to>
                                        <p:strVal val="visible"/>
                                      </p:to>
                                    </p:set>
                                    <p:animEffect transition="in" filter="dissolve">
                                      <p:cBhvr>
                                        <p:cTn id="11" dur="500"/>
                                        <p:tgtEl>
                                          <p:spTgt spid="34819"/>
                                        </p:tgtEl>
                                      </p:cBhvr>
                                    </p:animEffect>
                                  </p:childTnLst>
                                </p:cTn>
                              </p:par>
                            </p:childTnLst>
                          </p:cTn>
                        </p:par>
                        <p:par>
                          <p:cTn id="12" fill="hold" nodeType="afterGroup">
                            <p:stCondLst>
                              <p:cond delay="8000"/>
                            </p:stCondLst>
                            <p:childTnLst>
                              <p:par>
                                <p:cTn id="13" presetID="9" presetClass="entr" presetSubtype="0" fill="hold" grpId="0" nodeType="afterEffect">
                                  <p:stCondLst>
                                    <p:cond delay="5000"/>
                                  </p:stCondLst>
                                  <p:childTnLst>
                                    <p:set>
                                      <p:cBhvr>
                                        <p:cTn id="14" dur="1" fill="hold">
                                          <p:stCondLst>
                                            <p:cond delay="0"/>
                                          </p:stCondLst>
                                        </p:cTn>
                                        <p:tgtEl>
                                          <p:spTgt spid="34821"/>
                                        </p:tgtEl>
                                        <p:attrNameLst>
                                          <p:attrName>style.visibility</p:attrName>
                                        </p:attrNameLst>
                                      </p:cBhvr>
                                      <p:to>
                                        <p:strVal val="visible"/>
                                      </p:to>
                                    </p:set>
                                    <p:animEffect transition="in" filter="dissolve">
                                      <p:cBhvr>
                                        <p:cTn id="15"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P spid="34820" grpId="0" autoUpdateAnimBg="0"/>
      <p:bldP spid="3482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52400" y="873879"/>
            <a:ext cx="88392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solidFill>
                  <a:srgbClr val="FFFFFF"/>
                </a:solidFill>
                <a:latin typeface="Arial" panose="020B0604020202020204" pitchFamily="34" charset="0"/>
                <a:cs typeface="Arial" panose="020B0604020202020204" pitchFamily="34" charset="0"/>
              </a:rPr>
              <a:t>تكوين 18: 19 لأني عرفته لكي </a:t>
            </a:r>
            <a:r>
              <a:rPr lang="ar-JO" altLang="en-US" sz="2800" u="sng" dirty="0">
                <a:solidFill>
                  <a:srgbClr val="FFFFFF"/>
                </a:solidFill>
                <a:latin typeface="Arial" panose="020B0604020202020204" pitchFamily="34" charset="0"/>
                <a:cs typeface="Arial" panose="020B0604020202020204" pitchFamily="34" charset="0"/>
              </a:rPr>
              <a:t>يوصي بنيه وبيته من بعده أن يحفظوا طريق الرب، ليعملوا براً وعدلاً</a:t>
            </a:r>
            <a:r>
              <a:rPr lang="ar-JO" altLang="en-US" sz="2800" dirty="0">
                <a:solidFill>
                  <a:srgbClr val="FFFFFF"/>
                </a:solidFill>
                <a:latin typeface="Arial" panose="020B0604020202020204" pitchFamily="34" charset="0"/>
                <a:cs typeface="Arial" panose="020B0604020202020204" pitchFamily="34" charset="0"/>
              </a:rPr>
              <a:t>، لكي يأتي الرب لإبراهيم بما تكلم به.</a:t>
            </a:r>
            <a:endParaRPr lang="en-US" altLang="en-US" sz="2800" dirty="0">
              <a:solidFill>
                <a:srgbClr val="FFFFFF"/>
              </a:solidFill>
              <a:latin typeface="Arial" panose="020B0604020202020204" pitchFamily="34" charset="0"/>
              <a:cs typeface="Arial" panose="020B0604020202020204" pitchFamily="34" charset="0"/>
            </a:endParaRPr>
          </a:p>
        </p:txBody>
      </p:sp>
      <p:pic>
        <p:nvPicPr>
          <p:cNvPr id="63490" name="Picture 3" descr="herdmen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362200"/>
            <a:ext cx="9144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76200" y="1981200"/>
            <a:ext cx="8885238" cy="1155700"/>
          </a:xfrm>
        </p:spPr>
        <p:txBody>
          <a:bodyPr/>
          <a:lstStyle/>
          <a:p>
            <a:r>
              <a:rPr lang="ar-JO" altLang="en-US" dirty="0">
                <a:solidFill>
                  <a:schemeClr val="bg2"/>
                </a:solidFill>
                <a:effectLst>
                  <a:outerShdw blurRad="38100" dist="38100" dir="2700000" algn="tl">
                    <a:srgbClr val="FFFFFF"/>
                  </a:outerShdw>
                </a:effectLst>
                <a:latin typeface="Arial" pitchFamily="34" charset="0"/>
              </a:rPr>
              <a:t>دور الأب</a:t>
            </a:r>
            <a:endParaRPr lang="en-US" altLang="en-US" dirty="0">
              <a:solidFill>
                <a:schemeClr val="bg2"/>
              </a:solidFill>
              <a:effectLst>
                <a:outerShdw blurRad="38100" dist="38100" dir="2700000" algn="tl">
                  <a:srgbClr val="FFFFFF"/>
                </a:outerShdw>
              </a:effectLst>
              <a:latin typeface="Arial" pitchFamily="34" charset="0"/>
            </a:endParaRPr>
          </a:p>
        </p:txBody>
      </p:sp>
      <p:sp>
        <p:nvSpPr>
          <p:cNvPr id="63492" name="Text Box 6"/>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itchFamily="34" charset="0"/>
                <a:cs typeface="Arial" pitchFamily="34" charset="0"/>
              </a:rPr>
              <a:t>155</a:t>
            </a:r>
            <a:endParaRPr lang="en-US" altLang="en-US"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5538" name="Picture 3" descr="new sumerians"/>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2133600" y="-33338"/>
            <a:ext cx="70104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4"/>
          <p:cNvSpPr>
            <a:spLocks noChangeArrowheads="1"/>
          </p:cNvSpPr>
          <p:nvPr/>
        </p:nvSpPr>
        <p:spPr bwMode="auto">
          <a:xfrm>
            <a:off x="0" y="0"/>
            <a:ext cx="4800600" cy="6858000"/>
          </a:xfrm>
          <a:prstGeom prst="rect">
            <a:avLst/>
          </a:prstGeom>
          <a:solidFill>
            <a:schemeClr val="tx2"/>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a:latin typeface="Arial" panose="020B0604020202020204" pitchFamily="34" charset="0"/>
              <a:ea typeface="Osaka" charset="-128"/>
              <a:cs typeface="Arial" panose="020B0604020202020204" pitchFamily="34" charset="0"/>
            </a:endParaRPr>
          </a:p>
        </p:txBody>
      </p:sp>
      <p:pic>
        <p:nvPicPr>
          <p:cNvPr id="33806" name="Picture 14" descr="passover"/>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9525" y="0"/>
            <a:ext cx="4733925"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7" name="Rectangle 5"/>
          <p:cNvSpPr>
            <a:spLocks noGrp="1" noChangeArrowheads="1"/>
          </p:cNvSpPr>
          <p:nvPr>
            <p:ph type="title" idx="4294967295"/>
          </p:nvPr>
        </p:nvSpPr>
        <p:spPr>
          <a:xfrm>
            <a:off x="0" y="-26988"/>
            <a:ext cx="9144000" cy="684213"/>
          </a:xfrm>
          <a:solidFill>
            <a:srgbClr val="000000"/>
          </a:solidFill>
          <a:effectLst>
            <a:outerShdw blurRad="63500" dist="35921" dir="2700000" algn="ctr" rotWithShape="0">
              <a:schemeClr val="tx2">
                <a:alpha val="74997"/>
              </a:schemeClr>
            </a:outerShdw>
          </a:effectLst>
        </p:spPr>
        <p:txBody>
          <a:bodyPr/>
          <a:lstStyle/>
          <a:p>
            <a:pPr eaLnBrk="1" hangingPunct="1">
              <a:defRPr/>
            </a:pPr>
            <a:r>
              <a:rPr lang="ar-JO" b="1" dirty="0">
                <a:solidFill>
                  <a:srgbClr val="FFFFE2"/>
                </a:solidFill>
                <a:latin typeface="Arial" panose="020B0604020202020204" pitchFamily="34" charset="0"/>
                <a:cs typeface="Arial" panose="020B0604020202020204" pitchFamily="34" charset="0"/>
              </a:rPr>
              <a:t>أنواع التعليم</a:t>
            </a:r>
            <a:endParaRPr lang="en-US" b="1" dirty="0">
              <a:solidFill>
                <a:srgbClr val="FFFFE2"/>
              </a:solidFill>
              <a:latin typeface="Arial" panose="020B0604020202020204" pitchFamily="34" charset="0"/>
              <a:cs typeface="Arial" panose="020B0604020202020204" pitchFamily="34" charset="0"/>
            </a:endParaRPr>
          </a:p>
        </p:txBody>
      </p:sp>
      <p:sp>
        <p:nvSpPr>
          <p:cNvPr id="65542" name="Text Box 6"/>
          <p:cNvSpPr txBox="1">
            <a:spLocks noChangeArrowheads="1"/>
          </p:cNvSpPr>
          <p:nvPr/>
        </p:nvSpPr>
        <p:spPr bwMode="auto">
          <a:xfrm>
            <a:off x="0" y="1187450"/>
            <a:ext cx="472439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u="sng" dirty="0">
                <a:solidFill>
                  <a:schemeClr val="tx2"/>
                </a:solidFill>
                <a:effectLst>
                  <a:glow rad="101600">
                    <a:schemeClr val="bg1">
                      <a:alpha val="75000"/>
                    </a:schemeClr>
                  </a:glow>
                </a:effectLst>
                <a:latin typeface="Arial" panose="020B0604020202020204" pitchFamily="34" charset="0"/>
                <a:ea typeface="Osaka" charset="0"/>
                <a:cs typeface="Arial" panose="020B0604020202020204" pitchFamily="34" charset="0"/>
              </a:rPr>
              <a:t>العبراني</a:t>
            </a:r>
            <a:endParaRPr lang="en-US" sz="3600" b="1" u="sng" dirty="0">
              <a:solidFill>
                <a:schemeClr val="tx2"/>
              </a:solidFill>
              <a:effectLst>
                <a:glow rad="101600">
                  <a:schemeClr val="bg1">
                    <a:alpha val="75000"/>
                  </a:schemeClr>
                </a:glow>
              </a:effectLst>
              <a:latin typeface="Arial" panose="020B0604020202020204" pitchFamily="34" charset="0"/>
              <a:ea typeface="Osaka" charset="0"/>
              <a:cs typeface="Arial" panose="020B0604020202020204" pitchFamily="34" charset="0"/>
            </a:endParaRPr>
          </a:p>
        </p:txBody>
      </p:sp>
      <p:sp>
        <p:nvSpPr>
          <p:cNvPr id="65543" name="Text Box 7"/>
          <p:cNvSpPr txBox="1">
            <a:spLocks noChangeArrowheads="1"/>
          </p:cNvSpPr>
          <p:nvPr/>
        </p:nvSpPr>
        <p:spPr bwMode="auto">
          <a:xfrm>
            <a:off x="0" y="2254250"/>
            <a:ext cx="472439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chemeClr val="tx2"/>
                </a:solidFill>
                <a:effectLst>
                  <a:glow rad="101600">
                    <a:schemeClr val="bg1">
                      <a:alpha val="75000"/>
                    </a:schemeClr>
                  </a:glow>
                </a:effectLst>
                <a:latin typeface="Arial" panose="020B0604020202020204" pitchFamily="34" charset="0"/>
                <a:ea typeface="Osaka" charset="0"/>
                <a:cs typeface="Arial" panose="020B0604020202020204" pitchFamily="34" charset="0"/>
              </a:rPr>
              <a:t>الله كلي المعرفة</a:t>
            </a:r>
            <a:endParaRPr lang="en-US" sz="3600" b="1" dirty="0">
              <a:solidFill>
                <a:schemeClr val="tx2"/>
              </a:solidFill>
              <a:effectLst>
                <a:glow rad="101600">
                  <a:schemeClr val="bg1">
                    <a:alpha val="75000"/>
                  </a:schemeClr>
                </a:glow>
              </a:effectLst>
              <a:latin typeface="Arial" panose="020B0604020202020204" pitchFamily="34" charset="0"/>
              <a:ea typeface="Osaka" charset="0"/>
              <a:cs typeface="Arial" panose="020B0604020202020204" pitchFamily="34" charset="0"/>
            </a:endParaRPr>
          </a:p>
        </p:txBody>
      </p:sp>
      <p:sp>
        <p:nvSpPr>
          <p:cNvPr id="65544" name="Text Box 8"/>
          <p:cNvSpPr txBox="1">
            <a:spLocks noChangeArrowheads="1"/>
          </p:cNvSpPr>
          <p:nvPr/>
        </p:nvSpPr>
        <p:spPr bwMode="auto">
          <a:xfrm>
            <a:off x="0" y="3505200"/>
            <a:ext cx="47339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chemeClr val="tx2"/>
                </a:solidFill>
                <a:effectLst>
                  <a:glow rad="101600">
                    <a:schemeClr val="bg1">
                      <a:alpha val="75000"/>
                    </a:schemeClr>
                  </a:glow>
                </a:effectLst>
                <a:latin typeface="Arial" panose="020B0604020202020204" pitchFamily="34" charset="0"/>
                <a:ea typeface="Osaka" charset="0"/>
                <a:cs typeface="Arial" panose="020B0604020202020204" pitchFamily="34" charset="0"/>
              </a:rPr>
              <a:t>لذلك اعرفه</a:t>
            </a:r>
            <a:endParaRPr lang="en-US" sz="3600" b="1" dirty="0">
              <a:solidFill>
                <a:schemeClr val="tx2"/>
              </a:solidFill>
              <a:effectLst>
                <a:glow rad="101600">
                  <a:schemeClr val="bg1">
                    <a:alpha val="75000"/>
                  </a:schemeClr>
                </a:glow>
              </a:effectLst>
              <a:latin typeface="Arial" panose="020B0604020202020204" pitchFamily="34" charset="0"/>
              <a:ea typeface="Osaka" charset="0"/>
              <a:cs typeface="Arial" panose="020B0604020202020204" pitchFamily="34" charset="0"/>
            </a:endParaRPr>
          </a:p>
        </p:txBody>
      </p:sp>
      <p:sp>
        <p:nvSpPr>
          <p:cNvPr id="33801" name="Text Box 9"/>
          <p:cNvSpPr txBox="1">
            <a:spLocks noChangeArrowheads="1"/>
          </p:cNvSpPr>
          <p:nvPr/>
        </p:nvSpPr>
        <p:spPr bwMode="auto">
          <a:xfrm>
            <a:off x="4800600" y="2254250"/>
            <a:ext cx="4310063" cy="646331"/>
          </a:xfrm>
          <a:prstGeom prst="rect">
            <a:avLst/>
          </a:prstGeom>
          <a:noFill/>
          <a:ln w="12700" cap="sq">
            <a:noFill/>
            <a:miter lim="800000"/>
            <a:headEnd type="none" w="sm" len="sm"/>
            <a:tailEnd type="none" w="sm" len="sm"/>
          </a:ln>
          <a:effec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ar-JO" altLang="en-US" sz="3600" b="1" dirty="0">
                <a:solidFill>
                  <a:schemeClr val="bg1"/>
                </a:solidFill>
                <a:effectLst>
                  <a:outerShdw blurRad="38100" dist="38100" dir="2700000" algn="tl">
                    <a:srgbClr val="808080"/>
                  </a:outerShdw>
                </a:effectLst>
                <a:latin typeface="Arial" panose="020B0604020202020204" pitchFamily="34" charset="0"/>
                <a:ea typeface="Osaka" charset="-128"/>
                <a:cs typeface="Arial" panose="020B0604020202020204" pitchFamily="34" charset="0"/>
              </a:rPr>
              <a:t>يكتشف الإنسان الحق</a:t>
            </a:r>
            <a:endParaRPr lang="en-US" altLang="en-US" sz="3600" b="1" dirty="0">
              <a:solidFill>
                <a:schemeClr val="bg1"/>
              </a:solidFill>
              <a:effectLst>
                <a:outerShdw blurRad="38100" dist="38100" dir="2700000" algn="tl">
                  <a:srgbClr val="808080"/>
                </a:outerShdw>
              </a:effectLst>
              <a:latin typeface="Arial" panose="020B0604020202020204" pitchFamily="34" charset="0"/>
              <a:ea typeface="Osaka" charset="-128"/>
              <a:cs typeface="Arial" panose="020B0604020202020204" pitchFamily="34" charset="0"/>
            </a:endParaRPr>
          </a:p>
        </p:txBody>
      </p:sp>
      <p:sp>
        <p:nvSpPr>
          <p:cNvPr id="33802" name="Text Box 10"/>
          <p:cNvSpPr txBox="1">
            <a:spLocks noChangeArrowheads="1"/>
          </p:cNvSpPr>
          <p:nvPr/>
        </p:nvSpPr>
        <p:spPr bwMode="auto">
          <a:xfrm>
            <a:off x="4810125" y="3505200"/>
            <a:ext cx="4310063" cy="646331"/>
          </a:xfrm>
          <a:prstGeom prst="rect">
            <a:avLst/>
          </a:prstGeom>
          <a:noFill/>
          <a:ln w="12700" cap="sq">
            <a:noFill/>
            <a:miter lim="800000"/>
            <a:headEnd type="none" w="sm" len="sm"/>
            <a:tailEnd type="none" w="sm" len="sm"/>
          </a:ln>
          <a:effec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ar-JO" altLang="en-US" sz="3600" b="1" dirty="0">
                <a:solidFill>
                  <a:schemeClr val="bg1"/>
                </a:solidFill>
                <a:effectLst>
                  <a:outerShdw blurRad="38100" dist="38100" dir="2700000" algn="tl">
                    <a:srgbClr val="808080"/>
                  </a:outerShdw>
                </a:effectLst>
                <a:latin typeface="Arial" panose="020B0604020202020204" pitchFamily="34" charset="0"/>
                <a:ea typeface="Osaka" charset="-128"/>
                <a:cs typeface="Arial" panose="020B0604020202020204" pitchFamily="34" charset="0"/>
              </a:rPr>
              <a:t>لذلك فكر</a:t>
            </a:r>
            <a:endParaRPr lang="en-US" altLang="en-US" sz="3600" b="1" dirty="0">
              <a:solidFill>
                <a:schemeClr val="bg1"/>
              </a:solidFill>
              <a:effectLst>
                <a:outerShdw blurRad="38100" dist="38100" dir="2700000" algn="tl">
                  <a:srgbClr val="808080"/>
                </a:outerShdw>
              </a:effectLst>
              <a:latin typeface="Arial" panose="020B0604020202020204" pitchFamily="34" charset="0"/>
              <a:ea typeface="Osaka" charset="-128"/>
              <a:cs typeface="Arial" panose="020B0604020202020204" pitchFamily="34" charset="0"/>
            </a:endParaRPr>
          </a:p>
        </p:txBody>
      </p:sp>
      <p:sp>
        <p:nvSpPr>
          <p:cNvPr id="65547" name="Text Box 11"/>
          <p:cNvSpPr txBox="1">
            <a:spLocks noChangeArrowheads="1"/>
          </p:cNvSpPr>
          <p:nvPr/>
        </p:nvSpPr>
        <p:spPr bwMode="auto">
          <a:xfrm>
            <a:off x="-19050" y="4876800"/>
            <a:ext cx="47529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chemeClr val="tx2"/>
                </a:solidFill>
                <a:effectLst>
                  <a:glow rad="101600">
                    <a:schemeClr val="bg1">
                      <a:alpha val="75000"/>
                    </a:schemeClr>
                  </a:glow>
                </a:effectLst>
                <a:latin typeface="Arial" panose="020B0604020202020204" pitchFamily="34" charset="0"/>
                <a:ea typeface="Osaka" charset="0"/>
                <a:cs typeface="Arial" panose="020B0604020202020204" pitchFamily="34" charset="0"/>
              </a:rPr>
              <a:t>أدرس إعلان الله</a:t>
            </a:r>
            <a:endParaRPr lang="en-US" sz="3600" b="1" dirty="0">
              <a:solidFill>
                <a:schemeClr val="tx2"/>
              </a:solidFill>
              <a:effectLst>
                <a:glow rad="101600">
                  <a:schemeClr val="bg1">
                    <a:alpha val="75000"/>
                  </a:schemeClr>
                </a:glow>
              </a:effectLst>
              <a:latin typeface="Arial" panose="020B0604020202020204" pitchFamily="34" charset="0"/>
              <a:ea typeface="Osaka" charset="0"/>
              <a:cs typeface="Arial" panose="020B0604020202020204" pitchFamily="34" charset="0"/>
            </a:endParaRPr>
          </a:p>
        </p:txBody>
      </p:sp>
      <p:sp>
        <p:nvSpPr>
          <p:cNvPr id="33804" name="Text Box 12"/>
          <p:cNvSpPr txBox="1">
            <a:spLocks noChangeArrowheads="1"/>
          </p:cNvSpPr>
          <p:nvPr/>
        </p:nvSpPr>
        <p:spPr bwMode="auto">
          <a:xfrm>
            <a:off x="4810125" y="4876800"/>
            <a:ext cx="4300538" cy="646331"/>
          </a:xfrm>
          <a:prstGeom prst="rect">
            <a:avLst/>
          </a:prstGeom>
          <a:noFill/>
          <a:ln w="12700" cap="sq">
            <a:noFill/>
            <a:miter lim="800000"/>
            <a:headEnd type="none" w="sm" len="sm"/>
            <a:tailEnd type="none" w="sm" len="sm"/>
          </a:ln>
          <a:effec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ar-JO" altLang="en-US" sz="3600" b="1" dirty="0">
                <a:solidFill>
                  <a:schemeClr val="bg1"/>
                </a:solidFill>
                <a:effectLst>
                  <a:outerShdw blurRad="38100" dist="38100" dir="2700000" algn="tl">
                    <a:srgbClr val="808080"/>
                  </a:outerShdw>
                </a:effectLst>
                <a:latin typeface="Arial" panose="020B0604020202020204" pitchFamily="34" charset="0"/>
                <a:ea typeface="Osaka" charset="-128"/>
                <a:cs typeface="Arial" panose="020B0604020202020204" pitchFamily="34" charset="0"/>
              </a:rPr>
              <a:t>أدرس العلم والفلسفة</a:t>
            </a:r>
            <a:endParaRPr lang="en-US" altLang="en-US" sz="3600" b="1" dirty="0">
              <a:solidFill>
                <a:schemeClr val="bg1"/>
              </a:solidFill>
              <a:effectLst>
                <a:outerShdw blurRad="38100" dist="38100" dir="2700000" algn="tl">
                  <a:srgbClr val="808080"/>
                </a:outerShdw>
              </a:effectLst>
              <a:latin typeface="Arial" panose="020B0604020202020204" pitchFamily="34" charset="0"/>
              <a:ea typeface="Osaka" charset="-128"/>
              <a:cs typeface="Arial" panose="020B0604020202020204" pitchFamily="34" charset="0"/>
            </a:endParaRPr>
          </a:p>
        </p:txBody>
      </p:sp>
      <p:sp>
        <p:nvSpPr>
          <p:cNvPr id="65549" name="Text Box 13"/>
          <p:cNvSpPr txBox="1">
            <a:spLocks noChangeArrowheads="1"/>
          </p:cNvSpPr>
          <p:nvPr/>
        </p:nvSpPr>
        <p:spPr bwMode="auto">
          <a:xfrm>
            <a:off x="4733924" y="1187450"/>
            <a:ext cx="4376739" cy="6463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ar-JO" altLang="en-US" sz="3600" b="1" u="sng" dirty="0">
                <a:solidFill>
                  <a:schemeClr val="bg1"/>
                </a:solidFill>
                <a:effectLst>
                  <a:outerShdw blurRad="38100" dist="38100" dir="2700000" algn="tl">
                    <a:srgbClr val="808080"/>
                  </a:outerShdw>
                </a:effectLst>
                <a:latin typeface="Arial" panose="020B0604020202020204" pitchFamily="34" charset="0"/>
                <a:ea typeface="Osaka" charset="-128"/>
                <a:cs typeface="Arial" panose="020B0604020202020204" pitchFamily="34" charset="0"/>
              </a:rPr>
              <a:t>اليوناني - الروماني</a:t>
            </a:r>
            <a:endParaRPr lang="en-US" altLang="en-US" sz="3600" b="1" u="sng" dirty="0">
              <a:solidFill>
                <a:schemeClr val="bg1"/>
              </a:solidFill>
              <a:effectLst>
                <a:outerShdw blurRad="38100" dist="38100" dir="2700000" algn="tl">
                  <a:srgbClr val="808080"/>
                </a:outerShdw>
              </a:effectLst>
              <a:latin typeface="Arial" panose="020B0604020202020204" pitchFamily="34" charset="0"/>
              <a:ea typeface="Osaka"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1000"/>
                                  </p:stCondLst>
                                  <p:childTnLst>
                                    <p:set>
                                      <p:cBhvr>
                                        <p:cTn id="6" dur="1" fill="hold">
                                          <p:stCondLst>
                                            <p:cond delay="0"/>
                                          </p:stCondLst>
                                        </p:cTn>
                                        <p:tgtEl>
                                          <p:spTgt spid="33806"/>
                                        </p:tgtEl>
                                        <p:attrNameLst>
                                          <p:attrName>style.visibility</p:attrName>
                                        </p:attrNameLst>
                                      </p:cBhvr>
                                      <p:to>
                                        <p:strVal val="visible"/>
                                      </p:to>
                                    </p:set>
                                    <p:anim calcmode="lin" valueType="num">
                                      <p:cBhvr additive="base">
                                        <p:cTn id="7" dur="5000" fill="hold"/>
                                        <p:tgtEl>
                                          <p:spTgt spid="33806"/>
                                        </p:tgtEl>
                                        <p:attrNameLst>
                                          <p:attrName>ppt_x</p:attrName>
                                        </p:attrNameLst>
                                      </p:cBhvr>
                                      <p:tavLst>
                                        <p:tav tm="0">
                                          <p:val>
                                            <p:strVal val="#ppt_x"/>
                                          </p:val>
                                        </p:tav>
                                        <p:tav tm="100000">
                                          <p:val>
                                            <p:strVal val="#ppt_x"/>
                                          </p:val>
                                        </p:tav>
                                      </p:tavLst>
                                    </p:anim>
                                    <p:anim calcmode="lin" valueType="num">
                                      <p:cBhvr additive="base">
                                        <p:cTn id="8"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9" descr="World Travel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8" y="2133600"/>
            <a:ext cx="3151187"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3"/>
          <p:cNvSpPr>
            <a:spLocks noChangeArrowheads="1"/>
          </p:cNvSpPr>
          <p:nvPr/>
        </p:nvSpPr>
        <p:spPr bwMode="auto">
          <a:xfrm>
            <a:off x="381000" y="1371600"/>
            <a:ext cx="815144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ar-JO" altLang="en-US" sz="2000" dirty="0">
                <a:solidFill>
                  <a:srgbClr val="FFFFFF"/>
                </a:solidFill>
                <a:latin typeface="Arial" panose="020B0604020202020204" pitchFamily="34" charset="0"/>
                <a:cs typeface="Arial" panose="020B0604020202020204" pitchFamily="34" charset="0"/>
              </a:rPr>
              <a:t>أعمال 7: 22   فتهذب موسى بكل حكمة المصريين، وكان مقتدراً في الأقوال والأعمال.</a:t>
            </a:r>
            <a:endParaRPr lang="en-US" altLang="en-US" dirty="0">
              <a:solidFill>
                <a:srgbClr val="FFFFFF"/>
              </a:solidFill>
              <a:latin typeface="Arial" panose="020B0604020202020204" pitchFamily="34" charset="0"/>
              <a:cs typeface="Arial" panose="020B0604020202020204" pitchFamily="34" charset="0"/>
            </a:endParaRPr>
          </a:p>
        </p:txBody>
      </p:sp>
      <p:sp>
        <p:nvSpPr>
          <p:cNvPr id="36868" name="Text Box 4"/>
          <p:cNvSpPr txBox="1">
            <a:spLocks noChangeArrowheads="1"/>
          </p:cNvSpPr>
          <p:nvPr/>
        </p:nvSpPr>
        <p:spPr bwMode="auto">
          <a:xfrm>
            <a:off x="0" y="2590800"/>
            <a:ext cx="59959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solidFill>
                  <a:srgbClr val="99FF99"/>
                </a:solidFill>
                <a:latin typeface="Arial" panose="020B0604020202020204" pitchFamily="34" charset="0"/>
                <a:cs typeface="Arial" panose="020B0604020202020204" pitchFamily="34" charset="0"/>
              </a:rPr>
              <a:t>التعليم في مصر القديمة:</a:t>
            </a:r>
            <a:endParaRPr lang="en-US" altLang="en-US" dirty="0">
              <a:solidFill>
                <a:srgbClr val="99FF99"/>
              </a:solidFill>
              <a:latin typeface="Arial" panose="020B0604020202020204" pitchFamily="34" charset="0"/>
              <a:cs typeface="Arial" panose="020B0604020202020204" pitchFamily="34" charset="0"/>
            </a:endParaRPr>
          </a:p>
        </p:txBody>
      </p:sp>
      <p:sp>
        <p:nvSpPr>
          <p:cNvPr id="36869" name="Text Box 5"/>
          <p:cNvSpPr txBox="1">
            <a:spLocks noChangeArrowheads="1"/>
          </p:cNvSpPr>
          <p:nvPr/>
        </p:nvSpPr>
        <p:spPr bwMode="auto">
          <a:xfrm>
            <a:off x="0" y="3276600"/>
            <a:ext cx="59959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indent="-457200" algn="r" rtl="1" eaLnBrk="1" hangingPunct="1">
              <a:spcBef>
                <a:spcPct val="50000"/>
              </a:spcBef>
            </a:pPr>
            <a:r>
              <a:rPr lang="ar-JO" altLang="en-US" dirty="0">
                <a:latin typeface="Arial" panose="020B0604020202020204" pitchFamily="34" charset="0"/>
                <a:cs typeface="Arial" panose="020B0604020202020204" pitchFamily="34" charset="0"/>
              </a:rPr>
              <a:t>1. مدارس الكهنة مرتبطة بالهيكل وعلمت السحر، الطب والدين.</a:t>
            </a:r>
            <a:endParaRPr lang="en-US" altLang="en-US" dirty="0">
              <a:latin typeface="Arial" panose="020B0604020202020204" pitchFamily="34" charset="0"/>
              <a:cs typeface="Arial" panose="020B0604020202020204" pitchFamily="34" charset="0"/>
            </a:endParaRPr>
          </a:p>
        </p:txBody>
      </p:sp>
      <p:sp>
        <p:nvSpPr>
          <p:cNvPr id="36870" name="Text Box 6"/>
          <p:cNvSpPr txBox="1">
            <a:spLocks noChangeArrowheads="1"/>
          </p:cNvSpPr>
          <p:nvPr/>
        </p:nvSpPr>
        <p:spPr bwMode="auto">
          <a:xfrm>
            <a:off x="0" y="4191000"/>
            <a:ext cx="59959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indent="-457200" algn="r" rtl="1" eaLnBrk="1" hangingPunct="1">
              <a:spcBef>
                <a:spcPct val="50000"/>
              </a:spcBef>
            </a:pPr>
            <a:r>
              <a:rPr lang="ar-JO" altLang="en-US" dirty="0">
                <a:latin typeface="Arial" panose="020B0604020202020204" pitchFamily="34" charset="0"/>
                <a:cs typeface="Arial" panose="020B0604020202020204" pitchFamily="34" charset="0"/>
              </a:rPr>
              <a:t>2. أعد البلاط الملكي الشباب لشغل وظائق في السلطة (يشمل موسى)</a:t>
            </a:r>
            <a:endParaRPr lang="en-US" altLang="en-US" dirty="0">
              <a:latin typeface="Arial" panose="020B0604020202020204" pitchFamily="34" charset="0"/>
              <a:cs typeface="Arial" panose="020B0604020202020204" pitchFamily="34" charset="0"/>
            </a:endParaRPr>
          </a:p>
        </p:txBody>
      </p:sp>
      <p:sp>
        <p:nvSpPr>
          <p:cNvPr id="36871" name="Text Box 7"/>
          <p:cNvSpPr txBox="1">
            <a:spLocks noChangeArrowheads="1"/>
          </p:cNvSpPr>
          <p:nvPr/>
        </p:nvSpPr>
        <p:spPr bwMode="auto">
          <a:xfrm>
            <a:off x="1" y="5105400"/>
            <a:ext cx="59959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indent="-457200" algn="r" rtl="1" eaLnBrk="1" hangingPunct="1">
              <a:spcBef>
                <a:spcPct val="50000"/>
              </a:spcBef>
            </a:pPr>
            <a:r>
              <a:rPr lang="ar-JO" altLang="en-US" dirty="0">
                <a:latin typeface="Arial" panose="020B0604020202020204" pitchFamily="34" charset="0"/>
                <a:cs typeface="Arial" panose="020B0604020202020204" pitchFamily="34" charset="0"/>
              </a:rPr>
              <a:t>3. دربت المدارس التي يرعاها البلاط الملكي الناس على تسهيل إدارة الحكومة.</a:t>
            </a:r>
            <a:endParaRPr lang="en-US" altLang="en-US" dirty="0">
              <a:latin typeface="Arial" panose="020B0604020202020204" pitchFamily="34" charset="0"/>
              <a:cs typeface="Arial" panose="020B0604020202020204" pitchFamily="34" charset="0"/>
            </a:endParaRPr>
          </a:p>
        </p:txBody>
      </p:sp>
      <p:sp>
        <p:nvSpPr>
          <p:cNvPr id="36872" name="Text Box 8"/>
          <p:cNvSpPr txBox="1">
            <a:spLocks noChangeArrowheads="1"/>
          </p:cNvSpPr>
          <p:nvPr/>
        </p:nvSpPr>
        <p:spPr bwMode="auto">
          <a:xfrm>
            <a:off x="0" y="5988050"/>
            <a:ext cx="59959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indent="-457200" algn="r" rtl="1" eaLnBrk="1" hangingPunct="1">
              <a:spcBef>
                <a:spcPct val="50000"/>
              </a:spcBef>
            </a:pPr>
            <a:r>
              <a:rPr lang="ar-JO" altLang="en-US" dirty="0">
                <a:latin typeface="Arial" panose="020B0604020202020204" pitchFamily="34" charset="0"/>
                <a:cs typeface="Arial" panose="020B0604020202020204" pitchFamily="34" charset="0"/>
              </a:rPr>
              <a:t>4. شملت المواد التي تم تدريسها الحساب، الجغرافيا، الشعر وعلم الفلك.</a:t>
            </a:r>
            <a:endParaRPr lang="en-US" altLang="en-US" dirty="0">
              <a:latin typeface="Arial" panose="020B0604020202020204" pitchFamily="34" charset="0"/>
              <a:cs typeface="Arial" panose="020B0604020202020204" pitchFamily="34" charset="0"/>
            </a:endParaRPr>
          </a:p>
        </p:txBody>
      </p:sp>
      <p:sp>
        <p:nvSpPr>
          <p:cNvPr id="67592" name="Text Box 10"/>
          <p:cNvSpPr txBox="1">
            <a:spLocks noChangeArrowheads="1"/>
          </p:cNvSpPr>
          <p:nvPr/>
        </p:nvSpPr>
        <p:spPr bwMode="auto">
          <a:xfrm>
            <a:off x="8440738"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155</a:t>
            </a:r>
            <a:endParaRPr lang="en-US" altLang="en-US" b="1" dirty="0">
              <a:latin typeface="Arial" panose="020B0604020202020204" pitchFamily="34" charset="0"/>
              <a:cs typeface="Arial" pitchFamily="34" charset="0"/>
            </a:endParaRPr>
          </a:p>
        </p:txBody>
      </p:sp>
      <p:sp>
        <p:nvSpPr>
          <p:cNvPr id="67593" name="Text Box 11"/>
          <p:cNvSpPr txBox="1">
            <a:spLocks noChangeArrowheads="1"/>
          </p:cNvSpPr>
          <p:nvPr/>
        </p:nvSpPr>
        <p:spPr bwMode="auto">
          <a:xfrm>
            <a:off x="8445500" y="396875"/>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158</a:t>
            </a:r>
            <a:endParaRPr lang="en-US" altLang="en-US" b="1" dirty="0">
              <a:latin typeface="Arial" panose="020B0604020202020204" pitchFamily="34" charset="0"/>
              <a:cs typeface="Arial" pitchFamily="34" charset="0"/>
            </a:endParaRPr>
          </a:p>
        </p:txBody>
      </p:sp>
      <p:sp>
        <p:nvSpPr>
          <p:cNvPr id="12" name="Title 11"/>
          <p:cNvSpPr>
            <a:spLocks noGrp="1"/>
          </p:cNvSpPr>
          <p:nvPr>
            <p:ph type="title" idx="4294967295"/>
          </p:nvPr>
        </p:nvSpPr>
        <p:spPr>
          <a:xfrm>
            <a:off x="0" y="825500"/>
            <a:ext cx="9144000" cy="546100"/>
          </a:xfrm>
        </p:spPr>
        <p:txBody>
          <a:bodyPr/>
          <a:lstStyle/>
          <a:p>
            <a:pPr algn="r"/>
            <a:r>
              <a:rPr lang="ar-JO" altLang="en-US" sz="3200"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2. موسى إلى ما قبل المملكة (المصريين)</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6867"/>
                                        </p:tgtEl>
                                        <p:attrNameLst>
                                          <p:attrName>style.visibility</p:attrName>
                                        </p:attrNameLst>
                                      </p:cBhvr>
                                      <p:to>
                                        <p:strVal val="visible"/>
                                      </p:to>
                                    </p:set>
                                    <p:animEffect transition="in" filter="dissolve">
                                      <p:cBhvr>
                                        <p:cTn id="7" dur="500"/>
                                        <p:tgtEl>
                                          <p:spTgt spid="36867"/>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36868"/>
                                        </p:tgtEl>
                                        <p:attrNameLst>
                                          <p:attrName>style.visibility</p:attrName>
                                        </p:attrNameLst>
                                      </p:cBhvr>
                                      <p:to>
                                        <p:strVal val="visible"/>
                                      </p:to>
                                    </p:set>
                                    <p:animEffect transition="in" filter="dissolve">
                                      <p:cBhvr>
                                        <p:cTn id="11" dur="500"/>
                                        <p:tgtEl>
                                          <p:spTgt spid="36868"/>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36869"/>
                                        </p:tgtEl>
                                        <p:attrNameLst>
                                          <p:attrName>style.visibility</p:attrName>
                                        </p:attrNameLst>
                                      </p:cBhvr>
                                      <p:to>
                                        <p:strVal val="visible"/>
                                      </p:to>
                                    </p:set>
                                    <p:animEffect transition="in" filter="dissolve">
                                      <p:cBhvr>
                                        <p:cTn id="15" dur="500"/>
                                        <p:tgtEl>
                                          <p:spTgt spid="368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8000"/>
                                  </p:stCondLst>
                                  <p:childTnLst>
                                    <p:set>
                                      <p:cBhvr>
                                        <p:cTn id="18" dur="1" fill="hold">
                                          <p:stCondLst>
                                            <p:cond delay="0"/>
                                          </p:stCondLst>
                                        </p:cTn>
                                        <p:tgtEl>
                                          <p:spTgt spid="36870"/>
                                        </p:tgtEl>
                                        <p:attrNameLst>
                                          <p:attrName>style.visibility</p:attrName>
                                        </p:attrNameLst>
                                      </p:cBhvr>
                                      <p:to>
                                        <p:strVal val="visible"/>
                                      </p:to>
                                    </p:set>
                                    <p:animEffect transition="in" filter="dissolve">
                                      <p:cBhvr>
                                        <p:cTn id="19" dur="500"/>
                                        <p:tgtEl>
                                          <p:spTgt spid="36870"/>
                                        </p:tgtEl>
                                      </p:cBhvr>
                                    </p:animEffect>
                                  </p:childTnLst>
                                </p:cTn>
                              </p:par>
                            </p:childTnLst>
                          </p:cTn>
                        </p:par>
                        <p:par>
                          <p:cTn id="20" fill="hold" nodeType="afterGroup">
                            <p:stCondLst>
                              <p:cond delay="21000"/>
                            </p:stCondLst>
                            <p:childTnLst>
                              <p:par>
                                <p:cTn id="21" presetID="9" presetClass="entr" presetSubtype="0" fill="hold" grpId="0" nodeType="afterEffect">
                                  <p:stCondLst>
                                    <p:cond delay="8000"/>
                                  </p:stCondLst>
                                  <p:childTnLst>
                                    <p:set>
                                      <p:cBhvr>
                                        <p:cTn id="22" dur="1" fill="hold">
                                          <p:stCondLst>
                                            <p:cond delay="0"/>
                                          </p:stCondLst>
                                        </p:cTn>
                                        <p:tgtEl>
                                          <p:spTgt spid="36871"/>
                                        </p:tgtEl>
                                        <p:attrNameLst>
                                          <p:attrName>style.visibility</p:attrName>
                                        </p:attrNameLst>
                                      </p:cBhvr>
                                      <p:to>
                                        <p:strVal val="visible"/>
                                      </p:to>
                                    </p:set>
                                    <p:animEffect transition="in" filter="dissolve">
                                      <p:cBhvr>
                                        <p:cTn id="23" dur="500"/>
                                        <p:tgtEl>
                                          <p:spTgt spid="36871"/>
                                        </p:tgtEl>
                                      </p:cBhvr>
                                    </p:animEffect>
                                  </p:childTnLst>
                                </p:cTn>
                              </p:par>
                            </p:childTnLst>
                          </p:cTn>
                        </p:par>
                        <p:par>
                          <p:cTn id="24" fill="hold" nodeType="afterGroup">
                            <p:stCondLst>
                              <p:cond delay="29500"/>
                            </p:stCondLst>
                            <p:childTnLst>
                              <p:par>
                                <p:cTn id="25" presetID="9" presetClass="entr" presetSubtype="0" fill="hold" grpId="0" nodeType="afterEffect">
                                  <p:stCondLst>
                                    <p:cond delay="8000"/>
                                  </p:stCondLst>
                                  <p:childTnLst>
                                    <p:set>
                                      <p:cBhvr>
                                        <p:cTn id="26" dur="1" fill="hold">
                                          <p:stCondLst>
                                            <p:cond delay="0"/>
                                          </p:stCondLst>
                                        </p:cTn>
                                        <p:tgtEl>
                                          <p:spTgt spid="36872"/>
                                        </p:tgtEl>
                                        <p:attrNameLst>
                                          <p:attrName>style.visibility</p:attrName>
                                        </p:attrNameLst>
                                      </p:cBhvr>
                                      <p:to>
                                        <p:strVal val="visible"/>
                                      </p:to>
                                    </p:set>
                                    <p:animEffect transition="in" filter="dissolve">
                                      <p:cBhvr>
                                        <p:cTn id="27"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P spid="36868" grpId="0" autoUpdateAnimBg="0"/>
      <p:bldP spid="36869" grpId="0" autoUpdateAnimBg="0"/>
      <p:bldP spid="36870" grpId="0" autoUpdateAnimBg="0"/>
      <p:bldP spid="36871" grpId="0" autoUpdateAnimBg="0"/>
      <p:bldP spid="3687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3"/>
          <p:cNvSpPr txBox="1">
            <a:spLocks noChangeArrowheads="1"/>
          </p:cNvSpPr>
          <p:nvPr/>
        </p:nvSpPr>
        <p:spPr bwMode="auto">
          <a:xfrm>
            <a:off x="381000" y="1600200"/>
            <a:ext cx="8763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263525" indent="-263525"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pPr>
            <a:r>
              <a:rPr lang="en-US" altLang="en-US" sz="2800" dirty="0">
                <a:solidFill>
                  <a:srgbClr val="FFFFFF"/>
                </a:solidFill>
                <a:latin typeface="Arial" panose="020B0604020202020204" pitchFamily="34" charset="0"/>
                <a:cs typeface="Arial" panose="020B0604020202020204" pitchFamily="34" charset="0"/>
              </a:rPr>
              <a:t>• </a:t>
            </a:r>
            <a:r>
              <a:rPr lang="ar-JO" altLang="en-US" sz="2800" dirty="0">
                <a:solidFill>
                  <a:srgbClr val="FFFFFF"/>
                </a:solidFill>
                <a:latin typeface="Arial" panose="020B0604020202020204" pitchFamily="34" charset="0"/>
                <a:cs typeface="Arial" panose="020B0604020202020204" pitchFamily="34" charset="0"/>
              </a:rPr>
              <a:t> انتشرت مدارس الكتبة في القصر والهيكل. </a:t>
            </a:r>
            <a:endParaRPr lang="en-US" altLang="en-US" sz="2800" dirty="0">
              <a:solidFill>
                <a:srgbClr val="FFFFFF"/>
              </a:solidFill>
              <a:latin typeface="Arial" panose="020B0604020202020204" pitchFamily="34" charset="0"/>
              <a:cs typeface="Arial" panose="020B0604020202020204" pitchFamily="34" charset="0"/>
            </a:endParaRPr>
          </a:p>
        </p:txBody>
      </p:sp>
      <p:sp>
        <p:nvSpPr>
          <p:cNvPr id="69634" name="Text Box 4"/>
          <p:cNvSpPr txBox="1">
            <a:spLocks noChangeArrowheads="1"/>
          </p:cNvSpPr>
          <p:nvPr/>
        </p:nvSpPr>
        <p:spPr bwMode="auto">
          <a:xfrm>
            <a:off x="381000" y="2420888"/>
            <a:ext cx="8763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263525" indent="-263525"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pPr>
            <a:r>
              <a:rPr lang="en-US" altLang="en-US" sz="2800" dirty="0">
                <a:solidFill>
                  <a:srgbClr val="FFFFFF"/>
                </a:solidFill>
                <a:latin typeface="Arial" panose="020B0604020202020204" pitchFamily="34" charset="0"/>
                <a:cs typeface="Arial" panose="020B0604020202020204" pitchFamily="34" charset="0"/>
              </a:rPr>
              <a:t>• </a:t>
            </a:r>
            <a:r>
              <a:rPr lang="ar-JO" altLang="en-US" sz="2800" dirty="0">
                <a:solidFill>
                  <a:srgbClr val="FFFFFF"/>
                </a:solidFill>
                <a:latin typeface="Arial" panose="020B0604020202020204" pitchFamily="34" charset="0"/>
                <a:cs typeface="Arial" panose="020B0604020202020204" pitchFamily="34" charset="0"/>
              </a:rPr>
              <a:t> أدت الحاجة إلى قوة عاملة ضخمة إلى فتح المدارس لجميع الأطفال المؤهلين. </a:t>
            </a:r>
            <a:endParaRPr lang="en-US" altLang="en-US" sz="2800" dirty="0">
              <a:solidFill>
                <a:srgbClr val="FFFFFF"/>
              </a:solidFill>
              <a:latin typeface="Arial" panose="020B0604020202020204" pitchFamily="34" charset="0"/>
              <a:cs typeface="Arial" panose="020B0604020202020204" pitchFamily="34" charset="0"/>
            </a:endParaRPr>
          </a:p>
        </p:txBody>
      </p:sp>
      <p:sp>
        <p:nvSpPr>
          <p:cNvPr id="69635" name="Text Box 5"/>
          <p:cNvSpPr txBox="1">
            <a:spLocks noChangeArrowheads="1"/>
          </p:cNvSpPr>
          <p:nvPr/>
        </p:nvSpPr>
        <p:spPr bwMode="auto">
          <a:xfrm>
            <a:off x="381000" y="3777625"/>
            <a:ext cx="8763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263525" indent="-263525"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pPr>
            <a:r>
              <a:rPr lang="en-US" altLang="en-US" sz="2800" dirty="0">
                <a:solidFill>
                  <a:srgbClr val="FFFFFF"/>
                </a:solidFill>
                <a:latin typeface="Arial" panose="020B0604020202020204" pitchFamily="34" charset="0"/>
                <a:cs typeface="Arial" panose="020B0604020202020204" pitchFamily="34" charset="0"/>
              </a:rPr>
              <a:t>• </a:t>
            </a:r>
            <a:r>
              <a:rPr lang="ar-JO" altLang="en-US" sz="2800" dirty="0">
                <a:solidFill>
                  <a:srgbClr val="FFFFFF"/>
                </a:solidFill>
                <a:latin typeface="Arial" panose="020B0604020202020204" pitchFamily="34" charset="0"/>
                <a:cs typeface="Arial" panose="020B0604020202020204" pitchFamily="34" charset="0"/>
              </a:rPr>
              <a:t>صار هناك تركيز جديد على تطوير التقوى الشخصية.</a:t>
            </a:r>
            <a:endParaRPr lang="en-US" altLang="en-US" sz="2800" dirty="0">
              <a:solidFill>
                <a:srgbClr val="FFFFFF"/>
              </a:solidFill>
              <a:latin typeface="Arial" panose="020B0604020202020204" pitchFamily="34" charset="0"/>
              <a:cs typeface="Arial" panose="020B0604020202020204" pitchFamily="34" charset="0"/>
            </a:endParaRPr>
          </a:p>
        </p:txBody>
      </p:sp>
      <p:pic>
        <p:nvPicPr>
          <p:cNvPr id="69636" name="Picture 6" descr="egy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29200"/>
            <a:ext cx="8458200" cy="165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7" name="Text Box 8"/>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158</a:t>
            </a:r>
            <a:endParaRPr lang="en-US" altLang="en-US" b="1" dirty="0">
              <a:latin typeface="Arial" panose="020B0604020202020204" pitchFamily="34" charset="0"/>
              <a:cs typeface="Arial" pitchFamily="34" charset="0"/>
            </a:endParaRPr>
          </a:p>
        </p:txBody>
      </p:sp>
      <p:sp>
        <p:nvSpPr>
          <p:cNvPr id="8" name="Title 7"/>
          <p:cNvSpPr>
            <a:spLocks noGrp="1"/>
          </p:cNvSpPr>
          <p:nvPr>
            <p:ph type="title" idx="4294967295"/>
          </p:nvPr>
        </p:nvSpPr>
        <p:spPr>
          <a:xfrm>
            <a:off x="258763" y="914400"/>
            <a:ext cx="8885237" cy="533400"/>
          </a:xfrm>
        </p:spPr>
        <p:txBody>
          <a:bodyPr/>
          <a:lstStyle/>
          <a:p>
            <a:pPr algn="r"/>
            <a:r>
              <a:rPr lang="ar-JO" altLang="en-US" sz="28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خلال المملكة الجديدة (1567-1085 ق.م)</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8" descr="writ05e"/>
          <p:cNvPicPr>
            <a:picLocks noChangeAspect="1" noChangeArrowheads="1"/>
          </p:cNvPicPr>
          <p:nvPr/>
        </p:nvPicPr>
        <p:blipFill>
          <a:blip r:embed="rId3" cstate="screen">
            <a:lum bright="70000" contrast="-70000"/>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Text Box 2"/>
          <p:cNvSpPr txBox="1">
            <a:spLocks noChangeArrowheads="1"/>
          </p:cNvSpPr>
          <p:nvPr/>
        </p:nvSpPr>
        <p:spPr bwMode="auto">
          <a:xfrm>
            <a:off x="0" y="990600"/>
            <a:ext cx="9144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3600" b="1" dirty="0">
                <a:solidFill>
                  <a:schemeClr val="bg2"/>
                </a:solidFill>
                <a:latin typeface="Comic Sans MS" pitchFamily="66" charset="0"/>
                <a:cs typeface="Times New Roman" pitchFamily="18" charset="0"/>
              </a:rPr>
              <a:t>تعلم موسى الهيروغليفية المصرية والنص الكنعاني خلال تدريبه.</a:t>
            </a:r>
            <a:r>
              <a:rPr lang="en-US" altLang="en-US" sz="3600" b="1" dirty="0">
                <a:solidFill>
                  <a:schemeClr val="bg2"/>
                </a:solidFill>
                <a:latin typeface="Comic Sans MS" pitchFamily="66" charset="0"/>
                <a:cs typeface="Times New Roman" pitchFamily="18" charset="0"/>
              </a:rPr>
              <a:t> </a:t>
            </a:r>
          </a:p>
        </p:txBody>
      </p:sp>
      <p:sp>
        <p:nvSpPr>
          <p:cNvPr id="38915" name="Text Box 3"/>
          <p:cNvSpPr txBox="1">
            <a:spLocks noChangeArrowheads="1"/>
          </p:cNvSpPr>
          <p:nvPr/>
        </p:nvSpPr>
        <p:spPr bwMode="auto">
          <a:xfrm>
            <a:off x="0" y="4975225"/>
            <a:ext cx="9144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3600" b="1" dirty="0">
                <a:solidFill>
                  <a:schemeClr val="bg2"/>
                </a:solidFill>
                <a:latin typeface="Comic Sans MS" pitchFamily="66" charset="0"/>
              </a:rPr>
              <a:t>كانت العائلات مسؤولة عن نقل التجارة والمهارات اللازمة لكسب العيش وتعليم الشرائع.</a:t>
            </a:r>
            <a:endParaRPr lang="en-US" altLang="en-US" sz="3600" b="1" dirty="0">
              <a:solidFill>
                <a:schemeClr val="bg2"/>
              </a:solidFill>
              <a:latin typeface="Comic Sans MS" pitchFamily="66" charset="0"/>
            </a:endParaRPr>
          </a:p>
        </p:txBody>
      </p:sp>
      <p:sp>
        <p:nvSpPr>
          <p:cNvPr id="38916" name="Text Box 4"/>
          <p:cNvSpPr txBox="1">
            <a:spLocks noChangeArrowheads="1"/>
          </p:cNvSpPr>
          <p:nvPr/>
        </p:nvSpPr>
        <p:spPr bwMode="auto">
          <a:xfrm>
            <a:off x="0" y="2350621"/>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3600" b="1" dirty="0">
                <a:solidFill>
                  <a:schemeClr val="bg2"/>
                </a:solidFill>
                <a:latin typeface="Comic Sans MS" pitchFamily="66" charset="0"/>
              </a:rPr>
              <a:t>كان قادراً على تسجيل شرائع ووصايا الله لشعب إسرائيل.</a:t>
            </a:r>
            <a:endParaRPr lang="en-US" altLang="en-US" sz="3600" b="1" dirty="0">
              <a:solidFill>
                <a:schemeClr val="bg2"/>
              </a:solidFill>
              <a:latin typeface="Comic Sans MS" pitchFamily="66" charset="0"/>
            </a:endParaRPr>
          </a:p>
        </p:txBody>
      </p:sp>
      <p:sp>
        <p:nvSpPr>
          <p:cNvPr id="38917" name="Text Box 5"/>
          <p:cNvSpPr txBox="1">
            <a:spLocks noChangeArrowheads="1"/>
          </p:cNvSpPr>
          <p:nvPr/>
        </p:nvSpPr>
        <p:spPr bwMode="auto">
          <a:xfrm>
            <a:off x="0" y="3952220"/>
            <a:ext cx="9144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3600" b="1" dirty="0">
                <a:solidFill>
                  <a:schemeClr val="bg2"/>
                </a:solidFill>
                <a:latin typeface="Comic Sans MS" pitchFamily="66" charset="0"/>
              </a:rPr>
              <a:t>خلال التيهان في البرية لم يكن هناك نظام رسمي لتعليم موجوداً.</a:t>
            </a:r>
            <a:endParaRPr lang="en-US" altLang="en-US" sz="3600" b="1" dirty="0">
              <a:solidFill>
                <a:schemeClr val="bg2"/>
              </a:solidFill>
              <a:latin typeface="Comic Sans MS" pitchFamily="66" charset="0"/>
            </a:endParaRPr>
          </a:p>
        </p:txBody>
      </p:sp>
      <p:sp>
        <p:nvSpPr>
          <p:cNvPr id="71686" name="Rectangle 7"/>
          <p:cNvSpPr>
            <a:spLocks noChangeArrowheads="1"/>
          </p:cNvSpPr>
          <p:nvPr/>
        </p:nvSpPr>
        <p:spPr bwMode="auto">
          <a:xfrm>
            <a:off x="304800" y="3429000"/>
            <a:ext cx="8534400" cy="228600"/>
          </a:xfrm>
          <a:prstGeom prst="rect">
            <a:avLst/>
          </a:prstGeom>
          <a:solidFill>
            <a:schemeClr val="bg2"/>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Title 8"/>
          <p:cNvSpPr>
            <a:spLocks noGrp="1"/>
          </p:cNvSpPr>
          <p:nvPr>
            <p:ph type="title" idx="4294967295"/>
          </p:nvPr>
        </p:nvSpPr>
        <p:spPr>
          <a:xfrm>
            <a:off x="1" y="152400"/>
            <a:ext cx="9144000" cy="685800"/>
          </a:xfrm>
        </p:spPr>
        <p:txBody>
          <a:bodyPr/>
          <a:lstStyle/>
          <a:p>
            <a:r>
              <a:rPr lang="ar-JO" altLang="en-US" sz="4800" dirty="0">
                <a:solidFill>
                  <a:srgbClr val="000000"/>
                </a:solidFill>
                <a:effectLst>
                  <a:outerShdw blurRad="38100" dist="38100" dir="2700000" algn="tl">
                    <a:srgbClr val="FFFFFF"/>
                  </a:outerShdw>
                </a:effectLst>
                <a:latin typeface="Arial" pitchFamily="34" charset="0"/>
              </a:rPr>
              <a:t>التعليم في زمن موسى</a:t>
            </a:r>
            <a:endParaRPr lang="en-US" altLang="en-US" sz="4800" dirty="0">
              <a:solidFill>
                <a:srgbClr val="000000"/>
              </a:solidFill>
              <a:effectLst>
                <a:outerShdw blurRad="38100" dist="38100" dir="2700000" algn="tl">
                  <a:srgbClr val="FFFFFF"/>
                </a:outerShdw>
              </a:effectLst>
              <a:latin typeface="Arial" pitchFamily="34" charset="0"/>
            </a:endParaRPr>
          </a:p>
        </p:txBody>
      </p:sp>
      <p:sp>
        <p:nvSpPr>
          <p:cNvPr id="71688" name="Text Box 6"/>
          <p:cNvSpPr txBox="1">
            <a:spLocks noChangeArrowheads="1"/>
          </p:cNvSpPr>
          <p:nvPr/>
        </p:nvSpPr>
        <p:spPr bwMode="auto">
          <a:xfrm>
            <a:off x="8458200" y="60325"/>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itchFamily="34" charset="0"/>
                <a:cs typeface="Arial" pitchFamily="34" charset="0"/>
              </a:rPr>
              <a:t>155</a:t>
            </a:r>
            <a:endParaRPr lang="en-US" altLang="en-US"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8914"/>
                                        </p:tgtEl>
                                        <p:attrNameLst>
                                          <p:attrName>style.visibility</p:attrName>
                                        </p:attrNameLst>
                                      </p:cBhvr>
                                      <p:to>
                                        <p:strVal val="visible"/>
                                      </p:to>
                                    </p:set>
                                    <p:animEffect transition="in" filter="dissolve">
                                      <p:cBhvr>
                                        <p:cTn id="7" dur="500"/>
                                        <p:tgtEl>
                                          <p:spTgt spid="38914"/>
                                        </p:tgtEl>
                                      </p:cBhvr>
                                    </p:animEffect>
                                  </p:childTnLst>
                                </p:cTn>
                              </p:par>
                            </p:childTnLst>
                          </p:cTn>
                        </p:par>
                        <p:par>
                          <p:cTn id="8" fill="hold" nodeType="afterGroup">
                            <p:stCondLst>
                              <p:cond delay="1500"/>
                            </p:stCondLst>
                            <p:childTnLst>
                              <p:par>
                                <p:cTn id="9" presetID="9" presetClass="entr" presetSubtype="0" fill="hold" grpId="0" nodeType="afterEffect">
                                  <p:stCondLst>
                                    <p:cond delay="7000"/>
                                  </p:stCondLst>
                                  <p:childTnLst>
                                    <p:set>
                                      <p:cBhvr>
                                        <p:cTn id="10" dur="1" fill="hold">
                                          <p:stCondLst>
                                            <p:cond delay="0"/>
                                          </p:stCondLst>
                                        </p:cTn>
                                        <p:tgtEl>
                                          <p:spTgt spid="38916"/>
                                        </p:tgtEl>
                                        <p:attrNameLst>
                                          <p:attrName>style.visibility</p:attrName>
                                        </p:attrNameLst>
                                      </p:cBhvr>
                                      <p:to>
                                        <p:strVal val="visible"/>
                                      </p:to>
                                    </p:set>
                                    <p:animEffect transition="in" filter="dissolve">
                                      <p:cBhvr>
                                        <p:cTn id="11" dur="500"/>
                                        <p:tgtEl>
                                          <p:spTgt spid="38916"/>
                                        </p:tgtEl>
                                      </p:cBhvr>
                                    </p:animEffect>
                                  </p:childTnLst>
                                </p:cTn>
                              </p:par>
                            </p:childTnLst>
                          </p:cTn>
                        </p:par>
                        <p:par>
                          <p:cTn id="12" fill="hold" nodeType="afterGroup">
                            <p:stCondLst>
                              <p:cond delay="9000"/>
                            </p:stCondLst>
                            <p:childTnLst>
                              <p:par>
                                <p:cTn id="13" presetID="9" presetClass="entr" presetSubtype="0" fill="hold" grpId="0" nodeType="afterEffect">
                                  <p:stCondLst>
                                    <p:cond delay="7000"/>
                                  </p:stCondLst>
                                  <p:childTnLst>
                                    <p:set>
                                      <p:cBhvr>
                                        <p:cTn id="14" dur="1" fill="hold">
                                          <p:stCondLst>
                                            <p:cond delay="0"/>
                                          </p:stCondLst>
                                        </p:cTn>
                                        <p:tgtEl>
                                          <p:spTgt spid="38917"/>
                                        </p:tgtEl>
                                        <p:attrNameLst>
                                          <p:attrName>style.visibility</p:attrName>
                                        </p:attrNameLst>
                                      </p:cBhvr>
                                      <p:to>
                                        <p:strVal val="visible"/>
                                      </p:to>
                                    </p:set>
                                    <p:animEffect transition="in" filter="dissolve">
                                      <p:cBhvr>
                                        <p:cTn id="15" dur="500"/>
                                        <p:tgtEl>
                                          <p:spTgt spid="38917"/>
                                        </p:tgtEl>
                                      </p:cBhvr>
                                    </p:animEffect>
                                  </p:childTnLst>
                                </p:cTn>
                              </p:par>
                            </p:childTnLst>
                          </p:cTn>
                        </p:par>
                        <p:par>
                          <p:cTn id="16" fill="hold" nodeType="afterGroup">
                            <p:stCondLst>
                              <p:cond delay="16500"/>
                            </p:stCondLst>
                            <p:childTnLst>
                              <p:par>
                                <p:cTn id="17" presetID="9" presetClass="entr" presetSubtype="0" fill="hold" grpId="0" nodeType="afterEffect">
                                  <p:stCondLst>
                                    <p:cond delay="7000"/>
                                  </p:stCondLst>
                                  <p:childTnLst>
                                    <p:set>
                                      <p:cBhvr>
                                        <p:cTn id="18" dur="1" fill="hold">
                                          <p:stCondLst>
                                            <p:cond delay="0"/>
                                          </p:stCondLst>
                                        </p:cTn>
                                        <p:tgtEl>
                                          <p:spTgt spid="38915"/>
                                        </p:tgtEl>
                                        <p:attrNameLst>
                                          <p:attrName>style.visibility</p:attrName>
                                        </p:attrNameLst>
                                      </p:cBhvr>
                                      <p:to>
                                        <p:strVal val="visible"/>
                                      </p:to>
                                    </p:set>
                                    <p:animEffect transition="in" filter="dissolve">
                                      <p:cBhvr>
                                        <p:cTn id="19"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autoUpdateAnimBg="0"/>
      <p:bldP spid="38916" grpId="0" autoUpdateAnimBg="0"/>
      <p:bldP spid="3891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writ05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1143000" y="1752600"/>
            <a:ext cx="6477000" cy="762000"/>
          </a:xfrm>
          <a:solidFill>
            <a:srgbClr val="000000"/>
          </a:solidFill>
        </p:spPr>
        <p:txBody>
          <a:bodyPr/>
          <a:lstStyle/>
          <a:p>
            <a:pPr algn="ctr">
              <a:defRPr/>
            </a:pPr>
            <a:r>
              <a:rPr lang="ar-JO" sz="4800" b="1" dirty="0">
                <a:solidFill>
                  <a:schemeClr val="tx1"/>
                </a:solidFill>
                <a:latin typeface="Arial" panose="020B0604020202020204" pitchFamily="34" charset="0"/>
                <a:ea typeface="ＭＳ Ｐゴシック" charset="0"/>
                <a:cs typeface="Arial" panose="020B0604020202020204" pitchFamily="34" charset="0"/>
              </a:rPr>
              <a:t>الهيروغليفية المصرية</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0" y="990600"/>
            <a:ext cx="39624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latin typeface="Arial" panose="020B0604020202020204" pitchFamily="34" charset="0"/>
                <a:cs typeface="Arial" panose="020B0604020202020204" pitchFamily="34" charset="0"/>
              </a:rPr>
              <a:t>تعلم الأولاد المهارات الضرورية من أجل تجارتهم.</a:t>
            </a:r>
            <a:endParaRPr lang="en-US" altLang="en-US" sz="2800" dirty="0">
              <a:latin typeface="Arial" panose="020B0604020202020204" pitchFamily="34" charset="0"/>
              <a:cs typeface="Arial" panose="020B0604020202020204" pitchFamily="34" charset="0"/>
            </a:endParaRPr>
          </a:p>
        </p:txBody>
      </p:sp>
      <p:pic>
        <p:nvPicPr>
          <p:cNvPr id="40963" name="Picture 3" descr="boy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762000"/>
            <a:ext cx="5181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Text Box 4"/>
          <p:cNvSpPr txBox="1">
            <a:spLocks noChangeArrowheads="1"/>
          </p:cNvSpPr>
          <p:nvPr/>
        </p:nvSpPr>
        <p:spPr bwMode="auto">
          <a:xfrm>
            <a:off x="5181600" y="4495800"/>
            <a:ext cx="39624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latin typeface="Arial" panose="020B0604020202020204" pitchFamily="34" charset="0"/>
                <a:cs typeface="Arial" panose="020B0604020202020204" pitchFamily="34" charset="0"/>
              </a:rPr>
              <a:t>تعلمت الفتيات المهارات المنزلية في بيوتهن.</a:t>
            </a:r>
            <a:endParaRPr lang="en-US" altLang="en-US" sz="2800" dirty="0">
              <a:latin typeface="Arial" panose="020B0604020202020204" pitchFamily="34" charset="0"/>
              <a:cs typeface="Arial" panose="020B0604020202020204" pitchFamily="34" charset="0"/>
            </a:endParaRPr>
          </a:p>
        </p:txBody>
      </p:sp>
      <p:pic>
        <p:nvPicPr>
          <p:cNvPr id="40965" name="Picture 5" descr="girl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810000"/>
            <a:ext cx="5181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1" name="Title 6"/>
          <p:cNvSpPr>
            <a:spLocks noGrp="1"/>
          </p:cNvSpPr>
          <p:nvPr>
            <p:ph type="title" idx="4294967295"/>
          </p:nvPr>
        </p:nvSpPr>
        <p:spPr>
          <a:xfrm>
            <a:off x="1600200" y="3352800"/>
            <a:ext cx="5486400" cy="7874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en-US" dirty="0">
                <a:effectLst/>
                <a:latin typeface="Arial" panose="020B0604020202020204" pitchFamily="34" charset="0"/>
                <a:cs typeface="Arial" panose="020B0604020202020204" pitchFamily="34" charset="0"/>
              </a:rPr>
              <a:t>أدوار الجنسين</a:t>
            </a:r>
            <a:endParaRPr lang="en-US" altLang="en-US" dirty="0">
              <a:effectLst/>
              <a:latin typeface="Arial" panose="020B0604020202020204" pitchFamily="34" charset="0"/>
              <a:cs typeface="Arial" panose="020B0604020202020204" pitchFamily="34" charset="0"/>
            </a:endParaRPr>
          </a:p>
        </p:txBody>
      </p:sp>
      <p:sp>
        <p:nvSpPr>
          <p:cNvPr id="75782" name="Text Box 6"/>
          <p:cNvSpPr txBox="1">
            <a:spLocks noChangeArrowheads="1"/>
          </p:cNvSpPr>
          <p:nvPr/>
        </p:nvSpPr>
        <p:spPr bwMode="auto">
          <a:xfrm>
            <a:off x="8458200" y="60325"/>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156</a:t>
            </a:r>
            <a:endParaRPr lang="en-US" altLang="en-US" b="1" dirty="0">
              <a:latin typeface="Arial" panose="020B0604020202020204"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0-#ppt_w/2"/>
                                          </p:val>
                                        </p:tav>
                                        <p:tav tm="100000">
                                          <p:val>
                                            <p:strVal val="#ppt_x"/>
                                          </p:val>
                                        </p:tav>
                                      </p:tavLst>
                                    </p:anim>
                                    <p:anim calcmode="lin" valueType="num">
                                      <p:cBhvr additive="base">
                                        <p:cTn id="8" dur="500" fill="hold"/>
                                        <p:tgtEl>
                                          <p:spTgt spid="409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7" presetClass="entr" presetSubtype="2" fill="hold" nodeType="afterEffect">
                                  <p:stCondLst>
                                    <p:cond delay="1000"/>
                                  </p:stCondLst>
                                  <p:childTnLst>
                                    <p:set>
                                      <p:cBhvr>
                                        <p:cTn id="11" dur="1" fill="hold">
                                          <p:stCondLst>
                                            <p:cond delay="0"/>
                                          </p:stCondLst>
                                        </p:cTn>
                                        <p:tgtEl>
                                          <p:spTgt spid="40963"/>
                                        </p:tgtEl>
                                        <p:attrNameLst>
                                          <p:attrName>style.visibility</p:attrName>
                                        </p:attrNameLst>
                                      </p:cBhvr>
                                      <p:to>
                                        <p:strVal val="visible"/>
                                      </p:to>
                                    </p:set>
                                    <p:anim calcmode="lin" valueType="num">
                                      <p:cBhvr additive="base">
                                        <p:cTn id="12" dur="5000" fill="hold"/>
                                        <p:tgtEl>
                                          <p:spTgt spid="40963"/>
                                        </p:tgtEl>
                                        <p:attrNameLst>
                                          <p:attrName>ppt_x</p:attrName>
                                        </p:attrNameLst>
                                      </p:cBhvr>
                                      <p:tavLst>
                                        <p:tav tm="0">
                                          <p:val>
                                            <p:strVal val="1+#ppt_w/2"/>
                                          </p:val>
                                        </p:tav>
                                        <p:tav tm="100000">
                                          <p:val>
                                            <p:strVal val="#ppt_x"/>
                                          </p:val>
                                        </p:tav>
                                      </p:tavLst>
                                    </p:anim>
                                    <p:anim calcmode="lin" valueType="num">
                                      <p:cBhvr additive="base">
                                        <p:cTn id="13" dur="5000" fill="hold"/>
                                        <p:tgtEl>
                                          <p:spTgt spid="4096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7500"/>
                            </p:stCondLst>
                            <p:childTnLst>
                              <p:par>
                                <p:cTn id="15" presetID="2" presetClass="entr" presetSubtype="2" fill="hold" grpId="0" nodeType="afterEffect">
                                  <p:stCondLst>
                                    <p:cond delay="2000"/>
                                  </p:stCondLst>
                                  <p:childTnLst>
                                    <p:set>
                                      <p:cBhvr>
                                        <p:cTn id="16" dur="1" fill="hold">
                                          <p:stCondLst>
                                            <p:cond delay="0"/>
                                          </p:stCondLst>
                                        </p:cTn>
                                        <p:tgtEl>
                                          <p:spTgt spid="40964"/>
                                        </p:tgtEl>
                                        <p:attrNameLst>
                                          <p:attrName>style.visibility</p:attrName>
                                        </p:attrNameLst>
                                      </p:cBhvr>
                                      <p:to>
                                        <p:strVal val="visible"/>
                                      </p:to>
                                    </p:set>
                                    <p:anim calcmode="lin" valueType="num">
                                      <p:cBhvr additive="base">
                                        <p:cTn id="17" dur="500" fill="hold"/>
                                        <p:tgtEl>
                                          <p:spTgt spid="40964"/>
                                        </p:tgtEl>
                                        <p:attrNameLst>
                                          <p:attrName>ppt_x</p:attrName>
                                        </p:attrNameLst>
                                      </p:cBhvr>
                                      <p:tavLst>
                                        <p:tav tm="0">
                                          <p:val>
                                            <p:strVal val="1+#ppt_w/2"/>
                                          </p:val>
                                        </p:tav>
                                        <p:tav tm="100000">
                                          <p:val>
                                            <p:strVal val="#ppt_x"/>
                                          </p:val>
                                        </p:tav>
                                      </p:tavLst>
                                    </p:anim>
                                    <p:anim calcmode="lin" valueType="num">
                                      <p:cBhvr additive="base">
                                        <p:cTn id="18" dur="500" fill="hold"/>
                                        <p:tgtEl>
                                          <p:spTgt spid="4096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0000"/>
                            </p:stCondLst>
                            <p:childTnLst>
                              <p:par>
                                <p:cTn id="20" presetID="7" presetClass="entr" presetSubtype="8" fill="hold" nodeType="afterEffect">
                                  <p:stCondLst>
                                    <p:cond delay="1000"/>
                                  </p:stCondLst>
                                  <p:childTnLst>
                                    <p:set>
                                      <p:cBhvr>
                                        <p:cTn id="21" dur="1" fill="hold">
                                          <p:stCondLst>
                                            <p:cond delay="0"/>
                                          </p:stCondLst>
                                        </p:cTn>
                                        <p:tgtEl>
                                          <p:spTgt spid="40965"/>
                                        </p:tgtEl>
                                        <p:attrNameLst>
                                          <p:attrName>style.visibility</p:attrName>
                                        </p:attrNameLst>
                                      </p:cBhvr>
                                      <p:to>
                                        <p:strVal val="visible"/>
                                      </p:to>
                                    </p:set>
                                    <p:anim calcmode="lin" valueType="num">
                                      <p:cBhvr additive="base">
                                        <p:cTn id="22" dur="5000" fill="hold"/>
                                        <p:tgtEl>
                                          <p:spTgt spid="40965"/>
                                        </p:tgtEl>
                                        <p:attrNameLst>
                                          <p:attrName>ppt_x</p:attrName>
                                        </p:attrNameLst>
                                      </p:cBhvr>
                                      <p:tavLst>
                                        <p:tav tm="0">
                                          <p:val>
                                            <p:strVal val="0-#ppt_w/2"/>
                                          </p:val>
                                        </p:tav>
                                        <p:tav tm="100000">
                                          <p:val>
                                            <p:strVal val="#ppt_x"/>
                                          </p:val>
                                        </p:tav>
                                      </p:tavLst>
                                    </p:anim>
                                    <p:anim calcmode="lin" valueType="num">
                                      <p:cBhvr additive="base">
                                        <p:cTn id="23" dur="5000" fill="hold"/>
                                        <p:tgtEl>
                                          <p:spTgt spid="409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762000"/>
            <a:ext cx="91440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solidFill>
                  <a:srgbClr val="FFFFFF"/>
                </a:solidFill>
                <a:latin typeface="Arial" panose="020B0604020202020204" pitchFamily="34" charset="0"/>
                <a:cs typeface="Arial" panose="020B0604020202020204" pitchFamily="34" charset="0"/>
              </a:rPr>
              <a:t>تثنية 6: 6-7   ولتكن هذه الكلمات التي أنا أوصيك بها اليوم على قلبك 7 وقصها على أولادك، وتكلم بها حين تجلس في بيتك، وحين تمشي في الطريق، وحين تنام وحين تقوم.</a:t>
            </a:r>
            <a:endParaRPr lang="en-US" altLang="en-US" sz="2800" dirty="0">
              <a:solidFill>
                <a:srgbClr val="FFFFFF"/>
              </a:solidFill>
              <a:latin typeface="Arial" panose="020B0604020202020204" pitchFamily="34" charset="0"/>
              <a:cs typeface="Arial" panose="020B0604020202020204" pitchFamily="34" charset="0"/>
            </a:endParaRPr>
          </a:p>
        </p:txBody>
      </p:sp>
      <p:pic>
        <p:nvPicPr>
          <p:cNvPr id="41987" name="Picture 3" descr="passove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05538" y="2743200"/>
            <a:ext cx="2938462"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Text Box 5"/>
          <p:cNvSpPr txBox="1">
            <a:spLocks noChangeArrowheads="1"/>
          </p:cNvSpPr>
          <p:nvPr/>
        </p:nvSpPr>
        <p:spPr bwMode="auto">
          <a:xfrm>
            <a:off x="0" y="4800600"/>
            <a:ext cx="620553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solidFill>
                  <a:srgbClr val="66FF33"/>
                </a:solidFill>
                <a:latin typeface="Arial" panose="020B0604020202020204" pitchFamily="34" charset="0"/>
                <a:cs typeface="Arial" panose="020B0604020202020204" pitchFamily="34" charset="0"/>
              </a:rPr>
              <a:t>الشرائع، العهد والعادات                              (بما في ذلك احتفال الفصح)</a:t>
            </a:r>
            <a:endParaRPr lang="en-US" altLang="en-US" sz="2800" dirty="0">
              <a:solidFill>
                <a:srgbClr val="66FF33"/>
              </a:solidFill>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0" y="3200400"/>
            <a:ext cx="6205538" cy="1905000"/>
          </a:xfrm>
        </p:spPr>
        <p:txBody>
          <a:bodyPr/>
          <a:lstStyle/>
          <a:p>
            <a:r>
              <a:rPr lang="ar-JO" altLang="en-US" sz="28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كان الأبوين مسؤولين عن تعليم أولادهم أمور الله:</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7829" name="Text Box 6"/>
          <p:cNvSpPr txBox="1">
            <a:spLocks noChangeArrowheads="1"/>
          </p:cNvSpPr>
          <p:nvPr/>
        </p:nvSpPr>
        <p:spPr bwMode="auto">
          <a:xfrm>
            <a:off x="8458200" y="60325"/>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156</a:t>
            </a:r>
            <a:endParaRPr lang="en-US" altLang="en-US" b="1" dirty="0">
              <a:latin typeface="Arial" panose="020B0604020202020204"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6000"/>
                                  </p:stCondLst>
                                  <p:childTnLst>
                                    <p:set>
                                      <p:cBhvr>
                                        <p:cTn id="11" dur="1" fill="hold">
                                          <p:stCondLst>
                                            <p:cond delay="0"/>
                                          </p:stCondLst>
                                        </p:cTn>
                                        <p:tgtEl>
                                          <p:spTgt spid="41989"/>
                                        </p:tgtEl>
                                        <p:attrNameLst>
                                          <p:attrName>style.visibility</p:attrName>
                                        </p:attrNameLst>
                                      </p:cBhvr>
                                      <p:to>
                                        <p:strVal val="visible"/>
                                      </p:to>
                                    </p:set>
                                    <p:anim calcmode="lin" valueType="num">
                                      <p:cBhvr additive="base">
                                        <p:cTn id="12" dur="500" fill="hold"/>
                                        <p:tgtEl>
                                          <p:spTgt spid="41989"/>
                                        </p:tgtEl>
                                        <p:attrNameLst>
                                          <p:attrName>ppt_x</p:attrName>
                                        </p:attrNameLst>
                                      </p:cBhvr>
                                      <p:tavLst>
                                        <p:tav tm="0">
                                          <p:val>
                                            <p:strVal val="0-#ppt_w/2"/>
                                          </p:val>
                                        </p:tav>
                                        <p:tav tm="100000">
                                          <p:val>
                                            <p:strVal val="#ppt_x"/>
                                          </p:val>
                                        </p:tav>
                                      </p:tavLst>
                                    </p:anim>
                                    <p:anim calcmode="lin" valueType="num">
                                      <p:cBhvr additive="base">
                                        <p:cTn id="13" dur="500" fill="hold"/>
                                        <p:tgtEl>
                                          <p:spTgt spid="4198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8000"/>
                            </p:stCondLst>
                            <p:childTnLst>
                              <p:par>
                                <p:cTn id="15" presetID="7" presetClass="entr" presetSubtype="4" fill="hold" nodeType="afterEffect">
                                  <p:stCondLst>
                                    <p:cond delay="1000"/>
                                  </p:stCondLst>
                                  <p:childTnLst>
                                    <p:set>
                                      <p:cBhvr>
                                        <p:cTn id="16" dur="1" fill="hold">
                                          <p:stCondLst>
                                            <p:cond delay="0"/>
                                          </p:stCondLst>
                                        </p:cTn>
                                        <p:tgtEl>
                                          <p:spTgt spid="41987"/>
                                        </p:tgtEl>
                                        <p:attrNameLst>
                                          <p:attrName>style.visibility</p:attrName>
                                        </p:attrNameLst>
                                      </p:cBhvr>
                                      <p:to>
                                        <p:strVal val="visible"/>
                                      </p:to>
                                    </p:set>
                                    <p:anim calcmode="lin" valueType="num">
                                      <p:cBhvr additive="base">
                                        <p:cTn id="17" dur="5000" fill="hold"/>
                                        <p:tgtEl>
                                          <p:spTgt spid="41987"/>
                                        </p:tgtEl>
                                        <p:attrNameLst>
                                          <p:attrName>ppt_x</p:attrName>
                                        </p:attrNameLst>
                                      </p:cBhvr>
                                      <p:tavLst>
                                        <p:tav tm="0">
                                          <p:val>
                                            <p:strVal val="#ppt_x"/>
                                          </p:val>
                                        </p:tav>
                                        <p:tav tm="100000">
                                          <p:val>
                                            <p:strVal val="#ppt_x"/>
                                          </p:val>
                                        </p:tav>
                                      </p:tavLst>
                                    </p:anim>
                                    <p:anim calcmode="lin" valueType="num">
                                      <p:cBhvr additive="base">
                                        <p:cTn id="18" dur="5000" fill="hold"/>
                                        <p:tgtEl>
                                          <p:spTgt spid="419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utoUpdateAnimBg="0"/>
      <p:bldP spid="4198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914400" y="2209800"/>
            <a:ext cx="7620000" cy="584200"/>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endParaRPr lang="en-US" altLang="en-US" sz="3200" b="1">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itle 10"/>
          <p:cNvSpPr>
            <a:spLocks noGrp="1"/>
          </p:cNvSpPr>
          <p:nvPr>
            <p:ph type="title" idx="4294967295"/>
          </p:nvPr>
        </p:nvSpPr>
        <p:spPr>
          <a:xfrm>
            <a:off x="457200" y="1295400"/>
            <a:ext cx="8153400" cy="2590800"/>
          </a:xfrm>
        </p:spPr>
        <p:txBody>
          <a:bodyPr/>
          <a:lstStyle/>
          <a:p>
            <a:pPr eaLnBrk="1" hangingPunct="1"/>
            <a:r>
              <a:rPr lang="ar-JO" altLang="en-US" sz="54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كان التعليم أمراً حيوياً </a:t>
            </a:r>
            <a:br>
              <a:rPr lang="ar-JO" altLang="en-US" sz="54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54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في كل المجتمعات </a:t>
            </a:r>
            <a:br>
              <a:rPr lang="ar-JO" altLang="en-US" sz="54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54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عبر التاريخ</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itle 10"/>
          <p:cNvSpPr txBox="1">
            <a:spLocks/>
          </p:cNvSpPr>
          <p:nvPr/>
        </p:nvSpPr>
        <p:spPr bwMode="auto">
          <a:xfrm>
            <a:off x="0" y="5715000"/>
            <a:ext cx="9144000" cy="8382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ar-JO" altLang="en-US" sz="36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(الشريحة المتقدمة للفيلم)</a:t>
            </a:r>
            <a:endParaRPr lang="en-US" altLang="en-US" sz="3600" dirty="0">
              <a:solidFill>
                <a:schemeClr val="tx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barn(in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6" descr="Tabernac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503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7"/>
          <p:cNvSpPr>
            <a:spLocks noChangeArrowheads="1"/>
          </p:cNvSpPr>
          <p:nvPr/>
        </p:nvSpPr>
        <p:spPr bwMode="auto">
          <a:xfrm>
            <a:off x="4495800" y="0"/>
            <a:ext cx="4648200" cy="6858000"/>
          </a:xfrm>
          <a:prstGeom prst="rect">
            <a:avLst/>
          </a:prstGeom>
          <a:solidFill>
            <a:srgbClr val="99FF99"/>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Arial" panose="020B0604020202020204" pitchFamily="34" charset="0"/>
              <a:cs typeface="Arial" panose="020B0604020202020204" pitchFamily="34" charset="0"/>
            </a:endParaRPr>
          </a:p>
        </p:txBody>
      </p:sp>
      <p:sp>
        <p:nvSpPr>
          <p:cNvPr id="43010" name="Text Box 2"/>
          <p:cNvSpPr txBox="1">
            <a:spLocks noChangeArrowheads="1"/>
          </p:cNvSpPr>
          <p:nvPr/>
        </p:nvSpPr>
        <p:spPr bwMode="auto">
          <a:xfrm>
            <a:off x="4513264" y="838200"/>
            <a:ext cx="463073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b="1" dirty="0">
                <a:solidFill>
                  <a:schemeClr val="bg2"/>
                </a:solidFill>
                <a:latin typeface="Arial" panose="020B0604020202020204" pitchFamily="34" charset="0"/>
                <a:cs typeface="Arial" panose="020B0604020202020204" pitchFamily="34" charset="0"/>
              </a:rPr>
              <a:t>تم تطوير نظام تعليمي في الهيكل (خيمة الإجتماع) من قبل الكهنة.</a:t>
            </a:r>
            <a:endParaRPr lang="en-US" altLang="en-US" b="1" dirty="0">
              <a:solidFill>
                <a:schemeClr val="bg2"/>
              </a:solidFill>
              <a:latin typeface="Arial" panose="020B0604020202020204" pitchFamily="34" charset="0"/>
              <a:cs typeface="Arial" panose="020B0604020202020204" pitchFamily="34" charset="0"/>
            </a:endParaRPr>
          </a:p>
        </p:txBody>
      </p:sp>
      <p:sp>
        <p:nvSpPr>
          <p:cNvPr id="43011" name="Text Box 3"/>
          <p:cNvSpPr txBox="1">
            <a:spLocks noChangeArrowheads="1"/>
          </p:cNvSpPr>
          <p:nvPr/>
        </p:nvSpPr>
        <p:spPr bwMode="auto">
          <a:xfrm>
            <a:off x="4513264" y="2667000"/>
            <a:ext cx="463073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b="1" dirty="0">
                <a:solidFill>
                  <a:schemeClr val="bg2"/>
                </a:solidFill>
                <a:latin typeface="Arial" panose="020B0604020202020204" pitchFamily="34" charset="0"/>
                <a:cs typeface="Arial" panose="020B0604020202020204" pitchFamily="34" charset="0"/>
              </a:rPr>
              <a:t>تم تدريب آخرين في خيمة الإجتماع والذين لم يكونوا كهنة مثل صموئيل (1 صم 1)</a:t>
            </a:r>
            <a:endParaRPr lang="en-US" altLang="en-US" b="1" dirty="0">
              <a:solidFill>
                <a:schemeClr val="bg2"/>
              </a:solidFill>
              <a:latin typeface="Arial" panose="020B0604020202020204" pitchFamily="34" charset="0"/>
              <a:cs typeface="Arial" panose="020B0604020202020204" pitchFamily="34" charset="0"/>
            </a:endParaRPr>
          </a:p>
        </p:txBody>
      </p:sp>
      <p:sp>
        <p:nvSpPr>
          <p:cNvPr id="43012" name="Text Box 4"/>
          <p:cNvSpPr txBox="1">
            <a:spLocks noChangeArrowheads="1"/>
          </p:cNvSpPr>
          <p:nvPr/>
        </p:nvSpPr>
        <p:spPr bwMode="auto">
          <a:xfrm>
            <a:off x="4551361" y="4495800"/>
            <a:ext cx="45164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b="1" dirty="0">
                <a:solidFill>
                  <a:schemeClr val="bg2"/>
                </a:solidFill>
                <a:latin typeface="Arial" panose="020B0604020202020204" pitchFamily="34" charset="0"/>
                <a:cs typeface="Arial" panose="020B0604020202020204" pitchFamily="34" charset="0"/>
              </a:rPr>
              <a:t>تم تنظيم مدرسة خاصة للأنبياء من قبل صموئيل في الرامة (1 صم 19: 18-21)</a:t>
            </a:r>
            <a:endParaRPr lang="en-US" altLang="en-US" b="1" dirty="0">
              <a:solidFill>
                <a:schemeClr val="bg2"/>
              </a:solidFill>
              <a:latin typeface="Arial" panose="020B0604020202020204" pitchFamily="34" charset="0"/>
              <a:cs typeface="Arial" panose="020B0604020202020204" pitchFamily="34" charset="0"/>
            </a:endParaRPr>
          </a:p>
        </p:txBody>
      </p:sp>
      <p:sp>
        <p:nvSpPr>
          <p:cNvPr id="79878" name="Text Box 5"/>
          <p:cNvSpPr txBox="1">
            <a:spLocks noChangeArrowheads="1"/>
          </p:cNvSpPr>
          <p:nvPr/>
        </p:nvSpPr>
        <p:spPr bwMode="auto">
          <a:xfrm>
            <a:off x="8458200" y="60325"/>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b="1">
                <a:solidFill>
                  <a:schemeClr val="bg2"/>
                </a:solidFill>
                <a:latin typeface="Arial" panose="020B0604020202020204" pitchFamily="34" charset="0"/>
                <a:cs typeface="Arial" panose="020B0604020202020204" pitchFamily="34" charset="0"/>
              </a:rPr>
              <a:t>156</a:t>
            </a:r>
          </a:p>
        </p:txBody>
      </p:sp>
      <p:sp>
        <p:nvSpPr>
          <p:cNvPr id="8" name="Title 7"/>
          <p:cNvSpPr>
            <a:spLocks noGrp="1"/>
          </p:cNvSpPr>
          <p:nvPr>
            <p:ph type="title" idx="4294967295"/>
          </p:nvPr>
        </p:nvSpPr>
        <p:spPr>
          <a:xfrm>
            <a:off x="1" y="0"/>
            <a:ext cx="9067800" cy="762000"/>
          </a:xfrm>
        </p:spPr>
        <p:txBody>
          <a:bodyPr/>
          <a:lstStyle/>
          <a:p>
            <a:r>
              <a:rPr lang="ar-JO" altLang="en-US"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خيمة الإجتماع والهيكل</a:t>
            </a:r>
            <a:endParaRPr lang="en-US" altLang="en-US"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79880" name="Text Box 6"/>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156</a:t>
            </a:r>
            <a:endParaRPr lang="en-US" altLang="en-US" b="1" dirty="0">
              <a:latin typeface="Arial" panose="020B0604020202020204"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43010"/>
                                        </p:tgtEl>
                                        <p:attrNameLst>
                                          <p:attrName>style.visibility</p:attrName>
                                        </p:attrNameLst>
                                      </p:cBhvr>
                                      <p:to>
                                        <p:strVal val="visible"/>
                                      </p:to>
                                    </p:set>
                                    <p:animEffect transition="in" filter="blinds(horizontal)">
                                      <p:cBhvr>
                                        <p:cTn id="7" dur="500"/>
                                        <p:tgtEl>
                                          <p:spTgt spid="43010"/>
                                        </p:tgtEl>
                                      </p:cBhvr>
                                    </p:animEffect>
                                  </p:childTnLst>
                                </p:cTn>
                              </p:par>
                            </p:childTnLst>
                          </p:cTn>
                        </p:par>
                        <p:par>
                          <p:cTn id="8" fill="hold" nodeType="afterGroup">
                            <p:stCondLst>
                              <p:cond delay="1500"/>
                            </p:stCondLst>
                            <p:childTnLst>
                              <p:par>
                                <p:cTn id="9" presetID="3" presetClass="entr" presetSubtype="10" fill="hold" grpId="0" nodeType="afterEffect">
                                  <p:stCondLst>
                                    <p:cond delay="7000"/>
                                  </p:stCondLst>
                                  <p:childTnLst>
                                    <p:set>
                                      <p:cBhvr>
                                        <p:cTn id="10" dur="1" fill="hold">
                                          <p:stCondLst>
                                            <p:cond delay="0"/>
                                          </p:stCondLst>
                                        </p:cTn>
                                        <p:tgtEl>
                                          <p:spTgt spid="43011"/>
                                        </p:tgtEl>
                                        <p:attrNameLst>
                                          <p:attrName>style.visibility</p:attrName>
                                        </p:attrNameLst>
                                      </p:cBhvr>
                                      <p:to>
                                        <p:strVal val="visible"/>
                                      </p:to>
                                    </p:set>
                                    <p:animEffect transition="in" filter="blinds(horizontal)">
                                      <p:cBhvr>
                                        <p:cTn id="11" dur="500"/>
                                        <p:tgtEl>
                                          <p:spTgt spid="43011"/>
                                        </p:tgtEl>
                                      </p:cBhvr>
                                    </p:animEffect>
                                  </p:childTnLst>
                                </p:cTn>
                              </p:par>
                            </p:childTnLst>
                          </p:cTn>
                        </p:par>
                        <p:par>
                          <p:cTn id="12" fill="hold" nodeType="afterGroup">
                            <p:stCondLst>
                              <p:cond delay="9000"/>
                            </p:stCondLst>
                            <p:childTnLst>
                              <p:par>
                                <p:cTn id="13" presetID="3" presetClass="entr" presetSubtype="10" fill="hold" grpId="0" nodeType="afterEffect">
                                  <p:stCondLst>
                                    <p:cond delay="7000"/>
                                  </p:stCondLst>
                                  <p:childTnLst>
                                    <p:set>
                                      <p:cBhvr>
                                        <p:cTn id="14" dur="1" fill="hold">
                                          <p:stCondLst>
                                            <p:cond delay="0"/>
                                          </p:stCondLst>
                                        </p:cTn>
                                        <p:tgtEl>
                                          <p:spTgt spid="43012"/>
                                        </p:tgtEl>
                                        <p:attrNameLst>
                                          <p:attrName>style.visibility</p:attrName>
                                        </p:attrNameLst>
                                      </p:cBhvr>
                                      <p:to>
                                        <p:strVal val="visible"/>
                                      </p:to>
                                    </p:set>
                                    <p:animEffect transition="in" filter="blinds(horizontal)">
                                      <p:cBhvr>
                                        <p:cTn id="15" dur="5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utoUpdateAnimBg="0"/>
      <p:bldP spid="43011" grpId="0" autoUpdateAnimBg="0"/>
      <p:bldP spid="4301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0" y="2246313"/>
            <a:ext cx="624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latin typeface="Arial" panose="020B0604020202020204" pitchFamily="34" charset="0"/>
                <a:cs typeface="Arial" panose="020B0604020202020204" pitchFamily="34" charset="0"/>
              </a:rPr>
              <a:t>إنشاء القصر والهيكل</a:t>
            </a:r>
            <a:endParaRPr lang="en-US" altLang="en-US" sz="2800" dirty="0">
              <a:latin typeface="Arial" panose="020B0604020202020204" pitchFamily="34" charset="0"/>
              <a:cs typeface="Arial" panose="020B0604020202020204" pitchFamily="34" charset="0"/>
            </a:endParaRPr>
          </a:p>
        </p:txBody>
      </p:sp>
      <p:sp>
        <p:nvSpPr>
          <p:cNvPr id="44038" name="Text Box 6"/>
          <p:cNvSpPr txBox="1">
            <a:spLocks noChangeArrowheads="1"/>
          </p:cNvSpPr>
          <p:nvPr/>
        </p:nvSpPr>
        <p:spPr bwMode="auto">
          <a:xfrm>
            <a:off x="0" y="57515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solidFill>
                  <a:srgbClr val="FFFFFF"/>
                </a:solidFill>
                <a:latin typeface="Arial" panose="020B0604020202020204" pitchFamily="34" charset="0"/>
                <a:cs typeface="Arial" panose="020B0604020202020204" pitchFamily="34" charset="0"/>
              </a:rPr>
              <a:t>استمرت مدارس خاصة للأنبياء: إرميا وباروخ، أشعياء وتلاميذه (أش 8: 16)</a:t>
            </a:r>
            <a:endParaRPr lang="en-US" altLang="en-US" sz="2800" dirty="0">
              <a:solidFill>
                <a:srgbClr val="FFFFFF"/>
              </a:solidFill>
              <a:latin typeface="Arial" panose="020B0604020202020204" pitchFamily="34" charset="0"/>
              <a:cs typeface="Arial" panose="020B0604020202020204" pitchFamily="34" charset="0"/>
            </a:endParaRPr>
          </a:p>
        </p:txBody>
      </p:sp>
      <p:sp>
        <p:nvSpPr>
          <p:cNvPr id="9" name="Title 8"/>
          <p:cNvSpPr>
            <a:spLocks noGrp="1"/>
          </p:cNvSpPr>
          <p:nvPr>
            <p:ph type="title" idx="4294967295"/>
          </p:nvPr>
        </p:nvSpPr>
        <p:spPr>
          <a:xfrm>
            <a:off x="0" y="1295400"/>
            <a:ext cx="6276975" cy="558800"/>
          </a:xfrm>
        </p:spPr>
        <p:txBody>
          <a:bodyPr/>
          <a:lstStyle/>
          <a:p>
            <a:pPr algn="r"/>
            <a:r>
              <a:rPr lang="ar-JO" altLang="en-US" sz="3200"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3. فترة المملكة</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1924" name="Text Box 6"/>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itchFamily="34" charset="0"/>
                <a:cs typeface="Arial" pitchFamily="34" charset="0"/>
              </a:rPr>
              <a:t>156</a:t>
            </a:r>
            <a:endParaRPr lang="en-US" altLang="en-US" b="1" dirty="0">
              <a:latin typeface="Arial" pitchFamily="34" charset="0"/>
              <a:cs typeface="Arial" pitchFamily="34" charset="0"/>
            </a:endParaRPr>
          </a:p>
        </p:txBody>
      </p:sp>
      <p:pic>
        <p:nvPicPr>
          <p:cNvPr id="81925" name="Picture 10" descr="file00013214633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685800"/>
            <a:ext cx="2867025" cy="382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6" name="Text Box 4"/>
          <p:cNvSpPr txBox="1">
            <a:spLocks noChangeArrowheads="1"/>
          </p:cNvSpPr>
          <p:nvPr/>
        </p:nvSpPr>
        <p:spPr bwMode="auto">
          <a:xfrm>
            <a:off x="0" y="3127375"/>
            <a:ext cx="62484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latin typeface="Arial" panose="020B0604020202020204" pitchFamily="34" charset="0"/>
                <a:cs typeface="Arial" panose="020B0604020202020204" pitchFamily="34" charset="0"/>
              </a:rPr>
              <a:t>لا يوجد ما يشير إلى مدارس للتدريب على الخدمات المرتبطة بالقصر.</a:t>
            </a:r>
            <a:endParaRPr lang="en-US" altLang="en-US" sz="2800" dirty="0">
              <a:latin typeface="Arial" panose="020B0604020202020204" pitchFamily="34" charset="0"/>
              <a:cs typeface="Arial" panose="020B0604020202020204" pitchFamily="34" charset="0"/>
            </a:endParaRPr>
          </a:p>
        </p:txBody>
      </p:sp>
      <p:sp>
        <p:nvSpPr>
          <p:cNvPr id="44037" name="Text Box 5"/>
          <p:cNvSpPr txBox="1">
            <a:spLocks noChangeArrowheads="1"/>
          </p:cNvSpPr>
          <p:nvPr/>
        </p:nvSpPr>
        <p:spPr bwMode="auto">
          <a:xfrm>
            <a:off x="304800" y="4440238"/>
            <a:ext cx="88392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solidFill>
                  <a:srgbClr val="FFFFFF"/>
                </a:solidFill>
                <a:latin typeface="Arial" panose="020B0604020202020204" pitchFamily="34" charset="0"/>
                <a:cs typeface="Arial" panose="020B0604020202020204" pitchFamily="34" charset="0"/>
              </a:rPr>
              <a:t>علم الكهنوت وهي وظيفة التعليم نواميس موسى (لا 10: 8-11، تث 31: 9-13، 33: 10)</a:t>
            </a:r>
            <a:r>
              <a:rPr lang="en-US" altLang="en-US" sz="2800" dirty="0">
                <a:solidFill>
                  <a:srgbClr val="FFFFFF"/>
                </a:solidFill>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2000"/>
                                  </p:stCondLst>
                                  <p:childTnLst>
                                    <p:set>
                                      <p:cBhvr>
                                        <p:cTn id="6" dur="1" fill="hold">
                                          <p:stCondLst>
                                            <p:cond delay="0"/>
                                          </p:stCondLst>
                                        </p:cTn>
                                        <p:tgtEl>
                                          <p:spTgt spid="44035"/>
                                        </p:tgtEl>
                                        <p:attrNameLst>
                                          <p:attrName>style.visibility</p:attrName>
                                        </p:attrNameLst>
                                      </p:cBhvr>
                                      <p:to>
                                        <p:strVal val="visible"/>
                                      </p:to>
                                    </p:set>
                                    <p:animEffect transition="in" filter="blinds(horizontal)">
                                      <p:cBhvr>
                                        <p:cTn id="7" dur="500"/>
                                        <p:tgtEl>
                                          <p:spTgt spid="44035"/>
                                        </p:tgtEl>
                                      </p:cBhvr>
                                    </p:animEffect>
                                  </p:childTnLst>
                                </p:cTn>
                              </p:par>
                            </p:childTnLst>
                          </p:cTn>
                        </p:par>
                        <p:par>
                          <p:cTn id="8" fill="hold" nodeType="afterGroup">
                            <p:stCondLst>
                              <p:cond delay="2500"/>
                            </p:stCondLst>
                            <p:childTnLst>
                              <p:par>
                                <p:cTn id="9" presetID="3" presetClass="entr" presetSubtype="10" fill="hold" grpId="0" nodeType="afterEffect">
                                  <p:stCondLst>
                                    <p:cond delay="3000"/>
                                  </p:stCondLst>
                                  <p:childTnLst>
                                    <p:set>
                                      <p:cBhvr>
                                        <p:cTn id="10" dur="1" fill="hold">
                                          <p:stCondLst>
                                            <p:cond delay="0"/>
                                          </p:stCondLst>
                                        </p:cTn>
                                        <p:tgtEl>
                                          <p:spTgt spid="44036"/>
                                        </p:tgtEl>
                                        <p:attrNameLst>
                                          <p:attrName>style.visibility</p:attrName>
                                        </p:attrNameLst>
                                      </p:cBhvr>
                                      <p:to>
                                        <p:strVal val="visible"/>
                                      </p:to>
                                    </p:set>
                                    <p:animEffect transition="in" filter="blinds(horizontal)">
                                      <p:cBhvr>
                                        <p:cTn id="11" dur="500"/>
                                        <p:tgtEl>
                                          <p:spTgt spid="44036"/>
                                        </p:tgtEl>
                                      </p:cBhvr>
                                    </p:animEffect>
                                  </p:childTnLst>
                                </p:cTn>
                              </p:par>
                            </p:childTnLst>
                          </p:cTn>
                        </p:par>
                        <p:par>
                          <p:cTn id="12" fill="hold" nodeType="afterGroup">
                            <p:stCondLst>
                              <p:cond delay="6000"/>
                            </p:stCondLst>
                            <p:childTnLst>
                              <p:par>
                                <p:cTn id="13" presetID="3" presetClass="entr" presetSubtype="10" fill="hold" grpId="0" nodeType="afterEffect">
                                  <p:stCondLst>
                                    <p:cond delay="4000"/>
                                  </p:stCondLst>
                                  <p:childTnLst>
                                    <p:set>
                                      <p:cBhvr>
                                        <p:cTn id="14" dur="1" fill="hold">
                                          <p:stCondLst>
                                            <p:cond delay="0"/>
                                          </p:stCondLst>
                                        </p:cTn>
                                        <p:tgtEl>
                                          <p:spTgt spid="44037"/>
                                        </p:tgtEl>
                                        <p:attrNameLst>
                                          <p:attrName>style.visibility</p:attrName>
                                        </p:attrNameLst>
                                      </p:cBhvr>
                                      <p:to>
                                        <p:strVal val="visible"/>
                                      </p:to>
                                    </p:set>
                                    <p:animEffect transition="in" filter="blinds(horizontal)">
                                      <p:cBhvr>
                                        <p:cTn id="15" dur="500"/>
                                        <p:tgtEl>
                                          <p:spTgt spid="4403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4038"/>
                                        </p:tgtEl>
                                        <p:attrNameLst>
                                          <p:attrName>style.visibility</p:attrName>
                                        </p:attrNameLst>
                                      </p:cBhvr>
                                      <p:to>
                                        <p:strVal val="visible"/>
                                      </p:to>
                                    </p:set>
                                    <p:animEffect transition="in" filter="blinds(horizontal)">
                                      <p:cBhvr>
                                        <p:cTn id="20"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utoUpdateAnimBg="0"/>
      <p:bldP spid="44038" grpId="0" autoUpdateAnimBg="0"/>
      <p:bldP spid="44036" grpId="0" autoUpdateAnimBg="0"/>
      <p:bldP spid="4403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2" descr="josi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
            <a:ext cx="8001000" cy="550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Text Box 3"/>
          <p:cNvSpPr txBox="1">
            <a:spLocks noChangeArrowheads="1"/>
          </p:cNvSpPr>
          <p:nvPr/>
        </p:nvSpPr>
        <p:spPr bwMode="auto">
          <a:xfrm>
            <a:off x="-1" y="5791200"/>
            <a:ext cx="91622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dirty="0">
                <a:solidFill>
                  <a:schemeClr val="bg1"/>
                </a:solidFill>
                <a:latin typeface="Arial" panose="020B0604020202020204" pitchFamily="34" charset="0"/>
                <a:ea typeface="Osaka" charset="-128"/>
                <a:cs typeface="Arial" panose="020B0604020202020204" pitchFamily="34" charset="0"/>
              </a:rPr>
              <a:t>يصور الفنان الإنجليزي في القرن التاسع عشر و. هـ. بارتلات إيجاد سفر الشريعة في الهيكل خلال حكم يوشيا.</a:t>
            </a:r>
            <a:endParaRPr lang="en-US" altLang="en-US" dirty="0">
              <a:solidFill>
                <a:schemeClr val="bg1"/>
              </a:solidFill>
              <a:latin typeface="Arial" panose="020B0604020202020204" pitchFamily="34" charset="0"/>
              <a:ea typeface="Osaka" charset="-128"/>
              <a:cs typeface="Arial" panose="020B0604020202020204" pitchFamily="34" charset="0"/>
            </a:endParaRPr>
          </a:p>
        </p:txBody>
      </p:sp>
      <p:sp>
        <p:nvSpPr>
          <p:cNvPr id="83972" name="Title 3"/>
          <p:cNvSpPr>
            <a:spLocks noGrp="1"/>
          </p:cNvSpPr>
          <p:nvPr>
            <p:ph type="title" idx="4294967295"/>
          </p:nvPr>
        </p:nvSpPr>
        <p:spPr>
          <a:xfrm>
            <a:off x="611188" y="188913"/>
            <a:ext cx="7772400" cy="946150"/>
          </a:xfrm>
          <a:solidFill>
            <a:srgbClr val="800000"/>
          </a:solidFill>
        </p:spPr>
        <p:txBody>
          <a:bodyPr/>
          <a:lstStyle/>
          <a:p>
            <a:r>
              <a:rPr lang="ar-JO" altLang="en-US" sz="3600" b="1" dirty="0">
                <a:solidFill>
                  <a:srgbClr val="FFFFFF"/>
                </a:solidFill>
                <a:latin typeface="Arial" panose="020B0604020202020204" pitchFamily="34" charset="0"/>
                <a:cs typeface="Arial" panose="020B0604020202020204" pitchFamily="34" charset="0"/>
              </a:rPr>
              <a:t>سفر الشريعة (622 ق.م)</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458200" y="0"/>
            <a:ext cx="704039" cy="461665"/>
          </a:xfrm>
          <a:prstGeom prst="rect">
            <a:avLst/>
          </a:prstGeom>
          <a:solidFill>
            <a:srgbClr val="000000"/>
          </a:solidFill>
          <a:ln w="12700" cap="sq">
            <a:noFill/>
            <a:miter lim="800000"/>
            <a:headEnd type="none" w="sm" len="sm"/>
            <a:tailEnd type="none" w="sm" len="sm"/>
          </a:ln>
        </p:spPr>
        <p:txBody>
          <a:bodyPr wrap="none">
            <a:spAutoFit/>
          </a:bodyPr>
          <a:lstStyle/>
          <a:p>
            <a:pPr fontAlgn="auto">
              <a:spcBef>
                <a:spcPts val="0"/>
              </a:spcBef>
              <a:spcAft>
                <a:spcPts val="0"/>
              </a:spcAft>
              <a:defRPr/>
            </a:pPr>
            <a:r>
              <a:rPr lang="ar-JO" b="1" kern="0" dirty="0">
                <a:solidFill>
                  <a:schemeClr val="bg1"/>
                </a:solidFill>
                <a:latin typeface="Arial" panose="020B0604020202020204" pitchFamily="34" charset="0"/>
                <a:ea typeface="+mn-ea"/>
                <a:cs typeface="Arial" panose="020B0604020202020204" pitchFamily="34" charset="0"/>
              </a:rPr>
              <a:t>156</a:t>
            </a:r>
            <a:endParaRPr lang="en-US" b="1" kern="0"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1000" fill="hold"/>
                                        <p:tgtEl>
                                          <p:spTgt spid="45058"/>
                                        </p:tgtEl>
                                        <p:attrNameLst>
                                          <p:attrName>ppt_w</p:attrName>
                                        </p:attrNameLst>
                                      </p:cBhvr>
                                      <p:tavLst>
                                        <p:tav tm="0">
                                          <p:val>
                                            <p:fltVal val="0"/>
                                          </p:val>
                                        </p:tav>
                                        <p:tav tm="100000">
                                          <p:val>
                                            <p:strVal val="#ppt_w"/>
                                          </p:val>
                                        </p:tav>
                                      </p:tavLst>
                                    </p:anim>
                                    <p:anim calcmode="lin" valueType="num">
                                      <p:cBhvr>
                                        <p:cTn id="8" dur="1000" fill="hold"/>
                                        <p:tgtEl>
                                          <p:spTgt spid="45058"/>
                                        </p:tgtEl>
                                        <p:attrNameLst>
                                          <p:attrName>ppt_h</p:attrName>
                                        </p:attrNameLst>
                                      </p:cBhvr>
                                      <p:tavLst>
                                        <p:tav tm="0">
                                          <p:val>
                                            <p:fltVal val="0"/>
                                          </p:val>
                                        </p:tav>
                                        <p:tav tm="100000">
                                          <p:val>
                                            <p:strVal val="#ppt_h"/>
                                          </p:val>
                                        </p:tav>
                                      </p:tavLst>
                                    </p:anim>
                                    <p:anim calcmode="lin" valueType="num">
                                      <p:cBhvr>
                                        <p:cTn id="9" dur="1000" fill="hold"/>
                                        <p:tgtEl>
                                          <p:spTgt spid="450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0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5059"/>
                                        </p:tgtEl>
                                        <p:attrNameLst>
                                          <p:attrName>style.visibility</p:attrName>
                                        </p:attrNameLst>
                                      </p:cBhvr>
                                      <p:to>
                                        <p:strVal val="visible"/>
                                      </p:to>
                                    </p:set>
                                    <p:animEffect transition="in" filter="blinds(horizontal)">
                                      <p:cBhvr>
                                        <p:cTn id="15"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0" y="1752600"/>
            <a:ext cx="860444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latin typeface="Arial" panose="020B0604020202020204" pitchFamily="34" charset="0"/>
                <a:cs typeface="Arial" panose="020B0604020202020204" pitchFamily="34" charset="0"/>
              </a:rPr>
              <a:t>يوجد دليل ضعيف على وجود مدارس الكتبة حتى فترة السبي وما بعد السبي.</a:t>
            </a:r>
            <a:endParaRPr lang="en-US" altLang="en-US" sz="2800" dirty="0">
              <a:latin typeface="Arial" panose="020B0604020202020204" pitchFamily="34" charset="0"/>
              <a:cs typeface="Arial" panose="020B0604020202020204" pitchFamily="34" charset="0"/>
            </a:endParaRPr>
          </a:p>
        </p:txBody>
      </p:sp>
      <p:sp>
        <p:nvSpPr>
          <p:cNvPr id="46084" name="Text Box 4"/>
          <p:cNvSpPr txBox="1">
            <a:spLocks noChangeArrowheads="1"/>
          </p:cNvSpPr>
          <p:nvPr/>
        </p:nvSpPr>
        <p:spPr bwMode="auto">
          <a:xfrm>
            <a:off x="0" y="2990850"/>
            <a:ext cx="860444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latin typeface="Arial" panose="020B0604020202020204" pitchFamily="34" charset="0"/>
                <a:cs typeface="Arial" panose="020B0604020202020204" pitchFamily="34" charset="0"/>
              </a:rPr>
              <a:t>كان عزرا كاهناً وكاتباً هو من بدأ طبقة خاصة من العلماء الكتابيين والمفسرين والمعلمين الرسميين والقادة الروحيين. </a:t>
            </a:r>
            <a:endParaRPr lang="en-US" altLang="en-US" sz="2800" dirty="0">
              <a:latin typeface="Arial" panose="020B0604020202020204" pitchFamily="34" charset="0"/>
              <a:cs typeface="Arial" panose="020B0604020202020204" pitchFamily="34" charset="0"/>
            </a:endParaRPr>
          </a:p>
        </p:txBody>
      </p:sp>
      <p:sp>
        <p:nvSpPr>
          <p:cNvPr id="46085" name="Text Box 5"/>
          <p:cNvSpPr txBox="1">
            <a:spLocks noChangeArrowheads="1"/>
          </p:cNvSpPr>
          <p:nvPr/>
        </p:nvSpPr>
        <p:spPr bwMode="auto">
          <a:xfrm>
            <a:off x="838200" y="4724400"/>
            <a:ext cx="776624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latin typeface="Arial" panose="020B0604020202020204" pitchFamily="34" charset="0"/>
                <a:cs typeface="Arial" panose="020B0604020202020204" pitchFamily="34" charset="0"/>
              </a:rPr>
              <a:t>تطوير المجمع بقصد العبادة، التعليم وتنظيم المجتمع. </a:t>
            </a:r>
            <a:endParaRPr lang="en-US" altLang="en-US" sz="2800" dirty="0">
              <a:latin typeface="Arial" panose="020B0604020202020204" pitchFamily="34" charset="0"/>
              <a:cs typeface="Arial" panose="020B0604020202020204" pitchFamily="34" charset="0"/>
            </a:endParaRPr>
          </a:p>
        </p:txBody>
      </p:sp>
      <p:sp>
        <p:nvSpPr>
          <p:cNvPr id="86020" name="Text Box 6"/>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anose="020B0604020202020204" pitchFamily="34" charset="0"/>
              </a:rPr>
              <a:t>157</a:t>
            </a:r>
            <a:endParaRPr lang="en-US" altLang="en-US" b="1" dirty="0">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34938" y="889000"/>
            <a:ext cx="9027301" cy="711200"/>
          </a:xfrm>
        </p:spPr>
        <p:txBody>
          <a:bodyPr/>
          <a:lstStyle/>
          <a:p>
            <a:pPr algn="r" rtl="1"/>
            <a:r>
              <a:rPr lang="ar-JO" altLang="en-US" sz="3200"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4. السبي وما بعد السبي</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3000"/>
                                  </p:stCondLst>
                                  <p:childTnLst>
                                    <p:set>
                                      <p:cBhvr>
                                        <p:cTn id="6" dur="1" fill="hold">
                                          <p:stCondLst>
                                            <p:cond delay="0"/>
                                          </p:stCondLst>
                                        </p:cTn>
                                        <p:tgtEl>
                                          <p:spTgt spid="46083"/>
                                        </p:tgtEl>
                                        <p:attrNameLst>
                                          <p:attrName>style.visibility</p:attrName>
                                        </p:attrNameLst>
                                      </p:cBhvr>
                                      <p:to>
                                        <p:strVal val="visible"/>
                                      </p:to>
                                    </p:set>
                                    <p:animEffect transition="in" filter="blinds(horizontal)">
                                      <p:cBhvr>
                                        <p:cTn id="7" dur="500"/>
                                        <p:tgtEl>
                                          <p:spTgt spid="46083"/>
                                        </p:tgtEl>
                                      </p:cBhvr>
                                    </p:animEffect>
                                  </p:childTnLst>
                                </p:cTn>
                              </p:par>
                            </p:childTnLst>
                          </p:cTn>
                        </p:par>
                        <p:par>
                          <p:cTn id="8" fill="hold" nodeType="afterGroup">
                            <p:stCondLst>
                              <p:cond delay="3500"/>
                            </p:stCondLst>
                            <p:childTnLst>
                              <p:par>
                                <p:cTn id="9" presetID="3" presetClass="entr" presetSubtype="10" fill="hold" grpId="0" nodeType="afterEffect">
                                  <p:stCondLst>
                                    <p:cond delay="7000"/>
                                  </p:stCondLst>
                                  <p:childTnLst>
                                    <p:set>
                                      <p:cBhvr>
                                        <p:cTn id="10" dur="1" fill="hold">
                                          <p:stCondLst>
                                            <p:cond delay="0"/>
                                          </p:stCondLst>
                                        </p:cTn>
                                        <p:tgtEl>
                                          <p:spTgt spid="46084"/>
                                        </p:tgtEl>
                                        <p:attrNameLst>
                                          <p:attrName>style.visibility</p:attrName>
                                        </p:attrNameLst>
                                      </p:cBhvr>
                                      <p:to>
                                        <p:strVal val="visible"/>
                                      </p:to>
                                    </p:set>
                                    <p:animEffect transition="in" filter="blinds(horizontal)">
                                      <p:cBhvr>
                                        <p:cTn id="11" dur="500"/>
                                        <p:tgtEl>
                                          <p:spTgt spid="46084"/>
                                        </p:tgtEl>
                                      </p:cBhvr>
                                    </p:animEffect>
                                  </p:childTnLst>
                                </p:cTn>
                              </p:par>
                            </p:childTnLst>
                          </p:cTn>
                        </p:par>
                        <p:par>
                          <p:cTn id="12" fill="hold" nodeType="afterGroup">
                            <p:stCondLst>
                              <p:cond delay="11000"/>
                            </p:stCondLst>
                            <p:childTnLst>
                              <p:par>
                                <p:cTn id="13" presetID="3" presetClass="entr" presetSubtype="10" fill="hold" grpId="0" nodeType="afterEffect">
                                  <p:stCondLst>
                                    <p:cond delay="7000"/>
                                  </p:stCondLst>
                                  <p:childTnLst>
                                    <p:set>
                                      <p:cBhvr>
                                        <p:cTn id="14" dur="1" fill="hold">
                                          <p:stCondLst>
                                            <p:cond delay="0"/>
                                          </p:stCondLst>
                                        </p:cTn>
                                        <p:tgtEl>
                                          <p:spTgt spid="46085"/>
                                        </p:tgtEl>
                                        <p:attrNameLst>
                                          <p:attrName>style.visibility</p:attrName>
                                        </p:attrNameLst>
                                      </p:cBhvr>
                                      <p:to>
                                        <p:strVal val="visible"/>
                                      </p:to>
                                    </p:set>
                                    <p:animEffect transition="in" filter="blinds(horizontal)">
                                      <p:cBhvr>
                                        <p:cTn id="15" dur="5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P spid="46084" grpId="0" autoUpdateAnimBg="0"/>
      <p:bldP spid="4608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0" y="1431925"/>
            <a:ext cx="914400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latin typeface="Arial" panose="020B0604020202020204" pitchFamily="34" charset="0"/>
                <a:cs typeface="Arial" panose="020B0604020202020204" pitchFamily="34" charset="0"/>
              </a:rPr>
              <a:t>قدم المجمع نظاماً شاملاً لتعليم البالغين حيث تم دراسة التوراة بشكل أسبوعي.</a:t>
            </a:r>
            <a:endParaRPr lang="en-US" altLang="en-US" sz="2800" dirty="0">
              <a:latin typeface="Arial" panose="020B0604020202020204" pitchFamily="34" charset="0"/>
              <a:cs typeface="Arial" panose="020B0604020202020204" pitchFamily="34" charset="0"/>
            </a:endParaRPr>
          </a:p>
          <a:p>
            <a:pPr algn="ctr" eaLnBrk="1" hangingPunct="1">
              <a:spcBef>
                <a:spcPct val="50000"/>
              </a:spcBef>
            </a:pPr>
            <a:endParaRPr lang="en-US" altLang="en-US" sz="2800" dirty="0">
              <a:latin typeface="Arial" panose="020B0604020202020204" pitchFamily="34" charset="0"/>
              <a:cs typeface="Arial" panose="020B0604020202020204" pitchFamily="34" charset="0"/>
            </a:endParaRPr>
          </a:p>
        </p:txBody>
      </p:sp>
      <p:pic>
        <p:nvPicPr>
          <p:cNvPr id="47107" name="Picture 3" descr="synagou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1800"/>
            <a:ext cx="4445000"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8" name="Picture 4" descr="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971800"/>
            <a:ext cx="4648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134938" y="441325"/>
            <a:ext cx="8885237" cy="11557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المجمع</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Effect transition="in" filter="blinds(horizontal)">
                                      <p:cBhvr>
                                        <p:cTn id="7" dur="500"/>
                                        <p:tgtEl>
                                          <p:spTgt spid="47106"/>
                                        </p:tgtEl>
                                      </p:cBhvr>
                                    </p:animEffect>
                                  </p:childTnLst>
                                </p:cTn>
                              </p:par>
                            </p:childTnLst>
                          </p:cTn>
                        </p:par>
                        <p:par>
                          <p:cTn id="8" fill="hold" nodeType="afterGroup">
                            <p:stCondLst>
                              <p:cond delay="1500"/>
                            </p:stCondLst>
                            <p:childTnLst>
                              <p:par>
                                <p:cTn id="9" presetID="7" presetClass="entr" presetSubtype="8" fill="hold" nodeType="afterEffect">
                                  <p:stCondLst>
                                    <p:cond delay="4000"/>
                                  </p:stCondLst>
                                  <p:childTnLst>
                                    <p:set>
                                      <p:cBhvr>
                                        <p:cTn id="10" dur="1" fill="hold">
                                          <p:stCondLst>
                                            <p:cond delay="0"/>
                                          </p:stCondLst>
                                        </p:cTn>
                                        <p:tgtEl>
                                          <p:spTgt spid="47107"/>
                                        </p:tgtEl>
                                        <p:attrNameLst>
                                          <p:attrName>style.visibility</p:attrName>
                                        </p:attrNameLst>
                                      </p:cBhvr>
                                      <p:to>
                                        <p:strVal val="visible"/>
                                      </p:to>
                                    </p:set>
                                    <p:anim calcmode="lin" valueType="num">
                                      <p:cBhvr additive="base">
                                        <p:cTn id="11" dur="5000" fill="hold"/>
                                        <p:tgtEl>
                                          <p:spTgt spid="47107"/>
                                        </p:tgtEl>
                                        <p:attrNameLst>
                                          <p:attrName>ppt_x</p:attrName>
                                        </p:attrNameLst>
                                      </p:cBhvr>
                                      <p:tavLst>
                                        <p:tav tm="0">
                                          <p:val>
                                            <p:strVal val="0-#ppt_w/2"/>
                                          </p:val>
                                        </p:tav>
                                        <p:tav tm="100000">
                                          <p:val>
                                            <p:strVal val="#ppt_x"/>
                                          </p:val>
                                        </p:tav>
                                      </p:tavLst>
                                    </p:anim>
                                    <p:anim calcmode="lin" valueType="num">
                                      <p:cBhvr additive="base">
                                        <p:cTn id="12" dur="5000" fill="hold"/>
                                        <p:tgtEl>
                                          <p:spTgt spid="47107"/>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500"/>
                            </p:stCondLst>
                            <p:childTnLst>
                              <p:par>
                                <p:cTn id="14" presetID="7" presetClass="entr" presetSubtype="2" fill="hold" nodeType="afterEffect">
                                  <p:stCondLst>
                                    <p:cond delay="0"/>
                                  </p:stCondLst>
                                  <p:childTnLst>
                                    <p:set>
                                      <p:cBhvr>
                                        <p:cTn id="15" dur="1" fill="hold">
                                          <p:stCondLst>
                                            <p:cond delay="0"/>
                                          </p:stCondLst>
                                        </p:cTn>
                                        <p:tgtEl>
                                          <p:spTgt spid="47108"/>
                                        </p:tgtEl>
                                        <p:attrNameLst>
                                          <p:attrName>style.visibility</p:attrName>
                                        </p:attrNameLst>
                                      </p:cBhvr>
                                      <p:to>
                                        <p:strVal val="visible"/>
                                      </p:to>
                                    </p:set>
                                    <p:anim calcmode="lin" valueType="num">
                                      <p:cBhvr additive="base">
                                        <p:cTn id="16" dur="5000" fill="hold"/>
                                        <p:tgtEl>
                                          <p:spTgt spid="47108"/>
                                        </p:tgtEl>
                                        <p:attrNameLst>
                                          <p:attrName>ppt_x</p:attrName>
                                        </p:attrNameLst>
                                      </p:cBhvr>
                                      <p:tavLst>
                                        <p:tav tm="0">
                                          <p:val>
                                            <p:strVal val="1+#ppt_w/2"/>
                                          </p:val>
                                        </p:tav>
                                        <p:tav tm="100000">
                                          <p:val>
                                            <p:strVal val="#ppt_x"/>
                                          </p:val>
                                        </p:tav>
                                      </p:tavLst>
                                    </p:anim>
                                    <p:anim calcmode="lin" valueType="num">
                                      <p:cBhvr additive="base">
                                        <p:cTn id="17" dur="5000" fill="hold"/>
                                        <p:tgtEl>
                                          <p:spTgt spid="471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p:cNvSpPr txBox="1">
            <a:spLocks noChangeArrowheads="1"/>
          </p:cNvSpPr>
          <p:nvPr/>
        </p:nvSpPr>
        <p:spPr bwMode="auto">
          <a:xfrm>
            <a:off x="0" y="144780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buFont typeface="Arial" pitchFamily="34" charset="0"/>
              <a:buChar char="•"/>
            </a:pPr>
            <a:r>
              <a:rPr lang="ar-JO" altLang="en-US" sz="2800" dirty="0">
                <a:latin typeface="Arial" panose="020B0604020202020204" pitchFamily="34" charset="0"/>
                <a:cs typeface="Arial" panose="020B0604020202020204" pitchFamily="34" charset="0"/>
              </a:rPr>
              <a:t>كان التعليم اليهودي عن تعليم التوراة، وليس الإهتمامات الأكاديمية والتقنية.</a:t>
            </a:r>
            <a:endParaRPr lang="en-US" altLang="en-US" sz="2800" dirty="0">
              <a:latin typeface="Arial" panose="020B0604020202020204" pitchFamily="34" charset="0"/>
              <a:cs typeface="Arial" panose="020B0604020202020204" pitchFamily="34" charset="0"/>
            </a:endParaRPr>
          </a:p>
        </p:txBody>
      </p:sp>
      <p:sp>
        <p:nvSpPr>
          <p:cNvPr id="48132" name="Text Box 4"/>
          <p:cNvSpPr txBox="1">
            <a:spLocks noChangeArrowheads="1"/>
          </p:cNvSpPr>
          <p:nvPr/>
        </p:nvSpPr>
        <p:spPr bwMode="auto">
          <a:xfrm>
            <a:off x="1" y="2627313"/>
            <a:ext cx="916223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buFont typeface="Arial" pitchFamily="34" charset="0"/>
              <a:buChar char="•"/>
            </a:pPr>
            <a:r>
              <a:rPr lang="ar-JO" altLang="en-US" sz="2800" dirty="0">
                <a:latin typeface="Arial" panose="020B0604020202020204" pitchFamily="34" charset="0"/>
                <a:cs typeface="Arial" panose="020B0604020202020204" pitchFamily="34" charset="0"/>
              </a:rPr>
              <a:t>لم يكن تعليماً بقصد كسب العيش ولكن حول الأشخاص وتشكيل الشخصية، تم تعلم مهارات كسب العيش من خلال التدريب المهني.</a:t>
            </a:r>
            <a:endParaRPr lang="en-US" altLang="en-US" sz="2800" dirty="0">
              <a:latin typeface="Arial" panose="020B0604020202020204" pitchFamily="34" charset="0"/>
              <a:cs typeface="Arial" panose="020B0604020202020204" pitchFamily="34" charset="0"/>
            </a:endParaRPr>
          </a:p>
        </p:txBody>
      </p:sp>
      <p:sp>
        <p:nvSpPr>
          <p:cNvPr id="48133" name="Text Box 5"/>
          <p:cNvSpPr txBox="1">
            <a:spLocks noChangeArrowheads="1"/>
          </p:cNvSpPr>
          <p:nvPr/>
        </p:nvSpPr>
        <p:spPr bwMode="auto">
          <a:xfrm>
            <a:off x="0" y="43037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buFont typeface="Arial" pitchFamily="34" charset="0"/>
              <a:buChar char="•"/>
            </a:pPr>
            <a:r>
              <a:rPr lang="ar-JO" altLang="en-US" sz="2800" dirty="0">
                <a:solidFill>
                  <a:schemeClr val="tx2"/>
                </a:solidFill>
                <a:latin typeface="Arial" panose="020B0604020202020204" pitchFamily="34" charset="0"/>
                <a:cs typeface="Arial" panose="020B0604020202020204" pitchFamily="34" charset="0"/>
              </a:rPr>
              <a:t>كانت مسؤولية كل أي أن يعلم أولاده (خر 10: 2، 12: 26-27)</a:t>
            </a:r>
            <a:endParaRPr lang="en-US" altLang="en-US" sz="2800" dirty="0">
              <a:solidFill>
                <a:schemeClr val="tx2"/>
              </a:solidFill>
              <a:latin typeface="Arial" panose="020B0604020202020204" pitchFamily="34" charset="0"/>
              <a:cs typeface="Arial" panose="020B0604020202020204" pitchFamily="34" charset="0"/>
            </a:endParaRPr>
          </a:p>
        </p:txBody>
      </p:sp>
      <p:sp>
        <p:nvSpPr>
          <p:cNvPr id="48134" name="Text Box 6"/>
          <p:cNvSpPr txBox="1">
            <a:spLocks noChangeArrowheads="1"/>
          </p:cNvSpPr>
          <p:nvPr/>
        </p:nvSpPr>
        <p:spPr bwMode="auto">
          <a:xfrm>
            <a:off x="0" y="54848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buFont typeface="Arial" pitchFamily="34" charset="0"/>
              <a:buChar char="•"/>
            </a:pPr>
            <a:r>
              <a:rPr lang="ar-JO" altLang="en-US" sz="2800" dirty="0">
                <a:latin typeface="Arial" panose="020B0604020202020204" pitchFamily="34" charset="0"/>
                <a:cs typeface="Arial" panose="020B0604020202020204" pitchFamily="34" charset="0"/>
              </a:rPr>
              <a:t>تم تدريب الأطفال في البيت من قبل والديهم.</a:t>
            </a:r>
            <a:endParaRPr lang="en-US" altLang="en-US" sz="2800" dirty="0">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34938" y="457200"/>
            <a:ext cx="8885237" cy="1155700"/>
          </a:xfrm>
        </p:spPr>
        <p:txBody>
          <a:bodyPr/>
          <a:lstStyle/>
          <a:p>
            <a:r>
              <a:rPr lang="ar-JO" altLang="en-US" sz="3200"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الملاحظات والخلاصة</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0118" name="Text Box 6"/>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anose="020B0604020202020204" pitchFamily="34" charset="0"/>
              </a:rPr>
              <a:t>158</a:t>
            </a:r>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3000"/>
                                  </p:stCondLst>
                                  <p:childTnLst>
                                    <p:set>
                                      <p:cBhvr>
                                        <p:cTn id="6" dur="1" fill="hold">
                                          <p:stCondLst>
                                            <p:cond delay="0"/>
                                          </p:stCondLst>
                                        </p:cTn>
                                        <p:tgtEl>
                                          <p:spTgt spid="48131"/>
                                        </p:tgtEl>
                                        <p:attrNameLst>
                                          <p:attrName>style.visibility</p:attrName>
                                        </p:attrNameLst>
                                      </p:cBhvr>
                                      <p:to>
                                        <p:strVal val="visible"/>
                                      </p:to>
                                    </p:set>
                                    <p:animEffect transition="in" filter="blinds(horizontal)">
                                      <p:cBhvr>
                                        <p:cTn id="7" dur="500"/>
                                        <p:tgtEl>
                                          <p:spTgt spid="48131"/>
                                        </p:tgtEl>
                                      </p:cBhvr>
                                    </p:animEffect>
                                  </p:childTnLst>
                                </p:cTn>
                              </p:par>
                            </p:childTnLst>
                          </p:cTn>
                        </p:par>
                        <p:par>
                          <p:cTn id="8" fill="hold" nodeType="afterGroup">
                            <p:stCondLst>
                              <p:cond delay="3500"/>
                            </p:stCondLst>
                            <p:childTnLst>
                              <p:par>
                                <p:cTn id="9" presetID="3" presetClass="entr" presetSubtype="10" fill="hold" grpId="0" nodeType="afterEffect">
                                  <p:stCondLst>
                                    <p:cond delay="8000"/>
                                  </p:stCondLst>
                                  <p:childTnLst>
                                    <p:set>
                                      <p:cBhvr>
                                        <p:cTn id="10" dur="1" fill="hold">
                                          <p:stCondLst>
                                            <p:cond delay="0"/>
                                          </p:stCondLst>
                                        </p:cTn>
                                        <p:tgtEl>
                                          <p:spTgt spid="48132"/>
                                        </p:tgtEl>
                                        <p:attrNameLst>
                                          <p:attrName>style.visibility</p:attrName>
                                        </p:attrNameLst>
                                      </p:cBhvr>
                                      <p:to>
                                        <p:strVal val="visible"/>
                                      </p:to>
                                    </p:set>
                                    <p:animEffect transition="in" filter="blinds(horizontal)">
                                      <p:cBhvr>
                                        <p:cTn id="11" dur="500"/>
                                        <p:tgtEl>
                                          <p:spTgt spid="48132"/>
                                        </p:tgtEl>
                                      </p:cBhvr>
                                    </p:animEffect>
                                  </p:childTnLst>
                                </p:cTn>
                              </p:par>
                            </p:childTnLst>
                          </p:cTn>
                        </p:par>
                        <p:par>
                          <p:cTn id="12" fill="hold" nodeType="afterGroup">
                            <p:stCondLst>
                              <p:cond delay="12000"/>
                            </p:stCondLst>
                            <p:childTnLst>
                              <p:par>
                                <p:cTn id="13" presetID="3" presetClass="entr" presetSubtype="10" fill="hold" grpId="0" nodeType="afterEffect">
                                  <p:stCondLst>
                                    <p:cond delay="8000"/>
                                  </p:stCondLst>
                                  <p:childTnLst>
                                    <p:set>
                                      <p:cBhvr>
                                        <p:cTn id="14" dur="1" fill="hold">
                                          <p:stCondLst>
                                            <p:cond delay="0"/>
                                          </p:stCondLst>
                                        </p:cTn>
                                        <p:tgtEl>
                                          <p:spTgt spid="48133"/>
                                        </p:tgtEl>
                                        <p:attrNameLst>
                                          <p:attrName>style.visibility</p:attrName>
                                        </p:attrNameLst>
                                      </p:cBhvr>
                                      <p:to>
                                        <p:strVal val="visible"/>
                                      </p:to>
                                    </p:set>
                                    <p:animEffect transition="in" filter="blinds(horizontal)">
                                      <p:cBhvr>
                                        <p:cTn id="15" dur="500"/>
                                        <p:tgtEl>
                                          <p:spTgt spid="48133"/>
                                        </p:tgtEl>
                                      </p:cBhvr>
                                    </p:animEffect>
                                  </p:childTnLst>
                                </p:cTn>
                              </p:par>
                            </p:childTnLst>
                          </p:cTn>
                        </p:par>
                        <p:par>
                          <p:cTn id="16" fill="hold" nodeType="afterGroup">
                            <p:stCondLst>
                              <p:cond delay="20500"/>
                            </p:stCondLst>
                            <p:childTnLst>
                              <p:par>
                                <p:cTn id="17" presetID="3" presetClass="entr" presetSubtype="10" fill="hold" grpId="0" nodeType="afterEffect">
                                  <p:stCondLst>
                                    <p:cond delay="8000"/>
                                  </p:stCondLst>
                                  <p:childTnLst>
                                    <p:set>
                                      <p:cBhvr>
                                        <p:cTn id="18" dur="1" fill="hold">
                                          <p:stCondLst>
                                            <p:cond delay="0"/>
                                          </p:stCondLst>
                                        </p:cTn>
                                        <p:tgtEl>
                                          <p:spTgt spid="48134"/>
                                        </p:tgtEl>
                                        <p:attrNameLst>
                                          <p:attrName>style.visibility</p:attrName>
                                        </p:attrNameLst>
                                      </p:cBhvr>
                                      <p:to>
                                        <p:strVal val="visible"/>
                                      </p:to>
                                    </p:set>
                                    <p:animEffect transition="in" filter="blinds(horizontal)">
                                      <p:cBhvr>
                                        <p:cTn id="19"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2" grpId="0" autoUpdateAnimBg="0"/>
      <p:bldP spid="48133" grpId="0" autoUpdateAnimBg="0"/>
      <p:bldP spid="4813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0" y="152400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latin typeface="Arial" panose="020B0604020202020204" pitchFamily="34" charset="0"/>
                <a:cs typeface="Arial" panose="020B0604020202020204" pitchFamily="34" charset="0"/>
              </a:rPr>
              <a:t>لم يكن لدى اليهود هيكلية مدارس بقصد التعليم مثل السومريين والمصريين حتى:</a:t>
            </a:r>
            <a:endParaRPr lang="en-US" altLang="en-US" sz="2800" dirty="0">
              <a:latin typeface="Arial" panose="020B0604020202020204" pitchFamily="34" charset="0"/>
              <a:cs typeface="Arial" panose="020B0604020202020204" pitchFamily="34" charset="0"/>
            </a:endParaRPr>
          </a:p>
        </p:txBody>
      </p:sp>
      <p:sp>
        <p:nvSpPr>
          <p:cNvPr id="49155" name="Text Box 3"/>
          <p:cNvSpPr txBox="1">
            <a:spLocks noChangeArrowheads="1"/>
          </p:cNvSpPr>
          <p:nvPr/>
        </p:nvSpPr>
        <p:spPr bwMode="auto">
          <a:xfrm>
            <a:off x="0" y="2743200"/>
            <a:ext cx="84582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0850" indent="-45085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buFontTx/>
              <a:buChar char="•"/>
            </a:pPr>
            <a:r>
              <a:rPr lang="ar-JO" altLang="en-US" sz="2800" dirty="0">
                <a:latin typeface="Arial" panose="020B0604020202020204" pitchFamily="34" charset="0"/>
                <a:cs typeface="Arial" panose="020B0604020202020204" pitchFamily="34" charset="0"/>
              </a:rPr>
              <a:t>ما بعد السبي حيث صارت الحاجة إلى تعليم الناموس ذات أهمية أساسية و ...</a:t>
            </a:r>
            <a:endParaRPr lang="en-US" altLang="en-US" sz="2800" dirty="0">
              <a:latin typeface="Arial" panose="020B0604020202020204" pitchFamily="34" charset="0"/>
              <a:cs typeface="Arial" panose="020B0604020202020204" pitchFamily="34" charset="0"/>
            </a:endParaRPr>
          </a:p>
        </p:txBody>
      </p:sp>
      <p:sp>
        <p:nvSpPr>
          <p:cNvPr id="49156" name="Text Box 4"/>
          <p:cNvSpPr txBox="1">
            <a:spLocks noChangeArrowheads="1"/>
          </p:cNvSpPr>
          <p:nvPr/>
        </p:nvSpPr>
        <p:spPr bwMode="auto">
          <a:xfrm>
            <a:off x="0" y="4060825"/>
            <a:ext cx="8458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0850" indent="-45085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buFontTx/>
              <a:buChar char="•"/>
            </a:pPr>
            <a:r>
              <a:rPr lang="ar-JO" altLang="en-US" sz="2800" dirty="0">
                <a:latin typeface="Arial" panose="020B0604020202020204" pitchFamily="34" charset="0"/>
                <a:cs typeface="Arial" panose="020B0604020202020204" pitchFamily="34" charset="0"/>
              </a:rPr>
              <a:t>تم صياغة التعليم في المشناه من قبل الكتبة و ... </a:t>
            </a:r>
            <a:endParaRPr lang="en-US" altLang="en-US" sz="2800" dirty="0">
              <a:latin typeface="Arial" panose="020B0604020202020204" pitchFamily="34" charset="0"/>
              <a:cs typeface="Arial" panose="020B0604020202020204" pitchFamily="34" charset="0"/>
            </a:endParaRPr>
          </a:p>
        </p:txBody>
      </p:sp>
      <p:sp>
        <p:nvSpPr>
          <p:cNvPr id="49157" name="Text Box 5"/>
          <p:cNvSpPr txBox="1">
            <a:spLocks noChangeArrowheads="1"/>
          </p:cNvSpPr>
          <p:nvPr/>
        </p:nvSpPr>
        <p:spPr bwMode="auto">
          <a:xfrm>
            <a:off x="0" y="5394325"/>
            <a:ext cx="84582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395288" indent="-395288"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buFontTx/>
              <a:buChar char="•"/>
            </a:pPr>
            <a:r>
              <a:rPr lang="ar-JO" altLang="en-US" sz="2800" dirty="0">
                <a:latin typeface="Arial" panose="020B0604020202020204" pitchFamily="34" charset="0"/>
                <a:cs typeface="Arial" panose="020B0604020202020204" pitchFamily="34" charset="0"/>
              </a:rPr>
              <a:t>ظهر الفريسيون ليصبحوا المعلمين الرئيسيين للناموس خلال زمن المسيح.</a:t>
            </a:r>
            <a:endParaRPr lang="en-US" altLang="en-US" sz="2800" dirty="0">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34938" y="762000"/>
            <a:ext cx="8885237" cy="6350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قيام المدارس اليهودية</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2166" name="Text Box 6"/>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anose="020B0604020202020204" pitchFamily="34" charset="0"/>
              </a:rPr>
              <a:t>158</a:t>
            </a:r>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300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par>
                          <p:cTn id="8" fill="hold" nodeType="afterGroup">
                            <p:stCondLst>
                              <p:cond delay="3500"/>
                            </p:stCondLst>
                            <p:childTnLst>
                              <p:par>
                                <p:cTn id="9" presetID="3" presetClass="entr" presetSubtype="10" fill="hold" grpId="0" nodeType="afterEffect">
                                  <p:stCondLst>
                                    <p:cond delay="6000"/>
                                  </p:stCondLst>
                                  <p:childTnLst>
                                    <p:set>
                                      <p:cBhvr>
                                        <p:cTn id="10" dur="1" fill="hold">
                                          <p:stCondLst>
                                            <p:cond delay="0"/>
                                          </p:stCondLst>
                                        </p:cTn>
                                        <p:tgtEl>
                                          <p:spTgt spid="49155"/>
                                        </p:tgtEl>
                                        <p:attrNameLst>
                                          <p:attrName>style.visibility</p:attrName>
                                        </p:attrNameLst>
                                      </p:cBhvr>
                                      <p:to>
                                        <p:strVal val="visible"/>
                                      </p:to>
                                    </p:set>
                                    <p:animEffect transition="in" filter="blinds(horizontal)">
                                      <p:cBhvr>
                                        <p:cTn id="11" dur="500"/>
                                        <p:tgtEl>
                                          <p:spTgt spid="49155"/>
                                        </p:tgtEl>
                                      </p:cBhvr>
                                    </p:animEffect>
                                  </p:childTnLst>
                                </p:cTn>
                              </p:par>
                            </p:childTnLst>
                          </p:cTn>
                        </p:par>
                        <p:par>
                          <p:cTn id="12" fill="hold" nodeType="afterGroup">
                            <p:stCondLst>
                              <p:cond delay="10000"/>
                            </p:stCondLst>
                            <p:childTnLst>
                              <p:par>
                                <p:cTn id="13" presetID="3" presetClass="entr" presetSubtype="10" fill="hold" grpId="0" nodeType="afterEffect">
                                  <p:stCondLst>
                                    <p:cond delay="6000"/>
                                  </p:stCondLst>
                                  <p:childTnLst>
                                    <p:set>
                                      <p:cBhvr>
                                        <p:cTn id="14" dur="1" fill="hold">
                                          <p:stCondLst>
                                            <p:cond delay="0"/>
                                          </p:stCondLst>
                                        </p:cTn>
                                        <p:tgtEl>
                                          <p:spTgt spid="49156"/>
                                        </p:tgtEl>
                                        <p:attrNameLst>
                                          <p:attrName>style.visibility</p:attrName>
                                        </p:attrNameLst>
                                      </p:cBhvr>
                                      <p:to>
                                        <p:strVal val="visible"/>
                                      </p:to>
                                    </p:set>
                                    <p:animEffect transition="in" filter="blinds(horizontal)">
                                      <p:cBhvr>
                                        <p:cTn id="15" dur="500"/>
                                        <p:tgtEl>
                                          <p:spTgt spid="49156"/>
                                        </p:tgtEl>
                                      </p:cBhvr>
                                    </p:animEffect>
                                  </p:childTnLst>
                                </p:cTn>
                              </p:par>
                            </p:childTnLst>
                          </p:cTn>
                        </p:par>
                        <p:par>
                          <p:cTn id="16" fill="hold" nodeType="afterGroup">
                            <p:stCondLst>
                              <p:cond delay="16500"/>
                            </p:stCondLst>
                            <p:childTnLst>
                              <p:par>
                                <p:cTn id="17" presetID="3" presetClass="entr" presetSubtype="10" fill="hold" grpId="0" nodeType="afterEffect">
                                  <p:stCondLst>
                                    <p:cond delay="6000"/>
                                  </p:stCondLst>
                                  <p:childTnLst>
                                    <p:set>
                                      <p:cBhvr>
                                        <p:cTn id="18" dur="1" fill="hold">
                                          <p:stCondLst>
                                            <p:cond delay="0"/>
                                          </p:stCondLst>
                                        </p:cTn>
                                        <p:tgtEl>
                                          <p:spTgt spid="49157"/>
                                        </p:tgtEl>
                                        <p:attrNameLst>
                                          <p:attrName>style.visibility</p:attrName>
                                        </p:attrNameLst>
                                      </p:cBhvr>
                                      <p:to>
                                        <p:strVal val="visible"/>
                                      </p:to>
                                    </p:set>
                                    <p:animEffect transition="in" filter="blinds(horizontal)">
                                      <p:cBhvr>
                                        <p:cTn id="19" dur="5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utoUpdateAnimBg="0"/>
      <p:bldP spid="49155" grpId="0" autoUpdateAnimBg="0"/>
      <p:bldP spid="49156" grpId="0" autoUpdateAnimBg="0"/>
      <p:bldP spid="4915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304800" y="1447800"/>
            <a:ext cx="8229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solidFill>
                  <a:srgbClr val="FFFFCC"/>
                </a:solidFill>
                <a:latin typeface="Comic Sans MS" pitchFamily="66" charset="0"/>
              </a:rPr>
              <a:t>الأعياد والإحتفالات: خروج 13: 8، تثنية 4: 9، تثنية 6: 20-21.</a:t>
            </a:r>
            <a:endParaRPr lang="en-US" altLang="en-US" sz="2800" dirty="0">
              <a:solidFill>
                <a:srgbClr val="FFFFCC"/>
              </a:solidFill>
              <a:latin typeface="Comic Sans MS" pitchFamily="66" charset="0"/>
            </a:endParaRPr>
          </a:p>
        </p:txBody>
      </p:sp>
      <p:pic>
        <p:nvPicPr>
          <p:cNvPr id="50180" name="Picture 4" descr="festiva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4191000" cy="300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5" descr="festival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3600" y="3505200"/>
            <a:ext cx="44704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134938" y="609600"/>
            <a:ext cx="8885237" cy="863600"/>
          </a:xfrm>
        </p:spPr>
        <p:txBody>
          <a:bodyPr/>
          <a:lstStyle/>
          <a:p>
            <a:r>
              <a:rPr lang="ar-JO" altLang="en-US" sz="3200" dirty="0">
                <a:solidFill>
                  <a:srgbClr val="99FF99"/>
                </a:solidFill>
                <a:effectLst>
                  <a:outerShdw blurRad="38100" dist="38100" dir="2700000" algn="tl">
                    <a:srgbClr val="000000"/>
                  </a:outerShdw>
                </a:effectLst>
                <a:latin typeface="Comic Sans MS" pitchFamily="66" charset="0"/>
              </a:rPr>
              <a:t>الرموز التعليمية</a:t>
            </a:r>
            <a:endParaRPr lang="en-US" altLang="en-US" dirty="0">
              <a:effectLst>
                <a:outerShdw blurRad="38100" dist="38100" dir="2700000" algn="tl">
                  <a:srgbClr val="000000"/>
                </a:outerShdw>
              </a:effectLst>
              <a:latin typeface="Arial" pitchFamily="34" charset="0"/>
            </a:endParaRPr>
          </a:p>
        </p:txBody>
      </p:sp>
      <p:sp>
        <p:nvSpPr>
          <p:cNvPr id="94213" name="Text Box 6"/>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oial" charset="0"/>
              </a:rPr>
              <a:t>158</a:t>
            </a:r>
            <a:endParaRPr lang="en-US" altLang="en-US" b="1" dirty="0">
              <a:latin typeface="Aro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300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par>
                          <p:cTn id="8" fill="hold" nodeType="afterGroup">
                            <p:stCondLst>
                              <p:cond delay="3500"/>
                            </p:stCondLst>
                            <p:childTnLst>
                              <p:par>
                                <p:cTn id="9" presetID="7" presetClass="entr" presetSubtype="2" fill="hold" nodeType="afterEffect">
                                  <p:stCondLst>
                                    <p:cond delay="1000"/>
                                  </p:stCondLst>
                                  <p:childTnLst>
                                    <p:set>
                                      <p:cBhvr>
                                        <p:cTn id="10" dur="1" fill="hold">
                                          <p:stCondLst>
                                            <p:cond delay="0"/>
                                          </p:stCondLst>
                                        </p:cTn>
                                        <p:tgtEl>
                                          <p:spTgt spid="50180"/>
                                        </p:tgtEl>
                                        <p:attrNameLst>
                                          <p:attrName>style.visibility</p:attrName>
                                        </p:attrNameLst>
                                      </p:cBhvr>
                                      <p:to>
                                        <p:strVal val="visible"/>
                                      </p:to>
                                    </p:set>
                                    <p:anim calcmode="lin" valueType="num">
                                      <p:cBhvr additive="base">
                                        <p:cTn id="11" dur="5000" fill="hold"/>
                                        <p:tgtEl>
                                          <p:spTgt spid="50180"/>
                                        </p:tgtEl>
                                        <p:attrNameLst>
                                          <p:attrName>ppt_x</p:attrName>
                                        </p:attrNameLst>
                                      </p:cBhvr>
                                      <p:tavLst>
                                        <p:tav tm="0">
                                          <p:val>
                                            <p:strVal val="1+#ppt_w/2"/>
                                          </p:val>
                                        </p:tav>
                                        <p:tav tm="100000">
                                          <p:val>
                                            <p:strVal val="#ppt_x"/>
                                          </p:val>
                                        </p:tav>
                                      </p:tavLst>
                                    </p:anim>
                                    <p:anim calcmode="lin" valueType="num">
                                      <p:cBhvr additive="base">
                                        <p:cTn id="12" dur="5000" fill="hold"/>
                                        <p:tgtEl>
                                          <p:spTgt spid="50180"/>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9500"/>
                            </p:stCondLst>
                            <p:childTnLst>
                              <p:par>
                                <p:cTn id="14" presetID="7" presetClass="entr" presetSubtype="8" fill="hold" nodeType="afterEffect">
                                  <p:stCondLst>
                                    <p:cond delay="0"/>
                                  </p:stCondLst>
                                  <p:childTnLst>
                                    <p:set>
                                      <p:cBhvr>
                                        <p:cTn id="15" dur="1" fill="hold">
                                          <p:stCondLst>
                                            <p:cond delay="0"/>
                                          </p:stCondLst>
                                        </p:cTn>
                                        <p:tgtEl>
                                          <p:spTgt spid="50181"/>
                                        </p:tgtEl>
                                        <p:attrNameLst>
                                          <p:attrName>style.visibility</p:attrName>
                                        </p:attrNameLst>
                                      </p:cBhvr>
                                      <p:to>
                                        <p:strVal val="visible"/>
                                      </p:to>
                                    </p:set>
                                    <p:anim calcmode="lin" valueType="num">
                                      <p:cBhvr additive="base">
                                        <p:cTn id="16" dur="5000" fill="hold"/>
                                        <p:tgtEl>
                                          <p:spTgt spid="50181"/>
                                        </p:tgtEl>
                                        <p:attrNameLst>
                                          <p:attrName>ppt_x</p:attrName>
                                        </p:attrNameLst>
                                      </p:cBhvr>
                                      <p:tavLst>
                                        <p:tav tm="0">
                                          <p:val>
                                            <p:strVal val="0-#ppt_w/2"/>
                                          </p:val>
                                        </p:tav>
                                        <p:tav tm="100000">
                                          <p:val>
                                            <p:strVal val="#ppt_x"/>
                                          </p:val>
                                        </p:tav>
                                      </p:tavLst>
                                    </p:anim>
                                    <p:anim calcmode="lin" valueType="num">
                                      <p:cBhvr additive="base">
                                        <p:cTn id="17" dur="5000" fill="hold"/>
                                        <p:tgtEl>
                                          <p:spTgt spid="50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304800" y="1447800"/>
            <a:ext cx="8229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solidFill>
                  <a:srgbClr val="FFFFFF"/>
                </a:solidFill>
                <a:latin typeface="Arial" panose="020B0604020202020204" pitchFamily="34" charset="0"/>
                <a:cs typeface="Arial" panose="020B0604020202020204" pitchFamily="34" charset="0"/>
              </a:rPr>
              <a:t>خيمة الإجتماع والهيكل: </a:t>
            </a:r>
            <a:r>
              <a:rPr lang="ar-JO" altLang="en-US" sz="2800" dirty="0">
                <a:solidFill>
                  <a:schemeClr val="hlink"/>
                </a:solidFill>
                <a:latin typeface="Arial" panose="020B0604020202020204" pitchFamily="34" charset="0"/>
                <a:cs typeface="Arial" panose="020B0604020202020204" pitchFamily="34" charset="0"/>
              </a:rPr>
              <a:t>رمز حضور الله مع شعبه.</a:t>
            </a:r>
            <a:endParaRPr lang="en-US" altLang="en-US" sz="2800" dirty="0">
              <a:solidFill>
                <a:schemeClr val="hlink"/>
              </a:solidFill>
              <a:latin typeface="Arial" panose="020B0604020202020204" pitchFamily="34" charset="0"/>
              <a:cs typeface="Arial" panose="020B0604020202020204" pitchFamily="34" charset="0"/>
            </a:endParaRPr>
          </a:p>
        </p:txBody>
      </p:sp>
      <p:pic>
        <p:nvPicPr>
          <p:cNvPr id="51204" name="Picture 4"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76400" y="2460625"/>
            <a:ext cx="5715000" cy="416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idx="4294967295"/>
          </p:nvPr>
        </p:nvSpPr>
        <p:spPr>
          <a:xfrm>
            <a:off x="134938" y="685800"/>
            <a:ext cx="8885237" cy="762000"/>
          </a:xfrm>
        </p:spPr>
        <p:txBody>
          <a:bodyPr/>
          <a:lstStyle/>
          <a:p>
            <a:r>
              <a:rPr lang="ar-JO" altLang="en-US" sz="3200"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الرموز التعليمية</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6260" name="Text Box 6"/>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anose="020B0604020202020204" pitchFamily="34" charset="0"/>
              </a:rPr>
              <a:t>158</a:t>
            </a:r>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200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par>
                          <p:cTn id="8" fill="hold" nodeType="afterGroup">
                            <p:stCondLst>
                              <p:cond delay="2500"/>
                            </p:stCondLst>
                            <p:childTnLst>
                              <p:par>
                                <p:cTn id="9" presetID="3" presetClass="entr" presetSubtype="10" fill="hold" nodeType="afterEffect">
                                  <p:stCondLst>
                                    <p:cond delay="1000"/>
                                  </p:stCondLst>
                                  <p:childTnLst>
                                    <p:set>
                                      <p:cBhvr>
                                        <p:cTn id="10" dur="1" fill="hold">
                                          <p:stCondLst>
                                            <p:cond delay="0"/>
                                          </p:stCondLst>
                                        </p:cTn>
                                        <p:tgtEl>
                                          <p:spTgt spid="51204"/>
                                        </p:tgtEl>
                                        <p:attrNameLst>
                                          <p:attrName>style.visibility</p:attrName>
                                        </p:attrNameLst>
                                      </p:cBhvr>
                                      <p:to>
                                        <p:strVal val="visible"/>
                                      </p:to>
                                    </p:set>
                                    <p:animEffect transition="in" filter="blinds(horizontal)">
                                      <p:cBhvr>
                                        <p:cTn id="11"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3505200" y="1676400"/>
            <a:ext cx="2590800" cy="4370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solidFill>
                  <a:srgbClr val="FFFFCC"/>
                </a:solidFill>
                <a:latin typeface="Arial" panose="020B0604020202020204" pitchFamily="34" charset="0"/>
                <a:cs typeface="Arial" panose="020B0604020202020204" pitchFamily="34" charset="0"/>
              </a:rPr>
              <a:t>أعطى الأنبياء رسائل رمزية:</a:t>
            </a:r>
            <a:endParaRPr lang="ar-JO" altLang="en-US" dirty="0">
              <a:solidFill>
                <a:srgbClr val="FFFFCC"/>
              </a:solidFill>
              <a:latin typeface="Arial" panose="020B0604020202020204" pitchFamily="34" charset="0"/>
              <a:cs typeface="Arial" panose="020B0604020202020204" pitchFamily="34" charset="0"/>
            </a:endParaRPr>
          </a:p>
          <a:p>
            <a:pPr algn="r" eaLnBrk="1" hangingPunct="1">
              <a:spcBef>
                <a:spcPct val="50000"/>
              </a:spcBef>
            </a:pPr>
            <a:r>
              <a:rPr lang="ar-JO" altLang="en-US" dirty="0">
                <a:solidFill>
                  <a:srgbClr val="FFFFCC"/>
                </a:solidFill>
                <a:latin typeface="Arial" panose="020B0604020202020204" pitchFamily="34" charset="0"/>
                <a:cs typeface="Arial" panose="020B0604020202020204" pitchFamily="34" charset="0"/>
              </a:rPr>
              <a:t>أشعياء 8: 1</a:t>
            </a:r>
          </a:p>
          <a:p>
            <a:pPr algn="r" eaLnBrk="1" hangingPunct="1">
              <a:spcBef>
                <a:spcPct val="50000"/>
              </a:spcBef>
            </a:pPr>
            <a:r>
              <a:rPr lang="ar-JO" altLang="en-US" dirty="0">
                <a:solidFill>
                  <a:srgbClr val="FFFFCC"/>
                </a:solidFill>
                <a:latin typeface="Arial" panose="020B0604020202020204" pitchFamily="34" charset="0"/>
                <a:cs typeface="Arial" panose="020B0604020202020204" pitchFamily="34" charset="0"/>
              </a:rPr>
              <a:t>إرميا 13: 1-11</a:t>
            </a:r>
          </a:p>
          <a:p>
            <a:pPr algn="r" eaLnBrk="1" hangingPunct="1">
              <a:spcBef>
                <a:spcPct val="50000"/>
              </a:spcBef>
            </a:pPr>
            <a:r>
              <a:rPr lang="ar-JO" altLang="en-US" dirty="0">
                <a:solidFill>
                  <a:srgbClr val="FFFFCC"/>
                </a:solidFill>
                <a:latin typeface="Arial" panose="020B0604020202020204" pitchFamily="34" charset="0"/>
                <a:cs typeface="Arial" panose="020B0604020202020204" pitchFamily="34" charset="0"/>
              </a:rPr>
              <a:t>إرميا 28: 13</a:t>
            </a:r>
          </a:p>
          <a:p>
            <a:pPr algn="r" eaLnBrk="1" hangingPunct="1">
              <a:spcBef>
                <a:spcPct val="50000"/>
              </a:spcBef>
            </a:pPr>
            <a:r>
              <a:rPr lang="ar-JO" altLang="en-US" dirty="0">
                <a:solidFill>
                  <a:srgbClr val="FFFFCC"/>
                </a:solidFill>
                <a:latin typeface="Arial" panose="020B0604020202020204" pitchFamily="34" charset="0"/>
                <a:cs typeface="Arial" panose="020B0604020202020204" pitchFamily="34" charset="0"/>
              </a:rPr>
              <a:t>حزقيال 12: 6</a:t>
            </a:r>
          </a:p>
          <a:p>
            <a:pPr algn="r" eaLnBrk="1" hangingPunct="1">
              <a:spcBef>
                <a:spcPct val="50000"/>
              </a:spcBef>
            </a:pPr>
            <a:r>
              <a:rPr lang="ar-JO" altLang="en-US" dirty="0">
                <a:solidFill>
                  <a:srgbClr val="FFFFCC"/>
                </a:solidFill>
                <a:latin typeface="Arial" panose="020B0604020202020204" pitchFamily="34" charset="0"/>
                <a:cs typeface="Arial" panose="020B0604020202020204" pitchFamily="34" charset="0"/>
              </a:rPr>
              <a:t>حزقيال 37</a:t>
            </a:r>
          </a:p>
          <a:p>
            <a:pPr algn="r" eaLnBrk="1" hangingPunct="1">
              <a:spcBef>
                <a:spcPct val="50000"/>
              </a:spcBef>
            </a:pPr>
            <a:endParaRPr lang="en-US" altLang="en-US" sz="2800" dirty="0">
              <a:solidFill>
                <a:srgbClr val="FFFFCC"/>
              </a:solidFill>
              <a:latin typeface="Arial" panose="020B0604020202020204" pitchFamily="34" charset="0"/>
              <a:cs typeface="Arial" panose="020B0604020202020204" pitchFamily="34" charset="0"/>
            </a:endParaRPr>
          </a:p>
        </p:txBody>
      </p:sp>
      <p:pic>
        <p:nvPicPr>
          <p:cNvPr id="52228" name="Picture 4" descr="ezekia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4000"/>
            <a:ext cx="3429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5" descr="jeremi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05000"/>
            <a:ext cx="304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134938" y="762000"/>
            <a:ext cx="8885237" cy="787400"/>
          </a:xfrm>
        </p:spPr>
        <p:txBody>
          <a:bodyPr/>
          <a:lstStyle/>
          <a:p>
            <a:r>
              <a:rPr lang="ar-JO" altLang="en-US" sz="3200"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الرموز التعليمية</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8309" name="Text Box 6"/>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anose="020B0604020202020204" pitchFamily="34" charset="0"/>
              </a:rPr>
              <a:t>158</a:t>
            </a:r>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3000"/>
                                  </p:stCondLst>
                                  <p:childTnLst>
                                    <p:set>
                                      <p:cBhvr>
                                        <p:cTn id="6" dur="1" fill="hold">
                                          <p:stCondLst>
                                            <p:cond delay="0"/>
                                          </p:stCondLst>
                                        </p:cTn>
                                        <p:tgtEl>
                                          <p:spTgt spid="52227"/>
                                        </p:tgtEl>
                                        <p:attrNameLst>
                                          <p:attrName>style.visibility</p:attrName>
                                        </p:attrNameLst>
                                      </p:cBhvr>
                                      <p:to>
                                        <p:strVal val="visible"/>
                                      </p:to>
                                    </p:set>
                                    <p:animEffect transition="in" filter="blinds(horizontal)">
                                      <p:cBhvr>
                                        <p:cTn id="7" dur="500"/>
                                        <p:tgtEl>
                                          <p:spTgt spid="52227"/>
                                        </p:tgtEl>
                                      </p:cBhvr>
                                    </p:animEffect>
                                  </p:childTnLst>
                                </p:cTn>
                              </p:par>
                            </p:childTnLst>
                          </p:cTn>
                        </p:par>
                        <p:par>
                          <p:cTn id="8" fill="hold" nodeType="afterGroup">
                            <p:stCondLst>
                              <p:cond delay="3500"/>
                            </p:stCondLst>
                            <p:childTnLst>
                              <p:par>
                                <p:cTn id="9" presetID="7" presetClass="entr" presetSubtype="8" fill="hold"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additive="base">
                                        <p:cTn id="11" dur="5000" fill="hold"/>
                                        <p:tgtEl>
                                          <p:spTgt spid="52228"/>
                                        </p:tgtEl>
                                        <p:attrNameLst>
                                          <p:attrName>ppt_x</p:attrName>
                                        </p:attrNameLst>
                                      </p:cBhvr>
                                      <p:tavLst>
                                        <p:tav tm="0">
                                          <p:val>
                                            <p:strVal val="0-#ppt_w/2"/>
                                          </p:val>
                                        </p:tav>
                                        <p:tav tm="100000">
                                          <p:val>
                                            <p:strVal val="#ppt_x"/>
                                          </p:val>
                                        </p:tav>
                                      </p:tavLst>
                                    </p:anim>
                                    <p:anim calcmode="lin" valueType="num">
                                      <p:cBhvr additive="base">
                                        <p:cTn id="12" dur="5000" fill="hold"/>
                                        <p:tgtEl>
                                          <p:spTgt spid="52228"/>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8500"/>
                            </p:stCondLst>
                            <p:childTnLst>
                              <p:par>
                                <p:cTn id="14" presetID="7" presetClass="entr" presetSubtype="2" fill="hold" nodeType="afterEffect">
                                  <p:stCondLst>
                                    <p:cond delay="0"/>
                                  </p:stCondLst>
                                  <p:childTnLst>
                                    <p:set>
                                      <p:cBhvr>
                                        <p:cTn id="15" dur="1" fill="hold">
                                          <p:stCondLst>
                                            <p:cond delay="0"/>
                                          </p:stCondLst>
                                        </p:cTn>
                                        <p:tgtEl>
                                          <p:spTgt spid="52229"/>
                                        </p:tgtEl>
                                        <p:attrNameLst>
                                          <p:attrName>style.visibility</p:attrName>
                                        </p:attrNameLst>
                                      </p:cBhvr>
                                      <p:to>
                                        <p:strVal val="visible"/>
                                      </p:to>
                                    </p:set>
                                    <p:anim calcmode="lin" valueType="num">
                                      <p:cBhvr additive="base">
                                        <p:cTn id="16" dur="5000" fill="hold"/>
                                        <p:tgtEl>
                                          <p:spTgt spid="52229"/>
                                        </p:tgtEl>
                                        <p:attrNameLst>
                                          <p:attrName>ppt_x</p:attrName>
                                        </p:attrNameLst>
                                      </p:cBhvr>
                                      <p:tavLst>
                                        <p:tav tm="0">
                                          <p:val>
                                            <p:strVal val="1+#ppt_w/2"/>
                                          </p:val>
                                        </p:tav>
                                        <p:tav tm="100000">
                                          <p:val>
                                            <p:strVal val="#ppt_x"/>
                                          </p:val>
                                        </p:tav>
                                      </p:tavLst>
                                    </p:anim>
                                    <p:anim calcmode="lin" valueType="num">
                                      <p:cBhvr additive="base">
                                        <p:cTn id="17" dur="5000" fill="hold"/>
                                        <p:tgtEl>
                                          <p:spTgt spid="522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914400" y="2209800"/>
            <a:ext cx="7620000" cy="584200"/>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endParaRPr lang="en-US" altLang="en-US" sz="3200" b="1">
              <a:solidFill>
                <a:srgbClr val="66FF33"/>
              </a:solidFill>
              <a:effectLst>
                <a:outerShdw blurRad="38100" dist="38100" dir="2700000" algn="tl">
                  <a:srgbClr val="000000"/>
                </a:outerShdw>
              </a:effectLst>
              <a:latin typeface="Comic Sans MS" pitchFamily="66" charset="0"/>
            </a:endParaRPr>
          </a:p>
        </p:txBody>
      </p:sp>
      <p:sp>
        <p:nvSpPr>
          <p:cNvPr id="11" name="Title 10"/>
          <p:cNvSpPr>
            <a:spLocks noGrp="1"/>
          </p:cNvSpPr>
          <p:nvPr>
            <p:ph type="title" idx="4294967295"/>
          </p:nvPr>
        </p:nvSpPr>
        <p:spPr>
          <a:xfrm>
            <a:off x="0" y="1600200"/>
            <a:ext cx="9144000" cy="1676400"/>
          </a:xfrm>
        </p:spPr>
        <p:txBody>
          <a:bodyPr/>
          <a:lstStyle/>
          <a:p>
            <a:pPr eaLnBrk="1" hangingPunct="1"/>
            <a:r>
              <a:rPr lang="en-US" altLang="en-US" sz="5400">
                <a:solidFill>
                  <a:srgbClr val="66FF33"/>
                </a:solidFill>
                <a:effectLst>
                  <a:outerShdw blurRad="38100" dist="38100" dir="2700000" algn="tl">
                    <a:srgbClr val="000000"/>
                  </a:outerShdw>
                </a:effectLst>
                <a:latin typeface="Calligraph421 BT" pitchFamily="66" charset="0"/>
              </a:rPr>
              <a:t>Going to School Movie</a:t>
            </a:r>
            <a:endParaRPr lang="en-US" altLang="en-US" sz="5400">
              <a:effectLst>
                <a:outerShdw blurRad="38100" dist="38100" dir="2700000" algn="tl">
                  <a:srgbClr val="000000"/>
                </a:outerShdw>
              </a:effectLst>
              <a:latin typeface="Arial" pitchFamily="34" charset="0"/>
            </a:endParaRPr>
          </a:p>
        </p:txBody>
      </p:sp>
      <p:pic>
        <p:nvPicPr>
          <p:cNvPr id="3" name="24-Education Revisiting Colombia’s dangerous and dizzying zipline to school (Learning World- S5E13, part 1-2).mp4">
            <a:hlinkClick r:id="" action="ppaction://media"/>
            <a:extLst>
              <a:ext uri="{FF2B5EF4-FFF2-40B4-BE49-F238E27FC236}">
                <a16:creationId xmlns:a16="http://schemas.microsoft.com/office/drawing/2014/main" id="{33305FEA-6C59-6E41-889F-756594F408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barn(in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8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1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683569" y="4648200"/>
            <a:ext cx="7774632"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solidFill>
                  <a:srgbClr val="FFFF00"/>
                </a:solidFill>
                <a:latin typeface="Arial" panose="020B0604020202020204" pitchFamily="34" charset="0"/>
                <a:cs typeface="Arial" panose="020B0604020202020204" pitchFamily="34" charset="0"/>
              </a:rPr>
              <a:t>رب الولد في طريقه</a:t>
            </a:r>
          </a:p>
          <a:p>
            <a:pPr algn="ctr" eaLnBrk="1" hangingPunct="1">
              <a:spcBef>
                <a:spcPct val="50000"/>
              </a:spcBef>
            </a:pPr>
            <a:r>
              <a:rPr lang="ar-JO" altLang="en-US" sz="2800" dirty="0">
                <a:solidFill>
                  <a:srgbClr val="FFFF00"/>
                </a:solidFill>
                <a:latin typeface="Arial" panose="020B0604020202020204" pitchFamily="34" charset="0"/>
                <a:cs typeface="Arial" panose="020B0604020202020204" pitchFamily="34" charset="0"/>
              </a:rPr>
              <a:t>فمتى شاخ أيضاً لا يحيد عنه.</a:t>
            </a:r>
            <a:endParaRPr lang="en-US" altLang="en-US" sz="2800" dirty="0">
              <a:solidFill>
                <a:srgbClr val="FFFF00"/>
              </a:solidFill>
              <a:latin typeface="Arial" panose="020B0604020202020204" pitchFamily="34" charset="0"/>
              <a:cs typeface="Arial" panose="020B0604020202020204" pitchFamily="34" charset="0"/>
            </a:endParaRPr>
          </a:p>
        </p:txBody>
      </p:sp>
      <p:pic>
        <p:nvPicPr>
          <p:cNvPr id="100354" name="Picture 5" descr="synagogu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868" y="762000"/>
            <a:ext cx="600774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503893" y="260350"/>
            <a:ext cx="3852207" cy="871538"/>
          </a:xfrm>
          <a:solidFill>
            <a:schemeClr val="bg2"/>
          </a:solidFill>
        </p:spPr>
        <p:txBody>
          <a:bodyPr/>
          <a:lstStyle/>
          <a:p>
            <a:pPr algn="ctr"/>
            <a:r>
              <a:rPr lang="ar-JO" altLang="en-US" sz="3200" dirty="0">
                <a:solidFill>
                  <a:srgbClr val="FFFF00"/>
                </a:solidFill>
                <a:latin typeface="Arial" panose="020B0604020202020204" pitchFamily="34" charset="0"/>
                <a:cs typeface="Arial" panose="020B0604020202020204" pitchFamily="34" charset="0"/>
              </a:rPr>
              <a:t>أمثال 22: 6</a:t>
            </a:r>
            <a:endParaRPr lang="en-US" altLang="en-US" sz="5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8000"/>
                                  </p:stCondLst>
                                  <p:childTnLst>
                                    <p:set>
                                      <p:cBhvr>
                                        <p:cTn id="6" dur="1" fill="hold">
                                          <p:stCondLst>
                                            <p:cond delay="0"/>
                                          </p:stCondLst>
                                        </p:cTn>
                                        <p:tgtEl>
                                          <p:spTgt spid="53250"/>
                                        </p:tgtEl>
                                        <p:attrNameLst>
                                          <p:attrName>style.visibility</p:attrName>
                                        </p:attrNameLst>
                                      </p:cBhvr>
                                      <p:to>
                                        <p:strVal val="visible"/>
                                      </p:to>
                                    </p:set>
                                    <p:animEffect transition="in" filter="dissolve">
                                      <p:cBhvr>
                                        <p:cTn id="7"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0" y="0"/>
            <a:ext cx="9116500" cy="2132856"/>
          </a:xfrm>
        </p:spPr>
        <p:txBody>
          <a:bodyPr/>
          <a:lstStyle/>
          <a:p>
            <a:r>
              <a:rPr lang="ar-JO" altLang="en-US" sz="3600" dirty="0">
                <a:effectLst>
                  <a:outerShdw blurRad="38100" dist="38100" dir="2700000" algn="tl">
                    <a:srgbClr val="808080"/>
                  </a:outerShdw>
                </a:effectLst>
                <a:latin typeface="Arial" pitchFamily="34" charset="0"/>
                <a:ea typeface="Geneva" charset="0"/>
              </a:rPr>
              <a:t>نقاش ضمن المجموعات الصغيرة</a:t>
            </a:r>
            <a:br>
              <a:rPr lang="en-US" altLang="en-US" sz="3600" kern="0" dirty="0">
                <a:effectLst>
                  <a:outerShdw blurRad="38100" dist="38100" dir="2700000" algn="tl">
                    <a:srgbClr val="808080"/>
                  </a:outerShdw>
                </a:effectLst>
                <a:latin typeface="Arial" pitchFamily="34" charset="0"/>
                <a:ea typeface="Geneva" charset="0"/>
              </a:rPr>
            </a:br>
            <a:r>
              <a:rPr lang="ar-JO" altLang="en-US" sz="3600" kern="0" dirty="0">
                <a:effectLst>
                  <a:outerShdw blurRad="38100" dist="38100" dir="2700000" algn="tl">
                    <a:srgbClr val="808080"/>
                  </a:outerShdw>
                </a:effectLst>
                <a:latin typeface="Arial" pitchFamily="34" charset="0"/>
                <a:ea typeface="Geneva" charset="0"/>
              </a:rPr>
              <a:t>لم يصنع يسوع تلاميذاً بهذه الطريقة</a:t>
            </a:r>
            <a:br>
              <a:rPr lang="ar-JO" altLang="en-US" sz="3600" kern="0" dirty="0">
                <a:effectLst>
                  <a:outerShdw blurRad="38100" dist="38100" dir="2700000" algn="tl">
                    <a:srgbClr val="808080"/>
                  </a:outerShdw>
                </a:effectLst>
                <a:latin typeface="Arial" pitchFamily="34" charset="0"/>
                <a:ea typeface="Geneva" charset="0"/>
              </a:rPr>
            </a:br>
            <a:r>
              <a:rPr lang="ar-JO" altLang="en-US" sz="3600" kern="0" dirty="0">
                <a:effectLst>
                  <a:outerShdw blurRad="38100" dist="38100" dir="2700000" algn="tl">
                    <a:srgbClr val="808080"/>
                  </a:outerShdw>
                </a:effectLst>
                <a:latin typeface="Arial" pitchFamily="34" charset="0"/>
                <a:ea typeface="Geneva" charset="0"/>
              </a:rPr>
              <a:t>فلماذا نفعل نحن ذلك؟</a:t>
            </a:r>
            <a:endParaRPr lang="en-US" altLang="en-US" sz="3600" dirty="0">
              <a:effectLst>
                <a:outerShdw blurRad="38100" dist="38100" dir="2700000" algn="tl">
                  <a:srgbClr val="808080"/>
                </a:outerShdw>
              </a:effectLst>
              <a:latin typeface="Arial" pitchFamily="34" charset="0"/>
              <a:ea typeface="Geneva" charset="0"/>
            </a:endParaRPr>
          </a:p>
        </p:txBody>
      </p:sp>
      <p:pic>
        <p:nvPicPr>
          <p:cNvPr id="5" name="Picture 4">
            <a:extLst>
              <a:ext uri="{FF2B5EF4-FFF2-40B4-BE49-F238E27FC236}">
                <a16:creationId xmlns:a16="http://schemas.microsoft.com/office/drawing/2014/main" id="{CE7B78C9-9AB3-D51D-7458-F92A11349CB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590" y="2132856"/>
            <a:ext cx="9116500" cy="4725142"/>
          </a:xfrm>
          <a:prstGeom prst="rect">
            <a:avLst/>
          </a:prstGeom>
        </p:spPr>
      </p:pic>
    </p:spTree>
    <p:extLst>
      <p:ext uri="{BB962C8B-B14F-4D97-AF65-F5344CB8AC3E}">
        <p14:creationId xmlns:p14="http://schemas.microsoft.com/office/powerpoint/2010/main" val="14639150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p:txBody>
          <a:bodyPr/>
          <a:lstStyle/>
          <a:p>
            <a:pPr>
              <a:defRPr/>
            </a:pPr>
            <a:r>
              <a:rPr lang="ar-JO" dirty="0">
                <a:ea typeface="+mj-ea"/>
                <a:cs typeface="Arial"/>
              </a:rPr>
              <a:t>نقاش</a:t>
            </a:r>
            <a:endParaRPr lang="en-US" dirty="0">
              <a:ea typeface="+mj-ea"/>
              <a:cs typeface="Arial"/>
            </a:endParaRPr>
          </a:p>
        </p:txBody>
      </p:sp>
      <p:sp>
        <p:nvSpPr>
          <p:cNvPr id="64515" name="Text Box 3"/>
          <p:cNvSpPr txBox="1">
            <a:spLocks noChangeArrowheads="1"/>
          </p:cNvSpPr>
          <p:nvPr/>
        </p:nvSpPr>
        <p:spPr bwMode="auto">
          <a:xfrm>
            <a:off x="609600" y="1917700"/>
            <a:ext cx="7848600" cy="353943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r>
              <a:rPr lang="ar-JO" altLang="en-US" sz="3200" dirty="0">
                <a:solidFill>
                  <a:srgbClr val="FFFFFF"/>
                </a:solidFill>
                <a:latin typeface="Arial" pitchFamily="34" charset="0"/>
                <a:cs typeface="Arial" pitchFamily="34" charset="0"/>
              </a:rPr>
              <a:t>1. هل تعلمت بالطريقة العبرانية أم بالطريقة الوثنية في التعليم؟</a:t>
            </a:r>
            <a:endParaRPr lang="en-US" altLang="en-US" sz="3200" dirty="0">
              <a:solidFill>
                <a:srgbClr val="FFFFFF"/>
              </a:solidFill>
              <a:latin typeface="Arial" pitchFamily="34" charset="0"/>
              <a:cs typeface="Arial" pitchFamily="34" charset="0"/>
            </a:endParaRPr>
          </a:p>
          <a:p>
            <a:pPr algn="r" rtl="1" eaLnBrk="1" hangingPunct="1">
              <a:buFont typeface="Arial" pitchFamily="34" charset="0"/>
              <a:buAutoNum type="arabicPeriod"/>
            </a:pPr>
            <a:endParaRPr lang="en-US" altLang="en-US" sz="3200" dirty="0">
              <a:solidFill>
                <a:srgbClr val="FFFFFF"/>
              </a:solidFill>
              <a:latin typeface="Arial" pitchFamily="34" charset="0"/>
              <a:cs typeface="Arial" pitchFamily="34" charset="0"/>
            </a:endParaRPr>
          </a:p>
          <a:p>
            <a:pPr algn="r" rtl="1" eaLnBrk="1" hangingPunct="1"/>
            <a:r>
              <a:rPr lang="ar-JO" altLang="en-US" sz="3200" dirty="0">
                <a:solidFill>
                  <a:srgbClr val="FFFFFF"/>
                </a:solidFill>
                <a:latin typeface="Arial" pitchFamily="34" charset="0"/>
                <a:cs typeface="Arial" pitchFamily="34" charset="0"/>
              </a:rPr>
              <a:t>2. أي أثر كان لهذا عليك وعلى قيمك؟</a:t>
            </a:r>
            <a:endParaRPr lang="en-US" altLang="en-US" sz="3200" dirty="0">
              <a:solidFill>
                <a:srgbClr val="FFFFFF"/>
              </a:solidFill>
              <a:latin typeface="Arial" pitchFamily="34" charset="0"/>
              <a:cs typeface="Arial" pitchFamily="34" charset="0"/>
            </a:endParaRPr>
          </a:p>
          <a:p>
            <a:pPr algn="r" rtl="1" eaLnBrk="1" hangingPunct="1">
              <a:buFont typeface="Arial" pitchFamily="34" charset="0"/>
              <a:buAutoNum type="arabicPeriod"/>
            </a:pPr>
            <a:endParaRPr lang="en-US" altLang="en-US" sz="3200" dirty="0">
              <a:solidFill>
                <a:srgbClr val="FFFFFF"/>
              </a:solidFill>
              <a:latin typeface="Arial" pitchFamily="34" charset="0"/>
              <a:cs typeface="Arial" pitchFamily="34" charset="0"/>
            </a:endParaRPr>
          </a:p>
          <a:p>
            <a:pPr algn="r" rtl="1" eaLnBrk="1" hangingPunct="1"/>
            <a:r>
              <a:rPr lang="ar-JO" altLang="en-US" sz="3200" dirty="0">
                <a:solidFill>
                  <a:srgbClr val="FFFFFF"/>
                </a:solidFill>
                <a:latin typeface="Arial" pitchFamily="34" charset="0"/>
                <a:cs typeface="Arial" pitchFamily="34" charset="0"/>
              </a:rPr>
              <a:t>3. ما هي الدروس التي يجب أن نتعلمها لندرب الجيل القادم بشكل أفضل؟</a:t>
            </a:r>
            <a:endParaRPr lang="en-US" altLang="en-US" sz="3200" dirty="0">
              <a:solidFill>
                <a:srgbClr val="FFFFFF"/>
              </a:solidFill>
              <a:latin typeface="Arial" pitchFamily="34" charset="0"/>
              <a:cs typeface="Arial" pitchFamily="34" charset="0"/>
            </a:endParaRPr>
          </a:p>
        </p:txBody>
      </p:sp>
      <p:pic>
        <p:nvPicPr>
          <p:cNvPr id="1024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26988"/>
            <a:ext cx="2824163"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908721"/>
            <a:ext cx="9067800" cy="2092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4000" dirty="0">
                <a:solidFill>
                  <a:srgbClr val="66FF33"/>
                </a:solidFill>
                <a:latin typeface="Arial" panose="020B0604020202020204" pitchFamily="34" charset="0"/>
                <a:cs typeface="Arial" panose="020B0604020202020204" pitchFamily="34" charset="0"/>
              </a:rPr>
              <a:t>خلفيات العهد القديم</a:t>
            </a:r>
          </a:p>
          <a:p>
            <a:pPr algn="ctr" eaLnBrk="1" hangingPunct="1">
              <a:spcBef>
                <a:spcPct val="50000"/>
              </a:spcBef>
            </a:pPr>
            <a:r>
              <a:rPr lang="ar-JO" altLang="en-US" sz="6000" dirty="0">
                <a:solidFill>
                  <a:srgbClr val="66FF33"/>
                </a:solidFill>
                <a:latin typeface="Arial" panose="020B0604020202020204" pitchFamily="34" charset="0"/>
                <a:cs typeface="Arial" panose="020B0604020202020204" pitchFamily="34" charset="0"/>
              </a:rPr>
              <a:t>التعليم</a:t>
            </a:r>
            <a:endParaRPr lang="en-US" altLang="en-US" sz="3200" dirty="0">
              <a:solidFill>
                <a:srgbClr val="66FF33"/>
              </a:solidFill>
              <a:latin typeface="Arial" panose="020B0604020202020204" pitchFamily="34" charset="0"/>
              <a:cs typeface="Arial" panose="020B0604020202020204" pitchFamily="34" charset="0"/>
            </a:endParaRPr>
          </a:p>
        </p:txBody>
      </p:sp>
      <p:sp>
        <p:nvSpPr>
          <p:cNvPr id="2051" name="Text Box 3"/>
          <p:cNvSpPr txBox="1">
            <a:spLocks noChangeArrowheads="1"/>
          </p:cNvSpPr>
          <p:nvPr/>
        </p:nvSpPr>
        <p:spPr bwMode="auto">
          <a:xfrm>
            <a:off x="2438400" y="6203950"/>
            <a:ext cx="426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dirty="0">
                <a:solidFill>
                  <a:srgbClr val="FFFFCC"/>
                </a:solidFill>
                <a:latin typeface="Arial" panose="020B0604020202020204" pitchFamily="34" charset="0"/>
                <a:cs typeface="Arial" panose="020B0604020202020204" pitchFamily="34" charset="0"/>
              </a:rPr>
              <a:t>باتريك لوه</a:t>
            </a:r>
            <a:endParaRPr lang="en-US" altLang="en-US" dirty="0">
              <a:solidFill>
                <a:srgbClr val="FFFFCC"/>
              </a:solidFill>
              <a:latin typeface="Arial" panose="020B0604020202020204" pitchFamily="34" charset="0"/>
              <a:cs typeface="Arial" panose="020B0604020202020204" pitchFamily="34" charset="0"/>
            </a:endParaRPr>
          </a:p>
        </p:txBody>
      </p:sp>
      <p:pic>
        <p:nvPicPr>
          <p:cNvPr id="2052" name="Picture 4" descr="teacher and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01602"/>
            <a:ext cx="3962400" cy="3202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Text Box 5"/>
          <p:cNvSpPr txBox="1">
            <a:spLocks noChangeArrowheads="1"/>
          </p:cNvSpPr>
          <p:nvPr/>
        </p:nvSpPr>
        <p:spPr bwMode="auto">
          <a:xfrm>
            <a:off x="0" y="6203950"/>
            <a:ext cx="34918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dirty="0">
                <a:solidFill>
                  <a:srgbClr val="FFFFCC"/>
                </a:solidFill>
                <a:latin typeface="Arial" panose="020B0604020202020204" pitchFamily="34" charset="0"/>
                <a:cs typeface="Arial" panose="020B0604020202020204" pitchFamily="34" charset="0"/>
              </a:rPr>
              <a:t>هارتاتي موليجاني</a:t>
            </a:r>
            <a:endParaRPr lang="en-US" altLang="en-US" dirty="0">
              <a:solidFill>
                <a:srgbClr val="FFFFCC"/>
              </a:solidFill>
              <a:latin typeface="Arial" panose="020B0604020202020204" pitchFamily="34" charset="0"/>
              <a:cs typeface="Arial" panose="020B0604020202020204" pitchFamily="34" charset="0"/>
            </a:endParaRPr>
          </a:p>
        </p:txBody>
      </p:sp>
      <p:sp>
        <p:nvSpPr>
          <p:cNvPr id="2054" name="Text Box 6"/>
          <p:cNvSpPr txBox="1">
            <a:spLocks noChangeArrowheads="1"/>
          </p:cNvSpPr>
          <p:nvPr/>
        </p:nvSpPr>
        <p:spPr bwMode="auto">
          <a:xfrm>
            <a:off x="5436096" y="6203950"/>
            <a:ext cx="37079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dirty="0">
                <a:solidFill>
                  <a:srgbClr val="FFFFCC"/>
                </a:solidFill>
                <a:latin typeface="Arial" panose="020B0604020202020204" pitchFamily="34" charset="0"/>
                <a:cs typeface="Arial" panose="020B0604020202020204" pitchFamily="34" charset="0"/>
              </a:rPr>
              <a:t>روني آنغ</a:t>
            </a:r>
            <a:endParaRPr lang="en-US" altLang="en-US" dirty="0">
              <a:solidFill>
                <a:srgbClr val="FFFFCC"/>
              </a:solidFill>
              <a:latin typeface="Arial" panose="020B0604020202020204" pitchFamily="34" charset="0"/>
              <a:cs typeface="Arial" panose="020B0604020202020204" pitchFamily="34" charset="0"/>
            </a:endParaRPr>
          </a:p>
        </p:txBody>
      </p:sp>
      <p:sp>
        <p:nvSpPr>
          <p:cNvPr id="104454" name="Rectangle 7"/>
          <p:cNvSpPr>
            <a:spLocks noChangeArrowheads="1"/>
          </p:cNvSpPr>
          <p:nvPr/>
        </p:nvSpPr>
        <p:spPr bwMode="auto">
          <a:xfrm>
            <a:off x="76200" y="122238"/>
            <a:ext cx="1828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Arial" panose="020B0604020202020204" pitchFamily="34" charset="0"/>
                <a:cs typeface="Arial" panose="020B0604020202020204" pitchFamily="34" charset="0"/>
              </a:rPr>
              <a:t>25</a:t>
            </a:r>
            <a:r>
              <a:rPr lang="en-US" altLang="en-US" sz="1800" baseline="30000">
                <a:solidFill>
                  <a:srgbClr val="000000"/>
                </a:solidFill>
                <a:latin typeface="Arial" panose="020B0604020202020204" pitchFamily="34" charset="0"/>
                <a:cs typeface="Arial" panose="020B0604020202020204" pitchFamily="34" charset="0"/>
              </a:rPr>
              <a:t>th</a:t>
            </a:r>
            <a:r>
              <a:rPr lang="en-US" altLang="en-US" sz="1800">
                <a:solidFill>
                  <a:srgbClr val="000000"/>
                </a:solidFill>
                <a:latin typeface="Arial" panose="020B0604020202020204" pitchFamily="34" charset="0"/>
                <a:cs typeface="Arial" panose="020B0604020202020204" pitchFamily="34" charset="0"/>
              </a:rPr>
              <a:t> Sept 02</a:t>
            </a:r>
          </a:p>
        </p:txBody>
      </p:sp>
      <p:sp>
        <p:nvSpPr>
          <p:cNvPr id="104455" name="Title 7"/>
          <p:cNvSpPr>
            <a:spLocks noGrp="1"/>
          </p:cNvSpPr>
          <p:nvPr>
            <p:ph type="title" idx="4294967295"/>
          </p:nvPr>
        </p:nvSpPr>
        <p:spPr>
          <a:xfrm>
            <a:off x="76200" y="228600"/>
            <a:ext cx="8885238" cy="1155700"/>
          </a:xfrm>
        </p:spPr>
        <p:txBody>
          <a:bodyPr/>
          <a:lstStyle/>
          <a:p>
            <a:r>
              <a:rPr lang="ar-JO" altLang="en-US" dirty="0">
                <a:latin typeface="Arial" panose="020B0604020202020204" pitchFamily="34" charset="0"/>
                <a:cs typeface="Arial" panose="020B0604020202020204" pitchFamily="34" charset="0"/>
              </a:rPr>
              <a:t>أعضاء مجموعة</a:t>
            </a:r>
            <a:endParaRPr lang="en-US" alt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Horizontal)">
                                      <p:cBhvr>
                                        <p:cTn id="7" dur="500"/>
                                        <p:tgtEl>
                                          <p:spTgt spid="2050"/>
                                        </p:tgtEl>
                                      </p:cBhvr>
                                    </p:animEffect>
                                  </p:childTnLst>
                                </p:cTn>
                              </p:par>
                            </p:childTnLst>
                          </p:cTn>
                        </p:par>
                        <p:par>
                          <p:cTn id="8" fill="hold" nodeType="afterGroup">
                            <p:stCondLst>
                              <p:cond delay="500"/>
                            </p:stCondLst>
                            <p:childTnLst>
                              <p:par>
                                <p:cTn id="9" presetID="15"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p:cTn id="11" dur="1000" fill="hold"/>
                                        <p:tgtEl>
                                          <p:spTgt spid="2052"/>
                                        </p:tgtEl>
                                        <p:attrNameLst>
                                          <p:attrName>ppt_w</p:attrName>
                                        </p:attrNameLst>
                                      </p:cBhvr>
                                      <p:tavLst>
                                        <p:tav tm="0">
                                          <p:val>
                                            <p:fltVal val="0"/>
                                          </p:val>
                                        </p:tav>
                                        <p:tav tm="100000">
                                          <p:val>
                                            <p:strVal val="#ppt_w"/>
                                          </p:val>
                                        </p:tav>
                                      </p:tavLst>
                                    </p:anim>
                                    <p:anim calcmode="lin" valueType="num">
                                      <p:cBhvr>
                                        <p:cTn id="12" dur="1000" fill="hold"/>
                                        <p:tgtEl>
                                          <p:spTgt spid="2052"/>
                                        </p:tgtEl>
                                        <p:attrNameLst>
                                          <p:attrName>ppt_h</p:attrName>
                                        </p:attrNameLst>
                                      </p:cBhvr>
                                      <p:tavLst>
                                        <p:tav tm="0">
                                          <p:val>
                                            <p:fltVal val="0"/>
                                          </p:val>
                                        </p:tav>
                                        <p:tav tm="100000">
                                          <p:val>
                                            <p:strVal val="#ppt_h"/>
                                          </p:val>
                                        </p:tav>
                                      </p:tavLst>
                                    </p:anim>
                                    <p:anim calcmode="lin" valueType="num">
                                      <p:cBhvr>
                                        <p:cTn id="13" dur="1000" fill="hold"/>
                                        <p:tgtEl>
                                          <p:spTgt spid="205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052"/>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2" presetClass="entr" presetSubtype="4" fill="hold" grpId="0" nodeType="afterEffect">
                                  <p:stCondLst>
                                    <p:cond delay="1000"/>
                                  </p:stCondLst>
                                  <p:childTnLst>
                                    <p:set>
                                      <p:cBhvr>
                                        <p:cTn id="17" dur="1" fill="hold">
                                          <p:stCondLst>
                                            <p:cond delay="0"/>
                                          </p:stCondLst>
                                        </p:cTn>
                                        <p:tgtEl>
                                          <p:spTgt spid="2051"/>
                                        </p:tgtEl>
                                        <p:attrNameLst>
                                          <p:attrName>style.visibility</p:attrName>
                                        </p:attrNameLst>
                                      </p:cBhvr>
                                      <p:to>
                                        <p:strVal val="visible"/>
                                      </p:to>
                                    </p:set>
                                    <p:anim calcmode="lin" valueType="num">
                                      <p:cBhvr additive="base">
                                        <p:cTn id="18" dur="500" fill="hold"/>
                                        <p:tgtEl>
                                          <p:spTgt spid="2051"/>
                                        </p:tgtEl>
                                        <p:attrNameLst>
                                          <p:attrName>ppt_x</p:attrName>
                                        </p:attrNameLst>
                                      </p:cBhvr>
                                      <p:tavLst>
                                        <p:tav tm="0">
                                          <p:val>
                                            <p:strVal val="#ppt_x"/>
                                          </p:val>
                                        </p:tav>
                                        <p:tav tm="100000">
                                          <p:val>
                                            <p:strVal val="#ppt_x"/>
                                          </p:val>
                                        </p:tav>
                                      </p:tavLst>
                                    </p:anim>
                                    <p:anim calcmode="lin" valueType="num">
                                      <p:cBhvr additive="base">
                                        <p:cTn id="19" dur="500" fill="hold"/>
                                        <p:tgtEl>
                                          <p:spTgt spid="2051"/>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3000"/>
                            </p:stCondLst>
                            <p:childTnLst>
                              <p:par>
                                <p:cTn id="21" presetID="2" presetClass="entr" presetSubtype="8" fill="hold" grpId="0" nodeType="afterEffect">
                                  <p:stCondLst>
                                    <p:cond delay="0"/>
                                  </p:stCondLst>
                                  <p:childTnLst>
                                    <p:set>
                                      <p:cBhvr>
                                        <p:cTn id="22" dur="1" fill="hold">
                                          <p:stCondLst>
                                            <p:cond delay="0"/>
                                          </p:stCondLst>
                                        </p:cTn>
                                        <p:tgtEl>
                                          <p:spTgt spid="2053"/>
                                        </p:tgtEl>
                                        <p:attrNameLst>
                                          <p:attrName>style.visibility</p:attrName>
                                        </p:attrNameLst>
                                      </p:cBhvr>
                                      <p:to>
                                        <p:strVal val="visible"/>
                                      </p:to>
                                    </p:set>
                                    <p:anim calcmode="lin" valueType="num">
                                      <p:cBhvr additive="base">
                                        <p:cTn id="23" dur="500" fill="hold"/>
                                        <p:tgtEl>
                                          <p:spTgt spid="2053"/>
                                        </p:tgtEl>
                                        <p:attrNameLst>
                                          <p:attrName>ppt_x</p:attrName>
                                        </p:attrNameLst>
                                      </p:cBhvr>
                                      <p:tavLst>
                                        <p:tav tm="0">
                                          <p:val>
                                            <p:strVal val="0-#ppt_w/2"/>
                                          </p:val>
                                        </p:tav>
                                        <p:tav tm="100000">
                                          <p:val>
                                            <p:strVal val="#ppt_x"/>
                                          </p:val>
                                        </p:tav>
                                      </p:tavLst>
                                    </p:anim>
                                    <p:anim calcmode="lin" valueType="num">
                                      <p:cBhvr additive="base">
                                        <p:cTn id="24" dur="500" fill="hold"/>
                                        <p:tgtEl>
                                          <p:spTgt spid="2053"/>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3500"/>
                            </p:stCondLst>
                            <p:childTnLst>
                              <p:par>
                                <p:cTn id="26" presetID="2" presetClass="entr" presetSubtype="2" fill="hold" grpId="0" nodeType="afterEffect">
                                  <p:stCondLst>
                                    <p:cond delay="0"/>
                                  </p:stCondLst>
                                  <p:childTnLst>
                                    <p:set>
                                      <p:cBhvr>
                                        <p:cTn id="27" dur="1" fill="hold">
                                          <p:stCondLst>
                                            <p:cond delay="0"/>
                                          </p:stCondLst>
                                        </p:cTn>
                                        <p:tgtEl>
                                          <p:spTgt spid="2054"/>
                                        </p:tgtEl>
                                        <p:attrNameLst>
                                          <p:attrName>style.visibility</p:attrName>
                                        </p:attrNameLst>
                                      </p:cBhvr>
                                      <p:to>
                                        <p:strVal val="visible"/>
                                      </p:to>
                                    </p:set>
                                    <p:anim calcmode="lin" valueType="num">
                                      <p:cBhvr additive="base">
                                        <p:cTn id="28" dur="500" fill="hold"/>
                                        <p:tgtEl>
                                          <p:spTgt spid="2054"/>
                                        </p:tgtEl>
                                        <p:attrNameLst>
                                          <p:attrName>ppt_x</p:attrName>
                                        </p:attrNameLst>
                                      </p:cBhvr>
                                      <p:tavLst>
                                        <p:tav tm="0">
                                          <p:val>
                                            <p:strVal val="1+#ppt_w/2"/>
                                          </p:val>
                                        </p:tav>
                                        <p:tav tm="100000">
                                          <p:val>
                                            <p:strVal val="#ppt_x"/>
                                          </p:val>
                                        </p:tav>
                                      </p:tavLst>
                                    </p:anim>
                                    <p:anim calcmode="lin" valueType="num">
                                      <p:cBhvr additive="base">
                                        <p:cTn id="29"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1" grpId="0" autoUpdateAnimBg="0"/>
      <p:bldP spid="2053" grpId="0" autoUpdateAnimBg="0"/>
      <p:bldP spid="205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effectLst>
                  <a:outerShdw blurRad="38100" dist="38100" dir="2700000" algn="tl">
                    <a:srgbClr val="808080"/>
                  </a:outerShdw>
                </a:effectLst>
                <a:latin typeface="Arial" pitchFamily="34" charset="0"/>
                <a:ea typeface="Geneva" charset="0"/>
              </a:rPr>
              <a:t>Black</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خلفيات العهد القديم</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هذا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53000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2133600" y="1828800"/>
            <a:ext cx="4953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4000" dirty="0">
                <a:solidFill>
                  <a:srgbClr val="99FF99"/>
                </a:solidFill>
                <a:latin typeface="Arial" panose="020B0604020202020204" pitchFamily="34" charset="0"/>
                <a:cs typeface="Arial" panose="020B0604020202020204" pitchFamily="34" charset="0"/>
              </a:rPr>
              <a:t>في أزمنة العهد القديم</a:t>
            </a:r>
          </a:p>
        </p:txBody>
      </p:sp>
      <p:sp>
        <p:nvSpPr>
          <p:cNvPr id="5125" name="Text Box 5"/>
          <p:cNvSpPr txBox="1">
            <a:spLocks noChangeArrowheads="1"/>
          </p:cNvSpPr>
          <p:nvPr/>
        </p:nvSpPr>
        <p:spPr bwMode="auto">
          <a:xfrm>
            <a:off x="457200" y="3429000"/>
            <a:ext cx="838358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4000" dirty="0">
                <a:solidFill>
                  <a:srgbClr val="99FF99"/>
                </a:solidFill>
                <a:latin typeface="Arial" panose="020B0604020202020204" pitchFamily="34" charset="0"/>
                <a:cs typeface="Arial" panose="020B0604020202020204" pitchFamily="34" charset="0"/>
              </a:rPr>
              <a:t>كيف تعلم بنو </a:t>
            </a:r>
            <a:r>
              <a:rPr lang="ar-JO" altLang="en-US" sz="4000" u="sng" dirty="0">
                <a:solidFill>
                  <a:srgbClr val="99FF99"/>
                </a:solidFill>
                <a:latin typeface="Arial" panose="020B0604020202020204" pitchFamily="34" charset="0"/>
                <a:cs typeface="Arial" panose="020B0604020202020204" pitchFamily="34" charset="0"/>
              </a:rPr>
              <a:t>إسرائيل</a:t>
            </a:r>
            <a:r>
              <a:rPr lang="ar-JO" altLang="en-US" sz="4000" dirty="0">
                <a:solidFill>
                  <a:srgbClr val="99FF99"/>
                </a:solidFill>
                <a:latin typeface="Arial" panose="020B0604020202020204" pitchFamily="34" charset="0"/>
                <a:cs typeface="Arial" panose="020B0604020202020204" pitchFamily="34" charset="0"/>
              </a:rPr>
              <a:t> و</a:t>
            </a:r>
            <a:r>
              <a:rPr lang="ar-JO" altLang="en-US" sz="4000" u="sng" dirty="0">
                <a:solidFill>
                  <a:srgbClr val="99FF99"/>
                </a:solidFill>
                <a:latin typeface="Arial" panose="020B0604020202020204" pitchFamily="34" charset="0"/>
                <a:cs typeface="Arial" panose="020B0604020202020204" pitchFamily="34" charset="0"/>
              </a:rPr>
              <a:t>الشعوب الوثنية</a:t>
            </a:r>
            <a:r>
              <a:rPr lang="ar-JO" altLang="en-US" sz="4000" dirty="0">
                <a:solidFill>
                  <a:srgbClr val="99FF99"/>
                </a:solidFill>
                <a:latin typeface="Arial" panose="020B0604020202020204" pitchFamily="34" charset="0"/>
                <a:cs typeface="Arial" panose="020B0604020202020204" pitchFamily="34" charset="0"/>
              </a:rPr>
              <a:t>؟</a:t>
            </a:r>
            <a:endParaRPr lang="en-US" altLang="en-US" sz="4000" dirty="0">
              <a:solidFill>
                <a:srgbClr val="99FF99"/>
              </a:solidFill>
              <a:latin typeface="Arial" panose="020B0604020202020204" pitchFamily="34" charset="0"/>
              <a:cs typeface="Arial" panose="020B0604020202020204" pitchFamily="34" charset="0"/>
            </a:endParaRPr>
          </a:p>
        </p:txBody>
      </p:sp>
      <p:sp>
        <p:nvSpPr>
          <p:cNvPr id="5127" name="Text Box 7"/>
          <p:cNvSpPr txBox="1">
            <a:spLocks noChangeArrowheads="1"/>
          </p:cNvSpPr>
          <p:nvPr/>
        </p:nvSpPr>
        <p:spPr bwMode="auto">
          <a:xfrm>
            <a:off x="609600" y="5448300"/>
            <a:ext cx="8077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4000" u="sng" dirty="0">
                <a:solidFill>
                  <a:srgbClr val="99FF99"/>
                </a:solidFill>
                <a:latin typeface="Arial" panose="020B0604020202020204" pitchFamily="34" charset="0"/>
                <a:cs typeface="Arial" panose="020B0604020202020204" pitchFamily="34" charset="0"/>
              </a:rPr>
              <a:t>ماذا</a:t>
            </a:r>
            <a:r>
              <a:rPr lang="ar-JO" altLang="en-US" sz="4000" dirty="0">
                <a:solidFill>
                  <a:srgbClr val="99FF99"/>
                </a:solidFill>
                <a:latin typeface="Arial" panose="020B0604020202020204" pitchFamily="34" charset="0"/>
                <a:cs typeface="Arial" panose="020B0604020202020204" pitchFamily="34" charset="0"/>
              </a:rPr>
              <a:t> تعلموا و</a:t>
            </a:r>
            <a:r>
              <a:rPr lang="ar-JO" altLang="en-US" sz="4000" u="sng" dirty="0">
                <a:solidFill>
                  <a:srgbClr val="99FF99"/>
                </a:solidFill>
                <a:latin typeface="Arial" panose="020B0604020202020204" pitchFamily="34" charset="0"/>
                <a:cs typeface="Arial" panose="020B0604020202020204" pitchFamily="34" charset="0"/>
              </a:rPr>
              <a:t>لماذا</a:t>
            </a:r>
            <a:r>
              <a:rPr lang="ar-JO" altLang="en-US" sz="4000" dirty="0">
                <a:solidFill>
                  <a:srgbClr val="99FF99"/>
                </a:solidFill>
                <a:latin typeface="Arial" panose="020B0604020202020204" pitchFamily="34" charset="0"/>
                <a:cs typeface="Arial" panose="020B0604020202020204" pitchFamily="34" charset="0"/>
              </a:rPr>
              <a:t>؟</a:t>
            </a:r>
            <a:endParaRPr lang="en-US" altLang="en-US" sz="4000" dirty="0">
              <a:solidFill>
                <a:srgbClr val="99FF99"/>
              </a:solidFill>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258763" y="833438"/>
            <a:ext cx="8885237" cy="708025"/>
          </a:xfrm>
          <a:ln w="12700" cap="sq">
            <a:headEnd type="none" w="sm" len="sm"/>
            <a:tailEnd type="none" w="sm" len="sm"/>
          </a:ln>
        </p:spPr>
        <p:txBody>
          <a:bodyPr>
            <a:spAutoFit/>
          </a:bodyPr>
          <a:lstStyle/>
          <a:p>
            <a:pPr>
              <a:spcBef>
                <a:spcPct val="50000"/>
              </a:spcBef>
            </a:pPr>
            <a:r>
              <a:rPr lang="ar-JO" altLang="en-US"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أسئلة للإستكشاف اليوم ...</a:t>
            </a:r>
            <a:endParaRPr lang="en-US" altLang="en-US"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5123"/>
                                        </p:tgtEl>
                                        <p:attrNameLst>
                                          <p:attrName>style.visibility</p:attrName>
                                        </p:attrNameLst>
                                      </p:cBhvr>
                                      <p:to>
                                        <p:strVal val="visible"/>
                                      </p:to>
                                    </p:set>
                                    <p:animEffect transition="in" filter="blinds(horizontal)">
                                      <p:cBhvr>
                                        <p:cTn id="7" dur="500"/>
                                        <p:tgtEl>
                                          <p:spTgt spid="5123"/>
                                        </p:tgtEl>
                                      </p:cBhvr>
                                    </p:animEffect>
                                  </p:childTnLst>
                                </p:cTn>
                              </p:par>
                            </p:childTnLst>
                          </p:cTn>
                        </p:par>
                        <p:par>
                          <p:cTn id="8" fill="hold" nodeType="afterGroup">
                            <p:stCondLst>
                              <p:cond delay="1500"/>
                            </p:stCondLst>
                            <p:childTnLst>
                              <p:par>
                                <p:cTn id="9" presetID="3" presetClass="entr" presetSubtype="10" fill="hold" grpId="0" nodeType="afterEffect">
                                  <p:stCondLst>
                                    <p:cond delay="4000"/>
                                  </p:stCondLst>
                                  <p:childTnLst>
                                    <p:set>
                                      <p:cBhvr>
                                        <p:cTn id="10" dur="1" fill="hold">
                                          <p:stCondLst>
                                            <p:cond delay="0"/>
                                          </p:stCondLst>
                                        </p:cTn>
                                        <p:tgtEl>
                                          <p:spTgt spid="5125"/>
                                        </p:tgtEl>
                                        <p:attrNameLst>
                                          <p:attrName>style.visibility</p:attrName>
                                        </p:attrNameLst>
                                      </p:cBhvr>
                                      <p:to>
                                        <p:strVal val="visible"/>
                                      </p:to>
                                    </p:set>
                                    <p:animEffect transition="in" filter="blinds(horizontal)">
                                      <p:cBhvr>
                                        <p:cTn id="11" dur="500"/>
                                        <p:tgtEl>
                                          <p:spTgt spid="5125"/>
                                        </p:tgtEl>
                                      </p:cBhvr>
                                    </p:animEffect>
                                  </p:childTnLst>
                                </p:cTn>
                              </p:par>
                            </p:childTnLst>
                          </p:cTn>
                        </p:par>
                        <p:par>
                          <p:cTn id="12" fill="hold" nodeType="afterGroup">
                            <p:stCondLst>
                              <p:cond delay="6000"/>
                            </p:stCondLst>
                            <p:childTnLst>
                              <p:par>
                                <p:cTn id="13" presetID="3" presetClass="entr" presetSubtype="10" fill="hold" grpId="0" nodeType="afterEffect">
                                  <p:stCondLst>
                                    <p:cond delay="4000"/>
                                  </p:stCondLst>
                                  <p:childTnLst>
                                    <p:set>
                                      <p:cBhvr>
                                        <p:cTn id="14" dur="1" fill="hold">
                                          <p:stCondLst>
                                            <p:cond delay="0"/>
                                          </p:stCondLst>
                                        </p:cTn>
                                        <p:tgtEl>
                                          <p:spTgt spid="5127"/>
                                        </p:tgtEl>
                                        <p:attrNameLst>
                                          <p:attrName>style.visibility</p:attrName>
                                        </p:attrNameLst>
                                      </p:cBhvr>
                                      <p:to>
                                        <p:strVal val="visible"/>
                                      </p:to>
                                    </p:set>
                                    <p:animEffect transition="in" filter="blinds(horizontal)">
                                      <p:cBhvr>
                                        <p:cTn id="15"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P spid="5125" grpId="0" autoUpdateAnimBg="0"/>
      <p:bldP spid="512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0" y="210185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3600" u="sng" dirty="0">
                <a:solidFill>
                  <a:srgbClr val="99FF99"/>
                </a:solidFill>
                <a:latin typeface="Arial" panose="020B0604020202020204" pitchFamily="34" charset="0"/>
                <a:cs typeface="Arial" panose="020B0604020202020204" pitchFamily="34" charset="0"/>
              </a:rPr>
              <a:t>التعليم في إسرائيل في 4 مراحل:</a:t>
            </a:r>
            <a:endParaRPr lang="en-US" altLang="en-US" sz="3600" u="sng" dirty="0">
              <a:solidFill>
                <a:srgbClr val="99FF99"/>
              </a:solidFill>
              <a:latin typeface="Arial" panose="020B0604020202020204" pitchFamily="34" charset="0"/>
              <a:cs typeface="Arial" panose="020B0604020202020204" pitchFamily="34" charset="0"/>
            </a:endParaRPr>
          </a:p>
        </p:txBody>
      </p:sp>
      <p:sp>
        <p:nvSpPr>
          <p:cNvPr id="1027" name="Text Box 3"/>
          <p:cNvSpPr txBox="1">
            <a:spLocks noChangeArrowheads="1"/>
          </p:cNvSpPr>
          <p:nvPr/>
        </p:nvSpPr>
        <p:spPr bwMode="auto">
          <a:xfrm>
            <a:off x="0" y="3095625"/>
            <a:ext cx="9144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r" eaLnBrk="1" hangingPunct="1">
              <a:spcBef>
                <a:spcPct val="50000"/>
              </a:spcBef>
            </a:pPr>
            <a:r>
              <a:rPr lang="ar-JO" altLang="en-US" sz="3200" dirty="0">
                <a:latin typeface="Arial" panose="020B0604020202020204" pitchFamily="34" charset="0"/>
                <a:cs typeface="Arial" panose="020B0604020202020204" pitchFamily="34" charset="0"/>
              </a:rPr>
              <a:t>1. إبراهيم (بلاد ما بين النهرين)</a:t>
            </a:r>
            <a:endParaRPr lang="en-US" altLang="en-US" sz="3200" dirty="0">
              <a:latin typeface="Arial" panose="020B0604020202020204" pitchFamily="34" charset="0"/>
              <a:cs typeface="Arial" panose="020B0604020202020204" pitchFamily="34" charset="0"/>
            </a:endParaRPr>
          </a:p>
        </p:txBody>
      </p:sp>
      <p:sp>
        <p:nvSpPr>
          <p:cNvPr id="1028" name="Text Box 4"/>
          <p:cNvSpPr txBox="1">
            <a:spLocks noChangeArrowheads="1"/>
          </p:cNvSpPr>
          <p:nvPr/>
        </p:nvSpPr>
        <p:spPr bwMode="auto">
          <a:xfrm>
            <a:off x="0" y="4029075"/>
            <a:ext cx="9144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0850" indent="-45085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3200" dirty="0">
                <a:latin typeface="Arial" panose="020B0604020202020204" pitchFamily="34" charset="0"/>
                <a:cs typeface="Arial" panose="020B0604020202020204" pitchFamily="34" charset="0"/>
              </a:rPr>
              <a:t>2. موسى إلى ما قبل المملكة (مصر)</a:t>
            </a:r>
            <a:endParaRPr lang="en-US" altLang="en-US" sz="3200" dirty="0">
              <a:latin typeface="Arial" panose="020B0604020202020204" pitchFamily="34" charset="0"/>
              <a:cs typeface="Arial" panose="020B0604020202020204" pitchFamily="34" charset="0"/>
            </a:endParaRPr>
          </a:p>
        </p:txBody>
      </p:sp>
      <p:sp>
        <p:nvSpPr>
          <p:cNvPr id="1029" name="Text Box 5"/>
          <p:cNvSpPr txBox="1">
            <a:spLocks noChangeArrowheads="1"/>
          </p:cNvSpPr>
          <p:nvPr/>
        </p:nvSpPr>
        <p:spPr bwMode="auto">
          <a:xfrm>
            <a:off x="0" y="4962525"/>
            <a:ext cx="9144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3200" dirty="0">
                <a:latin typeface="Arial" panose="020B0604020202020204" pitchFamily="34" charset="0"/>
                <a:cs typeface="Arial" panose="020B0604020202020204" pitchFamily="34" charset="0"/>
              </a:rPr>
              <a:t>3. فترة المملكة (إسرائيل)</a:t>
            </a:r>
            <a:endParaRPr lang="en-US" altLang="en-US" sz="3200" dirty="0">
              <a:latin typeface="Arial" panose="020B0604020202020204" pitchFamily="34" charset="0"/>
              <a:cs typeface="Arial" panose="020B0604020202020204" pitchFamily="34" charset="0"/>
            </a:endParaRPr>
          </a:p>
        </p:txBody>
      </p:sp>
      <p:sp>
        <p:nvSpPr>
          <p:cNvPr id="1030" name="Text Box 6"/>
          <p:cNvSpPr txBox="1">
            <a:spLocks noChangeArrowheads="1"/>
          </p:cNvSpPr>
          <p:nvPr/>
        </p:nvSpPr>
        <p:spPr bwMode="auto">
          <a:xfrm>
            <a:off x="0" y="5970588"/>
            <a:ext cx="9144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3200" dirty="0">
                <a:latin typeface="Arial" panose="020B0604020202020204" pitchFamily="34" charset="0"/>
                <a:cs typeface="Arial" panose="020B0604020202020204" pitchFamily="34" charset="0"/>
              </a:rPr>
              <a:t>4. السبي وما بعد السبي (بابل ويهوذا)</a:t>
            </a:r>
            <a:endParaRPr lang="en-US" altLang="en-US" sz="3200" dirty="0">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0" y="596900"/>
            <a:ext cx="9144000" cy="1155700"/>
          </a:xfrm>
        </p:spPr>
        <p:txBody>
          <a:bodyPr/>
          <a:lstStyle/>
          <a:p>
            <a:r>
              <a:rPr lang="ar-JO" altLang="en-US" sz="3600"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موجز اليوم</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027"/>
                                        </p:tgtEl>
                                        <p:attrNameLst>
                                          <p:attrName>style.visibility</p:attrName>
                                        </p:attrNameLst>
                                      </p:cBhvr>
                                      <p:to>
                                        <p:strVal val="visible"/>
                                      </p:to>
                                    </p:set>
                                    <p:animEffect transition="in" filter="dissolve">
                                      <p:cBhvr>
                                        <p:cTn id="11" dur="500"/>
                                        <p:tgtEl>
                                          <p:spTgt spid="1027"/>
                                        </p:tgtEl>
                                      </p:cBhvr>
                                    </p:animEffect>
                                  </p:childTnLst>
                                </p:cTn>
                              </p:par>
                            </p:childTnLst>
                          </p:cTn>
                        </p:par>
                        <p:par>
                          <p:cTn id="12" fill="hold" nodeType="afterGroup">
                            <p:stCondLst>
                              <p:cond delay="5000"/>
                            </p:stCondLst>
                            <p:childTnLst>
                              <p:par>
                                <p:cTn id="13" presetID="9" presetClass="entr" presetSubtype="0" fill="hold" grpId="0" nodeType="afterEffect">
                                  <p:stCondLst>
                                    <p:cond delay="4000"/>
                                  </p:stCondLst>
                                  <p:childTnLst>
                                    <p:set>
                                      <p:cBhvr>
                                        <p:cTn id="14" dur="1" fill="hold">
                                          <p:stCondLst>
                                            <p:cond delay="0"/>
                                          </p:stCondLst>
                                        </p:cTn>
                                        <p:tgtEl>
                                          <p:spTgt spid="1028"/>
                                        </p:tgtEl>
                                        <p:attrNameLst>
                                          <p:attrName>style.visibility</p:attrName>
                                        </p:attrNameLst>
                                      </p:cBhvr>
                                      <p:to>
                                        <p:strVal val="visible"/>
                                      </p:to>
                                    </p:set>
                                    <p:animEffect transition="in" filter="dissolve">
                                      <p:cBhvr>
                                        <p:cTn id="15" dur="500"/>
                                        <p:tgtEl>
                                          <p:spTgt spid="1028"/>
                                        </p:tgtEl>
                                      </p:cBhvr>
                                    </p:animEffect>
                                  </p:childTnLst>
                                </p:cTn>
                              </p:par>
                            </p:childTnLst>
                          </p:cTn>
                        </p:par>
                        <p:par>
                          <p:cTn id="16" fill="hold" nodeType="afterGroup">
                            <p:stCondLst>
                              <p:cond delay="9500"/>
                            </p:stCondLst>
                            <p:childTnLst>
                              <p:par>
                                <p:cTn id="17" presetID="9" presetClass="entr" presetSubtype="0" fill="hold" grpId="0" nodeType="afterEffect">
                                  <p:stCondLst>
                                    <p:cond delay="4000"/>
                                  </p:stCondLst>
                                  <p:childTnLst>
                                    <p:set>
                                      <p:cBhvr>
                                        <p:cTn id="18" dur="1" fill="hold">
                                          <p:stCondLst>
                                            <p:cond delay="0"/>
                                          </p:stCondLst>
                                        </p:cTn>
                                        <p:tgtEl>
                                          <p:spTgt spid="1029"/>
                                        </p:tgtEl>
                                        <p:attrNameLst>
                                          <p:attrName>style.visibility</p:attrName>
                                        </p:attrNameLst>
                                      </p:cBhvr>
                                      <p:to>
                                        <p:strVal val="visible"/>
                                      </p:to>
                                    </p:set>
                                    <p:animEffect transition="in" filter="dissolve">
                                      <p:cBhvr>
                                        <p:cTn id="19" dur="500"/>
                                        <p:tgtEl>
                                          <p:spTgt spid="1029"/>
                                        </p:tgtEl>
                                      </p:cBhvr>
                                    </p:animEffect>
                                  </p:childTnLst>
                                </p:cTn>
                              </p:par>
                            </p:childTnLst>
                          </p:cTn>
                        </p:par>
                        <p:par>
                          <p:cTn id="20" fill="hold" nodeType="afterGroup">
                            <p:stCondLst>
                              <p:cond delay="14000"/>
                            </p:stCondLst>
                            <p:childTnLst>
                              <p:par>
                                <p:cTn id="21" presetID="9" presetClass="entr" presetSubtype="0" fill="hold" grpId="0" nodeType="afterEffect">
                                  <p:stCondLst>
                                    <p:cond delay="4000"/>
                                  </p:stCondLst>
                                  <p:childTnLst>
                                    <p:set>
                                      <p:cBhvr>
                                        <p:cTn id="22" dur="1" fill="hold">
                                          <p:stCondLst>
                                            <p:cond delay="0"/>
                                          </p:stCondLst>
                                        </p:cTn>
                                        <p:tgtEl>
                                          <p:spTgt spid="1030"/>
                                        </p:tgtEl>
                                        <p:attrNameLst>
                                          <p:attrName>style.visibility</p:attrName>
                                        </p:attrNameLst>
                                      </p:cBhvr>
                                      <p:to>
                                        <p:strVal val="visible"/>
                                      </p:to>
                                    </p:set>
                                    <p:animEffect transition="in" filter="dissolve">
                                      <p:cBhvr>
                                        <p:cTn id="2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utoUpdateAnimBg="0"/>
      <p:bldP spid="1027" grpId="0" autoUpdateAnimBg="0"/>
      <p:bldP spid="1028" grpId="0" autoUpdateAnimBg="0"/>
      <p:bldP spid="1029" grpId="0" autoUpdateAnimBg="0"/>
      <p:bldP spid="103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1971675"/>
            <a:ext cx="9050338" cy="1569660"/>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العالم القديم الخاص بأزمنة العهد القديم، لم يكن هناك شيء  يسمى ثقافة علمانية، آمن العبرانيون أن كل الحق يأتي من الله ... الذي أعلن للإنسان المعرفة الضرورية لخيره.</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1202" name="Text Box 3"/>
          <p:cNvSpPr txBox="1">
            <a:spLocks noChangeArrowheads="1"/>
          </p:cNvSpPr>
          <p:nvPr/>
        </p:nvSpPr>
        <p:spPr bwMode="auto">
          <a:xfrm>
            <a:off x="0" y="6335713"/>
            <a:ext cx="9144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1600" dirty="0">
                <a:latin typeface="Arial" panose="020B0604020202020204" pitchFamily="34" charset="0"/>
                <a:cs typeface="Arial" panose="020B0604020202020204" pitchFamily="34" charset="0"/>
              </a:rPr>
              <a:t>إيه دبليو مورتون، "التعليم،" موسوعة زوندرفان المصورة للكتاب المقدس، 2: 212</a:t>
            </a:r>
            <a:endParaRPr lang="en-US" altLang="en-US" sz="1600" i="1" dirty="0">
              <a:latin typeface="Arial" panose="020B0604020202020204" pitchFamily="34" charset="0"/>
              <a:cs typeface="Arial" panose="020B0604020202020204" pitchFamily="34" charset="0"/>
            </a:endParaRPr>
          </a:p>
        </p:txBody>
      </p:sp>
      <p:sp>
        <p:nvSpPr>
          <p:cNvPr id="6148" name="Text Box 4"/>
          <p:cNvSpPr txBox="1">
            <a:spLocks noChangeArrowheads="1"/>
          </p:cNvSpPr>
          <p:nvPr/>
        </p:nvSpPr>
        <p:spPr bwMode="auto">
          <a:xfrm>
            <a:off x="0" y="4713288"/>
            <a:ext cx="9144000" cy="1077218"/>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3200" b="1" dirty="0">
                <a:solidFill>
                  <a:srgbClr val="FFFFFF"/>
                </a:solidFill>
                <a:effectLst>
                  <a:outerShdw blurRad="38100" dist="38100" dir="2700000" algn="tl">
                    <a:srgbClr val="000000"/>
                  </a:outerShdw>
                </a:effectLst>
                <a:latin typeface="Arial" panose="020B0604020202020204" pitchFamily="34" charset="0"/>
                <a:cs typeface="Arial" pitchFamily="34" charset="0"/>
              </a:rPr>
              <a:t>لهذا فقد كان التعليم بالنسبة للعبرانيين متعلقاً لتعلم ما يريد الله منهم أن يتعلموه.</a:t>
            </a:r>
            <a:endParaRPr lang="en-US" altLang="en-US" sz="3200" b="1" dirty="0">
              <a:solidFill>
                <a:srgbClr val="FFFFFF"/>
              </a:solidFill>
              <a:effectLst>
                <a:outerShdw blurRad="38100" dist="38100" dir="2700000" algn="tl">
                  <a:srgbClr val="000000"/>
                </a:outerShdw>
              </a:effectLst>
              <a:latin typeface="Arial" panose="020B0604020202020204" pitchFamily="34" charset="0"/>
              <a:cs typeface="Arial" pitchFamily="34" charset="0"/>
            </a:endParaRPr>
          </a:p>
        </p:txBody>
      </p:sp>
      <p:pic>
        <p:nvPicPr>
          <p:cNvPr id="6149" name="Picture 5" descr="sy01265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29638" y="3276600"/>
            <a:ext cx="207962"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5" name="Text Box 6"/>
          <p:cNvSpPr txBox="1">
            <a:spLocks noChangeArrowheads="1"/>
          </p:cNvSpPr>
          <p:nvPr/>
        </p:nvSpPr>
        <p:spPr bwMode="auto">
          <a:xfrm>
            <a:off x="8458200" y="60325"/>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155</a:t>
            </a:r>
            <a:endParaRPr lang="en-US" altLang="en-US" b="1" dirty="0">
              <a:latin typeface="Arial" panose="020B0604020202020204" pitchFamily="34" charset="0"/>
              <a:cs typeface="Arial" pitchFamily="34" charset="0"/>
            </a:endParaRPr>
          </a:p>
        </p:txBody>
      </p:sp>
      <p:sp>
        <p:nvSpPr>
          <p:cNvPr id="7" name="Title 6"/>
          <p:cNvSpPr>
            <a:spLocks noGrp="1"/>
          </p:cNvSpPr>
          <p:nvPr>
            <p:ph type="title" idx="4294967295"/>
          </p:nvPr>
        </p:nvSpPr>
        <p:spPr>
          <a:xfrm>
            <a:off x="-104775" y="685800"/>
            <a:ext cx="9248775" cy="1155700"/>
          </a:xfrm>
        </p:spPr>
        <p:txBody>
          <a:bodyPr/>
          <a:lstStyle/>
          <a:p>
            <a:r>
              <a:rPr lang="ar-JO" altLang="en-US" u="sng" dirty="0">
                <a:effectLst>
                  <a:outerShdw blurRad="38100" dist="38100" dir="2700000" algn="tl">
                    <a:srgbClr val="000000"/>
                  </a:outerShdw>
                </a:effectLst>
                <a:latin typeface="Arial" panose="020B0604020202020204" pitchFamily="34" charset="0"/>
                <a:cs typeface="Arial" panose="020B0604020202020204" pitchFamily="34" charset="0"/>
              </a:rPr>
              <a:t>طبيعة التعليم العبراني</a:t>
            </a:r>
            <a:endParaRPr lang="en-US" altLang="en-US" u="sng"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childTnLst>
                                </p:cTn>
                              </p:par>
                            </p:childTnLst>
                          </p:cTn>
                        </p:par>
                        <p:par>
                          <p:cTn id="9" fill="hold" nodeType="afterGroup">
                            <p:stCondLst>
                              <p:cond delay="1500"/>
                            </p:stCondLst>
                            <p:childTnLst>
                              <p:par>
                                <p:cTn id="10" presetID="19" presetClass="entr" presetSubtype="10" fill="hold" nodeType="after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p:cTn id="12" dur="5000" fill="hold"/>
                                        <p:tgtEl>
                                          <p:spTgt spid="6149"/>
                                        </p:tgtEl>
                                        <p:attrNameLst>
                                          <p:attrName>ppt_w</p:attrName>
                                        </p:attrNameLst>
                                      </p:cBhvr>
                                      <p:tavLst>
                                        <p:tav tm="0" fmla="#ppt_w*sin(2.5*pi*$)">
                                          <p:val>
                                            <p:fltVal val="0"/>
                                          </p:val>
                                        </p:tav>
                                        <p:tav tm="100000">
                                          <p:val>
                                            <p:fltVal val="1"/>
                                          </p:val>
                                        </p:tav>
                                      </p:tavLst>
                                    </p:anim>
                                    <p:anim calcmode="lin" valueType="num">
                                      <p:cBhvr>
                                        <p:cTn id="13" dur="5000" fill="hold"/>
                                        <p:tgtEl>
                                          <p:spTgt spid="6149"/>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p:cTn id="18" dur="500" fill="hold"/>
                                        <p:tgtEl>
                                          <p:spTgt spid="6148"/>
                                        </p:tgtEl>
                                        <p:attrNameLst>
                                          <p:attrName>ppt_w</p:attrName>
                                        </p:attrNameLst>
                                      </p:cBhvr>
                                      <p:tavLst>
                                        <p:tav tm="0">
                                          <p:val>
                                            <p:fltVal val="0"/>
                                          </p:val>
                                        </p:tav>
                                        <p:tav tm="100000">
                                          <p:val>
                                            <p:strVal val="#ppt_w"/>
                                          </p:val>
                                        </p:tav>
                                      </p:tavLst>
                                    </p:anim>
                                    <p:anim calcmode="lin" valueType="num">
                                      <p:cBhvr>
                                        <p:cTn id="19" dur="500" fill="hold"/>
                                        <p:tgtEl>
                                          <p:spTgt spid="61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6"/>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155</a:t>
            </a:r>
            <a:endParaRPr lang="en-US" altLang="en-US" b="1" dirty="0">
              <a:latin typeface="Arial" panose="020B0604020202020204" pitchFamily="34" charset="0"/>
              <a:cs typeface="Arial" pitchFamily="34" charset="0"/>
            </a:endParaRPr>
          </a:p>
        </p:txBody>
      </p:sp>
      <p:pic>
        <p:nvPicPr>
          <p:cNvPr id="53250" name="Picture 2" descr="Map of the Cradle of Civilization; showing Mesopotamia, Sumer and the Elam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2438400"/>
            <a:ext cx="5824537" cy="431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Line 4"/>
          <p:cNvSpPr>
            <a:spLocks noChangeShapeType="1"/>
          </p:cNvSpPr>
          <p:nvPr/>
        </p:nvSpPr>
        <p:spPr bwMode="auto">
          <a:xfrm>
            <a:off x="5791200" y="4692650"/>
            <a:ext cx="762000" cy="76200"/>
          </a:xfrm>
          <a:prstGeom prst="line">
            <a:avLst/>
          </a:prstGeom>
          <a:noFill/>
          <a:ln w="38100">
            <a:solidFill>
              <a:srgbClr val="F10B05"/>
            </a:solidFill>
            <a:round/>
            <a:headEnd type="triangle" w="med" len="med"/>
            <a:tailEnd/>
          </a:ln>
          <a:extLst>
            <a:ext uri="{909E8E84-426E-40dd-AFC4-6F175D3DCCD1}">
              <a14:hiddenFill xmlns:a14="http://schemas.microsoft.com/office/drawing/2010/main" xmlns="">
                <a:noFill/>
              </a14:hiddenFill>
            </a:ext>
          </a:extLst>
        </p:spPr>
        <p:txBody>
          <a:bodyPr/>
          <a:lstStyle/>
          <a:p>
            <a:endParaRPr lang="en-GB">
              <a:latin typeface="Arial" panose="020B0604020202020204" pitchFamily="34" charset="0"/>
              <a:cs typeface="Arial" panose="020B0604020202020204" pitchFamily="34" charset="0"/>
            </a:endParaRPr>
          </a:p>
        </p:txBody>
      </p:sp>
      <p:sp>
        <p:nvSpPr>
          <p:cNvPr id="8" name="Text Box 5"/>
          <p:cNvSpPr txBox="1">
            <a:spLocks noChangeArrowheads="1"/>
          </p:cNvSpPr>
          <p:nvPr/>
        </p:nvSpPr>
        <p:spPr bwMode="auto">
          <a:xfrm>
            <a:off x="6172200" y="4464050"/>
            <a:ext cx="1752600" cy="641350"/>
          </a:xfrm>
          <a:prstGeom prst="rect">
            <a:avLst/>
          </a:prstGeom>
          <a:solidFill>
            <a:srgbClr val="F10B0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3600" b="1" dirty="0">
                <a:solidFill>
                  <a:srgbClr val="FFFFFF"/>
                </a:solidFill>
                <a:latin typeface="Arial" panose="020B0604020202020204" pitchFamily="34" charset="0"/>
                <a:cs typeface="Arial" panose="020B0604020202020204" pitchFamily="34" charset="0"/>
              </a:rPr>
              <a:t>سومر</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7171" name="Text Box 3"/>
          <p:cNvSpPr txBox="1">
            <a:spLocks noChangeArrowheads="1"/>
          </p:cNvSpPr>
          <p:nvPr/>
        </p:nvSpPr>
        <p:spPr bwMode="auto">
          <a:xfrm>
            <a:off x="457200" y="1752600"/>
            <a:ext cx="8305800" cy="830997"/>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spcBef>
                <a:spcPct val="50000"/>
              </a:spcBef>
            </a:pPr>
            <a:r>
              <a:rPr lang="ar-JO" altLang="en-US" dirty="0">
                <a:latin typeface="Arial" panose="020B0604020202020204" pitchFamily="34" charset="0"/>
                <a:cs typeface="Arial" panose="020B0604020202020204" pitchFamily="34" charset="0"/>
              </a:rPr>
              <a:t>تكوين 11: 31  وأخذ تارح أبرام ابنه، ولوطاً بن هاران ابن ابنه، وساراي كنته امرأة أبرام ابنه، فخرجوا معاً من أور الكلدانيين ليذهبوا إلى أرض كنعان. </a:t>
            </a:r>
            <a:endParaRPr lang="en-US" altLang="en-US" dirty="0">
              <a:latin typeface="Arial" panose="020B0604020202020204" pitchFamily="34" charset="0"/>
              <a:cs typeface="Arial" panose="020B0604020202020204" pitchFamily="34" charset="0"/>
            </a:endParaRPr>
          </a:p>
        </p:txBody>
      </p:sp>
      <p:sp>
        <p:nvSpPr>
          <p:cNvPr id="7172" name="Text Box 4"/>
          <p:cNvSpPr txBox="1">
            <a:spLocks noChangeArrowheads="1"/>
          </p:cNvSpPr>
          <p:nvPr/>
        </p:nvSpPr>
        <p:spPr bwMode="auto">
          <a:xfrm>
            <a:off x="533400" y="5775325"/>
            <a:ext cx="8153400" cy="52322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ar-JO" altLang="en-US" sz="2800" dirty="0">
                <a:solidFill>
                  <a:srgbClr val="99FF99"/>
                </a:solidFill>
                <a:latin typeface="Arial" panose="020B0604020202020204" pitchFamily="34" charset="0"/>
                <a:cs typeface="Arial" panose="020B0604020202020204" pitchFamily="34" charset="0"/>
              </a:rPr>
              <a:t>لقد ترعرع إبراهيم بحسب الثقافة التي كانت في أور</a:t>
            </a:r>
            <a:endParaRPr lang="en-US" altLang="en-US" dirty="0">
              <a:solidFill>
                <a:srgbClr val="99FF99"/>
              </a:solidFill>
              <a:latin typeface="Arial" panose="020B0604020202020204" pitchFamily="34" charset="0"/>
              <a:cs typeface="Arial" panose="020B0604020202020204" pitchFamily="34" charset="0"/>
            </a:endParaRPr>
          </a:p>
        </p:txBody>
      </p:sp>
      <p:sp>
        <p:nvSpPr>
          <p:cNvPr id="9" name="Title 8"/>
          <p:cNvSpPr>
            <a:spLocks noGrp="1"/>
          </p:cNvSpPr>
          <p:nvPr>
            <p:ph type="title" idx="4294967295"/>
          </p:nvPr>
        </p:nvSpPr>
        <p:spPr>
          <a:xfrm>
            <a:off x="0" y="673100"/>
            <a:ext cx="9144000" cy="1155700"/>
          </a:xfrm>
        </p:spPr>
        <p:txBody>
          <a:bodyPr/>
          <a:lstStyle/>
          <a:p>
            <a:pPr algn="r"/>
            <a:r>
              <a:rPr lang="ar-JO" altLang="en-US" sz="3200"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1. إبراهيم (بلاد ما بين النهرين وسومر القديمة)</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171"/>
                                        </p:tgtEl>
                                        <p:attrNameLst>
                                          <p:attrName>style.visibility</p:attrName>
                                        </p:attrNameLst>
                                      </p:cBhvr>
                                      <p:to>
                                        <p:strVal val="visible"/>
                                      </p:to>
                                    </p:set>
                                    <p:animEffect transition="in" filter="dissolve">
                                      <p:cBhvr>
                                        <p:cTn id="7" dur="500"/>
                                        <p:tgtEl>
                                          <p:spTgt spid="7171"/>
                                        </p:tgtEl>
                                      </p:cBhvr>
                                    </p:animEffect>
                                  </p:childTnLst>
                                </p:cTn>
                              </p:par>
                            </p:childTnLst>
                          </p:cTn>
                        </p:par>
                        <p:par>
                          <p:cTn id="8" fill="hold" nodeType="afterGroup">
                            <p:stCondLst>
                              <p:cond delay="2500"/>
                            </p:stCondLst>
                            <p:childTnLst>
                              <p:par>
                                <p:cTn id="9" presetID="9" presetClass="entr" presetSubtype="0" fill="hold" grpId="0" nodeType="afterEffect">
                                  <p:stCondLst>
                                    <p:cond delay="6000"/>
                                  </p:stCondLst>
                                  <p:childTnLst>
                                    <p:set>
                                      <p:cBhvr>
                                        <p:cTn id="10" dur="1" fill="hold">
                                          <p:stCondLst>
                                            <p:cond delay="0"/>
                                          </p:stCondLst>
                                        </p:cTn>
                                        <p:tgtEl>
                                          <p:spTgt spid="7172"/>
                                        </p:tgtEl>
                                        <p:attrNameLst>
                                          <p:attrName>style.visibility</p:attrName>
                                        </p:attrNameLst>
                                      </p:cBhvr>
                                      <p:to>
                                        <p:strVal val="visible"/>
                                      </p:to>
                                    </p:set>
                                    <p:animEffect transition="in" filter="dissolve">
                                      <p:cBhvr>
                                        <p:cTn id="11" dur="500"/>
                                        <p:tgtEl>
                                          <p:spTgt spid="7172"/>
                                        </p:tgtEl>
                                      </p:cBhvr>
                                    </p:animEffect>
                                  </p:childTnLst>
                                </p:cTn>
                              </p:par>
                            </p:childTnLst>
                          </p:cTn>
                        </p:par>
                        <p:par>
                          <p:cTn id="12" fill="hold" nodeType="afterGroup">
                            <p:stCondLst>
                              <p:cond delay="9000"/>
                            </p:stCondLst>
                            <p:childTnLst>
                              <p:par>
                                <p:cTn id="13" presetID="9" presetClass="entr" presetSubtype="0" fill="hold" grpId="0" nodeType="after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7171" grpId="0" animBg="1" autoUpdateAnimBg="0"/>
      <p:bldP spid="7172"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762000" y="3886200"/>
            <a:ext cx="38862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latin typeface="Arial" panose="020B0604020202020204" pitchFamily="34" charset="0"/>
                <a:cs typeface="Arial" panose="020B0604020202020204" pitchFamily="34" charset="0"/>
              </a:rPr>
              <a:t>نشأت المدارس بعد اكتشاف الطباعة على الطين الناعم وتنشيفه ليشكل ألواحاً.</a:t>
            </a:r>
            <a:endParaRPr lang="en-US" altLang="en-US" sz="2800" dirty="0">
              <a:latin typeface="Arial" panose="020B0604020202020204" pitchFamily="34" charset="0"/>
              <a:cs typeface="Arial" panose="020B0604020202020204" pitchFamily="34" charset="0"/>
            </a:endParaRPr>
          </a:p>
        </p:txBody>
      </p:sp>
      <p:pic>
        <p:nvPicPr>
          <p:cNvPr id="8199" name="Picture 7" descr="cunifor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62000"/>
            <a:ext cx="72453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Text Box 8"/>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157</a:t>
            </a:r>
            <a:endParaRPr lang="en-US" altLang="en-US" b="1" dirty="0">
              <a:latin typeface="Arial" panose="020B0604020202020204" pitchFamily="34" charset="0"/>
              <a:cs typeface="Arial" pitchFamily="34" charset="0"/>
            </a:endParaRPr>
          </a:p>
        </p:txBody>
      </p:sp>
      <p:sp>
        <p:nvSpPr>
          <p:cNvPr id="6" name="Title 5"/>
          <p:cNvSpPr>
            <a:spLocks noGrp="1"/>
          </p:cNvSpPr>
          <p:nvPr>
            <p:ph type="title" idx="4294967295"/>
          </p:nvPr>
        </p:nvSpPr>
        <p:spPr>
          <a:xfrm>
            <a:off x="838200" y="2425700"/>
            <a:ext cx="7496175" cy="1155700"/>
          </a:xfrm>
        </p:spPr>
        <p:txBody>
          <a:bodyPr/>
          <a:lstStyle/>
          <a:p>
            <a:r>
              <a:rPr lang="ar-JO" altLang="en-US" sz="3200"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التعليم في المدارس في </a:t>
            </a:r>
            <a:br>
              <a:rPr lang="ar-JO" altLang="en-US" sz="3200"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3200"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بلاد ما بين النهرين القديمة وسومر</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55301" name="Picture 6" descr="proto-cuneiform4.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3138" y="3810000"/>
            <a:ext cx="4360862"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8199"/>
                                        </p:tgtEl>
                                        <p:attrNameLst>
                                          <p:attrName>style.visibility</p:attrName>
                                        </p:attrNameLst>
                                      </p:cBhvr>
                                      <p:to>
                                        <p:strVal val="visible"/>
                                      </p:to>
                                    </p:set>
                                    <p:animEffect transition="in" filter="dissolve">
                                      <p:cBhvr>
                                        <p:cTn id="7" dur="500"/>
                                        <p:tgtEl>
                                          <p:spTgt spid="8199"/>
                                        </p:tgtEl>
                                      </p:cBhvr>
                                    </p:animEffect>
                                  </p:childTnLst>
                                </p:cTn>
                              </p:par>
                            </p:childTnLst>
                          </p:cTn>
                        </p:par>
                        <p:par>
                          <p:cTn id="8" fill="hold" nodeType="afterGroup">
                            <p:stCondLst>
                              <p:cond delay="1500"/>
                            </p:stCondLst>
                            <p:childTnLst>
                              <p:par>
                                <p:cTn id="9" presetID="9" presetClass="entr" presetSubtype="0" fill="hold" grpId="0" nodeType="afterEffect">
                                  <p:stCondLst>
                                    <p:cond delay="5000"/>
                                  </p:stCondLst>
                                  <p:childTnLst>
                                    <p:set>
                                      <p:cBhvr>
                                        <p:cTn id="10" dur="1" fill="hold">
                                          <p:stCondLst>
                                            <p:cond delay="0"/>
                                          </p:stCondLst>
                                        </p:cTn>
                                        <p:tgtEl>
                                          <p:spTgt spid="8195"/>
                                        </p:tgtEl>
                                        <p:attrNameLst>
                                          <p:attrName>style.visibility</p:attrName>
                                        </p:attrNameLst>
                                      </p:cBhvr>
                                      <p:to>
                                        <p:strVal val="visible"/>
                                      </p:to>
                                    </p:set>
                                    <p:animEffect transition="in" filter="dissolve">
                                      <p:cBhvr>
                                        <p:cTn id="11"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0" y="1524000"/>
            <a:ext cx="6324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pPr>
            <a:r>
              <a:rPr lang="en-US" altLang="en-US" sz="2800" dirty="0">
                <a:latin typeface="Arial" panose="020B0604020202020204" pitchFamily="34" charset="0"/>
                <a:cs typeface="Arial" panose="020B0604020202020204" pitchFamily="34" charset="0"/>
              </a:rPr>
              <a:t> - </a:t>
            </a:r>
            <a:r>
              <a:rPr lang="ar-JO" altLang="en-US" sz="2800" dirty="0">
                <a:latin typeface="Arial" panose="020B0604020202020204" pitchFamily="34" charset="0"/>
                <a:cs typeface="Arial" panose="020B0604020202020204" pitchFamily="34" charset="0"/>
              </a:rPr>
              <a:t>رئيس يساعده معلمون</a:t>
            </a:r>
            <a:endParaRPr lang="en-US" altLang="en-US" sz="2800" dirty="0">
              <a:latin typeface="Arial" panose="020B0604020202020204" pitchFamily="34" charset="0"/>
              <a:cs typeface="Arial" panose="020B0604020202020204" pitchFamily="34" charset="0"/>
            </a:endParaRPr>
          </a:p>
        </p:txBody>
      </p:sp>
      <p:sp>
        <p:nvSpPr>
          <p:cNvPr id="28676" name="Text Box 4"/>
          <p:cNvSpPr txBox="1">
            <a:spLocks noChangeArrowheads="1"/>
          </p:cNvSpPr>
          <p:nvPr/>
        </p:nvSpPr>
        <p:spPr bwMode="auto">
          <a:xfrm>
            <a:off x="609600" y="5486400"/>
            <a:ext cx="8229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ar-JO" altLang="en-US" sz="2800" dirty="0">
                <a:latin typeface="Arial" panose="020B0604020202020204" pitchFamily="34" charset="0"/>
                <a:cs typeface="Arial" panose="020B0604020202020204" pitchFamily="34" charset="0"/>
              </a:rPr>
              <a:t>يأتي الأولاد فقط إلى المدرسة، مع استثناء بنات الملوك أو الأغنياء.</a:t>
            </a:r>
            <a:endParaRPr lang="en-US" altLang="en-US" sz="2800" dirty="0">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a:off x="0" y="2286000"/>
            <a:ext cx="6324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pPr>
            <a:r>
              <a:rPr lang="en-US" altLang="en-US" sz="2800" dirty="0">
                <a:latin typeface="Arial" panose="020B0604020202020204" pitchFamily="34" charset="0"/>
                <a:cs typeface="Arial" panose="020B0604020202020204" pitchFamily="34" charset="0"/>
              </a:rPr>
              <a:t>- </a:t>
            </a:r>
            <a:r>
              <a:rPr lang="ar-JO" altLang="en-US" sz="2800" dirty="0">
                <a:latin typeface="Arial" panose="020B0604020202020204" pitchFamily="34" charset="0"/>
                <a:cs typeface="Arial" panose="020B0604020202020204" pitchFamily="34" charset="0"/>
              </a:rPr>
              <a:t> معلم رئيسي</a:t>
            </a:r>
            <a:endParaRPr lang="en-US" altLang="en-US" sz="2800" dirty="0">
              <a:latin typeface="Arial" panose="020B0604020202020204" pitchFamily="34" charset="0"/>
              <a:cs typeface="Arial" panose="020B0604020202020204" pitchFamily="34" charset="0"/>
            </a:endParaRPr>
          </a:p>
        </p:txBody>
      </p:sp>
      <p:sp>
        <p:nvSpPr>
          <p:cNvPr id="28678" name="Text Box 6"/>
          <p:cNvSpPr txBox="1">
            <a:spLocks noChangeArrowheads="1"/>
          </p:cNvSpPr>
          <p:nvPr/>
        </p:nvSpPr>
        <p:spPr bwMode="auto">
          <a:xfrm>
            <a:off x="0" y="3048000"/>
            <a:ext cx="6324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pPr>
            <a:r>
              <a:rPr lang="en-US" altLang="en-US" sz="2800" dirty="0">
                <a:latin typeface="Arial" panose="020B0604020202020204" pitchFamily="34" charset="0"/>
                <a:cs typeface="Arial" panose="020B0604020202020204" pitchFamily="34" charset="0"/>
              </a:rPr>
              <a:t>- </a:t>
            </a:r>
            <a:r>
              <a:rPr lang="ar-JO" altLang="en-US" sz="2800" dirty="0">
                <a:latin typeface="Arial" panose="020B0604020202020204" pitchFamily="34" charset="0"/>
                <a:cs typeface="Arial" panose="020B0604020202020204" pitchFamily="34" charset="0"/>
              </a:rPr>
              <a:t> كاتب رئيسي</a:t>
            </a:r>
            <a:endParaRPr lang="en-US" altLang="en-US" sz="2800" dirty="0">
              <a:latin typeface="Arial" panose="020B0604020202020204" pitchFamily="34" charset="0"/>
              <a:cs typeface="Arial" panose="020B0604020202020204" pitchFamily="34" charset="0"/>
            </a:endParaRPr>
          </a:p>
        </p:txBody>
      </p:sp>
      <p:sp>
        <p:nvSpPr>
          <p:cNvPr id="28679" name="Text Box 7"/>
          <p:cNvSpPr txBox="1">
            <a:spLocks noChangeArrowheads="1"/>
          </p:cNvSpPr>
          <p:nvPr/>
        </p:nvSpPr>
        <p:spPr bwMode="auto">
          <a:xfrm>
            <a:off x="0" y="3810000"/>
            <a:ext cx="6324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pPr>
            <a:r>
              <a:rPr lang="en-US" altLang="en-US" sz="2800" dirty="0">
                <a:latin typeface="Arial" panose="020B0604020202020204" pitchFamily="34" charset="0"/>
                <a:cs typeface="Arial" panose="020B0604020202020204" pitchFamily="34" charset="0"/>
              </a:rPr>
              <a:t>- </a:t>
            </a:r>
            <a:r>
              <a:rPr lang="ar-JO" altLang="en-US" sz="2800" dirty="0">
                <a:latin typeface="Arial" panose="020B0604020202020204" pitchFamily="34" charset="0"/>
                <a:cs typeface="Arial" panose="020B0604020202020204" pitchFamily="34" charset="0"/>
              </a:rPr>
              <a:t> متخصصون</a:t>
            </a:r>
            <a:endParaRPr lang="en-US" altLang="en-US" sz="2800" dirty="0">
              <a:latin typeface="Arial" panose="020B0604020202020204" pitchFamily="34" charset="0"/>
              <a:cs typeface="Arial" panose="020B0604020202020204" pitchFamily="34" charset="0"/>
            </a:endParaRPr>
          </a:p>
        </p:txBody>
      </p:sp>
      <p:sp>
        <p:nvSpPr>
          <p:cNvPr id="28680" name="Text Box 8"/>
          <p:cNvSpPr txBox="1">
            <a:spLocks noChangeArrowheads="1"/>
          </p:cNvSpPr>
          <p:nvPr/>
        </p:nvSpPr>
        <p:spPr bwMode="auto">
          <a:xfrm>
            <a:off x="0" y="4648200"/>
            <a:ext cx="6324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rtl="1" eaLnBrk="1" hangingPunct="1">
              <a:spcBef>
                <a:spcPct val="50000"/>
              </a:spcBef>
            </a:pPr>
            <a:r>
              <a:rPr lang="en-US" altLang="en-US" sz="2800" dirty="0">
                <a:latin typeface="Arial" panose="020B0604020202020204" pitchFamily="34" charset="0"/>
                <a:cs typeface="Arial" panose="020B0604020202020204" pitchFamily="34" charset="0"/>
              </a:rPr>
              <a:t> - </a:t>
            </a:r>
            <a:r>
              <a:rPr lang="ar-JO" altLang="en-US" sz="2800" dirty="0">
                <a:latin typeface="Arial" panose="020B0604020202020204" pitchFamily="34" charset="0"/>
                <a:cs typeface="Arial" panose="020B0604020202020204" pitchFamily="34" charset="0"/>
              </a:rPr>
              <a:t>المرؤوسين (يعرفون بشكل أفضل أنهم كتبة)</a:t>
            </a:r>
            <a:endParaRPr lang="en-US" altLang="en-US" sz="2800" dirty="0">
              <a:latin typeface="Arial" panose="020B0604020202020204" pitchFamily="34" charset="0"/>
              <a:cs typeface="Arial" panose="020B0604020202020204" pitchFamily="34" charset="0"/>
            </a:endParaRPr>
          </a:p>
        </p:txBody>
      </p:sp>
      <p:sp>
        <p:nvSpPr>
          <p:cNvPr id="57351" name="Text Box 10"/>
          <p:cNvSpPr txBox="1">
            <a:spLocks noChangeArrowheads="1"/>
          </p:cNvSpPr>
          <p:nvPr/>
        </p:nvSpPr>
        <p:spPr bwMode="auto">
          <a:xfrm>
            <a:off x="8458200"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ar-JO" altLang="en-US" b="1" dirty="0">
                <a:latin typeface="Arial" panose="020B0604020202020204" pitchFamily="34" charset="0"/>
                <a:cs typeface="Arial" pitchFamily="34" charset="0"/>
              </a:rPr>
              <a:t>157</a:t>
            </a:r>
            <a:endParaRPr lang="en-US" altLang="en-US" b="1" dirty="0">
              <a:latin typeface="Arial" panose="020B0604020202020204" pitchFamily="34" charset="0"/>
              <a:cs typeface="Arial" pitchFamily="34" charset="0"/>
            </a:endParaRPr>
          </a:p>
        </p:txBody>
      </p:sp>
      <p:sp>
        <p:nvSpPr>
          <p:cNvPr id="10" name="Title 9"/>
          <p:cNvSpPr>
            <a:spLocks noGrp="1"/>
          </p:cNvSpPr>
          <p:nvPr>
            <p:ph type="title" idx="4294967295"/>
          </p:nvPr>
        </p:nvSpPr>
        <p:spPr>
          <a:xfrm>
            <a:off x="134938" y="685800"/>
            <a:ext cx="8885237" cy="609600"/>
          </a:xfrm>
        </p:spPr>
        <p:txBody>
          <a:bodyPr/>
          <a:lstStyle/>
          <a:p>
            <a:r>
              <a:rPr lang="ar-JO" altLang="en-US" sz="28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يشمل الإعداد المدرسي المثالي ما يلي:</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57353" name="Picture 10" descr="scrib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371600"/>
            <a:ext cx="22606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8675"/>
                                        </p:tgtEl>
                                        <p:attrNameLst>
                                          <p:attrName>style.visibility</p:attrName>
                                        </p:attrNameLst>
                                      </p:cBhvr>
                                      <p:to>
                                        <p:strVal val="visible"/>
                                      </p:to>
                                    </p:set>
                                    <p:animEffect transition="in" filter="dissolve">
                                      <p:cBhvr>
                                        <p:cTn id="7" dur="500"/>
                                        <p:tgtEl>
                                          <p:spTgt spid="28675"/>
                                        </p:tgtEl>
                                      </p:cBhvr>
                                    </p:animEffect>
                                  </p:childTnLst>
                                </p:cTn>
                              </p:par>
                            </p:childTnLst>
                          </p:cTn>
                        </p:par>
                        <p:par>
                          <p:cTn id="8" fill="hold" nodeType="afterGroup">
                            <p:stCondLst>
                              <p:cond delay="3500"/>
                            </p:stCondLst>
                            <p:childTnLst>
                              <p:par>
                                <p:cTn id="9" presetID="9" presetClass="entr" presetSubtype="0" fill="hold" grpId="0" nodeType="afterEffect">
                                  <p:stCondLst>
                                    <p:cond delay="7000"/>
                                  </p:stCondLst>
                                  <p:childTnLst>
                                    <p:set>
                                      <p:cBhvr>
                                        <p:cTn id="10" dur="1" fill="hold">
                                          <p:stCondLst>
                                            <p:cond delay="0"/>
                                          </p:stCondLst>
                                        </p:cTn>
                                        <p:tgtEl>
                                          <p:spTgt spid="28677"/>
                                        </p:tgtEl>
                                        <p:attrNameLst>
                                          <p:attrName>style.visibility</p:attrName>
                                        </p:attrNameLst>
                                      </p:cBhvr>
                                      <p:to>
                                        <p:strVal val="visible"/>
                                      </p:to>
                                    </p:set>
                                    <p:animEffect transition="in" filter="dissolve">
                                      <p:cBhvr>
                                        <p:cTn id="11" dur="500"/>
                                        <p:tgtEl>
                                          <p:spTgt spid="28677"/>
                                        </p:tgtEl>
                                      </p:cBhvr>
                                    </p:animEffect>
                                  </p:childTnLst>
                                </p:cTn>
                              </p:par>
                            </p:childTnLst>
                          </p:cTn>
                        </p:par>
                        <p:par>
                          <p:cTn id="12" fill="hold" nodeType="afterGroup">
                            <p:stCondLst>
                              <p:cond delay="11000"/>
                            </p:stCondLst>
                            <p:childTnLst>
                              <p:par>
                                <p:cTn id="13" presetID="9" presetClass="entr" presetSubtype="0" fill="hold" grpId="0" nodeType="afterEffect">
                                  <p:stCondLst>
                                    <p:cond delay="7000"/>
                                  </p:stCondLst>
                                  <p:childTnLst>
                                    <p:set>
                                      <p:cBhvr>
                                        <p:cTn id="14" dur="1" fill="hold">
                                          <p:stCondLst>
                                            <p:cond delay="0"/>
                                          </p:stCondLst>
                                        </p:cTn>
                                        <p:tgtEl>
                                          <p:spTgt spid="28678"/>
                                        </p:tgtEl>
                                        <p:attrNameLst>
                                          <p:attrName>style.visibility</p:attrName>
                                        </p:attrNameLst>
                                      </p:cBhvr>
                                      <p:to>
                                        <p:strVal val="visible"/>
                                      </p:to>
                                    </p:set>
                                    <p:animEffect transition="in" filter="dissolve">
                                      <p:cBhvr>
                                        <p:cTn id="15" dur="500"/>
                                        <p:tgtEl>
                                          <p:spTgt spid="28678"/>
                                        </p:tgtEl>
                                      </p:cBhvr>
                                    </p:animEffect>
                                  </p:childTnLst>
                                </p:cTn>
                              </p:par>
                            </p:childTnLst>
                          </p:cTn>
                        </p:par>
                        <p:par>
                          <p:cTn id="16" fill="hold" nodeType="afterGroup">
                            <p:stCondLst>
                              <p:cond delay="18500"/>
                            </p:stCondLst>
                            <p:childTnLst>
                              <p:par>
                                <p:cTn id="17" presetID="9" presetClass="entr" presetSubtype="0" fill="hold" grpId="0" nodeType="afterEffect">
                                  <p:stCondLst>
                                    <p:cond delay="7000"/>
                                  </p:stCondLst>
                                  <p:childTnLst>
                                    <p:set>
                                      <p:cBhvr>
                                        <p:cTn id="18" dur="1" fill="hold">
                                          <p:stCondLst>
                                            <p:cond delay="0"/>
                                          </p:stCondLst>
                                        </p:cTn>
                                        <p:tgtEl>
                                          <p:spTgt spid="28679"/>
                                        </p:tgtEl>
                                        <p:attrNameLst>
                                          <p:attrName>style.visibility</p:attrName>
                                        </p:attrNameLst>
                                      </p:cBhvr>
                                      <p:to>
                                        <p:strVal val="visible"/>
                                      </p:to>
                                    </p:set>
                                    <p:animEffect transition="in" filter="dissolve">
                                      <p:cBhvr>
                                        <p:cTn id="19" dur="500"/>
                                        <p:tgtEl>
                                          <p:spTgt spid="28679"/>
                                        </p:tgtEl>
                                      </p:cBhvr>
                                    </p:animEffect>
                                  </p:childTnLst>
                                </p:cTn>
                              </p:par>
                            </p:childTnLst>
                          </p:cTn>
                        </p:par>
                        <p:par>
                          <p:cTn id="20" fill="hold" nodeType="afterGroup">
                            <p:stCondLst>
                              <p:cond delay="26000"/>
                            </p:stCondLst>
                            <p:childTnLst>
                              <p:par>
                                <p:cTn id="21" presetID="9" presetClass="entr" presetSubtype="0" fill="hold" grpId="0" nodeType="afterEffect">
                                  <p:stCondLst>
                                    <p:cond delay="7000"/>
                                  </p:stCondLst>
                                  <p:childTnLst>
                                    <p:set>
                                      <p:cBhvr>
                                        <p:cTn id="22" dur="1" fill="hold">
                                          <p:stCondLst>
                                            <p:cond delay="0"/>
                                          </p:stCondLst>
                                        </p:cTn>
                                        <p:tgtEl>
                                          <p:spTgt spid="28680"/>
                                        </p:tgtEl>
                                        <p:attrNameLst>
                                          <p:attrName>style.visibility</p:attrName>
                                        </p:attrNameLst>
                                      </p:cBhvr>
                                      <p:to>
                                        <p:strVal val="visible"/>
                                      </p:to>
                                    </p:set>
                                    <p:animEffect transition="in" filter="dissolve">
                                      <p:cBhvr>
                                        <p:cTn id="23" dur="500"/>
                                        <p:tgtEl>
                                          <p:spTgt spid="28680"/>
                                        </p:tgtEl>
                                      </p:cBhvr>
                                    </p:animEffect>
                                  </p:childTnLst>
                                </p:cTn>
                              </p:par>
                            </p:childTnLst>
                          </p:cTn>
                        </p:par>
                        <p:par>
                          <p:cTn id="24" fill="hold" nodeType="afterGroup">
                            <p:stCondLst>
                              <p:cond delay="33500"/>
                            </p:stCondLst>
                            <p:childTnLst>
                              <p:par>
                                <p:cTn id="25" presetID="9" presetClass="entr" presetSubtype="0" fill="hold" grpId="0" nodeType="afterEffect">
                                  <p:stCondLst>
                                    <p:cond delay="7000"/>
                                  </p:stCondLst>
                                  <p:childTnLst>
                                    <p:set>
                                      <p:cBhvr>
                                        <p:cTn id="26" dur="1" fill="hold">
                                          <p:stCondLst>
                                            <p:cond delay="0"/>
                                          </p:stCondLst>
                                        </p:cTn>
                                        <p:tgtEl>
                                          <p:spTgt spid="28676"/>
                                        </p:tgtEl>
                                        <p:attrNameLst>
                                          <p:attrName>style.visibility</p:attrName>
                                        </p:attrNameLst>
                                      </p:cBhvr>
                                      <p:to>
                                        <p:strVal val="visible"/>
                                      </p:to>
                                    </p:set>
                                    <p:animEffect transition="in" filter="dissolve">
                                      <p:cBhvr>
                                        <p:cTn id="2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utoUpdateAnimBg="0"/>
      <p:bldP spid="28676" grpId="0" autoUpdateAnimBg="0"/>
      <p:bldP spid="28677" grpId="0" autoUpdateAnimBg="0"/>
      <p:bldP spid="28678" grpId="0" autoUpdateAnimBg="0"/>
      <p:bldP spid="28679" grpId="0" autoUpdateAnimBg="0"/>
      <p:bldP spid="28680" grpId="0" autoUpdateAnimBg="0"/>
    </p:bldLst>
  </p:timing>
</p:sld>
</file>

<file path=ppt/theme/theme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2004:Templates:Presentations:Designs:Frame</Template>
  <TotalTime>3565</TotalTime>
  <Words>1237</Words>
  <Application>Microsoft Macintosh PowerPoint</Application>
  <PresentationFormat>On-screen Show (4:3)</PresentationFormat>
  <Paragraphs>197</Paragraphs>
  <Slides>35</Slides>
  <Notes>33</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35</vt:i4>
      </vt:variant>
    </vt:vector>
  </HeadingPairs>
  <TitlesOfParts>
    <vt:vector size="48" baseType="lpstr">
      <vt:lpstr>Aroial</vt:lpstr>
      <vt:lpstr>Calligraph421 BT</vt:lpstr>
      <vt:lpstr>ＭＳ Ｐゴシック</vt:lpstr>
      <vt:lpstr>Arial</vt:lpstr>
      <vt:lpstr>Comic Sans MS</vt:lpstr>
      <vt:lpstr>Times New Roman</vt:lpstr>
      <vt:lpstr>Wingdings</vt:lpstr>
      <vt:lpstr>Mountain</vt:lpstr>
      <vt:lpstr>Blank Presentation</vt:lpstr>
      <vt:lpstr>Frame</vt:lpstr>
      <vt:lpstr>1_Mountain</vt:lpstr>
      <vt:lpstr>3_Default Design</vt:lpstr>
      <vt:lpstr>2_Orbit</vt:lpstr>
      <vt:lpstr>التعليم</vt:lpstr>
      <vt:lpstr>كان التعليم أمراً حيوياً  في كل المجتمعات  عبر التاريخ</vt:lpstr>
      <vt:lpstr>Going to School Movie</vt:lpstr>
      <vt:lpstr>أسئلة للإستكشاف اليوم ...</vt:lpstr>
      <vt:lpstr>موجز اليوم</vt:lpstr>
      <vt:lpstr>طبيعة التعليم العبراني</vt:lpstr>
      <vt:lpstr>1. إبراهيم (بلاد ما بين النهرين وسومر القديمة)</vt:lpstr>
      <vt:lpstr>التعليم في المدارس في  بلاد ما بين النهرين القديمة وسومر</vt:lpstr>
      <vt:lpstr>يشمل الإعداد المدرسي المثالي ما يلي:</vt:lpstr>
      <vt:lpstr>تعلم الطلاب السومريون في مجالات:</vt:lpstr>
      <vt:lpstr>من إبراهيم إلى يعقوب وأولاده الإثني عشر</vt:lpstr>
      <vt:lpstr>دور الأب</vt:lpstr>
      <vt:lpstr>أنواع التعليم</vt:lpstr>
      <vt:lpstr>2. موسى إلى ما قبل المملكة (المصريين)</vt:lpstr>
      <vt:lpstr>خلال المملكة الجديدة (1567-1085 ق.م)</vt:lpstr>
      <vt:lpstr>التعليم في زمن موسى</vt:lpstr>
      <vt:lpstr>الهيروغليفية المصرية</vt:lpstr>
      <vt:lpstr>أدوار الجنسين</vt:lpstr>
      <vt:lpstr>كان الأبوين مسؤولين عن تعليم أولادهم أمور الله:</vt:lpstr>
      <vt:lpstr>خيمة الإجتماع والهيكل</vt:lpstr>
      <vt:lpstr>3. فترة المملكة</vt:lpstr>
      <vt:lpstr>سفر الشريعة (622 ق.م)</vt:lpstr>
      <vt:lpstr>4. السبي وما بعد السبي</vt:lpstr>
      <vt:lpstr>المجمع</vt:lpstr>
      <vt:lpstr>الملاحظات والخلاصة</vt:lpstr>
      <vt:lpstr>قيام المدارس اليهودية</vt:lpstr>
      <vt:lpstr>الرموز التعليمية</vt:lpstr>
      <vt:lpstr>الرموز التعليمية</vt:lpstr>
      <vt:lpstr>الرموز التعليمية</vt:lpstr>
      <vt:lpstr>أمثال 22: 6</vt:lpstr>
      <vt:lpstr>نقاش ضمن المجموعات الصغيرة لم يصنع يسوع تلاميذاً بهذه الطريقة فلماذا نفعل نحن ذلك؟</vt:lpstr>
      <vt:lpstr>نقاش</vt:lpstr>
      <vt:lpstr>أعضاء مجموعة</vt:lpstr>
      <vt:lpstr>Black</vt:lpstr>
      <vt:lpstr>خلفيات العهد القديم at BibleStudyDownloads.org</vt:lpstr>
    </vt:vector>
  </TitlesOfParts>
  <Company>NYP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Ronnie Ang</dc:creator>
  <cp:lastModifiedBy>Rick Griffith</cp:lastModifiedBy>
  <cp:revision>106</cp:revision>
  <dcterms:created xsi:type="dcterms:W3CDTF">2002-09-06T11:25:46Z</dcterms:created>
  <dcterms:modified xsi:type="dcterms:W3CDTF">2024-03-31T11:40:22Z</dcterms:modified>
</cp:coreProperties>
</file>