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7.xml" ContentType="application/vnd.openxmlformats-officedocument.theme+xml"/>
  <Override PartName="/ppt/slideLayouts/slideLayout181.xml" ContentType="application/vnd.openxmlformats-officedocument.presentationml.slideLayout+xml"/>
  <Override PartName="/ppt/theme/theme18.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9.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0.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1.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4.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5.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6.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49" r:id="rId3"/>
    <p:sldMasterId id="2147484074" r:id="rId4"/>
    <p:sldMasterId id="2147484087" r:id="rId5"/>
    <p:sldMasterId id="2147484099" r:id="rId6"/>
    <p:sldMasterId id="2147484228" r:id="rId7"/>
    <p:sldMasterId id="2147484558" r:id="rId8"/>
    <p:sldMasterId id="2147484904" r:id="rId9"/>
    <p:sldMasterId id="2147485140" r:id="rId10"/>
    <p:sldMasterId id="2147485164" r:id="rId11"/>
    <p:sldMasterId id="2147485176" r:id="rId12"/>
    <p:sldMasterId id="2147485188" r:id="rId13"/>
    <p:sldMasterId id="2147485193" r:id="rId14"/>
    <p:sldMasterId id="2147485219" r:id="rId15"/>
    <p:sldMasterId id="2147485506" r:id="rId16"/>
    <p:sldMasterId id="2147485518" r:id="rId17"/>
    <p:sldMasterId id="2147485531" r:id="rId18"/>
    <p:sldMasterId id="2147485533" r:id="rId19"/>
    <p:sldMasterId id="2147485558" r:id="rId20"/>
    <p:sldMasterId id="2147485570" r:id="rId21"/>
    <p:sldMasterId id="2147485582" r:id="rId22"/>
    <p:sldMasterId id="2147485585" r:id="rId23"/>
  </p:sldMasterIdLst>
  <p:notesMasterIdLst>
    <p:notesMasterId r:id="rId74"/>
  </p:notesMasterIdLst>
  <p:sldIdLst>
    <p:sldId id="4045" r:id="rId24"/>
    <p:sldId id="267" r:id="rId25"/>
    <p:sldId id="329" r:id="rId26"/>
    <p:sldId id="330" r:id="rId27"/>
    <p:sldId id="331" r:id="rId28"/>
    <p:sldId id="332" r:id="rId29"/>
    <p:sldId id="333" r:id="rId30"/>
    <p:sldId id="334" r:id="rId31"/>
    <p:sldId id="271" r:id="rId32"/>
    <p:sldId id="335" r:id="rId33"/>
    <p:sldId id="272" r:id="rId34"/>
    <p:sldId id="273" r:id="rId35"/>
    <p:sldId id="274" r:id="rId36"/>
    <p:sldId id="275" r:id="rId37"/>
    <p:sldId id="270" r:id="rId38"/>
    <p:sldId id="306" r:id="rId39"/>
    <p:sldId id="4044" r:id="rId40"/>
    <p:sldId id="322" r:id="rId41"/>
    <p:sldId id="376" r:id="rId42"/>
    <p:sldId id="707" r:id="rId43"/>
    <p:sldId id="323" r:id="rId44"/>
    <p:sldId id="284" r:id="rId45"/>
    <p:sldId id="312" r:id="rId46"/>
    <p:sldId id="324" r:id="rId47"/>
    <p:sldId id="282" r:id="rId48"/>
    <p:sldId id="310" r:id="rId49"/>
    <p:sldId id="308" r:id="rId50"/>
    <p:sldId id="309" r:id="rId51"/>
    <p:sldId id="313" r:id="rId52"/>
    <p:sldId id="518" r:id="rId53"/>
    <p:sldId id="337" r:id="rId54"/>
    <p:sldId id="314" r:id="rId55"/>
    <p:sldId id="315" r:id="rId56"/>
    <p:sldId id="316" r:id="rId57"/>
    <p:sldId id="291" r:id="rId58"/>
    <p:sldId id="317" r:id="rId59"/>
    <p:sldId id="318" r:id="rId60"/>
    <p:sldId id="294" r:id="rId61"/>
    <p:sldId id="295" r:id="rId62"/>
    <p:sldId id="296" r:id="rId63"/>
    <p:sldId id="297" r:id="rId64"/>
    <p:sldId id="305" r:id="rId65"/>
    <p:sldId id="716" r:id="rId66"/>
    <p:sldId id="618" r:id="rId67"/>
    <p:sldId id="619" r:id="rId68"/>
    <p:sldId id="349" r:id="rId69"/>
    <p:sldId id="311" r:id="rId70"/>
    <p:sldId id="517" r:id="rId71"/>
    <p:sldId id="325" r:id="rId72"/>
    <p:sldId id="523" r:id="rId7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MS PGothic" pitchFamily="34" charset="-128"/>
        <a:cs typeface="+mn-cs"/>
      </a:defRPr>
    </a:lvl5pPr>
    <a:lvl6pPr marL="2286000" algn="l" defTabSz="914400" rtl="0" eaLnBrk="1" latinLnBrk="0" hangingPunct="1">
      <a:defRPr sz="2400" kern="1200">
        <a:solidFill>
          <a:schemeClr val="tx1"/>
        </a:solidFill>
        <a:latin typeface="Arial" pitchFamily="34" charset="0"/>
        <a:ea typeface="MS PGothic" pitchFamily="34" charset="-128"/>
        <a:cs typeface="+mn-cs"/>
      </a:defRPr>
    </a:lvl6pPr>
    <a:lvl7pPr marL="2743200" algn="l" defTabSz="914400" rtl="0" eaLnBrk="1" latinLnBrk="0" hangingPunct="1">
      <a:defRPr sz="2400" kern="1200">
        <a:solidFill>
          <a:schemeClr val="tx1"/>
        </a:solidFill>
        <a:latin typeface="Arial" pitchFamily="34" charset="0"/>
        <a:ea typeface="MS PGothic" pitchFamily="34" charset="-128"/>
        <a:cs typeface="+mn-cs"/>
      </a:defRPr>
    </a:lvl7pPr>
    <a:lvl8pPr marL="3200400" algn="l" defTabSz="914400" rtl="0" eaLnBrk="1" latinLnBrk="0" hangingPunct="1">
      <a:defRPr sz="2400" kern="1200">
        <a:solidFill>
          <a:schemeClr val="tx1"/>
        </a:solidFill>
        <a:latin typeface="Arial" pitchFamily="34" charset="0"/>
        <a:ea typeface="MS PGothic" pitchFamily="34" charset="-128"/>
        <a:cs typeface="+mn-cs"/>
      </a:defRPr>
    </a:lvl8pPr>
    <a:lvl9pPr marL="3657600" algn="l" defTabSz="914400" rtl="0" eaLnBrk="1" latinLnBrk="0" hangingPunct="1">
      <a:defRPr sz="2400" kern="1200">
        <a:solidFill>
          <a:schemeClr val="tx1"/>
        </a:solidFill>
        <a:latin typeface="Arial" pitchFamily="34"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23"/>
    <a:srgbClr val="1E1E1E"/>
    <a:srgbClr val="FFFFFF"/>
    <a:srgbClr val="DF0025"/>
    <a:srgbClr val="3C8058"/>
    <a:srgbClr val="BF0029"/>
    <a:srgbClr val="FFFF00"/>
    <a:srgbClr val="CCC3BC"/>
    <a:srgbClr val="E6BE20"/>
    <a:srgbClr val="A3CEF1"/>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802" autoAdjust="0"/>
    <p:restoredTop sz="94242" autoAdjust="0"/>
  </p:normalViewPr>
  <p:slideViewPr>
    <p:cSldViewPr>
      <p:cViewPr varScale="1">
        <p:scale>
          <a:sx n="101" d="100"/>
          <a:sy n="101" d="100"/>
        </p:scale>
        <p:origin x="208" y="944"/>
      </p:cViewPr>
      <p:guideLst>
        <p:guide orient="horz" pos="2160"/>
        <p:guide pos="2880"/>
      </p:guideLst>
    </p:cSldViewPr>
  </p:slideViewPr>
  <p:outlineViewPr>
    <p:cViewPr>
      <p:scale>
        <a:sx n="33" d="100"/>
        <a:sy n="33" d="100"/>
      </p:scale>
      <p:origin x="0" y="6208"/>
    </p:cViewPr>
  </p:outlin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en-US" dirty="0"/>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en-US" dirty="0"/>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en-US" dirty="0"/>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30BD5EA9-A05B-4B1C-B5BD-DA2F25AAFCF6}" type="slidenum">
              <a:rPr lang="en-US" altLang="en-US"/>
              <a:pPr/>
              <a:t>‹#›</a:t>
            </a:fld>
            <a:endParaRPr lang="en-US" altLang="en-US" dirty="0"/>
          </a:p>
        </p:txBody>
      </p:sp>
    </p:spTree>
    <p:extLst>
      <p:ext uri="{BB962C8B-B14F-4D97-AF65-F5344CB8AC3E}">
        <p14:creationId xmlns:p14="http://schemas.microsoft.com/office/powerpoint/2010/main" val="30689296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MS PGothic" pitchFamily="34"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B0C42-D815-417A-B019-65CF088799F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BFB75E-5C5D-4D01-BE9E-B20D3444F58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98658" name="Rectangle 2"/>
          <p:cNvSpPr>
            <a:spLocks noGrp="1" noRot="1" noChangeAspect="1" noChangeArrowheads="1" noTextEdit="1"/>
          </p:cNvSpPr>
          <p:nvPr>
            <p:ph type="sldImg"/>
          </p:nvPr>
        </p:nvSpPr>
        <p:spPr>
          <a:solidFill>
            <a:srgbClr val="FFFFFF"/>
          </a:solidFill>
          <a:ln/>
        </p:spPr>
      </p:sp>
      <p:sp>
        <p:nvSpPr>
          <p:cNvPr id="1986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Suppose many huge trucks rumbled around the house without ever touching it.  </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OB-22-Creation-13</a:t>
            </a:r>
          </a:p>
          <a:p>
            <a:pPr eaLnBrk="1" hangingPunct="1"/>
            <a:r>
              <a:rPr lang="en-US" altLang="en-US" dirty="0">
                <a:latin typeface="Arial" pitchFamily="34" charset="0"/>
              </a:rPr>
              <a:t>SA-02-Creation &amp; Fall-19</a:t>
            </a:r>
          </a:p>
          <a:p>
            <a:pPr eaLnBrk="1" hangingPunct="1"/>
            <a:endParaRPr lang="en-US" altLang="en-US" dirty="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3FBA8F-EEAF-46C3-813F-74D30F5D829A}"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0706" name="Rectangle 2"/>
          <p:cNvSpPr>
            <a:spLocks noGrp="1" noRot="1" noChangeAspect="1" noChangeArrowheads="1" noTextEdit="1"/>
          </p:cNvSpPr>
          <p:nvPr>
            <p:ph type="sldImg"/>
          </p:nvPr>
        </p:nvSpPr>
        <p:spPr>
          <a:solidFill>
            <a:srgbClr val="FFFFFF"/>
          </a:solidFill>
          <a:ln/>
        </p:spPr>
      </p:sp>
      <p:sp>
        <p:nvSpPr>
          <p:cNvPr id="2007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Trucks like that would cause such a stir that they would destroy the very foundation of the house, causing it to collapse.</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We have one of two foundations</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OB-22-Creation-14</a:t>
            </a:r>
          </a:p>
          <a:p>
            <a:pPr eaLnBrk="1" hangingPunct="1"/>
            <a:r>
              <a:rPr lang="en-US" altLang="en-US" dirty="0">
                <a:latin typeface="Arial" pitchFamily="34" charset="0"/>
              </a:rPr>
              <a:t>SA-02-Creation &amp; Fall-20</a:t>
            </a:r>
          </a:p>
          <a:p>
            <a:pPr eaLnBrk="1" hangingPunct="1"/>
            <a:endParaRPr lang="en-US" altLang="en-US" dirty="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OB-22-Creation-15</a:t>
            </a:r>
          </a:p>
          <a:p>
            <a:pPr eaLnBrk="1" hangingPunct="1"/>
            <a:r>
              <a:rPr lang="en-US" altLang="en-US" dirty="0">
                <a:latin typeface="Arial" pitchFamily="34" charset="0"/>
              </a:rPr>
              <a:t>SA-02-Creation &amp; Fall-21</a:t>
            </a:r>
          </a:p>
          <a:p>
            <a:endParaRPr lang="en-US" altLang="en-US" dirty="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a:p>
            <a:endParaRPr lang="en-US" altLang="en-US" dirty="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82D5BB0-E942-41F9-BD17-6F945A0AF0AC}"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8898"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dirty="0">
              <a:latin typeface="Arial" pitchFamily="34" charset="0"/>
            </a:endParaRP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OB-22-Creation-17</a:t>
            </a:r>
          </a:p>
          <a:p>
            <a:pPr eaLnBrk="1" hangingPunct="1"/>
            <a:r>
              <a:rPr lang="en-US" altLang="en-US" dirty="0">
                <a:latin typeface="Arial" pitchFamily="34" charset="0"/>
              </a:rPr>
              <a:t>SA-02-Creation &amp; Fall-23</a:t>
            </a:r>
          </a:p>
          <a:p>
            <a:pPr eaLnBrk="1" hangingPunct="1"/>
            <a:endParaRPr lang="en-US" altLang="en-US" dirty="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Evolution believes that ape-man generations got better to where we are today.</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OB-22-Creation-18</a:t>
            </a:r>
          </a:p>
          <a:p>
            <a:pPr eaLnBrk="1" hangingPunct="1"/>
            <a:r>
              <a:rPr lang="en-US" altLang="en-US" dirty="0">
                <a:latin typeface="Arial" pitchFamily="34" charset="0"/>
              </a:rPr>
              <a:t>SA-02-Creation &amp; Fall-24</a:t>
            </a:r>
          </a:p>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dirty="0"/>
              <a:t>Creation teaches a more realistic approach that death is not natural but a result of man’s sin.</a:t>
            </a:r>
          </a:p>
          <a:p>
            <a:pPr eaLnBrk="1" hangingPunct="1"/>
            <a:r>
              <a:rPr lang="en-US" altLang="en-US" dirty="0">
                <a:latin typeface="Arial" pitchFamily="34" charset="0"/>
              </a:rPr>
              <a:t>—————</a:t>
            </a:r>
          </a:p>
          <a:p>
            <a:pPr eaLnBrk="1" hangingPunct="1"/>
            <a:r>
              <a:rPr lang="en-US" altLang="en-US" dirty="0">
                <a:latin typeface="Arial" pitchFamily="34" charset="0"/>
              </a:rPr>
              <a:t>Common Slides-Arabic</a:t>
            </a:r>
          </a:p>
          <a:p>
            <a:pPr eaLnBrk="1" hangingPunct="1"/>
            <a:r>
              <a:rPr lang="en-US" altLang="en-US" dirty="0">
                <a:latin typeface="Arial" pitchFamily="34" charset="0"/>
              </a:rPr>
              <a:t>OB-22-Creation-19</a:t>
            </a:r>
          </a:p>
          <a:p>
            <a:pPr eaLnBrk="1" hangingPunct="1"/>
            <a:r>
              <a:rPr lang="en-US" altLang="en-US" dirty="0">
                <a:latin typeface="Arial" pitchFamily="34" charset="0"/>
              </a:rPr>
              <a:t>SA-02-Creation &amp; Fall-25</a:t>
            </a:r>
          </a:p>
          <a:p>
            <a:endParaRPr lang="en-US" dirty="0"/>
          </a:p>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1BF5C14-5860-4580-A464-8C10604917F3}" type="slidenum">
              <a:rPr lang="en-US" altLang="zh-CN" sz="1200">
                <a:solidFill>
                  <a:srgbClr val="000000"/>
                </a:solidFill>
              </a:rPr>
              <a:pPr/>
              <a:t>21</a:t>
            </a:fld>
            <a:endParaRPr lang="en-US" altLang="zh-CN" sz="1200" dirty="0">
              <a:solidFill>
                <a:srgbClr val="000000"/>
              </a:solidFill>
            </a:endParaRPr>
          </a:p>
        </p:txBody>
      </p:sp>
      <p:sp>
        <p:nvSpPr>
          <p:cNvPr id="215042" name="Rectangle 2"/>
          <p:cNvSpPr>
            <a:spLocks noGrp="1" noRot="1" noChangeAspect="1" noChangeArrowheads="1" noTextEdit="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dirty="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5A14F1B-80A2-4382-B625-C8FAC6295C69}" type="slidenum">
              <a:rPr lang="en-US" altLang="en-US" sz="1200"/>
              <a:pPr/>
              <a:t>22</a:t>
            </a:fld>
            <a:endParaRPr lang="en-US" altLang="en-US" sz="1200" dirty="0"/>
          </a:p>
        </p:txBody>
      </p:sp>
      <p:sp>
        <p:nvSpPr>
          <p:cNvPr id="217090" name="Rectangle 2"/>
          <p:cNvSpPr>
            <a:spLocks noGrp="1" noRot="1" noChangeAspect="1" noChangeArrowheads="1" noTextEdit="1"/>
          </p:cNvSpPr>
          <p:nvPr>
            <p:ph type="sldImg"/>
          </p:nvPr>
        </p:nvSpPr>
        <p:spPr>
          <a:solidFill>
            <a:srgbClr val="FFFFFF"/>
          </a:solidFill>
          <a:ln/>
        </p:spPr>
      </p:sp>
      <p:sp>
        <p:nvSpPr>
          <p:cNvPr id="21709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6DDCE7-A698-0042-8A0F-56678EAC0298}"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altLang="zh-CN" sz="1200" b="0"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240642" name="Rectangle 2"/>
          <p:cNvSpPr>
            <a:spLocks noGrp="1" noRot="1" noChangeAspect="1" noChangeArrowheads="1"/>
          </p:cNvSpPr>
          <p:nvPr>
            <p:ph type="sldImg"/>
          </p:nvPr>
        </p:nvSpPr>
        <p:spPr>
          <a:xfrm>
            <a:off x="1130300" y="674688"/>
            <a:ext cx="4597400" cy="3448050"/>
          </a:xfrm>
          <a:solidFill>
            <a:srgbClr val="FFFFFF"/>
          </a:solidFill>
          <a:ln/>
        </p:spPr>
      </p:sp>
      <p:sp>
        <p:nvSpPr>
          <p:cNvPr id="2406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7848667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AF5C8EB5-17A5-4ED2-9D87-2CFCEEFA3FC4}" type="slidenum">
              <a:rPr lang="en-US" altLang="en-US" sz="1200"/>
              <a:pPr/>
              <a:t>23</a:t>
            </a:fld>
            <a:endParaRPr lang="en-US" altLang="en-US" sz="1200" dirty="0"/>
          </a:p>
        </p:txBody>
      </p:sp>
      <p:sp>
        <p:nvSpPr>
          <p:cNvPr id="219138" name="Rectangle 2"/>
          <p:cNvSpPr>
            <a:spLocks noGrp="1" noRot="1" noChangeAspect="1" noChangeArrowheads="1" noTextEdit="1"/>
          </p:cNvSpPr>
          <p:nvPr>
            <p:ph type="sldImg"/>
          </p:nvPr>
        </p:nvSpPr>
        <p:spPr>
          <a:solidFill>
            <a:srgbClr val="FFFFFF"/>
          </a:solidFill>
          <a:ln/>
        </p:spPr>
      </p:sp>
      <p:sp>
        <p:nvSpPr>
          <p:cNvPr id="2191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1EFC5EE-E0D5-4477-9682-BE2701B8D69A}" type="slidenum">
              <a:rPr lang="en-US" altLang="zh-CN" sz="1200">
                <a:solidFill>
                  <a:srgbClr val="000000"/>
                </a:solidFill>
              </a:rPr>
              <a:pPr/>
              <a:t>24</a:t>
            </a:fld>
            <a:endParaRPr lang="en-US" altLang="zh-CN" sz="1200" dirty="0">
              <a:solidFill>
                <a:srgbClr val="000000"/>
              </a:solidFill>
            </a:endParaRPr>
          </a:p>
        </p:txBody>
      </p:sp>
      <p:sp>
        <p:nvSpPr>
          <p:cNvPr id="221186" name="Rectangle 2"/>
          <p:cNvSpPr>
            <a:spLocks noGrp="1" noRot="1" noChangeAspect="1" noChangeArrowheads="1" noTextEdit="1"/>
          </p:cNvSpPr>
          <p:nvPr>
            <p:ph type="sldImg"/>
          </p:nvPr>
        </p:nvSpPr>
        <p:spPr>
          <a:solidFill>
            <a:srgbClr val="FFFFFF"/>
          </a:solidFill>
          <a:ln/>
        </p:spPr>
      </p:sp>
      <p:sp>
        <p:nvSpPr>
          <p:cNvPr id="2211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dirty="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9387497-B518-4DAF-87D7-CDF0F9B5EE54}" type="slidenum">
              <a:rPr lang="en-US" altLang="en-US" sz="1200"/>
              <a:pPr/>
              <a:t>25</a:t>
            </a:fld>
            <a:endParaRPr lang="en-US" altLang="en-US" sz="1200" dirty="0"/>
          </a:p>
        </p:txBody>
      </p:sp>
      <p:sp>
        <p:nvSpPr>
          <p:cNvPr id="223234" name="Rectangle 2"/>
          <p:cNvSpPr>
            <a:spLocks noGrp="1" noRot="1" noChangeAspect="1" noChangeArrowheads="1" noTextEdit="1"/>
          </p:cNvSpPr>
          <p:nvPr>
            <p:ph type="sldImg"/>
          </p:nvPr>
        </p:nvSpPr>
        <p:spPr>
          <a:solidFill>
            <a:srgbClr val="FFFFFF"/>
          </a:solidFill>
          <a:ln/>
        </p:spPr>
      </p:sp>
      <p:sp>
        <p:nvSpPr>
          <p:cNvPr id="2232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70E6C2D-1FFF-4A97-BD5C-A5A03BEF23B2}" type="slidenum">
              <a:rPr lang="en-US" altLang="en-US" sz="1200">
                <a:solidFill>
                  <a:srgbClr val="FFFFFF"/>
                </a:solidFill>
              </a:rPr>
              <a:pPr/>
              <a:t>26</a:t>
            </a:fld>
            <a:endParaRPr lang="en-US" altLang="en-US" sz="1200" dirty="0">
              <a:solidFill>
                <a:srgbClr val="FFFFFF"/>
              </a:solidFill>
            </a:endParaRPr>
          </a:p>
        </p:txBody>
      </p:sp>
      <p:sp>
        <p:nvSpPr>
          <p:cNvPr id="225282" name="Rectangle 2"/>
          <p:cNvSpPr>
            <a:spLocks noGrp="1" noRot="1" noChangeAspect="1" noChangeArrowheads="1"/>
          </p:cNvSpPr>
          <p:nvPr>
            <p:ph type="sldImg"/>
          </p:nvPr>
        </p:nvSpPr>
        <p:spPr>
          <a:xfrm>
            <a:off x="1130300" y="674688"/>
            <a:ext cx="4597400" cy="3448050"/>
          </a:xfrm>
          <a:solidFill>
            <a:srgbClr val="FFFFFF"/>
          </a:solidFill>
          <a:ln/>
        </p:spPr>
      </p:sp>
      <p:sp>
        <p:nvSpPr>
          <p:cNvPr id="225283"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a:spcBef>
                <a:spcPct val="0"/>
              </a:spcBef>
            </a:pPr>
            <a:endParaRPr lang="en-US" altLang="en-US" sz="2400" dirty="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3DA8955-447D-486E-8A57-A667B541B205}" type="slidenum">
              <a:rPr lang="en-US" altLang="en-US" sz="1200">
                <a:solidFill>
                  <a:srgbClr val="000000"/>
                </a:solidFill>
              </a:rPr>
              <a:pPr/>
              <a:t>27</a:t>
            </a:fld>
            <a:endParaRPr lang="en-US" altLang="en-US" sz="1200" dirty="0">
              <a:solidFill>
                <a:srgbClr val="000000"/>
              </a:solidFill>
            </a:endParaRPr>
          </a:p>
        </p:txBody>
      </p:sp>
      <p:sp>
        <p:nvSpPr>
          <p:cNvPr id="227330" name="Rectangle 2"/>
          <p:cNvSpPr>
            <a:spLocks noGrp="1" noRot="1" noChangeAspect="1" noChangeArrowheads="1" noTextEdit="1"/>
          </p:cNvSpPr>
          <p:nvPr>
            <p:ph type="sldImg"/>
          </p:nvPr>
        </p:nvSpPr>
        <p:spPr>
          <a:solidFill>
            <a:srgbClr val="FFFFFF"/>
          </a:solidFill>
          <a:ln/>
        </p:spPr>
      </p:sp>
      <p:sp>
        <p:nvSpPr>
          <p:cNvPr id="2273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04B689F-DEEE-4B3A-85E5-7538938A5EFF}" type="slidenum">
              <a:rPr lang="en-US" altLang="en-US" sz="1200">
                <a:solidFill>
                  <a:srgbClr val="000000"/>
                </a:solidFill>
              </a:rPr>
              <a:pPr/>
              <a:t>28</a:t>
            </a:fld>
            <a:endParaRPr lang="en-US" altLang="en-US" sz="1200" dirty="0">
              <a:solidFill>
                <a:srgbClr val="000000"/>
              </a:solidFill>
            </a:endParaRPr>
          </a:p>
        </p:txBody>
      </p:sp>
      <p:sp>
        <p:nvSpPr>
          <p:cNvPr id="229378" name="Rectangle 2"/>
          <p:cNvSpPr>
            <a:spLocks noGrp="1" noRot="1" noChangeAspect="1" noChangeArrowheads="1" noTextEdit="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D7BA0AE-A96E-46A0-84CE-0DA4E02D0BFB}" type="slidenum">
              <a:rPr lang="en-US" altLang="en-US" sz="1200">
                <a:solidFill>
                  <a:srgbClr val="000000"/>
                </a:solidFill>
              </a:rPr>
              <a:pPr/>
              <a:t>29</a:t>
            </a:fld>
            <a:endParaRPr lang="en-US" altLang="en-US" sz="1200" dirty="0">
              <a:solidFill>
                <a:srgbClr val="000000"/>
              </a:solidFill>
            </a:endParaRPr>
          </a:p>
        </p:txBody>
      </p:sp>
      <p:sp>
        <p:nvSpPr>
          <p:cNvPr id="231426" name="Rectangle 2"/>
          <p:cNvSpPr>
            <a:spLocks noGrp="1" noRot="1" noChangeAspect="1" noChangeArrowheads="1" noTextEdit="1"/>
          </p:cNvSpPr>
          <p:nvPr>
            <p:ph type="sldImg"/>
          </p:nvPr>
        </p:nvSpPr>
        <p:spPr>
          <a:solidFill>
            <a:srgbClr val="FFFFFF"/>
          </a:solidFill>
          <a:ln/>
        </p:spPr>
      </p:sp>
      <p:sp>
        <p:nvSpPr>
          <p:cNvPr id="23142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dirty="0">
              <a:latin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9AFE476-0489-4646-A7E7-03972BFF3661}"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In a recent survey of beliefs about origins, a 2005 CBS News/</a:t>
            </a:r>
            <a:r>
              <a:rPr lang="en-US" altLang="ja-JP" sz="2400" i="1" dirty="0">
                <a:solidFill>
                  <a:schemeClr val="bg1"/>
                </a:solidFill>
                <a:latin typeface="Times New Roman" charset="0"/>
                <a:ea typeface="ＭＳ Ｐゴシック" charset="0"/>
                <a:cs typeface="ＭＳ Ｐゴシック" charset="0"/>
              </a:rPr>
              <a:t>New York Times</a:t>
            </a:r>
            <a:r>
              <a:rPr lang="en-US" altLang="ja-JP" sz="2400" dirty="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dirty="0">
                <a:solidFill>
                  <a:schemeClr val="bg1"/>
                </a:solidFill>
                <a:latin typeface="Verdana" charset="0"/>
                <a:ea typeface="ＭＳ Ｐゴシック" charset="0"/>
                <a:cs typeface="ＭＳ Ｐゴシック" charset="0"/>
              </a:rPr>
              <a:t>"</a:t>
            </a:r>
            <a:r>
              <a:rPr lang="en-US" altLang="ja-JP" sz="2400" dirty="0">
                <a:solidFill>
                  <a:schemeClr val="bg1"/>
                </a:solidFill>
                <a:latin typeface="Verdana" charset="0"/>
                <a:ea typeface="ＭＳ Ｐゴシック" charset="0"/>
                <a:cs typeface="ＭＳ Ｐゴシック" charset="0"/>
              </a:rPr>
              <a:t> (</a:t>
            </a:r>
            <a:r>
              <a:rPr lang="en-US" altLang="ja-JP" b="1" dirty="0">
                <a:solidFill>
                  <a:srgbClr val="333333"/>
                </a:solidFill>
                <a:latin typeface="Times New Roman" charset="0"/>
                <a:ea typeface="ＭＳ Ｐゴシック" charset="0"/>
                <a:cs typeface="ＭＳ Ｐゴシック" charset="0"/>
              </a:rPr>
              <a:t>Theistic Evolution and the Creation-Evolution Controversy </a:t>
            </a:r>
            <a:r>
              <a:rPr lang="en-US" altLang="ja-JP" dirty="0">
                <a:solidFill>
                  <a:srgbClr val="333333"/>
                </a:solidFill>
                <a:latin typeface="Verdana" charset="0"/>
                <a:ea typeface="ＭＳ Ｐゴシック" charset="0"/>
                <a:cs typeface="ＭＳ Ｐゴシック" charset="0"/>
              </a:rPr>
              <a:t>(#393) by Jerry Bergman, PhD at </a:t>
            </a:r>
            <a:r>
              <a:rPr lang="en-US" altLang="ja-JP" dirty="0">
                <a:latin typeface="Times New Roman" charset="0"/>
                <a:ea typeface="ＭＳ Ｐゴシック" charset="0"/>
                <a:cs typeface="ＭＳ Ｐゴシック" charset="0"/>
              </a:rPr>
              <a:t>http://</a:t>
            </a:r>
            <a:r>
              <a:rPr lang="en-US" altLang="ja-JP" dirty="0" err="1">
                <a:latin typeface="Times New Roman" charset="0"/>
                <a:ea typeface="ＭＳ Ｐゴシック" charset="0"/>
                <a:cs typeface="ＭＳ Ｐゴシック" charset="0"/>
              </a:rPr>
              <a:t>www.icr.org</a:t>
            </a:r>
            <a:r>
              <a:rPr lang="en-US" altLang="ja-JP" dirty="0">
                <a:latin typeface="Times New Roman" charset="0"/>
                <a:ea typeface="ＭＳ Ｐゴシック" charset="0"/>
                <a:cs typeface="ＭＳ Ｐゴシック" charset="0"/>
              </a:rPr>
              <a:t>/article/2701/). </a:t>
            </a:r>
            <a:r>
              <a:rPr lang="en-US" altLang="ja-JP" dirty="0">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dirty="0">
              <a:solidFill>
                <a:schemeClr val="bg1"/>
              </a:solidFill>
              <a:latin typeface="Verdana" charset="0"/>
              <a:ea typeface="ＭＳ Ｐゴシック" charset="0"/>
              <a:cs typeface="ＭＳ Ｐゴシック" charset="0"/>
            </a:endParaRPr>
          </a:p>
          <a:p>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zh-CN" dirty="0">
                <a:latin typeface="Times New Roman" pitchFamily="18" charset="0"/>
              </a:rPr>
              <a:t>George Wald, </a:t>
            </a:r>
            <a:r>
              <a:rPr lang="en-US" altLang="ja-JP" dirty="0">
                <a:latin typeface="Times New Roman" pitchFamily="18" charset="0"/>
              </a:rPr>
              <a:t>"Origin, Lie and Evolution," </a:t>
            </a:r>
            <a:r>
              <a:rPr lang="en-US" altLang="ja-JP" i="1" dirty="0">
                <a:latin typeface="Times New Roman" pitchFamily="18" charset="0"/>
              </a:rPr>
              <a:t>Scientific American 1978); </a:t>
            </a:r>
            <a:r>
              <a:rPr lang="en-US" altLang="ja-JP" dirty="0">
                <a:latin typeface="Times New Roman" pitchFamily="18" charset="0"/>
              </a:rPr>
              <a:t>cited by Joe White and Nicholas </a:t>
            </a:r>
            <a:r>
              <a:rPr lang="en-US" altLang="ja-JP" dirty="0" err="1">
                <a:latin typeface="Times New Roman" pitchFamily="18" charset="0"/>
              </a:rPr>
              <a:t>Comninellis</a:t>
            </a:r>
            <a:r>
              <a:rPr lang="en-US" altLang="ja-JP">
                <a:latin typeface="Times New Roman" pitchFamily="18" charset="0"/>
              </a:rPr>
              <a:t>, </a:t>
            </a:r>
            <a:r>
              <a:rPr lang="en-US" altLang="ja-JP" i="1">
                <a:latin typeface="Times New Roman" pitchFamily="18" charset="0"/>
              </a:rPr>
              <a:t>Darwin</a:t>
            </a:r>
            <a:r>
              <a:rPr lang="fr-FR" altLang="ja-JP" i="1">
                <a:latin typeface="Times New Roman" pitchFamily="18" charset="0"/>
              </a:rPr>
              <a:t>'</a:t>
            </a:r>
            <a:r>
              <a:rPr lang="en-US" altLang="ja-JP" i="1">
                <a:latin typeface="Times New Roman" pitchFamily="18" charset="0"/>
              </a:rPr>
              <a:t>s Demise</a:t>
            </a:r>
            <a:r>
              <a:rPr lang="en-US" altLang="ja-JP">
                <a:latin typeface="Times New Roman" pitchFamily="18" charset="0"/>
              </a:rPr>
              <a:t> (Green Forest, AR: Master Books, 2001), 46.</a:t>
            </a:r>
            <a:endParaRPr lang="en-US" altLang="zh-CN">
              <a:latin typeface="Times New Roman" pitchFamily="18" charset="0"/>
            </a:endParaRPr>
          </a:p>
        </p:txBody>
      </p:sp>
      <p:sp>
        <p:nvSpPr>
          <p:cNvPr id="3389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D1C7EA5-B341-44DE-B6E8-AC60B8AD4D5D}" type="slidenum">
              <a:rPr lang="zh-CN" altLang="en-US" sz="1200">
                <a:solidFill>
                  <a:srgbClr val="000000"/>
                </a:solidFill>
              </a:rPr>
              <a:pPr/>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6A71B59-1CF3-412B-91DE-6FB1C17D7C87}" type="slidenum">
              <a:rPr lang="en-US" altLang="en-US" sz="1200">
                <a:solidFill>
                  <a:srgbClr val="000000"/>
                </a:solidFill>
              </a:rPr>
              <a:pPr/>
              <a:t>32</a:t>
            </a:fld>
            <a:endParaRPr lang="en-US" altLang="en-US" sz="1200">
              <a:solidFill>
                <a:srgbClr val="000000"/>
              </a:solidFill>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2407D6E6-0D27-48C9-9C3B-AD6812869D22}" type="slidenum">
              <a:rPr lang="en-US" altLang="en-US" sz="1200">
                <a:solidFill>
                  <a:srgbClr val="000000"/>
                </a:solidFill>
              </a:rPr>
              <a:pPr/>
              <a:t>3</a:t>
            </a:fld>
            <a:endParaRPr lang="en-US" altLang="en-US" sz="1200" dirty="0">
              <a:solidFill>
                <a:srgbClr val="000000"/>
              </a:solidFill>
            </a:endParaRPr>
          </a:p>
        </p:txBody>
      </p:sp>
      <p:sp>
        <p:nvSpPr>
          <p:cNvPr id="182274" name="Rectangle 2"/>
          <p:cNvSpPr>
            <a:spLocks noGrp="1" noRot="1" noChangeAspect="1" noChangeArrowheads="1"/>
          </p:cNvSpPr>
          <p:nvPr>
            <p:ph type="sldImg"/>
          </p:nvPr>
        </p:nvSpPr>
        <p:spPr>
          <a:xfrm>
            <a:off x="1130300" y="674688"/>
            <a:ext cx="4597400" cy="3448050"/>
          </a:xfrm>
          <a:solidFill>
            <a:srgbClr val="FFFFFF"/>
          </a:solidFill>
          <a:ln/>
        </p:spPr>
      </p:sp>
      <p:sp>
        <p:nvSpPr>
          <p:cNvPr id="18227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CECCD00-5B51-4F7A-AC84-111AB4D6ADEB}" type="slidenum">
              <a:rPr lang="en-US" altLang="en-US" sz="1200">
                <a:solidFill>
                  <a:srgbClr val="000000"/>
                </a:solidFill>
              </a:rPr>
              <a:pPr/>
              <a:t>33</a:t>
            </a:fld>
            <a:endParaRPr lang="en-US" altLang="en-US" sz="1200">
              <a:solidFill>
                <a:srgbClr val="000000"/>
              </a:solidFill>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112A68B-843B-415D-9EC4-0170D0F2D9CE}" type="slidenum">
              <a:rPr lang="en-US" altLang="en-US" sz="1200">
                <a:solidFill>
                  <a:srgbClr val="000000"/>
                </a:solidFill>
              </a:rPr>
              <a:pPr/>
              <a:t>34</a:t>
            </a:fld>
            <a:endParaRPr lang="en-US" alt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en-US">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2638EB6-5D47-4D28-9037-84F196A960BF}" type="slidenum">
              <a:rPr lang="en-US" altLang="en-US" sz="1200"/>
              <a:pPr/>
              <a:t>35</a:t>
            </a:fld>
            <a:endParaRPr lang="en-US" altLang="en-US" sz="1200"/>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AB35687-9C35-4165-88F4-878F66E106FB}" type="slidenum">
              <a:rPr lang="en-US" altLang="en-US" sz="1200">
                <a:solidFill>
                  <a:srgbClr val="000000"/>
                </a:solidFill>
              </a:rPr>
              <a:pPr/>
              <a:t>36</a:t>
            </a:fld>
            <a:endParaRPr lang="en-US" altLang="en-US" sz="1200">
              <a:solidFill>
                <a:srgbClr val="000000"/>
              </a:solidFill>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ED5ADEB1-14C0-4DBE-8C04-8F1061A6C91B}" type="slidenum">
              <a:rPr lang="en-US" altLang="en-US" sz="1200">
                <a:solidFill>
                  <a:srgbClr val="000000"/>
                </a:solidFill>
                <a:cs typeface="Arial" pitchFamily="34" charset="0"/>
              </a:rPr>
              <a:pPr algn="r" eaLnBrk="1" hangingPunct="1"/>
              <a:t>36</a:t>
            </a:fld>
            <a:endParaRPr lang="en-US" altLang="en-US" sz="1200">
              <a:solidFill>
                <a:srgbClr val="000000"/>
              </a:solidFill>
              <a:cs typeface="Arial" pitchFamily="34" charset="0"/>
            </a:endParaRPr>
          </a:p>
        </p:txBody>
      </p:sp>
      <p:sp>
        <p:nvSpPr>
          <p:cNvPr id="242691"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ea typeface="ＭＳ Ｐゴシック" pitchFamily="-111" charset="-128"/>
                <a:cs typeface="+mn-cs"/>
              </a:rPr>
              <a:t>The humanistic philosophies all are undermining the very foundation of what Christians believe by focusing their attacks at creation.  </a:t>
            </a:r>
          </a:p>
          <a:p>
            <a:pPr eaLnBrk="1" hangingPunct="1">
              <a:defRPr/>
            </a:pPr>
            <a:r>
              <a:rPr lang="en-US" dirty="0">
                <a:ea typeface="ＭＳ Ｐゴシック" pitchFamily="-111" charset="-128"/>
                <a:cs typeface="+mn-cs"/>
              </a:rPr>
              <a:t>Meanwhile, Christians accept their evolutionary theory and then focus their attacks at the results of humanism instead of attacking the foundation in </a:t>
            </a:r>
            <a:r>
              <a:rPr lang="en-US" dirty="0">
                <a:ea typeface="ＭＳ Ｐゴシック" pitchFamily="-111" charset="-128"/>
              </a:rPr>
              <a:t>evolution.</a:t>
            </a:r>
          </a:p>
          <a:p>
            <a:pPr eaLnBrk="1" hangingPunct="1">
              <a:defRPr/>
            </a:pPr>
            <a:r>
              <a:rPr lang="en-US" dirty="0">
                <a:ea typeface="ＭＳ Ｐゴシック" pitchFamily="-111" charset="-128"/>
              </a:rPr>
              <a:t>Some Christians shoot their own foundation and others are asleep or shooting other Christians.</a:t>
            </a:r>
            <a:endParaRPr lang="en-US" dirty="0">
              <a:ea typeface="ＭＳ Ｐゴシック" pitchFamily="-111" charset="-128"/>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EFBEBBE-235F-4F4E-B349-A27912A4F197}" type="slidenum">
              <a:rPr lang="en-US" altLang="en-US" sz="1200">
                <a:solidFill>
                  <a:srgbClr val="000000"/>
                </a:solidFill>
              </a:rPr>
              <a:pPr/>
              <a:t>37</a:t>
            </a:fld>
            <a:endParaRPr lang="en-US" altLang="en-US" sz="1200">
              <a:solidFill>
                <a:srgbClr val="000000"/>
              </a:solidFill>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eaLnBrk="1" hangingPunct="1"/>
            <a:fld id="{4071F88F-DABE-46DB-8976-6841445EDCFE}" type="slidenum">
              <a:rPr lang="en-US" altLang="en-US" sz="1200">
                <a:solidFill>
                  <a:srgbClr val="000000"/>
                </a:solidFill>
                <a:cs typeface="Arial" pitchFamily="34" charset="0"/>
              </a:rPr>
              <a:pPr algn="r" eaLnBrk="1" hangingPunct="1"/>
              <a:t>37</a:t>
            </a:fld>
            <a:endParaRPr lang="en-US" altLang="en-US" sz="1200">
              <a:solidFill>
                <a:srgbClr val="000000"/>
              </a:solidFill>
              <a:cs typeface="Arial" pitchFamily="34" charset="0"/>
            </a:endParaRPr>
          </a:p>
        </p:txBody>
      </p:sp>
      <p:sp>
        <p:nvSpPr>
          <p:cNvPr id="244739"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53435033-D3B7-4E8D-BB11-3F8C3134F623}" type="slidenum">
              <a:rPr lang="en-US" altLang="en-US" sz="1200"/>
              <a:pPr/>
              <a:t>38</a:t>
            </a:fld>
            <a:endParaRPr lang="en-US" altLang="en-US" sz="1200"/>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B7207278-F552-4990-B84D-7C1768561979}" type="slidenum">
              <a:rPr lang="en-US" altLang="en-US" sz="1200"/>
              <a:pPr/>
              <a:t>39</a:t>
            </a:fld>
            <a:endParaRPr lang="en-US" altLang="en-US" sz="1200"/>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F97915EC-5125-4F4C-ADC2-968EA7971AC7}" type="slidenum">
              <a:rPr lang="en-US" altLang="en-US" sz="1200"/>
              <a:pPr/>
              <a:t>40</a:t>
            </a:fld>
            <a:endParaRPr lang="en-US" altLang="en-US" sz="1200"/>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D061077A-6683-40EC-9EC4-3B8CC23FC387}" type="slidenum">
              <a:rPr lang="en-US" altLang="en-US" sz="1200"/>
              <a:pPr/>
              <a:t>41</a:t>
            </a:fld>
            <a:endParaRPr lang="en-US" altLang="en-US" sz="1200"/>
          </a:p>
        </p:txBody>
      </p:sp>
      <p:sp>
        <p:nvSpPr>
          <p:cNvPr id="252930" name="Rectangle 2"/>
          <p:cNvSpPr>
            <a:spLocks noGrp="1" noRot="1" noChangeAspect="1" noChangeArrowheads="1" noTextEdit="1"/>
          </p:cNvSpPr>
          <p:nvPr>
            <p:ph type="sldImg"/>
          </p:nvPr>
        </p:nvSpPr>
        <p:spPr>
          <a:solidFill>
            <a:srgbClr val="FFFFFF"/>
          </a:solidFill>
          <a:ln/>
        </p:spPr>
      </p:sp>
      <p:sp>
        <p:nvSpPr>
          <p:cNvPr id="2529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017A503-2693-45CB-A770-3270DB7D91FA}" type="slidenum">
              <a:rPr lang="zh-CN" altLang="en-US" sz="1200">
                <a:solidFill>
                  <a:srgbClr val="000000"/>
                </a:solidFill>
              </a:rPr>
              <a:pPr/>
              <a:t>42</a:t>
            </a:fld>
            <a:endParaRPr lang="en-US" altLang="zh-CN" sz="1200">
              <a:solidFill>
                <a:srgbClr val="000000"/>
              </a:solidFill>
            </a:endParaRPr>
          </a:p>
        </p:txBody>
      </p:sp>
      <p:sp>
        <p:nvSpPr>
          <p:cNvPr id="254978" name="Rectangle 2"/>
          <p:cNvSpPr>
            <a:spLocks noGrp="1" noRot="1" noChangeAspect="1" noChangeArrowheads="1"/>
          </p:cNvSpPr>
          <p:nvPr>
            <p:ph type="sldImg"/>
          </p:nvPr>
        </p:nvSpPr>
        <p:spPr>
          <a:xfrm>
            <a:off x="1130300" y="674688"/>
            <a:ext cx="4597400" cy="3448050"/>
          </a:xfrm>
          <a:solidFill>
            <a:srgbClr val="FFFFFF"/>
          </a:solidFill>
          <a:ln/>
        </p:spPr>
      </p:sp>
      <p:sp>
        <p:nvSpPr>
          <p:cNvPr id="254979"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zh-CN" altLang="en-US">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E623213-6AED-4252-AE93-9A88CC8CC059}" type="slidenum">
              <a:rPr lang="en-US" altLang="en-US" sz="1200">
                <a:solidFill>
                  <a:srgbClr val="000000"/>
                </a:solidFill>
              </a:rPr>
              <a:pPr/>
              <a:t>6</a:t>
            </a:fld>
            <a:endParaRPr lang="en-US" altLang="en-US" sz="1200" dirty="0">
              <a:solidFill>
                <a:srgbClr val="000000"/>
              </a:solidFill>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7A7022-F855-1043-8202-6929B300113C}"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This view sees verse 3 as continuing Day 1 rather than starting it. Exodus 20:11 supports this, as it puts 1:1-2 with Day 1: “</a:t>
            </a:r>
            <a:r>
              <a:rPr lang="en-SG" sz="1200" kern="1200" dirty="0">
                <a:solidFill>
                  <a:schemeClr val="tx1"/>
                </a:solidFill>
                <a:effectLst/>
                <a:latin typeface="Arial" panose="020B0604020202020204" pitchFamily="34" charset="0"/>
                <a:ea typeface="+mn-ea"/>
                <a:cs typeface="Arial" panose="020B0604020202020204" pitchFamily="34" charset="0"/>
              </a:rPr>
              <a:t>For in six days the Lord made the heavens, the earth, the sea, and everything in them; but on the seventh day he rested. That is why the Lord blessed the Sabbath day and set it apart as holy” (NLT).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Exodus 31:17 supports this as well: “[The Sabbath] is a permanent sign of my covenant with the people of Israel. For in six days the Lord made heaven and earth, but on the seventh day he stopped working and was refreshed.’”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Qumran practice of leaving space after each day supports 1:1-3 as part of Day 1 since 4QGenesisB has 1:1-5 all as one unit. Thus, these five verses were to be read as one unit.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Book of Jubilees 2:1-24 reworks Genesis 1 by retelling the story in seven works of creation: water, abysses, light, etc. where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i="1" kern="1200" dirty="0">
                <a:solidFill>
                  <a:schemeClr val="tx1"/>
                </a:solidFill>
                <a:effectLst/>
                <a:latin typeface="Arial" panose="020B0604020202020204" pitchFamily="34" charset="0"/>
                <a:ea typeface="+mn-ea"/>
                <a:cs typeface="Arial" panose="020B0604020202020204" pitchFamily="34" charset="0"/>
              </a:rPr>
              <a:t>Haggadah Talmud </a:t>
            </a:r>
            <a:r>
              <a:rPr lang="en-SG" sz="1200" kern="1200" dirty="0">
                <a:solidFill>
                  <a:schemeClr val="tx1"/>
                </a:solidFill>
                <a:effectLst/>
                <a:latin typeface="Arial" panose="020B0604020202020204" pitchFamily="34" charset="0"/>
                <a:ea typeface="+mn-ea"/>
                <a:cs typeface="Arial" panose="020B0604020202020204" pitchFamily="34" charset="0"/>
              </a:rPr>
              <a:t>also includes 1:1-3 as part of Day 1.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Was “formless and void” a negative statement indicating chaos? Some Egyptians used it in this manner, and the Babylonian Tiamat saw demons in the desert where it was “formless.” However, </a:t>
            </a:r>
            <a:r>
              <a:rPr lang="en-SG" sz="1200" b="1" kern="1200" dirty="0">
                <a:solidFill>
                  <a:schemeClr val="tx1"/>
                </a:solidFill>
                <a:effectLst/>
                <a:latin typeface="+mn-lt"/>
                <a:ea typeface="+mn-ea"/>
                <a:cs typeface="+mn-cs"/>
              </a:rPr>
              <a:t>Jer. 4:23</a:t>
            </a:r>
            <a:r>
              <a:rPr lang="en-SG" sz="1200" kern="1200" dirty="0">
                <a:solidFill>
                  <a:schemeClr val="tx1"/>
                </a:solidFill>
                <a:effectLst/>
                <a:latin typeface="+mn-lt"/>
                <a:ea typeface="+mn-ea"/>
                <a:cs typeface="+mn-cs"/>
              </a:rPr>
              <a:t>  “I looked at the earth, and it was empty and formless. I looked at the heavens, and there was no light” seems to indicate the negative sense.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Separation of the heaven and earth was a common motif in the ANE. See Gilgamesh and Enuma Anu Enlil and the Egyptian Memphite Theology.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But wouldn’t this make God create the heavens twice—here and on day 2? No, as it is used in a different sense in these places. Nathan Chambers (ETS presentation, 21 Nov 2019) sees this as referring theologically to God’s dwelling place, which also was created, so he says that it means that God created his own throne room on Day 1. This is a minor view, though.</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A bipartite cosmology (heaven and earth) seems to be taught here, but later it shows that he actually created a tripartite universe: heaven, earth, and sea (cf. </a:t>
            </a:r>
            <a:r>
              <a:rPr lang="en-US" altLang="zh-CN" dirty="0">
                <a:latin typeface="Arial" panose="020B0604020202020204" pitchFamily="34" charset="0"/>
                <a:ea typeface="ＭＳ Ｐゴシック" charset="0"/>
                <a:cs typeface="Arial" panose="020B0604020202020204" pitchFamily="34" charset="0"/>
              </a:rPr>
              <a:t>Exodus 20:11)</a:t>
            </a:r>
            <a:r>
              <a:rPr lang="en-SG" sz="1200" kern="1200" dirty="0">
                <a:solidFill>
                  <a:schemeClr val="tx1"/>
                </a:solidFill>
                <a:effectLst/>
                <a:latin typeface="+mn-lt"/>
                <a:ea typeface="+mn-ea"/>
                <a:cs typeface="+mn-cs"/>
              </a:rPr>
              <a:t>. This shows that 1:1 is not simply a heading for the narrative, as it is bipartite rather than tripartite.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The "earth" is 1:1 referred to the present sky, earth, and sea but all messed up. Verse 10 is the dry earth and verse 28 refers to rule over the dry earth also. This makes 1:2 include everything in the realm for humanity. God's dwelling place (1:1a) was finished but man's dwelling place was inhabitable.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This view is consistent with Greg Beale's heavenly temple view as the Holy of Holies (=God's dwelling place) is complete but man lives in a world that needed forming.</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Why does Genesis start like this with a simple declaration?</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1. Genesis 1 starts the biblical narrative with original creation that God made from nothing rather than a drama within existing matter. God did not have to fight any other gods to create. </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2. This shows the initial act of creation, showing the story in historically relevant terms. If God created everything instantaneously, there would be no story to tell as it would be as if he snapped his fingers rather than over six days. It implies a wildness to creation, though, as God must overcome it.</a:t>
            </a:r>
          </a:p>
          <a:p>
            <a:endParaRPr lang="en-SG" sz="1200" kern="1200" dirty="0">
              <a:solidFill>
                <a:schemeClr val="tx1"/>
              </a:solidFill>
              <a:effectLst/>
              <a:latin typeface="+mn-lt"/>
              <a:ea typeface="+mn-ea"/>
              <a:cs typeface="+mn-cs"/>
            </a:endParaRPr>
          </a:p>
          <a:p>
            <a:r>
              <a:rPr lang="en-SG" sz="1200" kern="1200" dirty="0">
                <a:solidFill>
                  <a:schemeClr val="tx1"/>
                </a:solidFill>
                <a:effectLst/>
                <a:latin typeface="+mn-lt"/>
                <a:ea typeface="+mn-ea"/>
                <a:cs typeface="+mn-cs"/>
              </a:rPr>
              <a:t>3. God is transcendent over creation, but he is not opposed to creaturely agency. Instead, he makes use of means. He does not work through mediation, though the earth responds by making plants appear. </a:t>
            </a:r>
          </a:p>
          <a:p>
            <a:r>
              <a:rPr lang="en-SG" sz="1200" kern="1200" dirty="0">
                <a:solidFill>
                  <a:schemeClr val="tx1"/>
                </a:solidFill>
                <a:effectLst/>
                <a:latin typeface="+mn-lt"/>
                <a:ea typeface="+mn-ea"/>
                <a:cs typeface="+mn-cs"/>
              </a:rPr>
              <a:t>_______________________</a:t>
            </a:r>
          </a:p>
          <a:p>
            <a:r>
              <a:rPr lang="en-SG" sz="1200" kern="1200" dirty="0">
                <a:solidFill>
                  <a:schemeClr val="tx1"/>
                </a:solidFill>
                <a:effectLst/>
                <a:latin typeface="+mn-lt"/>
                <a:ea typeface="+mn-ea"/>
                <a:cs typeface="+mn-cs"/>
              </a:rPr>
              <a:t>OS-01-Gen1-3-Slide124</a:t>
            </a:r>
          </a:p>
          <a:p>
            <a:r>
              <a:rPr lang="en-SG" sz="1200" kern="1200" dirty="0">
                <a:solidFill>
                  <a:schemeClr val="tx1"/>
                </a:solidFill>
                <a:effectLst/>
                <a:latin typeface="+mn-lt"/>
                <a:ea typeface="+mn-ea"/>
                <a:cs typeface="+mn-cs"/>
              </a:rPr>
              <a:t>OB-22-Creation-43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SG" sz="1200" kern="1200" dirty="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9494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8775970-FD89-FD47-8525-CCABEDCF319B}"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sz="1200" kern="1200" dirty="0">
                <a:solidFill>
                  <a:schemeClr val="tx1"/>
                </a:solidFill>
                <a:effectLst/>
                <a:latin typeface="+mn-lt"/>
                <a:ea typeface="+mn-ea"/>
                <a:cs typeface="+mn-cs"/>
              </a:rPr>
              <a:t>OS-01-Gen1-3-Slide125</a:t>
            </a:r>
          </a:p>
          <a:p>
            <a:r>
              <a:rPr lang="en-SG" sz="1200" kern="1200" dirty="0">
                <a:solidFill>
                  <a:schemeClr val="tx1"/>
                </a:solidFill>
                <a:effectLst/>
                <a:latin typeface="+mn-lt"/>
                <a:ea typeface="+mn-ea"/>
                <a:cs typeface="+mn-cs"/>
              </a:rPr>
              <a:t>OB-22-Creation-44</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26B1F2-7950-A140-B4C3-C9ED2E5DF6F3}"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Prov 8:22-31 sees the creation as </a:t>
            </a:r>
            <a:r>
              <a:rPr lang="en-US" altLang="zh-CN" i="1" dirty="0">
                <a:latin typeface="Times New Roman" charset="0"/>
                <a:ea typeface="ＭＳ Ｐゴシック" charset="0"/>
                <a:cs typeface="ＭＳ Ｐゴシック" charset="0"/>
              </a:rPr>
              <a:t>ex nihilo </a:t>
            </a:r>
            <a:r>
              <a:rPr lang="en-US" altLang="zh-CN" i="0" dirty="0">
                <a:latin typeface="Times New Roman" charset="0"/>
                <a:ea typeface="ＭＳ Ｐゴシック" charset="0"/>
                <a:cs typeface="ＭＳ Ｐゴシック" charset="0"/>
              </a:rPr>
              <a:t>as it is a commentary on Genesis 1. </a:t>
            </a:r>
          </a:p>
          <a:p>
            <a:pPr eaLnBrk="1" hangingPunct="1"/>
            <a:endParaRPr lang="en-US" altLang="zh-CN" i="0" dirty="0">
              <a:latin typeface="Times New Roman" charset="0"/>
              <a:ea typeface="ＭＳ Ｐゴシック" charset="0"/>
              <a:cs typeface="ＭＳ Ｐゴシック" charset="0"/>
            </a:endParaRP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OS-01-Gen1-3-Slide126</a:t>
            </a:r>
          </a:p>
          <a:p>
            <a:r>
              <a:rPr lang="en-SG" sz="1200" kern="1200" dirty="0">
                <a:solidFill>
                  <a:schemeClr val="tx1"/>
                </a:solidFill>
                <a:effectLst/>
                <a:latin typeface="+mn-lt"/>
                <a:ea typeface="+mn-ea"/>
                <a:cs typeface="+mn-cs"/>
              </a:rPr>
              <a:t>OB-22-Creation-45</a:t>
            </a:r>
            <a:endParaRPr lang="zh-CN" altLang="en-US" dirty="0">
              <a:latin typeface="Times New Roman" charset="0"/>
              <a:ea typeface="ＭＳ Ｐゴシック" charset="0"/>
              <a:cs typeface="ＭＳ Ｐゴシック" charset="0"/>
            </a:endParaRP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E4884F6-1B7E-B14D-A93D-E0085426BCFF}"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99362"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This theory is not taught by many Young Earth Creationists anymore.</a:t>
            </a:r>
          </a:p>
          <a:p>
            <a:pPr eaLnBrk="1" hangingPunct="1"/>
            <a:r>
              <a:rPr lang="en-US" altLang="zh-CN" i="0" dirty="0">
                <a:latin typeface="Times New Roman" charset="0"/>
                <a:ea typeface="ＭＳ Ｐゴシック" charset="0"/>
                <a:cs typeface="ＭＳ Ｐゴシック" charset="0"/>
              </a:rPr>
              <a:t>________________</a:t>
            </a:r>
          </a:p>
          <a:p>
            <a:r>
              <a:rPr lang="en-SG" sz="1200" kern="1200" dirty="0">
                <a:solidFill>
                  <a:schemeClr val="tx1"/>
                </a:solidFill>
                <a:effectLst/>
                <a:latin typeface="+mn-lt"/>
                <a:ea typeface="+mn-ea"/>
                <a:cs typeface="+mn-cs"/>
              </a:rPr>
              <a:t>OS-01-Gen1-3-Slide127</a:t>
            </a:r>
          </a:p>
          <a:p>
            <a:r>
              <a:rPr lang="en-SG" sz="1200" kern="1200" dirty="0">
                <a:solidFill>
                  <a:schemeClr val="tx1"/>
                </a:solidFill>
                <a:effectLst/>
                <a:latin typeface="+mn-lt"/>
                <a:ea typeface="+mn-ea"/>
                <a:cs typeface="+mn-cs"/>
              </a:rPr>
              <a:t>OB-22-Creation-46</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0467030-3175-4C33-9EFD-0EF202D0C9B8}" type="slidenum">
              <a:rPr lang="zh-CN" altLang="en-US" sz="1200">
                <a:solidFill>
                  <a:srgbClr val="000000"/>
                </a:solidFill>
              </a:rPr>
              <a:pPr/>
              <a:t>47</a:t>
            </a:fld>
            <a:endParaRPr lang="en-US" altLang="zh-CN" sz="1200" dirty="0">
              <a:solidFill>
                <a:srgbClr val="000000"/>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zh-CN" altLang="en-US" dirty="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108E3BC-5D3A-6C4C-A724-380D7E6E3632}"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altLang="zh-CN"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But the Bible has a much greater view of man.  Last week we saw Genesis 1 showed God creating everything in the beginning</a:t>
            </a:r>
            <a:r>
              <a:rPr lang="en-SG" sz="1200" kern="1200" dirty="0">
                <a:solidFill>
                  <a:schemeClr val="tx1"/>
                </a:solidFill>
                <a:effectLst/>
                <a:latin typeface="+mn-lt"/>
                <a:ea typeface="+mn-ea"/>
                <a:cs typeface="+mn-cs"/>
              </a:rPr>
              <a:t>.</a:t>
            </a:r>
          </a:p>
          <a:p>
            <a:pPr eaLnBrk="1" hangingPunct="1"/>
            <a:endParaRPr lang="en-SG" altLang="zh-CN"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The next chapter zeros in on day 6 where Adam and Eve were created</a:t>
            </a:r>
            <a:r>
              <a:rPr lang="en-SG" sz="1200" kern="1200" dirty="0">
                <a:solidFill>
                  <a:schemeClr val="tx1"/>
                </a:solidFill>
                <a:effectLst/>
                <a:latin typeface="+mn-lt"/>
                <a:ea typeface="+mn-ea"/>
                <a:cs typeface="+mn-cs"/>
              </a:rPr>
              <a:t>.</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26993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fld id="{B361B54D-0694-43AD-8006-1444D7D5DDF7}" type="slidenum">
              <a:rPr lang="en-US" altLang="en-US" sz="1200">
                <a:solidFill>
                  <a:srgbClr val="000000"/>
                </a:solidFill>
                <a:latin typeface="Arial Narrow" pitchFamily="34" charset="0"/>
              </a:rPr>
              <a:pPr eaLnBrk="1" hangingPunct="1"/>
              <a:t>49</a:t>
            </a:fld>
            <a:endParaRPr lang="en-US" altLang="en-US" sz="1200" dirty="0">
              <a:solidFill>
                <a:srgbClr val="000000"/>
              </a:solidFill>
              <a:latin typeface="Arial Narrow" pitchFamily="34" charset="0"/>
            </a:endParaRPr>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Narrow"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OB is OT Backgrounds (</a:t>
            </a:r>
            <a:r>
              <a:rPr lang="en-US" sz="1200" b="0" dirty="0" err="1">
                <a:solidFill>
                  <a:srgbClr val="FFFFFF"/>
                </a:solidFill>
                <a:latin typeface="Arial" charset="0"/>
                <a:ea typeface="ＭＳ Ｐゴシック" charset="0"/>
              </a:rPr>
              <a:t>ob</a:t>
            </a:r>
            <a:r>
              <a:rPr lang="en-US" sz="1200" b="0" dirty="0">
                <a:solidFill>
                  <a:srgbClr val="FFFFFF"/>
                </a:solidFill>
                <a:latin typeface="Arial" charset="0"/>
                <a:ea typeface="ＭＳ Ｐゴシック" charset="0"/>
              </a:rPr>
              <a:t>) Arabic (Literally OT Wallpapers!)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dirty="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dirty="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99AD96A5-0FDE-44E2-80FE-171C40FF23B8}" type="slidenum">
              <a:rPr lang="en-US" altLang="en-US" sz="1200"/>
              <a:pPr/>
              <a:t>9</a:t>
            </a:fld>
            <a:endParaRPr lang="en-US" altLang="en-US" sz="1200" dirty="0"/>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7FE8F20B-B448-43FF-AD40-99F46EA50ED9}" type="slidenum">
              <a:rPr lang="en-US" altLang="en-US" sz="1200"/>
              <a:pPr/>
              <a:t>11</a:t>
            </a:fld>
            <a:endParaRPr lang="en-US" altLang="en-US" sz="1200" dirty="0"/>
          </a:p>
        </p:txBody>
      </p:sp>
      <p:sp>
        <p:nvSpPr>
          <p:cNvPr id="194562" name="Rectangle 2"/>
          <p:cNvSpPr>
            <a:spLocks noGrp="1" noRot="1" noChangeAspect="1" noChangeArrowheads="1" noTextEdit="1"/>
          </p:cNvSpPr>
          <p:nvPr>
            <p:ph type="sldImg"/>
          </p:nvPr>
        </p:nvSpPr>
        <p:spPr>
          <a:solidFill>
            <a:srgbClr val="FFFFFF"/>
          </a:solidFill>
          <a:ln/>
        </p:spPr>
      </p:sp>
      <p:sp>
        <p:nvSpPr>
          <p:cNvPr id="1945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en-US" dirty="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dirty="0">
                <a:latin typeface="Arial" pitchFamily="34" charset="0"/>
              </a:rPr>
              <a:t>Common Slides-Arabic</a:t>
            </a:r>
          </a:p>
          <a:p>
            <a:pPr eaLnBrk="1" hangingPunct="1"/>
            <a:r>
              <a:rPr lang="en-US" altLang="en-US" dirty="0">
                <a:latin typeface="Arial" pitchFamily="34" charset="0"/>
              </a:rPr>
              <a:t>OB-22-Creation-12</a:t>
            </a:r>
          </a:p>
          <a:p>
            <a:pPr eaLnBrk="1" hangingPunct="1"/>
            <a:r>
              <a:rPr lang="en-US" altLang="en-US" dirty="0">
                <a:latin typeface="Arial" pitchFamily="34" charset="0"/>
              </a:rPr>
              <a:t>SA-02-Creation &amp; Fall-18</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pPr/>
              <a:t>‹#›</a:t>
            </a:fld>
            <a:endParaRPr lang="en-US" altLang="en-US" dirty="0"/>
          </a:p>
        </p:txBody>
      </p:sp>
    </p:spTree>
    <p:extLst>
      <p:ext uri="{BB962C8B-B14F-4D97-AF65-F5344CB8AC3E}">
        <p14:creationId xmlns:p14="http://schemas.microsoft.com/office/powerpoint/2010/main" val="25377166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pPr/>
              <a:t>‹#›</a:t>
            </a:fld>
            <a:endParaRPr lang="en-US" altLang="en-US" dirty="0"/>
          </a:p>
        </p:txBody>
      </p:sp>
    </p:spTree>
    <p:extLst>
      <p:ext uri="{BB962C8B-B14F-4D97-AF65-F5344CB8AC3E}">
        <p14:creationId xmlns:p14="http://schemas.microsoft.com/office/powerpoint/2010/main" val="62408005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CC3C43BC-950C-4F60-AE1C-C30CDE40965F}" type="slidenum">
              <a:rPr lang="en-US" altLang="en-US"/>
              <a:pPr/>
              <a:t>‹#›</a:t>
            </a:fld>
            <a:endParaRPr lang="en-US" altLang="en-US" dirty="0"/>
          </a:p>
        </p:txBody>
      </p:sp>
    </p:spTree>
    <p:extLst>
      <p:ext uri="{BB962C8B-B14F-4D97-AF65-F5344CB8AC3E}">
        <p14:creationId xmlns:p14="http://schemas.microsoft.com/office/powerpoint/2010/main" val="36712964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42FC3147-8ACE-495F-9B4A-18A725F715BC}" type="slidenum">
              <a:rPr lang="en-US" altLang="en-US"/>
              <a:pPr/>
              <a:t>‹#›</a:t>
            </a:fld>
            <a:endParaRPr lang="en-US" altLang="en-US" dirty="0"/>
          </a:p>
        </p:txBody>
      </p:sp>
    </p:spTree>
    <p:extLst>
      <p:ext uri="{BB962C8B-B14F-4D97-AF65-F5344CB8AC3E}">
        <p14:creationId xmlns:p14="http://schemas.microsoft.com/office/powerpoint/2010/main" val="31507243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D8122FA8-C063-44B9-8F75-DF969F57753C}" type="slidenum">
              <a:rPr lang="en-US" altLang="en-US"/>
              <a:pPr/>
              <a:t>‹#›</a:t>
            </a:fld>
            <a:endParaRPr lang="en-US" altLang="en-US" dirty="0"/>
          </a:p>
        </p:txBody>
      </p:sp>
    </p:spTree>
    <p:extLst>
      <p:ext uri="{BB962C8B-B14F-4D97-AF65-F5344CB8AC3E}">
        <p14:creationId xmlns:p14="http://schemas.microsoft.com/office/powerpoint/2010/main" val="10633909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69EA303B-AE32-43A9-9A6B-B6F27E01412D}" type="slidenum">
              <a:rPr lang="en-US" altLang="en-US"/>
              <a:pPr/>
              <a:t>‹#›</a:t>
            </a:fld>
            <a:endParaRPr lang="en-US" altLang="en-US" dirty="0"/>
          </a:p>
        </p:txBody>
      </p:sp>
    </p:spTree>
    <p:extLst>
      <p:ext uri="{BB962C8B-B14F-4D97-AF65-F5344CB8AC3E}">
        <p14:creationId xmlns:p14="http://schemas.microsoft.com/office/powerpoint/2010/main" val="5583541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7"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8" name="Rectangle 61"/>
          <p:cNvSpPr>
            <a:spLocks noGrp="1" noChangeArrowheads="1"/>
          </p:cNvSpPr>
          <p:nvPr>
            <p:ph type="sldNum" sz="quarter" idx="12"/>
          </p:nvPr>
        </p:nvSpPr>
        <p:spPr/>
        <p:txBody>
          <a:bodyPr/>
          <a:lstStyle>
            <a:lvl1pPr eaLnBrk="0" hangingPunct="0">
              <a:defRPr>
                <a:latin typeface="Arial" pitchFamily="34" charset="0"/>
              </a:defRPr>
            </a:lvl1pPr>
          </a:lstStyle>
          <a:p>
            <a:fld id="{8B77E226-515C-4DB2-A40B-6E2FB590A532}" type="slidenum">
              <a:rPr lang="en-US" altLang="en-US"/>
              <a:pPr/>
              <a:t>‹#›</a:t>
            </a:fld>
            <a:endParaRPr lang="en-US" altLang="en-US" dirty="0"/>
          </a:p>
        </p:txBody>
      </p:sp>
    </p:spTree>
    <p:extLst>
      <p:ext uri="{BB962C8B-B14F-4D97-AF65-F5344CB8AC3E}">
        <p14:creationId xmlns:p14="http://schemas.microsoft.com/office/powerpoint/2010/main" val="15266297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E9652A01-AA51-48B4-97A5-1D71D3341223}" type="slidenum">
              <a:rPr lang="en-US" altLang="en-US"/>
              <a:pPr/>
              <a:t>‹#›</a:t>
            </a:fld>
            <a:endParaRPr lang="en-US" altLang="en-US" dirty="0"/>
          </a:p>
        </p:txBody>
      </p:sp>
    </p:spTree>
    <p:extLst>
      <p:ext uri="{BB962C8B-B14F-4D97-AF65-F5344CB8AC3E}">
        <p14:creationId xmlns:p14="http://schemas.microsoft.com/office/powerpoint/2010/main" val="4808289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9890404C-9A91-4512-BBB2-2FBBCC2FCBFE}" type="slidenum">
              <a:rPr lang="en-US" altLang="en-US"/>
              <a:pPr/>
              <a:t>‹#›</a:t>
            </a:fld>
            <a:endParaRPr lang="en-US" altLang="en-US" dirty="0"/>
          </a:p>
        </p:txBody>
      </p:sp>
    </p:spTree>
    <p:extLst>
      <p:ext uri="{BB962C8B-B14F-4D97-AF65-F5344CB8AC3E}">
        <p14:creationId xmlns:p14="http://schemas.microsoft.com/office/powerpoint/2010/main" val="67309342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B6ED606B-807B-4399-AD81-CD820C6FB310}" type="slidenum">
              <a:rPr lang="en-US" altLang="en-US"/>
              <a:pPr/>
              <a:t>‹#›</a:t>
            </a:fld>
            <a:endParaRPr lang="en-US" altLang="en-US" dirty="0"/>
          </a:p>
        </p:txBody>
      </p:sp>
    </p:spTree>
    <p:extLst>
      <p:ext uri="{BB962C8B-B14F-4D97-AF65-F5344CB8AC3E}">
        <p14:creationId xmlns:p14="http://schemas.microsoft.com/office/powerpoint/2010/main" val="13519090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F15EF59-21FF-4C0A-9466-F6EE064C1241}" type="slidenum">
              <a:rPr lang="en-US" altLang="en-US"/>
              <a:pPr/>
              <a:t>‹#›</a:t>
            </a:fld>
            <a:endParaRPr lang="en-US" altLang="en-US" dirty="0"/>
          </a:p>
        </p:txBody>
      </p:sp>
    </p:spTree>
    <p:extLst>
      <p:ext uri="{BB962C8B-B14F-4D97-AF65-F5344CB8AC3E}">
        <p14:creationId xmlns:p14="http://schemas.microsoft.com/office/powerpoint/2010/main" val="5606665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1C533DE7-49C1-41E2-8B80-7069BB805B69}" type="slidenum">
              <a:rPr lang="en-US" altLang="en-US"/>
              <a:pPr/>
              <a:t>‹#›</a:t>
            </a:fld>
            <a:endParaRPr lang="en-US" altLang="en-US" dirty="0"/>
          </a:p>
        </p:txBody>
      </p:sp>
    </p:spTree>
    <p:extLst>
      <p:ext uri="{BB962C8B-B14F-4D97-AF65-F5344CB8AC3E}">
        <p14:creationId xmlns:p14="http://schemas.microsoft.com/office/powerpoint/2010/main" val="214710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pPr/>
              <a:t>‹#›</a:t>
            </a:fld>
            <a:endParaRPr lang="en-US" altLang="en-US" dirty="0"/>
          </a:p>
        </p:txBody>
      </p:sp>
    </p:spTree>
    <p:extLst>
      <p:ext uri="{BB962C8B-B14F-4D97-AF65-F5344CB8AC3E}">
        <p14:creationId xmlns:p14="http://schemas.microsoft.com/office/powerpoint/2010/main" val="3726454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AA475273-6C68-4468-B556-E8FF3CCABAB1}" type="slidenum">
              <a:rPr lang="en-US" altLang="en-US"/>
              <a:pPr/>
              <a:t>‹#›</a:t>
            </a:fld>
            <a:endParaRPr lang="en-US" altLang="en-US" dirty="0"/>
          </a:p>
        </p:txBody>
      </p:sp>
    </p:spTree>
    <p:extLst>
      <p:ext uri="{BB962C8B-B14F-4D97-AF65-F5344CB8AC3E}">
        <p14:creationId xmlns:p14="http://schemas.microsoft.com/office/powerpoint/2010/main" val="29217462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8249ACF1-62C1-48B4-AF1F-F574BC2FECB6}" type="slidenum">
              <a:rPr lang="en-US" altLang="en-US"/>
              <a:pPr/>
              <a:t>‹#›</a:t>
            </a:fld>
            <a:endParaRPr lang="en-US" altLang="en-US" dirty="0"/>
          </a:p>
        </p:txBody>
      </p:sp>
    </p:spTree>
    <p:extLst>
      <p:ext uri="{BB962C8B-B14F-4D97-AF65-F5344CB8AC3E}">
        <p14:creationId xmlns:p14="http://schemas.microsoft.com/office/powerpoint/2010/main" val="40199477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B59778AC-553C-4612-A891-D13282FEF014}" type="slidenum">
              <a:rPr lang="en-US" altLang="en-US"/>
              <a:pPr/>
              <a:t>‹#›</a:t>
            </a:fld>
            <a:endParaRPr lang="en-US" altLang="en-US" dirty="0"/>
          </a:p>
        </p:txBody>
      </p:sp>
    </p:spTree>
    <p:extLst>
      <p:ext uri="{BB962C8B-B14F-4D97-AF65-F5344CB8AC3E}">
        <p14:creationId xmlns:p14="http://schemas.microsoft.com/office/powerpoint/2010/main" val="35633139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8D50390-0F0B-4563-8057-AB28C70C6B01}" type="slidenum">
              <a:rPr lang="en-US" altLang="en-US"/>
              <a:pPr/>
              <a:t>‹#›</a:t>
            </a:fld>
            <a:endParaRPr lang="en-US" altLang="en-US" dirty="0"/>
          </a:p>
        </p:txBody>
      </p:sp>
    </p:spTree>
    <p:extLst>
      <p:ext uri="{BB962C8B-B14F-4D97-AF65-F5344CB8AC3E}">
        <p14:creationId xmlns:p14="http://schemas.microsoft.com/office/powerpoint/2010/main" val="1281383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3F27F074-F1BD-4FFC-BB04-94122C6E0635}" type="slidenum">
              <a:rPr lang="en-US" altLang="en-US"/>
              <a:pPr/>
              <a:t>‹#›</a:t>
            </a:fld>
            <a:endParaRPr lang="en-US" altLang="en-US" dirty="0"/>
          </a:p>
        </p:txBody>
      </p:sp>
    </p:spTree>
    <p:extLst>
      <p:ext uri="{BB962C8B-B14F-4D97-AF65-F5344CB8AC3E}">
        <p14:creationId xmlns:p14="http://schemas.microsoft.com/office/powerpoint/2010/main" val="12082241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CAF3501F-AE40-4406-8EEE-D04453B22CFB}" type="slidenum">
              <a:rPr lang="en-US" altLang="en-US"/>
              <a:pPr/>
              <a:t>‹#›</a:t>
            </a:fld>
            <a:endParaRPr lang="en-US" altLang="en-US" dirty="0"/>
          </a:p>
        </p:txBody>
      </p:sp>
    </p:spTree>
    <p:extLst>
      <p:ext uri="{BB962C8B-B14F-4D97-AF65-F5344CB8AC3E}">
        <p14:creationId xmlns:p14="http://schemas.microsoft.com/office/powerpoint/2010/main" val="270016797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70CBBA01-67E8-4390-9566-B37C598C1557}" type="slidenum">
              <a:rPr lang="en-US" altLang="en-US"/>
              <a:pPr/>
              <a:t>‹#›</a:t>
            </a:fld>
            <a:endParaRPr lang="en-US" altLang="en-US" dirty="0"/>
          </a:p>
        </p:txBody>
      </p:sp>
    </p:spTree>
    <p:extLst>
      <p:ext uri="{BB962C8B-B14F-4D97-AF65-F5344CB8AC3E}">
        <p14:creationId xmlns:p14="http://schemas.microsoft.com/office/powerpoint/2010/main" val="4097704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en-US" dirty="0"/>
          </a:p>
        </p:txBody>
      </p:sp>
      <p:sp>
        <p:nvSpPr>
          <p:cNvPr id="13" name="Rectangle 13"/>
          <p:cNvSpPr>
            <a:spLocks noGrp="1" noChangeArrowheads="1"/>
          </p:cNvSpPr>
          <p:nvPr>
            <p:ph type="ftr" sz="quarter" idx="11"/>
          </p:nvPr>
        </p:nvSpPr>
        <p:spPr/>
        <p:txBody>
          <a:bodyPr/>
          <a:lstStyle>
            <a:lvl1pPr>
              <a:defRPr/>
            </a:lvl1pPr>
          </a:lstStyle>
          <a:p>
            <a:endParaRPr lang="en-US" altLang="en-US" dirty="0"/>
          </a:p>
        </p:txBody>
      </p:sp>
      <p:sp>
        <p:nvSpPr>
          <p:cNvPr id="14" name="Rectangle 14"/>
          <p:cNvSpPr>
            <a:spLocks noGrp="1" noChangeArrowheads="1"/>
          </p:cNvSpPr>
          <p:nvPr>
            <p:ph type="sldNum" sz="quarter" idx="12"/>
          </p:nvPr>
        </p:nvSpPr>
        <p:spPr/>
        <p:txBody>
          <a:bodyPr/>
          <a:lstStyle>
            <a:lvl1pPr>
              <a:defRPr/>
            </a:lvl1pPr>
          </a:lstStyle>
          <a:p>
            <a:fld id="{2E4B3EEE-5709-4C17-8852-F22A2CA51A54}" type="slidenum">
              <a:rPr lang="en-US" altLang="en-US"/>
              <a:pPr/>
              <a:t>‹#›</a:t>
            </a:fld>
            <a:endParaRPr lang="en-US" altLang="en-US" dirty="0"/>
          </a:p>
        </p:txBody>
      </p:sp>
    </p:spTree>
    <p:extLst>
      <p:ext uri="{BB962C8B-B14F-4D97-AF65-F5344CB8AC3E}">
        <p14:creationId xmlns:p14="http://schemas.microsoft.com/office/powerpoint/2010/main" val="4710224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BCDDCAAD-24F7-444B-8141-BD52E60907F2}" type="slidenum">
              <a:rPr lang="en-US" altLang="en-US"/>
              <a:pPr/>
              <a:t>‹#›</a:t>
            </a:fld>
            <a:endParaRPr lang="en-US" altLang="en-US" dirty="0"/>
          </a:p>
        </p:txBody>
      </p:sp>
    </p:spTree>
    <p:extLst>
      <p:ext uri="{BB962C8B-B14F-4D97-AF65-F5344CB8AC3E}">
        <p14:creationId xmlns:p14="http://schemas.microsoft.com/office/powerpoint/2010/main" val="28976760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B3169EAA-CAE6-4ED3-A92F-5287B70D27F4}" type="slidenum">
              <a:rPr lang="en-US" altLang="en-US"/>
              <a:pPr/>
              <a:t>‹#›</a:t>
            </a:fld>
            <a:endParaRPr lang="en-US" altLang="en-US" dirty="0"/>
          </a:p>
        </p:txBody>
      </p:sp>
    </p:spTree>
    <p:extLst>
      <p:ext uri="{BB962C8B-B14F-4D97-AF65-F5344CB8AC3E}">
        <p14:creationId xmlns:p14="http://schemas.microsoft.com/office/powerpoint/2010/main" val="994240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37778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a:lvl1pPr>
          </a:lstStyle>
          <a:p>
            <a:fld id="{E9041847-88C6-4F78-B0D8-197D7D77FD1F}" type="slidenum">
              <a:rPr lang="en-US" altLang="en-US"/>
              <a:pPr/>
              <a:t>‹#›</a:t>
            </a:fld>
            <a:endParaRPr lang="en-US" altLang="en-US" dirty="0"/>
          </a:p>
        </p:txBody>
      </p:sp>
    </p:spTree>
    <p:extLst>
      <p:ext uri="{BB962C8B-B14F-4D97-AF65-F5344CB8AC3E}">
        <p14:creationId xmlns:p14="http://schemas.microsoft.com/office/powerpoint/2010/main" val="29349878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endParaRPr lang="en-US" altLang="en-US" dirty="0"/>
          </a:p>
        </p:txBody>
      </p:sp>
      <p:sp>
        <p:nvSpPr>
          <p:cNvPr id="8" name="Rectangle 13"/>
          <p:cNvSpPr>
            <a:spLocks noGrp="1" noChangeArrowheads="1"/>
          </p:cNvSpPr>
          <p:nvPr>
            <p:ph type="ftr" sz="quarter" idx="11"/>
          </p:nvPr>
        </p:nvSpPr>
        <p:spPr>
          <a:ln/>
        </p:spPr>
        <p:txBody>
          <a:bodyPr/>
          <a:lstStyle>
            <a:lvl1pPr>
              <a:defRPr/>
            </a:lvl1pPr>
          </a:lstStyle>
          <a:p>
            <a:endParaRPr lang="en-US" altLang="en-US" dirty="0"/>
          </a:p>
        </p:txBody>
      </p:sp>
      <p:sp>
        <p:nvSpPr>
          <p:cNvPr id="9" name="Rectangle 14"/>
          <p:cNvSpPr>
            <a:spLocks noGrp="1" noChangeArrowheads="1"/>
          </p:cNvSpPr>
          <p:nvPr>
            <p:ph type="sldNum" sz="quarter" idx="12"/>
          </p:nvPr>
        </p:nvSpPr>
        <p:spPr>
          <a:ln/>
        </p:spPr>
        <p:txBody>
          <a:bodyPr/>
          <a:lstStyle>
            <a:lvl1pPr>
              <a:defRPr/>
            </a:lvl1pPr>
          </a:lstStyle>
          <a:p>
            <a:fld id="{F7770318-FFC3-42F1-B532-4AFB8B120CC6}" type="slidenum">
              <a:rPr lang="en-US" altLang="en-US"/>
              <a:pPr/>
              <a:t>‹#›</a:t>
            </a:fld>
            <a:endParaRPr lang="en-US" altLang="en-US" dirty="0"/>
          </a:p>
        </p:txBody>
      </p:sp>
    </p:spTree>
    <p:extLst>
      <p:ext uri="{BB962C8B-B14F-4D97-AF65-F5344CB8AC3E}">
        <p14:creationId xmlns:p14="http://schemas.microsoft.com/office/powerpoint/2010/main" val="18707253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endParaRPr lang="en-US" altLang="en-US" dirty="0"/>
          </a:p>
        </p:txBody>
      </p:sp>
      <p:sp>
        <p:nvSpPr>
          <p:cNvPr id="4" name="Rectangle 13"/>
          <p:cNvSpPr>
            <a:spLocks noGrp="1" noChangeArrowheads="1"/>
          </p:cNvSpPr>
          <p:nvPr>
            <p:ph type="ftr" sz="quarter" idx="11"/>
          </p:nvPr>
        </p:nvSpPr>
        <p:spPr>
          <a:ln/>
        </p:spPr>
        <p:txBody>
          <a:bodyPr/>
          <a:lstStyle>
            <a:lvl1pPr>
              <a:defRPr/>
            </a:lvl1pPr>
          </a:lstStyle>
          <a:p>
            <a:endParaRPr lang="en-US" altLang="en-US" dirty="0"/>
          </a:p>
        </p:txBody>
      </p:sp>
      <p:sp>
        <p:nvSpPr>
          <p:cNvPr id="5" name="Rectangle 14"/>
          <p:cNvSpPr>
            <a:spLocks noGrp="1" noChangeArrowheads="1"/>
          </p:cNvSpPr>
          <p:nvPr>
            <p:ph type="sldNum" sz="quarter" idx="12"/>
          </p:nvPr>
        </p:nvSpPr>
        <p:spPr>
          <a:ln/>
        </p:spPr>
        <p:txBody>
          <a:bodyPr/>
          <a:lstStyle>
            <a:lvl1pPr>
              <a:defRPr/>
            </a:lvl1pPr>
          </a:lstStyle>
          <a:p>
            <a:fld id="{08682F8A-674F-47A6-A6CF-ABF10A5619EC}" type="slidenum">
              <a:rPr lang="en-US" altLang="en-US"/>
              <a:pPr/>
              <a:t>‹#›</a:t>
            </a:fld>
            <a:endParaRPr lang="en-US" altLang="en-US" dirty="0"/>
          </a:p>
        </p:txBody>
      </p:sp>
    </p:spTree>
    <p:extLst>
      <p:ext uri="{BB962C8B-B14F-4D97-AF65-F5344CB8AC3E}">
        <p14:creationId xmlns:p14="http://schemas.microsoft.com/office/powerpoint/2010/main" val="29371417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en-US" dirty="0"/>
          </a:p>
        </p:txBody>
      </p:sp>
      <p:sp>
        <p:nvSpPr>
          <p:cNvPr id="3" name="Rectangle 13"/>
          <p:cNvSpPr>
            <a:spLocks noGrp="1" noChangeArrowheads="1"/>
          </p:cNvSpPr>
          <p:nvPr>
            <p:ph type="ftr" sz="quarter" idx="11"/>
          </p:nvPr>
        </p:nvSpPr>
        <p:spPr>
          <a:ln/>
        </p:spPr>
        <p:txBody>
          <a:bodyPr/>
          <a:lstStyle>
            <a:lvl1pPr>
              <a:defRPr/>
            </a:lvl1pPr>
          </a:lstStyle>
          <a:p>
            <a:endParaRPr lang="en-US" altLang="en-US" dirty="0"/>
          </a:p>
        </p:txBody>
      </p:sp>
      <p:sp>
        <p:nvSpPr>
          <p:cNvPr id="4" name="Rectangle 14"/>
          <p:cNvSpPr>
            <a:spLocks noGrp="1" noChangeArrowheads="1"/>
          </p:cNvSpPr>
          <p:nvPr>
            <p:ph type="sldNum" sz="quarter" idx="12"/>
          </p:nvPr>
        </p:nvSpPr>
        <p:spPr>
          <a:ln/>
        </p:spPr>
        <p:txBody>
          <a:bodyPr/>
          <a:lstStyle>
            <a:lvl1pPr>
              <a:defRPr/>
            </a:lvl1pPr>
          </a:lstStyle>
          <a:p>
            <a:fld id="{3B43989D-AF05-4623-B393-CF8E917C2793}" type="slidenum">
              <a:rPr lang="en-US" altLang="en-US"/>
              <a:pPr/>
              <a:t>‹#›</a:t>
            </a:fld>
            <a:endParaRPr lang="en-US" altLang="en-US" dirty="0"/>
          </a:p>
        </p:txBody>
      </p:sp>
    </p:spTree>
    <p:extLst>
      <p:ext uri="{BB962C8B-B14F-4D97-AF65-F5344CB8AC3E}">
        <p14:creationId xmlns:p14="http://schemas.microsoft.com/office/powerpoint/2010/main" val="27584456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a:lvl1pPr>
          </a:lstStyle>
          <a:p>
            <a:fld id="{9AAD6EDC-13E4-4AA0-8541-6FE35355D676}" type="slidenum">
              <a:rPr lang="en-US" altLang="en-US"/>
              <a:pPr/>
              <a:t>‹#›</a:t>
            </a:fld>
            <a:endParaRPr lang="en-US" altLang="en-US" dirty="0"/>
          </a:p>
        </p:txBody>
      </p:sp>
    </p:spTree>
    <p:extLst>
      <p:ext uri="{BB962C8B-B14F-4D97-AF65-F5344CB8AC3E}">
        <p14:creationId xmlns:p14="http://schemas.microsoft.com/office/powerpoint/2010/main" val="17291486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en-US" dirty="0"/>
          </a:p>
        </p:txBody>
      </p:sp>
      <p:sp>
        <p:nvSpPr>
          <p:cNvPr id="6" name="Rectangle 13"/>
          <p:cNvSpPr>
            <a:spLocks noGrp="1" noChangeArrowheads="1"/>
          </p:cNvSpPr>
          <p:nvPr>
            <p:ph type="ftr" sz="quarter" idx="11"/>
          </p:nvPr>
        </p:nvSpPr>
        <p:spPr>
          <a:ln/>
        </p:spPr>
        <p:txBody>
          <a:bodyPr/>
          <a:lstStyle>
            <a:lvl1pPr>
              <a:defRPr/>
            </a:lvl1pPr>
          </a:lstStyle>
          <a:p>
            <a:endParaRPr lang="en-US" altLang="en-US" dirty="0"/>
          </a:p>
        </p:txBody>
      </p:sp>
      <p:sp>
        <p:nvSpPr>
          <p:cNvPr id="7" name="Rectangle 14"/>
          <p:cNvSpPr>
            <a:spLocks noGrp="1" noChangeArrowheads="1"/>
          </p:cNvSpPr>
          <p:nvPr>
            <p:ph type="sldNum" sz="quarter" idx="12"/>
          </p:nvPr>
        </p:nvSpPr>
        <p:spPr>
          <a:ln/>
        </p:spPr>
        <p:txBody>
          <a:bodyPr/>
          <a:lstStyle>
            <a:lvl1pPr>
              <a:defRPr/>
            </a:lvl1pPr>
          </a:lstStyle>
          <a:p>
            <a:fld id="{CB3F595C-E5C1-4AC2-9BB6-34F7476266D2}" type="slidenum">
              <a:rPr lang="en-US" altLang="en-US"/>
              <a:pPr/>
              <a:t>‹#›</a:t>
            </a:fld>
            <a:endParaRPr lang="en-US" altLang="en-US" dirty="0"/>
          </a:p>
        </p:txBody>
      </p:sp>
    </p:spTree>
    <p:extLst>
      <p:ext uri="{BB962C8B-B14F-4D97-AF65-F5344CB8AC3E}">
        <p14:creationId xmlns:p14="http://schemas.microsoft.com/office/powerpoint/2010/main" val="10122327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276782E5-06BB-4DE8-961E-B0566D3E36E8}" type="slidenum">
              <a:rPr lang="en-US" altLang="en-US"/>
              <a:pPr/>
              <a:t>‹#›</a:t>
            </a:fld>
            <a:endParaRPr lang="en-US" altLang="en-US" dirty="0"/>
          </a:p>
        </p:txBody>
      </p:sp>
    </p:spTree>
    <p:extLst>
      <p:ext uri="{BB962C8B-B14F-4D97-AF65-F5344CB8AC3E}">
        <p14:creationId xmlns:p14="http://schemas.microsoft.com/office/powerpoint/2010/main" val="1948841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endParaRPr lang="en-US" altLang="en-US" dirty="0"/>
          </a:p>
        </p:txBody>
      </p:sp>
      <p:sp>
        <p:nvSpPr>
          <p:cNvPr id="5" name="Rectangle 13"/>
          <p:cNvSpPr>
            <a:spLocks noGrp="1" noChangeArrowheads="1"/>
          </p:cNvSpPr>
          <p:nvPr>
            <p:ph type="ftr" sz="quarter" idx="11"/>
          </p:nvPr>
        </p:nvSpPr>
        <p:spPr>
          <a:ln/>
        </p:spPr>
        <p:txBody>
          <a:bodyPr/>
          <a:lstStyle>
            <a:lvl1pPr>
              <a:defRPr/>
            </a:lvl1pPr>
          </a:lstStyle>
          <a:p>
            <a:endParaRPr lang="en-US" altLang="en-US" dirty="0"/>
          </a:p>
        </p:txBody>
      </p:sp>
      <p:sp>
        <p:nvSpPr>
          <p:cNvPr id="6" name="Rectangle 14"/>
          <p:cNvSpPr>
            <a:spLocks noGrp="1" noChangeArrowheads="1"/>
          </p:cNvSpPr>
          <p:nvPr>
            <p:ph type="sldNum" sz="quarter" idx="12"/>
          </p:nvPr>
        </p:nvSpPr>
        <p:spPr>
          <a:ln/>
        </p:spPr>
        <p:txBody>
          <a:bodyPr/>
          <a:lstStyle>
            <a:lvl1pPr>
              <a:defRPr/>
            </a:lvl1pPr>
          </a:lstStyle>
          <a:p>
            <a:fld id="{A3BB0C7A-C719-419B-9DC6-5B6F30FF4B31}" type="slidenum">
              <a:rPr lang="en-US" altLang="en-US"/>
              <a:pPr/>
              <a:t>‹#›</a:t>
            </a:fld>
            <a:endParaRPr lang="en-US" altLang="en-US" dirty="0"/>
          </a:p>
        </p:txBody>
      </p:sp>
    </p:spTree>
    <p:extLst>
      <p:ext uri="{BB962C8B-B14F-4D97-AF65-F5344CB8AC3E}">
        <p14:creationId xmlns:p14="http://schemas.microsoft.com/office/powerpoint/2010/main" val="15511619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dirty="0"/>
          </a:p>
        </p:txBody>
      </p:sp>
    </p:spTree>
    <p:extLst>
      <p:ext uri="{BB962C8B-B14F-4D97-AF65-F5344CB8AC3E}">
        <p14:creationId xmlns:p14="http://schemas.microsoft.com/office/powerpoint/2010/main" val="15844879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dirty="0"/>
          </a:p>
        </p:txBody>
      </p:sp>
    </p:spTree>
    <p:extLst>
      <p:ext uri="{BB962C8B-B14F-4D97-AF65-F5344CB8AC3E}">
        <p14:creationId xmlns:p14="http://schemas.microsoft.com/office/powerpoint/2010/main" val="2607988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9176922"/>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dirty="0"/>
          </a:p>
        </p:txBody>
      </p:sp>
    </p:spTree>
    <p:extLst>
      <p:ext uri="{BB962C8B-B14F-4D97-AF65-F5344CB8AC3E}">
        <p14:creationId xmlns:p14="http://schemas.microsoft.com/office/powerpoint/2010/main" val="18079669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dirty="0"/>
          </a:p>
        </p:txBody>
      </p:sp>
    </p:spTree>
    <p:extLst>
      <p:ext uri="{BB962C8B-B14F-4D97-AF65-F5344CB8AC3E}">
        <p14:creationId xmlns:p14="http://schemas.microsoft.com/office/powerpoint/2010/main" val="10443301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dirty="0"/>
          </a:p>
        </p:txBody>
      </p:sp>
    </p:spTree>
    <p:extLst>
      <p:ext uri="{BB962C8B-B14F-4D97-AF65-F5344CB8AC3E}">
        <p14:creationId xmlns:p14="http://schemas.microsoft.com/office/powerpoint/2010/main" val="31315245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dirty="0"/>
          </a:p>
        </p:txBody>
      </p:sp>
    </p:spTree>
    <p:extLst>
      <p:ext uri="{BB962C8B-B14F-4D97-AF65-F5344CB8AC3E}">
        <p14:creationId xmlns:p14="http://schemas.microsoft.com/office/powerpoint/2010/main" val="30691013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dirty="0"/>
          </a:p>
        </p:txBody>
      </p:sp>
    </p:spTree>
    <p:extLst>
      <p:ext uri="{BB962C8B-B14F-4D97-AF65-F5344CB8AC3E}">
        <p14:creationId xmlns:p14="http://schemas.microsoft.com/office/powerpoint/2010/main" val="2892542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dirty="0"/>
          </a:p>
        </p:txBody>
      </p:sp>
    </p:spTree>
    <p:extLst>
      <p:ext uri="{BB962C8B-B14F-4D97-AF65-F5344CB8AC3E}">
        <p14:creationId xmlns:p14="http://schemas.microsoft.com/office/powerpoint/2010/main" val="26901904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dirty="0"/>
          </a:p>
        </p:txBody>
      </p:sp>
    </p:spTree>
    <p:extLst>
      <p:ext uri="{BB962C8B-B14F-4D97-AF65-F5344CB8AC3E}">
        <p14:creationId xmlns:p14="http://schemas.microsoft.com/office/powerpoint/2010/main" val="161359561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dirty="0"/>
          </a:p>
        </p:txBody>
      </p:sp>
    </p:spTree>
    <p:extLst>
      <p:ext uri="{BB962C8B-B14F-4D97-AF65-F5344CB8AC3E}">
        <p14:creationId xmlns:p14="http://schemas.microsoft.com/office/powerpoint/2010/main" val="135033104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dirty="0"/>
          </a:p>
        </p:txBody>
      </p:sp>
    </p:spTree>
    <p:extLst>
      <p:ext uri="{BB962C8B-B14F-4D97-AF65-F5344CB8AC3E}">
        <p14:creationId xmlns:p14="http://schemas.microsoft.com/office/powerpoint/2010/main" val="21071319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dirty="0"/>
          </a:p>
        </p:txBody>
      </p:sp>
      <p:sp>
        <p:nvSpPr>
          <p:cNvPr id="5" name="Rectangle 5"/>
          <p:cNvSpPr>
            <a:spLocks noGrp="1" noChangeArrowheads="1"/>
          </p:cNvSpPr>
          <p:nvPr>
            <p:ph type="ftr" sz="quarter" idx="11"/>
          </p:nvPr>
        </p:nvSpPr>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dirty="0"/>
          </a:p>
        </p:txBody>
      </p:sp>
    </p:spTree>
    <p:extLst>
      <p:ext uri="{BB962C8B-B14F-4D97-AF65-F5344CB8AC3E}">
        <p14:creationId xmlns:p14="http://schemas.microsoft.com/office/powerpoint/2010/main" val="480361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3134489"/>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endParaRPr lang="en-US" altLang="en-US" dirty="0"/>
          </a:p>
        </p:txBody>
      </p:sp>
      <p:sp>
        <p:nvSpPr>
          <p:cNvPr id="5" name="Rectangle 5"/>
          <p:cNvSpPr>
            <a:spLocks noGrp="1" noChangeArrowheads="1"/>
          </p:cNvSpPr>
          <p:nvPr>
            <p:ph type="ftr" sz="quarter" idx="11"/>
          </p:nvPr>
        </p:nvSpPr>
        <p:spPr/>
        <p:txBody>
          <a:bodyPr/>
          <a:lstStyle>
            <a:lvl1pPr>
              <a:defRPr/>
            </a:lvl1pPr>
          </a:lstStyle>
          <a:p>
            <a:endParaRPr lang="en-US" altLang="en-US" dirty="0"/>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dirty="0"/>
          </a:p>
        </p:txBody>
      </p:sp>
    </p:spTree>
    <p:extLst>
      <p:ext uri="{BB962C8B-B14F-4D97-AF65-F5344CB8AC3E}">
        <p14:creationId xmlns:p14="http://schemas.microsoft.com/office/powerpoint/2010/main" val="3785211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dirty="0"/>
          </a:p>
        </p:txBody>
      </p:sp>
      <p:sp>
        <p:nvSpPr>
          <p:cNvPr id="3" name="Rectangle 5"/>
          <p:cNvSpPr>
            <a:spLocks noGrp="1" noChangeArrowheads="1"/>
          </p:cNvSpPr>
          <p:nvPr>
            <p:ph type="ftr" sz="quarter" idx="11"/>
          </p:nvPr>
        </p:nvSpPr>
        <p:spPr/>
        <p:txBody>
          <a:bodyPr/>
          <a:lstStyle>
            <a:lvl1pPr>
              <a:defRPr/>
            </a:lvl1pPr>
          </a:lstStyle>
          <a:p>
            <a:endParaRPr lang="en-US" altLang="en-US" dirty="0"/>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dirty="0"/>
          </a:p>
        </p:txBody>
      </p:sp>
    </p:spTree>
    <p:extLst>
      <p:ext uri="{BB962C8B-B14F-4D97-AF65-F5344CB8AC3E}">
        <p14:creationId xmlns:p14="http://schemas.microsoft.com/office/powerpoint/2010/main" val="23046247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dirty="0"/>
          </a:p>
        </p:txBody>
      </p:sp>
    </p:spTree>
    <p:extLst>
      <p:ext uri="{BB962C8B-B14F-4D97-AF65-F5344CB8AC3E}">
        <p14:creationId xmlns:p14="http://schemas.microsoft.com/office/powerpoint/2010/main" val="30329795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0B330328-4C6D-4C8B-900F-4CB6E03B8226}"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5D063CD7-3DAB-4060-AD64-5301AA947E01}" type="slidenum">
              <a:rPr lang="en-US" altLang="en-US"/>
              <a:pPr/>
              <a:t>‹#›</a:t>
            </a:fld>
            <a:endParaRPr lang="en-US" altLang="en-US" dirty="0"/>
          </a:p>
        </p:txBody>
      </p:sp>
    </p:spTree>
    <p:extLst>
      <p:ext uri="{BB962C8B-B14F-4D97-AF65-F5344CB8AC3E}">
        <p14:creationId xmlns:p14="http://schemas.microsoft.com/office/powerpoint/2010/main" val="2059045156"/>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7D0AA36A-5FDB-4D33-BEC2-329FD192193B}"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73CBA41F-3288-43CE-B92A-13E307D2F210}" type="slidenum">
              <a:rPr lang="en-US" altLang="en-US"/>
              <a:pPr/>
              <a:t>‹#›</a:t>
            </a:fld>
            <a:endParaRPr lang="en-US" altLang="en-US" dirty="0"/>
          </a:p>
        </p:txBody>
      </p:sp>
    </p:spTree>
    <p:extLst>
      <p:ext uri="{BB962C8B-B14F-4D97-AF65-F5344CB8AC3E}">
        <p14:creationId xmlns:p14="http://schemas.microsoft.com/office/powerpoint/2010/main" val="916471457"/>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a:defRPr/>
            </a:lvl1pPr>
          </a:lstStyle>
          <a:p>
            <a:fld id="{ABA2A8BC-924E-41AA-BD80-B444DB675ABD}"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5DFA6EA8-0231-4F52-8FA7-2BAAC5D9FF3D}" type="slidenum">
              <a:rPr lang="en-US" altLang="en-US"/>
              <a:pPr/>
              <a:t>‹#›</a:t>
            </a:fld>
            <a:endParaRPr lang="en-US" altLang="en-US" dirty="0"/>
          </a:p>
        </p:txBody>
      </p:sp>
    </p:spTree>
    <p:extLst>
      <p:ext uri="{BB962C8B-B14F-4D97-AF65-F5344CB8AC3E}">
        <p14:creationId xmlns:p14="http://schemas.microsoft.com/office/powerpoint/2010/main" val="2444376170"/>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a:defRPr/>
            </a:lvl1pPr>
          </a:lstStyle>
          <a:p>
            <a:fld id="{C1B31C2B-835C-429D-8D31-8052E4512D4E}" type="datetimeFigureOut">
              <a:rPr lang="en-US" altLang="en-US"/>
              <a:pPr/>
              <a:t>2/7/23</a:t>
            </a:fld>
            <a:endParaRPr lang="en-US" altLang="en-US" dirty="0"/>
          </a:p>
        </p:txBody>
      </p:sp>
      <p:sp>
        <p:nvSpPr>
          <p:cNvPr id="6"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7" name="Rectangle 6"/>
          <p:cNvSpPr>
            <a:spLocks noGrp="1" noChangeArrowheads="1"/>
          </p:cNvSpPr>
          <p:nvPr>
            <p:ph type="sldNum" sz="quarter" idx="12"/>
          </p:nvPr>
        </p:nvSpPr>
        <p:spPr/>
        <p:txBody>
          <a:bodyPr/>
          <a:lstStyle>
            <a:lvl1pPr defTabSz="914400" eaLnBrk="0" hangingPunct="0">
              <a:defRPr/>
            </a:lvl1pPr>
          </a:lstStyle>
          <a:p>
            <a:fld id="{74609306-F84F-41B5-873A-7939E46DF562}" type="slidenum">
              <a:rPr lang="en-US" altLang="en-US"/>
              <a:pPr/>
              <a:t>‹#›</a:t>
            </a:fld>
            <a:endParaRPr lang="en-US" altLang="en-US" dirty="0"/>
          </a:p>
        </p:txBody>
      </p:sp>
    </p:spTree>
    <p:extLst>
      <p:ext uri="{BB962C8B-B14F-4D97-AF65-F5344CB8AC3E}">
        <p14:creationId xmlns:p14="http://schemas.microsoft.com/office/powerpoint/2010/main" val="3993211931"/>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a:defRPr/>
            </a:lvl1pPr>
          </a:lstStyle>
          <a:p>
            <a:fld id="{CC159E0D-4741-4250-B78B-2904890BBCCC}" type="datetimeFigureOut">
              <a:rPr lang="en-US" altLang="en-US"/>
              <a:pPr/>
              <a:t>2/7/23</a:t>
            </a:fld>
            <a:endParaRPr lang="en-US" altLang="en-US" dirty="0"/>
          </a:p>
        </p:txBody>
      </p:sp>
      <p:sp>
        <p:nvSpPr>
          <p:cNvPr id="8"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9" name="Rectangle 6"/>
          <p:cNvSpPr>
            <a:spLocks noGrp="1" noChangeArrowheads="1"/>
          </p:cNvSpPr>
          <p:nvPr>
            <p:ph type="sldNum" sz="quarter" idx="12"/>
          </p:nvPr>
        </p:nvSpPr>
        <p:spPr/>
        <p:txBody>
          <a:bodyPr/>
          <a:lstStyle>
            <a:lvl1pPr defTabSz="914400" eaLnBrk="0" hangingPunct="0">
              <a:defRPr/>
            </a:lvl1pPr>
          </a:lstStyle>
          <a:p>
            <a:fld id="{8795D0B8-C42A-4658-8791-4F2ACBBD2DF0}" type="slidenum">
              <a:rPr lang="en-US" altLang="en-US"/>
              <a:pPr/>
              <a:t>‹#›</a:t>
            </a:fld>
            <a:endParaRPr lang="en-US" altLang="en-US" dirty="0"/>
          </a:p>
        </p:txBody>
      </p:sp>
    </p:spTree>
    <p:extLst>
      <p:ext uri="{BB962C8B-B14F-4D97-AF65-F5344CB8AC3E}">
        <p14:creationId xmlns:p14="http://schemas.microsoft.com/office/powerpoint/2010/main" val="58458838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a:defRPr/>
            </a:lvl1pPr>
          </a:lstStyle>
          <a:p>
            <a:fld id="{878DAF89-359D-4F2C-BEE5-488151A5C0CE}" type="datetimeFigureOut">
              <a:rPr lang="en-US" altLang="en-US"/>
              <a:pPr/>
              <a:t>2/7/23</a:t>
            </a:fld>
            <a:endParaRPr lang="en-US" altLang="en-US" dirty="0"/>
          </a:p>
        </p:txBody>
      </p:sp>
      <p:sp>
        <p:nvSpPr>
          <p:cNvPr id="4"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5" name="Rectangle 6"/>
          <p:cNvSpPr>
            <a:spLocks noGrp="1" noChangeArrowheads="1"/>
          </p:cNvSpPr>
          <p:nvPr>
            <p:ph type="sldNum" sz="quarter" idx="12"/>
          </p:nvPr>
        </p:nvSpPr>
        <p:spPr/>
        <p:txBody>
          <a:bodyPr/>
          <a:lstStyle>
            <a:lvl1pPr defTabSz="914400" eaLnBrk="0" hangingPunct="0">
              <a:defRPr/>
            </a:lvl1pPr>
          </a:lstStyle>
          <a:p>
            <a:fld id="{8AB390A7-0009-4C7D-8ADE-AA4E79269FFA}" type="slidenum">
              <a:rPr lang="en-US" altLang="en-US"/>
              <a:pPr/>
              <a:t>‹#›</a:t>
            </a:fld>
            <a:endParaRPr lang="en-US" altLang="en-US" dirty="0"/>
          </a:p>
        </p:txBody>
      </p:sp>
    </p:spTree>
    <p:extLst>
      <p:ext uri="{BB962C8B-B14F-4D97-AF65-F5344CB8AC3E}">
        <p14:creationId xmlns:p14="http://schemas.microsoft.com/office/powerpoint/2010/main" val="3679832321"/>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0D3BB9C1-B842-4CEB-8FE0-DF345186DAF3}" type="datetimeFigureOut">
              <a:rPr lang="en-US" altLang="en-US"/>
              <a:pPr/>
              <a:t>2/7/23</a:t>
            </a:fld>
            <a:endParaRPr lang="en-US" altLang="en-US" dirty="0"/>
          </a:p>
        </p:txBody>
      </p:sp>
      <p:sp>
        <p:nvSpPr>
          <p:cNvPr id="3"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4" name="Rectangle 6"/>
          <p:cNvSpPr>
            <a:spLocks noGrp="1" noChangeArrowheads="1"/>
          </p:cNvSpPr>
          <p:nvPr>
            <p:ph type="sldNum" sz="quarter" idx="12"/>
          </p:nvPr>
        </p:nvSpPr>
        <p:spPr/>
        <p:txBody>
          <a:bodyPr/>
          <a:lstStyle>
            <a:lvl1pPr defTabSz="914400" eaLnBrk="0" hangingPunct="0">
              <a:defRPr/>
            </a:lvl1pPr>
          </a:lstStyle>
          <a:p>
            <a:fld id="{8FAC9AC6-E0BB-4F9A-8CC3-8F886BFD6811}" type="slidenum">
              <a:rPr lang="en-US" altLang="en-US"/>
              <a:pPr/>
              <a:t>‹#›</a:t>
            </a:fld>
            <a:endParaRPr lang="en-US" altLang="en-US" dirty="0"/>
          </a:p>
        </p:txBody>
      </p:sp>
    </p:spTree>
    <p:extLst>
      <p:ext uri="{BB962C8B-B14F-4D97-AF65-F5344CB8AC3E}">
        <p14:creationId xmlns:p14="http://schemas.microsoft.com/office/powerpoint/2010/main" val="1617743697"/>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516929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B7A75AD8-98E3-4AAF-AC73-FDA3DB9F0028}" type="datetimeFigureOut">
              <a:rPr lang="en-US" altLang="en-US"/>
              <a:pPr/>
              <a:t>2/7/23</a:t>
            </a:fld>
            <a:endParaRPr lang="en-US" altLang="en-US" dirty="0"/>
          </a:p>
        </p:txBody>
      </p:sp>
      <p:sp>
        <p:nvSpPr>
          <p:cNvPr id="6"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7" name="Rectangle 6"/>
          <p:cNvSpPr>
            <a:spLocks noGrp="1" noChangeArrowheads="1"/>
          </p:cNvSpPr>
          <p:nvPr>
            <p:ph type="sldNum" sz="quarter" idx="12"/>
          </p:nvPr>
        </p:nvSpPr>
        <p:spPr/>
        <p:txBody>
          <a:bodyPr/>
          <a:lstStyle>
            <a:lvl1pPr defTabSz="914400" eaLnBrk="0" hangingPunct="0">
              <a:defRPr/>
            </a:lvl1pPr>
          </a:lstStyle>
          <a:p>
            <a:fld id="{70DDCAAE-7D15-46A7-AFB6-68E66BAB895D}" type="slidenum">
              <a:rPr lang="en-US" altLang="en-US"/>
              <a:pPr/>
              <a:t>‹#›</a:t>
            </a:fld>
            <a:endParaRPr lang="en-US" altLang="en-US" dirty="0"/>
          </a:p>
        </p:txBody>
      </p:sp>
    </p:spTree>
    <p:extLst>
      <p:ext uri="{BB962C8B-B14F-4D97-AF65-F5344CB8AC3E}">
        <p14:creationId xmlns:p14="http://schemas.microsoft.com/office/powerpoint/2010/main" val="1548352503"/>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a:defRPr/>
            </a:lvl1pPr>
          </a:lstStyle>
          <a:p>
            <a:fld id="{563F1D83-5298-4048-A21B-C7390CBB75E5}" type="datetimeFigureOut">
              <a:rPr lang="en-US" altLang="en-US"/>
              <a:pPr/>
              <a:t>2/7/23</a:t>
            </a:fld>
            <a:endParaRPr lang="en-US" altLang="en-US" dirty="0"/>
          </a:p>
        </p:txBody>
      </p:sp>
      <p:sp>
        <p:nvSpPr>
          <p:cNvPr id="6"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7" name="Rectangle 6"/>
          <p:cNvSpPr>
            <a:spLocks noGrp="1" noChangeArrowheads="1"/>
          </p:cNvSpPr>
          <p:nvPr>
            <p:ph type="sldNum" sz="quarter" idx="12"/>
          </p:nvPr>
        </p:nvSpPr>
        <p:spPr/>
        <p:txBody>
          <a:bodyPr/>
          <a:lstStyle>
            <a:lvl1pPr defTabSz="914400" eaLnBrk="0" hangingPunct="0">
              <a:defRPr/>
            </a:lvl1pPr>
          </a:lstStyle>
          <a:p>
            <a:fld id="{FF22110C-0CAD-494D-8E75-448F6BE3A3EB}" type="slidenum">
              <a:rPr lang="en-US" altLang="en-US"/>
              <a:pPr/>
              <a:t>‹#›</a:t>
            </a:fld>
            <a:endParaRPr lang="en-US" altLang="en-US" dirty="0"/>
          </a:p>
        </p:txBody>
      </p:sp>
    </p:spTree>
    <p:extLst>
      <p:ext uri="{BB962C8B-B14F-4D97-AF65-F5344CB8AC3E}">
        <p14:creationId xmlns:p14="http://schemas.microsoft.com/office/powerpoint/2010/main" val="2054389559"/>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34A299CC-280D-4B65-B73D-70843456ABB1}"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E7588B2D-38E3-426A-94BB-FEB87458BF03}" type="slidenum">
              <a:rPr lang="en-US" altLang="en-US"/>
              <a:pPr/>
              <a:t>‹#›</a:t>
            </a:fld>
            <a:endParaRPr lang="en-US" altLang="en-US" dirty="0"/>
          </a:p>
        </p:txBody>
      </p:sp>
    </p:spTree>
    <p:extLst>
      <p:ext uri="{BB962C8B-B14F-4D97-AF65-F5344CB8AC3E}">
        <p14:creationId xmlns:p14="http://schemas.microsoft.com/office/powerpoint/2010/main" val="1978918816"/>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F781AA88-A4BD-488C-99AE-177847A5F28B}"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98E17F9C-6225-4D09-8A77-60B4579D0DB5}" type="slidenum">
              <a:rPr lang="en-US" altLang="en-US"/>
              <a:pPr/>
              <a:t>‹#›</a:t>
            </a:fld>
            <a:endParaRPr lang="en-US" altLang="en-US" dirty="0"/>
          </a:p>
        </p:txBody>
      </p:sp>
    </p:spTree>
    <p:extLst>
      <p:ext uri="{BB962C8B-B14F-4D97-AF65-F5344CB8AC3E}">
        <p14:creationId xmlns:p14="http://schemas.microsoft.com/office/powerpoint/2010/main" val="3443278324"/>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p:txBody>
          <a:bodyPr/>
          <a:lstStyle>
            <a:lvl1pPr defTabSz="914400">
              <a:defRPr/>
            </a:lvl1pPr>
          </a:lstStyle>
          <a:p>
            <a:fld id="{D58FBCCC-0FA8-40A9-A782-5A6F77C283B2}"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BDC2563D-DC91-4843-8E1F-D80BA262B1C8}" type="slidenum">
              <a:rPr lang="en-US" altLang="en-US"/>
              <a:pPr/>
              <a:t>‹#›</a:t>
            </a:fld>
            <a:endParaRPr lang="en-US" altLang="en-US" dirty="0"/>
          </a:p>
        </p:txBody>
      </p:sp>
    </p:spTree>
    <p:extLst>
      <p:ext uri="{BB962C8B-B14F-4D97-AF65-F5344CB8AC3E}">
        <p14:creationId xmlns:p14="http://schemas.microsoft.com/office/powerpoint/2010/main" val="3717152988"/>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a:defRPr/>
            </a:lvl1pPr>
          </a:lstStyle>
          <a:p>
            <a:fld id="{40BFBA79-70CC-4BBA-A1E5-68223F51D0C4}"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0C31D630-02AB-4258-A17A-27B06474538D}" type="slidenum">
              <a:rPr lang="en-US" altLang="en-US"/>
              <a:pPr/>
              <a:t>‹#›</a:t>
            </a:fld>
            <a:endParaRPr lang="en-US" altLang="en-US" dirty="0"/>
          </a:p>
        </p:txBody>
      </p:sp>
    </p:spTree>
    <p:extLst>
      <p:ext uri="{BB962C8B-B14F-4D97-AF65-F5344CB8AC3E}">
        <p14:creationId xmlns:p14="http://schemas.microsoft.com/office/powerpoint/2010/main" val="1506193169"/>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a:defRPr/>
            </a:lvl1pPr>
          </a:lstStyle>
          <a:p>
            <a:fld id="{450E9D15-019E-460D-B9FD-6EFC42C551EA}" type="datetimeFigureOut">
              <a:rPr lang="en-US" altLang="en-US"/>
              <a:pPr/>
              <a:t>2/7/23</a:t>
            </a:fld>
            <a:endParaRPr lang="en-US" altLang="en-US" dirty="0"/>
          </a:p>
        </p:txBody>
      </p:sp>
      <p:sp>
        <p:nvSpPr>
          <p:cNvPr id="5"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6" name="Rectangle 6"/>
          <p:cNvSpPr>
            <a:spLocks noGrp="1" noChangeArrowheads="1"/>
          </p:cNvSpPr>
          <p:nvPr>
            <p:ph type="sldNum" sz="quarter" idx="12"/>
          </p:nvPr>
        </p:nvSpPr>
        <p:spPr/>
        <p:txBody>
          <a:bodyPr/>
          <a:lstStyle>
            <a:lvl1pPr defTabSz="914400" eaLnBrk="0" hangingPunct="0">
              <a:defRPr/>
            </a:lvl1pPr>
          </a:lstStyle>
          <a:p>
            <a:fld id="{45162DA4-E98E-4F42-BA17-F019145AC755}" type="slidenum">
              <a:rPr lang="en-US" altLang="en-US"/>
              <a:pPr/>
              <a:t>‹#›</a:t>
            </a:fld>
            <a:endParaRPr lang="en-US" altLang="en-US" dirty="0"/>
          </a:p>
        </p:txBody>
      </p:sp>
    </p:spTree>
    <p:extLst>
      <p:ext uri="{BB962C8B-B14F-4D97-AF65-F5344CB8AC3E}">
        <p14:creationId xmlns:p14="http://schemas.microsoft.com/office/powerpoint/2010/main" val="1856746351"/>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a:defRPr/>
            </a:lvl1pPr>
          </a:lstStyle>
          <a:p>
            <a:fld id="{71CCDEA3-AB56-40FF-9A75-F35533794A9A}" type="datetimeFigureOut">
              <a:rPr lang="en-US" altLang="en-US"/>
              <a:pPr/>
              <a:t>2/7/23</a:t>
            </a:fld>
            <a:endParaRPr lang="en-US" altLang="en-US" dirty="0"/>
          </a:p>
        </p:txBody>
      </p:sp>
      <p:sp>
        <p:nvSpPr>
          <p:cNvPr id="3" name="Rectangle 5"/>
          <p:cNvSpPr>
            <a:spLocks noGrp="1" noChangeArrowheads="1"/>
          </p:cNvSpPr>
          <p:nvPr>
            <p:ph type="ftr" sz="quarter" idx="11"/>
          </p:nvPr>
        </p:nvSpPr>
        <p:spPr/>
        <p:txBody>
          <a:bodyPr/>
          <a:lstStyle>
            <a:lvl1pPr defTabSz="914400">
              <a:defRPr/>
            </a:lvl1pPr>
          </a:lstStyle>
          <a:p>
            <a:endParaRPr lang="en-US" altLang="en-US" dirty="0"/>
          </a:p>
        </p:txBody>
      </p:sp>
      <p:sp>
        <p:nvSpPr>
          <p:cNvPr id="4" name="Rectangle 6"/>
          <p:cNvSpPr>
            <a:spLocks noGrp="1" noChangeArrowheads="1"/>
          </p:cNvSpPr>
          <p:nvPr>
            <p:ph type="sldNum" sz="quarter" idx="12"/>
          </p:nvPr>
        </p:nvSpPr>
        <p:spPr/>
        <p:txBody>
          <a:bodyPr/>
          <a:lstStyle>
            <a:lvl1pPr defTabSz="914400" eaLnBrk="0" hangingPunct="0">
              <a:defRPr/>
            </a:lvl1pPr>
          </a:lstStyle>
          <a:p>
            <a:fld id="{308A8905-BF7D-41FF-8DB2-5881519F316C}" type="slidenum">
              <a:rPr lang="en-US" altLang="en-US"/>
              <a:pPr/>
              <a:t>‹#›</a:t>
            </a:fld>
            <a:endParaRPr lang="en-US" altLang="en-US" dirty="0"/>
          </a:p>
        </p:txBody>
      </p:sp>
    </p:spTree>
    <p:extLst>
      <p:ext uri="{BB962C8B-B14F-4D97-AF65-F5344CB8AC3E}">
        <p14:creationId xmlns:p14="http://schemas.microsoft.com/office/powerpoint/2010/main" val="420656591"/>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dirty="0"/>
          </a:p>
        </p:txBody>
      </p:sp>
    </p:spTree>
    <p:extLst>
      <p:ext uri="{BB962C8B-B14F-4D97-AF65-F5344CB8AC3E}">
        <p14:creationId xmlns:p14="http://schemas.microsoft.com/office/powerpoint/2010/main" val="183058694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dirty="0"/>
          </a:p>
        </p:txBody>
      </p:sp>
    </p:spTree>
    <p:extLst>
      <p:ext uri="{BB962C8B-B14F-4D97-AF65-F5344CB8AC3E}">
        <p14:creationId xmlns:p14="http://schemas.microsoft.com/office/powerpoint/2010/main" val="37809195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36861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dirty="0"/>
          </a:p>
        </p:txBody>
      </p:sp>
    </p:spTree>
    <p:extLst>
      <p:ext uri="{BB962C8B-B14F-4D97-AF65-F5344CB8AC3E}">
        <p14:creationId xmlns:p14="http://schemas.microsoft.com/office/powerpoint/2010/main" val="86601252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dirty="0"/>
          </a:p>
        </p:txBody>
      </p:sp>
    </p:spTree>
    <p:extLst>
      <p:ext uri="{BB962C8B-B14F-4D97-AF65-F5344CB8AC3E}">
        <p14:creationId xmlns:p14="http://schemas.microsoft.com/office/powerpoint/2010/main" val="1793811050"/>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dirty="0"/>
          </a:p>
        </p:txBody>
      </p:sp>
    </p:spTree>
    <p:extLst>
      <p:ext uri="{BB962C8B-B14F-4D97-AF65-F5344CB8AC3E}">
        <p14:creationId xmlns:p14="http://schemas.microsoft.com/office/powerpoint/2010/main" val="59137620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dirty="0"/>
          </a:p>
        </p:txBody>
      </p:sp>
    </p:spTree>
    <p:extLst>
      <p:ext uri="{BB962C8B-B14F-4D97-AF65-F5344CB8AC3E}">
        <p14:creationId xmlns:p14="http://schemas.microsoft.com/office/powerpoint/2010/main" val="272899273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dirty="0"/>
          </a:p>
        </p:txBody>
      </p:sp>
    </p:spTree>
    <p:extLst>
      <p:ext uri="{BB962C8B-B14F-4D97-AF65-F5344CB8AC3E}">
        <p14:creationId xmlns:p14="http://schemas.microsoft.com/office/powerpoint/2010/main" val="331882074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dirty="0"/>
          </a:p>
        </p:txBody>
      </p:sp>
    </p:spTree>
    <p:extLst>
      <p:ext uri="{BB962C8B-B14F-4D97-AF65-F5344CB8AC3E}">
        <p14:creationId xmlns:p14="http://schemas.microsoft.com/office/powerpoint/2010/main" val="3891746279"/>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dirty="0"/>
          </a:p>
        </p:txBody>
      </p:sp>
    </p:spTree>
    <p:extLst>
      <p:ext uri="{BB962C8B-B14F-4D97-AF65-F5344CB8AC3E}">
        <p14:creationId xmlns:p14="http://schemas.microsoft.com/office/powerpoint/2010/main" val="1106659882"/>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dirty="0"/>
          </a:p>
        </p:txBody>
      </p:sp>
    </p:spTree>
    <p:extLst>
      <p:ext uri="{BB962C8B-B14F-4D97-AF65-F5344CB8AC3E}">
        <p14:creationId xmlns:p14="http://schemas.microsoft.com/office/powerpoint/2010/main" val="128591340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dirty="0"/>
          </a:p>
        </p:txBody>
      </p:sp>
    </p:spTree>
    <p:extLst>
      <p:ext uri="{BB962C8B-B14F-4D97-AF65-F5344CB8AC3E}">
        <p14:creationId xmlns:p14="http://schemas.microsoft.com/office/powerpoint/2010/main" val="4104224186"/>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271075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44482335"/>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51519694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7674124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772213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5732009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9030764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0228288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86135800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189280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50998280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473778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89657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5796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52F367E4-7E1D-FF4E-AF00-438FDA6547A0}" type="datetimeFigureOut">
              <a:rPr lang="en-US" smtClean="0"/>
              <a:pPr/>
              <a:t>2/7/23</a:t>
            </a:fld>
            <a:endParaRPr lang="en-US" dirty="0"/>
          </a:p>
        </p:txBody>
      </p:sp>
      <p:sp>
        <p:nvSpPr>
          <p:cNvPr id="6" name="Rectangle 5"/>
          <p:cNvSpPr>
            <a:spLocks noGrp="1" noChangeArrowheads="1"/>
          </p:cNvSpPr>
          <p:nvPr>
            <p:ph type="ftr" sz="quarter" idx="11"/>
          </p:nvPr>
        </p:nvSpPr>
        <p:spPr>
          <a:ln/>
        </p:spPr>
        <p:txBody>
          <a:bodyPr/>
          <a:lstStyle>
            <a:lvl1pPr>
              <a:defRPr/>
            </a:lvl1pPr>
          </a:lstStyle>
          <a:p>
            <a:endParaRPr lang="en-US" dirty="0"/>
          </a:p>
        </p:txBody>
      </p:sp>
      <p:sp>
        <p:nvSpPr>
          <p:cNvPr id="7" name="Rectangle 6"/>
          <p:cNvSpPr>
            <a:spLocks noGrp="1" noChangeArrowheads="1"/>
          </p:cNvSpPr>
          <p:nvPr>
            <p:ph type="sldNum" sz="quarter" idx="12"/>
          </p:nvPr>
        </p:nvSpPr>
        <p:spPr>
          <a:ln/>
        </p:spPr>
        <p:txBody>
          <a:bodyPr/>
          <a:lstStyle>
            <a:lvl1pPr>
              <a:defRPr/>
            </a:lvl1pPr>
          </a:lstStyle>
          <a:p>
            <a:fld id="{8C99E196-A115-2F47-A252-2B1A00B54207}"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10462049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2/7/23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1926639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2/7/23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4691151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2/7/23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38709408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2/7/23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3857257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2/7/23</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15705517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2/7/23</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423819406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2/7/23</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15723047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2/7/23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1773479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70551684"/>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2/7/23</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13073789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2/7/23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5661098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2/7/23</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260390579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554406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3460606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560118"/>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22102059"/>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691370"/>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6191857"/>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4891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pPr/>
              <a:t>‹#›</a:t>
            </a:fld>
            <a:endParaRPr lang="en-US" altLang="en-US" dirty="0"/>
          </a:p>
        </p:txBody>
      </p:sp>
    </p:spTree>
    <p:extLst>
      <p:ext uri="{BB962C8B-B14F-4D97-AF65-F5344CB8AC3E}">
        <p14:creationId xmlns:p14="http://schemas.microsoft.com/office/powerpoint/2010/main" val="3752343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639280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2300284"/>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3010060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4195861"/>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872742"/>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186024"/>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138196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946176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429684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0881"/>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472976"/>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012434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321406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784423"/>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80853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4974096"/>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0345569"/>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0241497"/>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ea typeface="+mn-ea"/>
                <a:cs typeface="+mn-cs"/>
              </a:defRPr>
            </a:lvl1pPr>
          </a:lstStyle>
          <a:p>
            <a:fld id="{52F367E4-7E1D-FF4E-AF00-438FDA6547A0}" type="datetimeFigureOut">
              <a:rPr lang="en-US" smtClean="0"/>
              <a:pPr/>
              <a:t>2/7/23</a:t>
            </a:fld>
            <a:endParaRPr lang="en-US"/>
          </a:p>
        </p:txBody>
      </p:sp>
      <p:sp>
        <p:nvSpPr>
          <p:cNvPr id="6" name="Footer Placeholder 5"/>
          <p:cNvSpPr>
            <a:spLocks noGrp="1"/>
          </p:cNvSpPr>
          <p:nvPr>
            <p:ph type="ftr" sz="quarter" idx="11"/>
          </p:nvPr>
        </p:nvSpPr>
        <p:spPr/>
        <p:txBody>
          <a:bodyPr/>
          <a:lstStyle>
            <a:lvl1pPr>
              <a:defRPr>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57350518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fld id="{52F367E4-7E1D-FF4E-AF00-438FDA6547A0}" type="datetimeFigureOut">
              <a:rPr lang="en-US" smtClean="0"/>
              <a:pPr/>
              <a:t>2/7/23</a:t>
            </a:fld>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endParaRPr lang="en-US"/>
          </a:p>
        </p:txBody>
      </p:sp>
      <p:sp>
        <p:nvSpPr>
          <p:cNvPr id="14" name="Rectangle 14"/>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7070677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857945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2578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52190234"/>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6098834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96097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113791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6193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95321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328828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965724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66728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3327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87090E1D-7DED-41D3-9FAF-5F437C7F7203}" type="slidenum">
              <a:rPr lang="en-US" altLang="en-US"/>
              <a:pPr/>
              <a:t>‹#›</a:t>
            </a:fld>
            <a:endParaRPr lang="en-US" altLang="en-US" dirty="0"/>
          </a:p>
        </p:txBody>
      </p:sp>
    </p:spTree>
    <p:extLst>
      <p:ext uri="{BB962C8B-B14F-4D97-AF65-F5344CB8AC3E}">
        <p14:creationId xmlns:p14="http://schemas.microsoft.com/office/powerpoint/2010/main" val="1155707786"/>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1069154-5791-49CC-8958-79865C8806AE}" type="slidenum">
              <a:rPr lang="en-US" altLang="en-US"/>
              <a:pPr/>
              <a:t>‹#›</a:t>
            </a:fld>
            <a:endParaRPr lang="en-US" altLang="en-US" dirty="0"/>
          </a:p>
        </p:txBody>
      </p:sp>
    </p:spTree>
    <p:extLst>
      <p:ext uri="{BB962C8B-B14F-4D97-AF65-F5344CB8AC3E}">
        <p14:creationId xmlns:p14="http://schemas.microsoft.com/office/powerpoint/2010/main" val="1360448509"/>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ACAEF8D4-E8E1-4966-BAF6-A5D9AD7CF881}" type="slidenum">
              <a:rPr lang="en-US" altLang="en-US"/>
              <a:pPr/>
              <a:t>‹#›</a:t>
            </a:fld>
            <a:endParaRPr lang="en-US" altLang="en-US" dirty="0"/>
          </a:p>
        </p:txBody>
      </p:sp>
    </p:spTree>
    <p:extLst>
      <p:ext uri="{BB962C8B-B14F-4D97-AF65-F5344CB8AC3E}">
        <p14:creationId xmlns:p14="http://schemas.microsoft.com/office/powerpoint/2010/main" val="4031151485"/>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A5ED1F1-660F-4057-A6C6-32FF15DEBCD0}" type="slidenum">
              <a:rPr lang="en-US" altLang="en-US"/>
              <a:pPr/>
              <a:t>‹#›</a:t>
            </a:fld>
            <a:endParaRPr lang="en-US" altLang="en-US" dirty="0"/>
          </a:p>
        </p:txBody>
      </p:sp>
    </p:spTree>
    <p:extLst>
      <p:ext uri="{BB962C8B-B14F-4D97-AF65-F5344CB8AC3E}">
        <p14:creationId xmlns:p14="http://schemas.microsoft.com/office/powerpoint/2010/main" val="3834556851"/>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670059DF-B05F-49A0-8C91-8DFE983697A1}" type="slidenum">
              <a:rPr lang="en-US" altLang="en-US"/>
              <a:pPr/>
              <a:t>‹#›</a:t>
            </a:fld>
            <a:endParaRPr lang="en-US" altLang="en-US" dirty="0"/>
          </a:p>
        </p:txBody>
      </p:sp>
    </p:spTree>
    <p:extLst>
      <p:ext uri="{BB962C8B-B14F-4D97-AF65-F5344CB8AC3E}">
        <p14:creationId xmlns:p14="http://schemas.microsoft.com/office/powerpoint/2010/main" val="3083062655"/>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64455BB4-4381-4EFF-949C-C906A2355AAD}" type="slidenum">
              <a:rPr lang="en-US" altLang="en-US"/>
              <a:pPr/>
              <a:t>‹#›</a:t>
            </a:fld>
            <a:endParaRPr lang="en-US" altLang="en-US" dirty="0"/>
          </a:p>
        </p:txBody>
      </p:sp>
    </p:spTree>
    <p:extLst>
      <p:ext uri="{BB962C8B-B14F-4D97-AF65-F5344CB8AC3E}">
        <p14:creationId xmlns:p14="http://schemas.microsoft.com/office/powerpoint/2010/main" val="3377310038"/>
      </p:ext>
    </p:extLst>
  </p:cSld>
  <p:clrMapOvr>
    <a:masterClrMapping/>
  </p:clrMapOvr>
  <p:transition spd="med">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252FD864-369A-4ECD-9FC8-D4E22C5EB398}" type="slidenum">
              <a:rPr lang="en-US" altLang="en-US"/>
              <a:pPr/>
              <a:t>‹#›</a:t>
            </a:fld>
            <a:endParaRPr lang="en-US" altLang="en-US" dirty="0"/>
          </a:p>
        </p:txBody>
      </p:sp>
    </p:spTree>
    <p:extLst>
      <p:ext uri="{BB962C8B-B14F-4D97-AF65-F5344CB8AC3E}">
        <p14:creationId xmlns:p14="http://schemas.microsoft.com/office/powerpoint/2010/main" val="538276450"/>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pPr/>
              <a:t>‹#›</a:t>
            </a:fld>
            <a:endParaRPr lang="en-US" altLang="en-US" dirty="0"/>
          </a:p>
        </p:txBody>
      </p:sp>
    </p:spTree>
    <p:extLst>
      <p:ext uri="{BB962C8B-B14F-4D97-AF65-F5344CB8AC3E}">
        <p14:creationId xmlns:p14="http://schemas.microsoft.com/office/powerpoint/2010/main" val="35056223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55221B90-E28A-4588-A568-6853BD251C00}" type="slidenum">
              <a:rPr lang="en-US" altLang="en-US"/>
              <a:pPr/>
              <a:t>‹#›</a:t>
            </a:fld>
            <a:endParaRPr lang="en-US" altLang="en-US" dirty="0"/>
          </a:p>
        </p:txBody>
      </p:sp>
    </p:spTree>
    <p:extLst>
      <p:ext uri="{BB962C8B-B14F-4D97-AF65-F5344CB8AC3E}">
        <p14:creationId xmlns:p14="http://schemas.microsoft.com/office/powerpoint/2010/main" val="3421062665"/>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1764D53A-B228-4C97-B452-B23C9D618DFB}" type="slidenum">
              <a:rPr lang="en-US" altLang="en-US"/>
              <a:pPr/>
              <a:t>‹#›</a:t>
            </a:fld>
            <a:endParaRPr lang="en-US" altLang="en-US" dirty="0"/>
          </a:p>
        </p:txBody>
      </p:sp>
    </p:spTree>
    <p:extLst>
      <p:ext uri="{BB962C8B-B14F-4D97-AF65-F5344CB8AC3E}">
        <p14:creationId xmlns:p14="http://schemas.microsoft.com/office/powerpoint/2010/main" val="283699255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12304038-0249-44C0-950D-2ED9F9476A7E}" type="slidenum">
              <a:rPr lang="en-US" altLang="en-US"/>
              <a:pPr/>
              <a:t>‹#›</a:t>
            </a:fld>
            <a:endParaRPr lang="en-US" altLang="en-US" dirty="0"/>
          </a:p>
        </p:txBody>
      </p:sp>
    </p:spTree>
    <p:extLst>
      <p:ext uri="{BB962C8B-B14F-4D97-AF65-F5344CB8AC3E}">
        <p14:creationId xmlns:p14="http://schemas.microsoft.com/office/powerpoint/2010/main" val="4122696930"/>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7B8BA3D9-B794-42B3-9E4D-4F6EC0D4861A}" type="slidenum">
              <a:rPr lang="en-US" altLang="en-US"/>
              <a:pPr/>
              <a:t>‹#›</a:t>
            </a:fld>
            <a:endParaRPr lang="en-US" altLang="en-US" dirty="0"/>
          </a:p>
        </p:txBody>
      </p:sp>
    </p:spTree>
    <p:extLst>
      <p:ext uri="{BB962C8B-B14F-4D97-AF65-F5344CB8AC3E}">
        <p14:creationId xmlns:p14="http://schemas.microsoft.com/office/powerpoint/2010/main" val="47580357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C4E2438E-33A3-4714-B4FB-D3E0A19A1297}" type="slidenum">
              <a:rPr lang="en-US" altLang="en-US"/>
              <a:pPr/>
              <a:t>‹#›</a:t>
            </a:fld>
            <a:endParaRPr lang="en-US" altLang="en-US" dirty="0"/>
          </a:p>
        </p:txBody>
      </p:sp>
    </p:spTree>
    <p:extLst>
      <p:ext uri="{BB962C8B-B14F-4D97-AF65-F5344CB8AC3E}">
        <p14:creationId xmlns:p14="http://schemas.microsoft.com/office/powerpoint/2010/main" val="312554083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CF9F89F-A618-4592-818A-9BB8BC2FD87B}" type="slidenum">
              <a:rPr lang="en-US" altLang="en-US"/>
              <a:pPr/>
              <a:t>‹#›</a:t>
            </a:fld>
            <a:endParaRPr lang="en-US" altLang="en-US" dirty="0"/>
          </a:p>
        </p:txBody>
      </p:sp>
    </p:spTree>
    <p:extLst>
      <p:ext uri="{BB962C8B-B14F-4D97-AF65-F5344CB8AC3E}">
        <p14:creationId xmlns:p14="http://schemas.microsoft.com/office/powerpoint/2010/main" val="2560271015"/>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1A8DF31A-6A47-422F-BDDF-142B7EB3CDFF}" type="slidenum">
              <a:rPr lang="en-US" altLang="en-US"/>
              <a:pPr/>
              <a:t>‹#›</a:t>
            </a:fld>
            <a:endParaRPr lang="en-US" altLang="en-US" dirty="0"/>
          </a:p>
        </p:txBody>
      </p:sp>
    </p:spTree>
    <p:extLst>
      <p:ext uri="{BB962C8B-B14F-4D97-AF65-F5344CB8AC3E}">
        <p14:creationId xmlns:p14="http://schemas.microsoft.com/office/powerpoint/2010/main" val="1737101648"/>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42EC4B4A-E1AE-41C5-8F62-01DD358EA6D2}" type="slidenum">
              <a:rPr lang="en-US" altLang="en-US"/>
              <a:pPr/>
              <a:t>‹#›</a:t>
            </a:fld>
            <a:endParaRPr lang="en-US" altLang="en-US" dirty="0"/>
          </a:p>
        </p:txBody>
      </p:sp>
    </p:spTree>
    <p:extLst>
      <p:ext uri="{BB962C8B-B14F-4D97-AF65-F5344CB8AC3E}">
        <p14:creationId xmlns:p14="http://schemas.microsoft.com/office/powerpoint/2010/main" val="52300130"/>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5B3A1F7E-A133-4AFB-B2A8-B6C9994A3D98}" type="slidenum">
              <a:rPr lang="en-US" altLang="en-US"/>
              <a:pPr/>
              <a:t>‹#›</a:t>
            </a:fld>
            <a:endParaRPr lang="en-US" altLang="en-US" dirty="0"/>
          </a:p>
        </p:txBody>
      </p:sp>
    </p:spTree>
    <p:extLst>
      <p:ext uri="{BB962C8B-B14F-4D97-AF65-F5344CB8AC3E}">
        <p14:creationId xmlns:p14="http://schemas.microsoft.com/office/powerpoint/2010/main" val="3215094243"/>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7B3F4203-7635-4860-B5B6-A6015B160D78}" type="slidenum">
              <a:rPr lang="en-US" altLang="en-US"/>
              <a:pPr/>
              <a:t>‹#›</a:t>
            </a:fld>
            <a:endParaRPr lang="en-US" altLang="en-US" dirty="0"/>
          </a:p>
        </p:txBody>
      </p:sp>
    </p:spTree>
    <p:extLst>
      <p:ext uri="{BB962C8B-B14F-4D97-AF65-F5344CB8AC3E}">
        <p14:creationId xmlns:p14="http://schemas.microsoft.com/office/powerpoint/2010/main" val="2209988384"/>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pPr/>
              <a:t>‹#›</a:t>
            </a:fld>
            <a:endParaRPr lang="en-US" altLang="en-US" dirty="0"/>
          </a:p>
        </p:txBody>
      </p:sp>
    </p:spTree>
    <p:extLst>
      <p:ext uri="{BB962C8B-B14F-4D97-AF65-F5344CB8AC3E}">
        <p14:creationId xmlns:p14="http://schemas.microsoft.com/office/powerpoint/2010/main" val="19653307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A099D389-B74B-4C8F-A5C9-5D0BEA7ABE4B}" type="slidenum">
              <a:rPr lang="en-US" altLang="en-US"/>
              <a:pPr/>
              <a:t>‹#›</a:t>
            </a:fld>
            <a:endParaRPr lang="en-US" altLang="en-US" dirty="0"/>
          </a:p>
        </p:txBody>
      </p:sp>
    </p:spTree>
    <p:extLst>
      <p:ext uri="{BB962C8B-B14F-4D97-AF65-F5344CB8AC3E}">
        <p14:creationId xmlns:p14="http://schemas.microsoft.com/office/powerpoint/2010/main" val="2564969053"/>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6E43480F-88BE-40D7-8038-8DF08DDE7DEF}" type="slidenum">
              <a:rPr lang="en-US" altLang="en-US"/>
              <a:pPr/>
              <a:t>‹#›</a:t>
            </a:fld>
            <a:endParaRPr lang="en-US" altLang="en-US" dirty="0"/>
          </a:p>
        </p:txBody>
      </p:sp>
    </p:spTree>
    <p:extLst>
      <p:ext uri="{BB962C8B-B14F-4D97-AF65-F5344CB8AC3E}">
        <p14:creationId xmlns:p14="http://schemas.microsoft.com/office/powerpoint/2010/main" val="2657682769"/>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11E1E967-C5F2-4AC3-9178-C9F32959B7D8}" type="slidenum">
              <a:rPr lang="en-US" altLang="en-US"/>
              <a:pPr/>
              <a:t>‹#›</a:t>
            </a:fld>
            <a:endParaRPr lang="en-US" altLang="en-US" dirty="0"/>
          </a:p>
        </p:txBody>
      </p:sp>
    </p:spTree>
    <p:extLst>
      <p:ext uri="{BB962C8B-B14F-4D97-AF65-F5344CB8AC3E}">
        <p14:creationId xmlns:p14="http://schemas.microsoft.com/office/powerpoint/2010/main" val="2174295442"/>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80526F5C-1F09-4C92-8487-2FC0706C7AEB}" type="slidenum">
              <a:rPr lang="en-US" altLang="en-US"/>
              <a:pPr/>
              <a:t>‹#›</a:t>
            </a:fld>
            <a:endParaRPr lang="en-US" altLang="en-US" dirty="0"/>
          </a:p>
        </p:txBody>
      </p:sp>
    </p:spTree>
    <p:extLst>
      <p:ext uri="{BB962C8B-B14F-4D97-AF65-F5344CB8AC3E}">
        <p14:creationId xmlns:p14="http://schemas.microsoft.com/office/powerpoint/2010/main" val="1609977835"/>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98526F5A-5981-4060-961F-5B1F1F0961E7}" type="slidenum">
              <a:rPr lang="en-US" altLang="en-US"/>
              <a:pPr/>
              <a:t>‹#›</a:t>
            </a:fld>
            <a:endParaRPr lang="en-US" altLang="en-US" dirty="0"/>
          </a:p>
        </p:txBody>
      </p:sp>
    </p:spTree>
    <p:extLst>
      <p:ext uri="{BB962C8B-B14F-4D97-AF65-F5344CB8AC3E}">
        <p14:creationId xmlns:p14="http://schemas.microsoft.com/office/powerpoint/2010/main" val="1217748778"/>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A06A80F-8057-418C-9D19-51669750B335}" type="slidenum">
              <a:rPr lang="en-US" altLang="en-US"/>
              <a:pPr/>
              <a:t>‹#›</a:t>
            </a:fld>
            <a:endParaRPr lang="en-US" altLang="en-US" dirty="0"/>
          </a:p>
        </p:txBody>
      </p:sp>
    </p:spTree>
    <p:extLst>
      <p:ext uri="{BB962C8B-B14F-4D97-AF65-F5344CB8AC3E}">
        <p14:creationId xmlns:p14="http://schemas.microsoft.com/office/powerpoint/2010/main" val="104487700"/>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6055534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0470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4151288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20380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pPr/>
              <a:t>‹#›</a:t>
            </a:fld>
            <a:endParaRPr lang="en-US" altLang="en-US" dirty="0"/>
          </a:p>
        </p:txBody>
      </p:sp>
    </p:spTree>
    <p:extLst>
      <p:ext uri="{BB962C8B-B14F-4D97-AF65-F5344CB8AC3E}">
        <p14:creationId xmlns:p14="http://schemas.microsoft.com/office/powerpoint/2010/main" val="37343855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624995"/>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3572059"/>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36876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78794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663431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263859"/>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80739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416CD494-FB99-4A1C-9731-D8F2DDC22912}" type="slidenum">
              <a:rPr lang="en-US" altLang="en-US"/>
              <a:pPr/>
              <a:t>‹#›</a:t>
            </a:fld>
            <a:endParaRPr lang="en-US" altLang="en-US" dirty="0"/>
          </a:p>
        </p:txBody>
      </p:sp>
    </p:spTree>
    <p:extLst>
      <p:ext uri="{BB962C8B-B14F-4D97-AF65-F5344CB8AC3E}">
        <p14:creationId xmlns:p14="http://schemas.microsoft.com/office/powerpoint/2010/main" val="31020811"/>
      </p:ext>
    </p:extLst>
  </p:cSld>
  <p:clrMapOvr>
    <a:masterClrMapping/>
  </p:clrMapOvr>
  <p:transition spd="med">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06909856-20B2-4498-AC55-9EACF9AC02A5}" type="slidenum">
              <a:rPr lang="en-US" altLang="en-US"/>
              <a:pPr/>
              <a:t>‹#›</a:t>
            </a:fld>
            <a:endParaRPr lang="en-US" altLang="en-US" dirty="0"/>
          </a:p>
        </p:txBody>
      </p:sp>
    </p:spTree>
    <p:extLst>
      <p:ext uri="{BB962C8B-B14F-4D97-AF65-F5344CB8AC3E}">
        <p14:creationId xmlns:p14="http://schemas.microsoft.com/office/powerpoint/2010/main" val="1999551269"/>
      </p:ext>
    </p:extLst>
  </p:cSld>
  <p:clrMapOvr>
    <a:masterClrMapping/>
  </p:clrMapOvr>
  <p:transition spd="med">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78B7C244-AFA6-4017-B649-A9DE049A5266}" type="slidenum">
              <a:rPr lang="en-US" altLang="en-US"/>
              <a:pPr/>
              <a:t>‹#›</a:t>
            </a:fld>
            <a:endParaRPr lang="en-US" altLang="en-US" dirty="0"/>
          </a:p>
        </p:txBody>
      </p:sp>
    </p:spTree>
    <p:extLst>
      <p:ext uri="{BB962C8B-B14F-4D97-AF65-F5344CB8AC3E}">
        <p14:creationId xmlns:p14="http://schemas.microsoft.com/office/powerpoint/2010/main" val="867513984"/>
      </p:ext>
    </p:extLst>
  </p:cSld>
  <p:clrMapOvr>
    <a:masterClrMapping/>
  </p:clrMapOvr>
  <p:transition spd="med">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pPr/>
              <a:t>‹#›</a:t>
            </a:fld>
            <a:endParaRPr lang="en-US" altLang="en-US" dirty="0"/>
          </a:p>
        </p:txBody>
      </p:sp>
    </p:spTree>
    <p:extLst>
      <p:ext uri="{BB962C8B-B14F-4D97-AF65-F5344CB8AC3E}">
        <p14:creationId xmlns:p14="http://schemas.microsoft.com/office/powerpoint/2010/main" val="30323489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BBC6754-2AB3-4DC2-BFF8-BF19FF21E77C}" type="slidenum">
              <a:rPr lang="en-US" altLang="en-US"/>
              <a:pPr/>
              <a:t>‹#›</a:t>
            </a:fld>
            <a:endParaRPr lang="en-US" altLang="en-US" dirty="0"/>
          </a:p>
        </p:txBody>
      </p:sp>
    </p:spTree>
    <p:extLst>
      <p:ext uri="{BB962C8B-B14F-4D97-AF65-F5344CB8AC3E}">
        <p14:creationId xmlns:p14="http://schemas.microsoft.com/office/powerpoint/2010/main" val="1220940534"/>
      </p:ext>
    </p:extLst>
  </p:cSld>
  <p:clrMapOvr>
    <a:masterClrMapping/>
  </p:clrMapOvr>
  <p:transition spd="med">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dirty="0"/>
          </a:p>
        </p:txBody>
      </p:sp>
      <p:sp>
        <p:nvSpPr>
          <p:cNvPr id="8" name="Rectangle 5"/>
          <p:cNvSpPr>
            <a:spLocks noGrp="1" noChangeArrowheads="1"/>
          </p:cNvSpPr>
          <p:nvPr>
            <p:ph type="ftr" sz="quarter" idx="11"/>
          </p:nvPr>
        </p:nvSpPr>
        <p:spPr>
          <a:ln/>
        </p:spPr>
        <p:txBody>
          <a:bodyPr/>
          <a:lstStyle>
            <a:lvl1pPr>
              <a:defRPr/>
            </a:lvl1pPr>
          </a:lstStyle>
          <a:p>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fld id="{A481B3FC-24C4-4C68-A73F-08B18548EAD9}" type="slidenum">
              <a:rPr lang="en-US" altLang="en-US"/>
              <a:pPr/>
              <a:t>‹#›</a:t>
            </a:fld>
            <a:endParaRPr lang="en-US" altLang="en-US" dirty="0"/>
          </a:p>
        </p:txBody>
      </p:sp>
    </p:spTree>
    <p:extLst>
      <p:ext uri="{BB962C8B-B14F-4D97-AF65-F5344CB8AC3E}">
        <p14:creationId xmlns:p14="http://schemas.microsoft.com/office/powerpoint/2010/main" val="4248113456"/>
      </p:ext>
    </p:extLst>
  </p:cSld>
  <p:clrMapOvr>
    <a:masterClrMapping/>
  </p:clrMapOvr>
  <p:transition spd="med">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AAE9AB24-5DCC-4506-9014-42D54489EFB8}" type="slidenum">
              <a:rPr lang="en-US" altLang="en-US"/>
              <a:pPr/>
              <a:t>‹#›</a:t>
            </a:fld>
            <a:endParaRPr lang="en-US" altLang="en-US" dirty="0"/>
          </a:p>
        </p:txBody>
      </p:sp>
    </p:spTree>
    <p:extLst>
      <p:ext uri="{BB962C8B-B14F-4D97-AF65-F5344CB8AC3E}">
        <p14:creationId xmlns:p14="http://schemas.microsoft.com/office/powerpoint/2010/main" val="1194350322"/>
      </p:ext>
    </p:extLst>
  </p:cSld>
  <p:clrMapOvr>
    <a:masterClrMapping/>
  </p:clrMapOvr>
  <p:transition spd="med">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C5C4A407-C12B-43BA-9F63-9B5C72A5D9BF}" type="slidenum">
              <a:rPr lang="en-US" altLang="en-US"/>
              <a:pPr/>
              <a:t>‹#›</a:t>
            </a:fld>
            <a:endParaRPr lang="en-US" altLang="en-US" dirty="0"/>
          </a:p>
        </p:txBody>
      </p:sp>
    </p:spTree>
    <p:extLst>
      <p:ext uri="{BB962C8B-B14F-4D97-AF65-F5344CB8AC3E}">
        <p14:creationId xmlns:p14="http://schemas.microsoft.com/office/powerpoint/2010/main" val="1131146011"/>
      </p:ext>
    </p:extLst>
  </p:cSld>
  <p:clrMapOvr>
    <a:masterClrMapping/>
  </p:clrMapOvr>
  <p:transition spd="med">
    <p:randomBar dir="vert"/>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448F7322-2FEB-4B19-8884-5AF5901DF61A}" type="slidenum">
              <a:rPr lang="en-US" altLang="en-US"/>
              <a:pPr/>
              <a:t>‹#›</a:t>
            </a:fld>
            <a:endParaRPr lang="en-US" altLang="en-US" dirty="0"/>
          </a:p>
        </p:txBody>
      </p:sp>
    </p:spTree>
    <p:extLst>
      <p:ext uri="{BB962C8B-B14F-4D97-AF65-F5344CB8AC3E}">
        <p14:creationId xmlns:p14="http://schemas.microsoft.com/office/powerpoint/2010/main" val="1463657267"/>
      </p:ext>
    </p:extLst>
  </p:cSld>
  <p:clrMapOvr>
    <a:masterClrMapping/>
  </p:clrMapOvr>
  <p:transition spd="med">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967F837A-6E4E-48D3-92F1-89E264B791D9}" type="slidenum">
              <a:rPr lang="en-US" altLang="en-US"/>
              <a:pPr/>
              <a:t>‹#›</a:t>
            </a:fld>
            <a:endParaRPr lang="en-US" altLang="en-US" dirty="0"/>
          </a:p>
        </p:txBody>
      </p:sp>
    </p:spTree>
    <p:extLst>
      <p:ext uri="{BB962C8B-B14F-4D97-AF65-F5344CB8AC3E}">
        <p14:creationId xmlns:p14="http://schemas.microsoft.com/office/powerpoint/2010/main" val="1529773532"/>
      </p:ext>
    </p:extLst>
  </p:cSld>
  <p:clrMapOvr>
    <a:masterClrMapping/>
  </p:clrMapOvr>
  <p:transition spd="med">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DA3CD63F-9EED-4E59-B742-F38EC654C4E7}" type="slidenum">
              <a:rPr lang="en-US" altLang="en-US"/>
              <a:pPr/>
              <a:t>‹#›</a:t>
            </a:fld>
            <a:endParaRPr lang="en-US" altLang="en-US" dirty="0"/>
          </a:p>
        </p:txBody>
      </p:sp>
    </p:spTree>
    <p:extLst>
      <p:ext uri="{BB962C8B-B14F-4D97-AF65-F5344CB8AC3E}">
        <p14:creationId xmlns:p14="http://schemas.microsoft.com/office/powerpoint/2010/main" val="767563336"/>
      </p:ext>
    </p:extLst>
  </p:cSld>
  <p:clrMapOvr>
    <a:masterClrMapping/>
  </p:clrMapOvr>
  <p:transition spd="med">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dirty="0"/>
          </a:p>
        </p:txBody>
      </p:sp>
      <p:sp>
        <p:nvSpPr>
          <p:cNvPr id="5" name="Rectangle 5"/>
          <p:cNvSpPr>
            <a:spLocks noGrp="1" noChangeArrowheads="1"/>
          </p:cNvSpPr>
          <p:nvPr>
            <p:ph type="ftr" sz="quarter" idx="11"/>
          </p:nvPr>
        </p:nvSpPr>
        <p:spPr>
          <a:ln/>
        </p:spPr>
        <p:txBody>
          <a:bodyPr/>
          <a:lstStyle>
            <a:lvl1pPr>
              <a:defRPr/>
            </a:lvl1pPr>
          </a:lstStyle>
          <a:p>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fld id="{569C2F18-5F93-4DA3-B582-0115234137A8}" type="slidenum">
              <a:rPr lang="en-US" altLang="en-US"/>
              <a:pPr/>
              <a:t>‹#›</a:t>
            </a:fld>
            <a:endParaRPr lang="en-US" altLang="en-US" dirty="0"/>
          </a:p>
        </p:txBody>
      </p:sp>
    </p:spTree>
    <p:extLst>
      <p:ext uri="{BB962C8B-B14F-4D97-AF65-F5344CB8AC3E}">
        <p14:creationId xmlns:p14="http://schemas.microsoft.com/office/powerpoint/2010/main" val="4276337232"/>
      </p:ext>
    </p:extLst>
  </p:cSld>
  <p:clrMapOvr>
    <a:masterClrMapping/>
  </p:clrMapOvr>
  <p:transition spd="med">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ltLang="en-US" dirty="0"/>
          </a:p>
        </p:txBody>
      </p:sp>
      <p:sp>
        <p:nvSpPr>
          <p:cNvPr id="4" name="Rectangle 5"/>
          <p:cNvSpPr>
            <a:spLocks noGrp="1" noChangeArrowheads="1"/>
          </p:cNvSpPr>
          <p:nvPr>
            <p:ph type="ftr" sz="quarter" idx="11"/>
          </p:nvPr>
        </p:nvSpPr>
        <p:spPr>
          <a:ln/>
        </p:spPr>
        <p:txBody>
          <a:bodyPr/>
          <a:lstStyle>
            <a:lvl1pPr>
              <a:defRPr/>
            </a:lvl1pPr>
          </a:lstStyle>
          <a:p>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fld id="{D0E72C9E-9F29-41EE-BC0B-C7C13F25E17E}" type="slidenum">
              <a:rPr lang="en-US" altLang="en-US"/>
              <a:pPr/>
              <a:t>‹#›</a:t>
            </a:fld>
            <a:endParaRPr lang="en-US" altLang="en-US" dirty="0"/>
          </a:p>
        </p:txBody>
      </p:sp>
    </p:spTree>
    <p:extLst>
      <p:ext uri="{BB962C8B-B14F-4D97-AF65-F5344CB8AC3E}">
        <p14:creationId xmlns:p14="http://schemas.microsoft.com/office/powerpoint/2010/main" val="2867505522"/>
      </p:ext>
    </p:extLst>
  </p:cSld>
  <p:clrMapOvr>
    <a:masterClrMapping/>
  </p:clrMapOvr>
  <p:transition spd="med">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8BFB6913-61E5-4285-B874-2673659BCDA3}" type="slidenum">
              <a:rPr lang="en-US" altLang="en-US"/>
              <a:pPr/>
              <a:t>‹#›</a:t>
            </a:fld>
            <a:endParaRPr lang="en-US" altLang="en-US" dirty="0"/>
          </a:p>
        </p:txBody>
      </p:sp>
    </p:spTree>
    <p:extLst>
      <p:ext uri="{BB962C8B-B14F-4D97-AF65-F5344CB8AC3E}">
        <p14:creationId xmlns:p14="http://schemas.microsoft.com/office/powerpoint/2010/main" val="3415465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dirty="0"/>
          </a:p>
        </p:txBody>
      </p:sp>
      <p:sp>
        <p:nvSpPr>
          <p:cNvPr id="3" name="Rectangle 5"/>
          <p:cNvSpPr>
            <a:spLocks noGrp="1" noChangeArrowheads="1"/>
          </p:cNvSpPr>
          <p:nvPr>
            <p:ph type="ftr" sz="quarter" idx="11"/>
          </p:nvPr>
        </p:nvSpPr>
        <p:spPr>
          <a:ln/>
        </p:spPr>
        <p:txBody>
          <a:bodyPr/>
          <a:lstStyle>
            <a:lvl1pPr>
              <a:defRPr/>
            </a:lvl1pPr>
          </a:lstStyle>
          <a:p>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pPr/>
              <a:t>‹#›</a:t>
            </a:fld>
            <a:endParaRPr lang="en-US" altLang="en-US" dirty="0"/>
          </a:p>
        </p:txBody>
      </p:sp>
    </p:spTree>
    <p:extLst>
      <p:ext uri="{BB962C8B-B14F-4D97-AF65-F5344CB8AC3E}">
        <p14:creationId xmlns:p14="http://schemas.microsoft.com/office/powerpoint/2010/main" val="2205119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FFC6F76D-BBFF-493B-805E-60CA5E28398B}" type="slidenum">
              <a:rPr lang="en-US" altLang="en-US"/>
              <a:pPr/>
              <a:t>‹#›</a:t>
            </a:fld>
            <a:endParaRPr lang="en-US" altLang="en-US" dirty="0"/>
          </a:p>
        </p:txBody>
      </p:sp>
    </p:spTree>
    <p:extLst>
      <p:ext uri="{BB962C8B-B14F-4D97-AF65-F5344CB8AC3E}">
        <p14:creationId xmlns:p14="http://schemas.microsoft.com/office/powerpoint/2010/main" val="29761282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0B18E9E6-0D15-42A1-97AD-397F0E8AC7DD}" type="slidenum">
              <a:rPr lang="en-US" altLang="en-US"/>
              <a:pPr/>
              <a:t>‹#›</a:t>
            </a:fld>
            <a:endParaRPr lang="en-US" altLang="en-US" dirty="0"/>
          </a:p>
        </p:txBody>
      </p:sp>
    </p:spTree>
    <p:extLst>
      <p:ext uri="{BB962C8B-B14F-4D97-AF65-F5344CB8AC3E}">
        <p14:creationId xmlns:p14="http://schemas.microsoft.com/office/powerpoint/2010/main" val="11669544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
          <p:cNvSpPr>
            <a:spLocks noGrp="1" noChangeArrowheads="1"/>
          </p:cNvSpPr>
          <p:nvPr>
            <p:ph type="sldNum" sz="quarter" idx="12"/>
          </p:nvPr>
        </p:nvSpPr>
        <p:spPr/>
        <p:txBody>
          <a:bodyPr/>
          <a:lstStyle>
            <a:lvl1pPr eaLnBrk="0" hangingPunct="0">
              <a:defRPr/>
            </a:lvl1pPr>
          </a:lstStyle>
          <a:p>
            <a:fld id="{B8A601B3-3729-494F-867E-E54873A7D95C}" type="slidenum">
              <a:rPr lang="en-US" altLang="en-US"/>
              <a:pPr/>
              <a:t>‹#›</a:t>
            </a:fld>
            <a:endParaRPr lang="en-US" altLang="en-US" dirty="0"/>
          </a:p>
        </p:txBody>
      </p:sp>
    </p:spTree>
    <p:extLst>
      <p:ext uri="{BB962C8B-B14F-4D97-AF65-F5344CB8AC3E}">
        <p14:creationId xmlns:p14="http://schemas.microsoft.com/office/powerpoint/2010/main" val="6263519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8"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9" name="Rectangle 6"/>
          <p:cNvSpPr>
            <a:spLocks noGrp="1" noChangeArrowheads="1"/>
          </p:cNvSpPr>
          <p:nvPr>
            <p:ph type="sldNum" sz="quarter" idx="12"/>
          </p:nvPr>
        </p:nvSpPr>
        <p:spPr/>
        <p:txBody>
          <a:bodyPr/>
          <a:lstStyle>
            <a:lvl1pPr eaLnBrk="0" hangingPunct="0">
              <a:defRPr/>
            </a:lvl1pPr>
          </a:lstStyle>
          <a:p>
            <a:fld id="{0FFC270C-8679-4490-8FEE-B1E16B997490}" type="slidenum">
              <a:rPr lang="en-US" altLang="en-US"/>
              <a:pPr/>
              <a:t>‹#›</a:t>
            </a:fld>
            <a:endParaRPr lang="en-US" altLang="en-US" dirty="0"/>
          </a:p>
        </p:txBody>
      </p:sp>
    </p:spTree>
    <p:extLst>
      <p:ext uri="{BB962C8B-B14F-4D97-AF65-F5344CB8AC3E}">
        <p14:creationId xmlns:p14="http://schemas.microsoft.com/office/powerpoint/2010/main" val="11940393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4"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5" name="Rectangle 6"/>
          <p:cNvSpPr>
            <a:spLocks noGrp="1" noChangeArrowheads="1"/>
          </p:cNvSpPr>
          <p:nvPr>
            <p:ph type="sldNum" sz="quarter" idx="12"/>
          </p:nvPr>
        </p:nvSpPr>
        <p:spPr/>
        <p:txBody>
          <a:bodyPr/>
          <a:lstStyle>
            <a:lvl1pPr eaLnBrk="0" hangingPunct="0">
              <a:defRPr/>
            </a:lvl1pPr>
          </a:lstStyle>
          <a:p>
            <a:fld id="{F59D62ED-A6B0-46AF-8B54-09EC5C8DA29A}" type="slidenum">
              <a:rPr lang="en-US" altLang="en-US"/>
              <a:pPr/>
              <a:t>‹#›</a:t>
            </a:fld>
            <a:endParaRPr lang="en-US" altLang="en-US" dirty="0"/>
          </a:p>
        </p:txBody>
      </p:sp>
    </p:spTree>
    <p:extLst>
      <p:ext uri="{BB962C8B-B14F-4D97-AF65-F5344CB8AC3E}">
        <p14:creationId xmlns:p14="http://schemas.microsoft.com/office/powerpoint/2010/main" val="24044598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3"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4" name="Rectangle 6"/>
          <p:cNvSpPr>
            <a:spLocks noGrp="1" noChangeArrowheads="1"/>
          </p:cNvSpPr>
          <p:nvPr>
            <p:ph type="sldNum" sz="quarter" idx="12"/>
          </p:nvPr>
        </p:nvSpPr>
        <p:spPr/>
        <p:txBody>
          <a:bodyPr/>
          <a:lstStyle>
            <a:lvl1pPr eaLnBrk="0" hangingPunct="0">
              <a:defRPr/>
            </a:lvl1pPr>
          </a:lstStyle>
          <a:p>
            <a:fld id="{8C5C4B61-B809-4CCE-9452-5574D5D15AC5}" type="slidenum">
              <a:rPr lang="en-US" altLang="en-US"/>
              <a:pPr/>
              <a:t>‹#›</a:t>
            </a:fld>
            <a:endParaRPr lang="en-US" altLang="en-US" dirty="0"/>
          </a:p>
        </p:txBody>
      </p:sp>
    </p:spTree>
    <p:extLst>
      <p:ext uri="{BB962C8B-B14F-4D97-AF65-F5344CB8AC3E}">
        <p14:creationId xmlns:p14="http://schemas.microsoft.com/office/powerpoint/2010/main" val="351462159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
          <p:cNvSpPr>
            <a:spLocks noGrp="1" noChangeArrowheads="1"/>
          </p:cNvSpPr>
          <p:nvPr>
            <p:ph type="sldNum" sz="quarter" idx="12"/>
          </p:nvPr>
        </p:nvSpPr>
        <p:spPr/>
        <p:txBody>
          <a:bodyPr/>
          <a:lstStyle>
            <a:lvl1pPr eaLnBrk="0" hangingPunct="0">
              <a:defRPr/>
            </a:lvl1pPr>
          </a:lstStyle>
          <a:p>
            <a:fld id="{7B094162-D69E-49EB-B05F-EF4032D73AD4}" type="slidenum">
              <a:rPr lang="en-US" altLang="en-US"/>
              <a:pPr/>
              <a:t>‹#›</a:t>
            </a:fld>
            <a:endParaRPr lang="en-US" altLang="en-US" dirty="0"/>
          </a:p>
        </p:txBody>
      </p:sp>
    </p:spTree>
    <p:extLst>
      <p:ext uri="{BB962C8B-B14F-4D97-AF65-F5344CB8AC3E}">
        <p14:creationId xmlns:p14="http://schemas.microsoft.com/office/powerpoint/2010/main" val="22721823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
          <p:cNvSpPr>
            <a:spLocks noGrp="1" noChangeArrowheads="1"/>
          </p:cNvSpPr>
          <p:nvPr>
            <p:ph type="sldNum" sz="quarter" idx="12"/>
          </p:nvPr>
        </p:nvSpPr>
        <p:spPr/>
        <p:txBody>
          <a:bodyPr/>
          <a:lstStyle>
            <a:lvl1pPr eaLnBrk="0" hangingPunct="0">
              <a:defRPr/>
            </a:lvl1pPr>
          </a:lstStyle>
          <a:p>
            <a:fld id="{1846AAD5-8916-47F2-BEE2-AC668F1996D4}" type="slidenum">
              <a:rPr lang="en-US" altLang="en-US"/>
              <a:pPr/>
              <a:t>‹#›</a:t>
            </a:fld>
            <a:endParaRPr lang="en-US" altLang="en-US" dirty="0"/>
          </a:p>
        </p:txBody>
      </p:sp>
    </p:spTree>
    <p:extLst>
      <p:ext uri="{BB962C8B-B14F-4D97-AF65-F5344CB8AC3E}">
        <p14:creationId xmlns:p14="http://schemas.microsoft.com/office/powerpoint/2010/main" val="19437214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6BF132ED-E722-4FB7-8639-637BC4AAD58E}" type="slidenum">
              <a:rPr lang="en-US" altLang="en-US"/>
              <a:pPr/>
              <a:t>‹#›</a:t>
            </a:fld>
            <a:endParaRPr lang="en-US" altLang="en-US" dirty="0"/>
          </a:p>
        </p:txBody>
      </p:sp>
    </p:spTree>
    <p:extLst>
      <p:ext uri="{BB962C8B-B14F-4D97-AF65-F5344CB8AC3E}">
        <p14:creationId xmlns:p14="http://schemas.microsoft.com/office/powerpoint/2010/main" val="1654971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5"/>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
          <p:cNvSpPr>
            <a:spLocks noGrp="1" noChangeArrowheads="1"/>
          </p:cNvSpPr>
          <p:nvPr>
            <p:ph type="sldNum" sz="quarter" idx="12"/>
          </p:nvPr>
        </p:nvSpPr>
        <p:spPr/>
        <p:txBody>
          <a:bodyPr/>
          <a:lstStyle>
            <a:lvl1pPr eaLnBrk="0" hangingPunct="0">
              <a:defRPr/>
            </a:lvl1pPr>
          </a:lstStyle>
          <a:p>
            <a:fld id="{385A1894-482F-4C5A-A6D5-0A5D5738E611}" type="slidenum">
              <a:rPr lang="en-US" altLang="en-US"/>
              <a:pPr/>
              <a:t>‹#›</a:t>
            </a:fld>
            <a:endParaRPr lang="en-US" altLang="en-US" dirty="0"/>
          </a:p>
        </p:txBody>
      </p:sp>
    </p:spTree>
    <p:extLst>
      <p:ext uri="{BB962C8B-B14F-4D97-AF65-F5344CB8AC3E}">
        <p14:creationId xmlns:p14="http://schemas.microsoft.com/office/powerpoint/2010/main" val="846923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pPr/>
              <a:t>‹#›</a:t>
            </a:fld>
            <a:endParaRPr lang="en-US" altLang="en-US" dirty="0"/>
          </a:p>
        </p:txBody>
      </p:sp>
    </p:spTree>
    <p:extLst>
      <p:ext uri="{BB962C8B-B14F-4D97-AF65-F5344CB8AC3E}">
        <p14:creationId xmlns:p14="http://schemas.microsoft.com/office/powerpoint/2010/main" val="1963485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857936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69236"/>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42717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502518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2674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3545935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08125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169456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71334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439522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dirty="0"/>
          </a:p>
        </p:txBody>
      </p:sp>
      <p:sp>
        <p:nvSpPr>
          <p:cNvPr id="6" name="Rectangle 5"/>
          <p:cNvSpPr>
            <a:spLocks noGrp="1" noChangeArrowheads="1"/>
          </p:cNvSpPr>
          <p:nvPr>
            <p:ph type="ftr" sz="quarter" idx="11"/>
          </p:nvPr>
        </p:nvSpPr>
        <p:spPr>
          <a:ln/>
        </p:spPr>
        <p:txBody>
          <a:bodyPr/>
          <a:lstStyle>
            <a:lvl1pPr>
              <a:defRPr/>
            </a:lvl1pPr>
          </a:lstStyle>
          <a:p>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pPr/>
              <a:t>‹#›</a:t>
            </a:fld>
            <a:endParaRPr lang="en-US" altLang="en-US" dirty="0"/>
          </a:p>
        </p:txBody>
      </p:sp>
    </p:spTree>
    <p:extLst>
      <p:ext uri="{BB962C8B-B14F-4D97-AF65-F5344CB8AC3E}">
        <p14:creationId xmlns:p14="http://schemas.microsoft.com/office/powerpoint/2010/main" val="38059411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3459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1"/>
          <p:cNvGrpSpPr>
            <a:grpSpLocks/>
          </p:cNvGrpSpPr>
          <p:nvPr/>
        </p:nvGrpSpPr>
        <p:grpSpPr bwMode="auto">
          <a:xfrm>
            <a:off x="0" y="-12700"/>
            <a:ext cx="9156700" cy="6870700"/>
            <a:chOff x="0" y="-8"/>
            <a:chExt cx="5768" cy="4328"/>
          </a:xfrm>
        </p:grpSpPr>
        <p:sp>
          <p:nvSpPr>
            <p:cNvPr id="5" name="Rectangle 59"/>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6" name="Rectangle 51"/>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7" name="Freeform 4"/>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8" name="Freeform 5"/>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 name="Freeform 6"/>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0" name="Freeform 7"/>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1" name="Freeform 8"/>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2" name="Freeform 9"/>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3" name="Freeform 10"/>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4" name="Freeform 11"/>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5" name="Freeform 12"/>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6" name="Freeform 13"/>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7" name="Freeform 14"/>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8" name="Freeform 15"/>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19" name="Freeform 16"/>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20" name="Freeform 17"/>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21" name="Freeform 18"/>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22" name="Freeform 19"/>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23" name="Freeform 20"/>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pic>
          <p:nvPicPr>
            <p:cNvPr id="24" name="Picture 50"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52"/>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grpSp>
      <p:sp>
        <p:nvSpPr>
          <p:cNvPr id="26" name="Line 56"/>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endParaRPr lang="en-GB" dirty="0"/>
          </a:p>
        </p:txBody>
      </p:sp>
      <p:grpSp>
        <p:nvGrpSpPr>
          <p:cNvPr id="27" name="Group 62"/>
          <p:cNvGrpSpPr>
            <a:grpSpLocks/>
          </p:cNvGrpSpPr>
          <p:nvPr/>
        </p:nvGrpSpPr>
        <p:grpSpPr bwMode="auto">
          <a:xfrm>
            <a:off x="762000" y="3352800"/>
            <a:ext cx="457200" cy="457200"/>
            <a:chOff x="480" y="2112"/>
            <a:chExt cx="288" cy="288"/>
          </a:xfrm>
        </p:grpSpPr>
        <p:sp>
          <p:nvSpPr>
            <p:cNvPr id="28" name="Line 57"/>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endParaRPr lang="en-GB" dirty="0"/>
            </a:p>
          </p:txBody>
        </p:sp>
        <p:sp>
          <p:nvSpPr>
            <p:cNvPr id="29" name="Oval 58"/>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grpSp>
      <p:sp>
        <p:nvSpPr>
          <p:cNvPr id="30783" name="Rectangle 63"/>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30784" name="Rectangle 64"/>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30" name="Rectangle 65"/>
          <p:cNvSpPr>
            <a:spLocks noGrp="1" noChangeArrowheads="1"/>
          </p:cNvSpPr>
          <p:nvPr>
            <p:ph type="dt" sz="quarter" idx="10"/>
          </p:nvPr>
        </p:nvSpPr>
        <p:spPr>
          <a:xfrm>
            <a:off x="685800" y="6342063"/>
            <a:ext cx="1905000" cy="457200"/>
          </a:xfrm>
        </p:spPr>
        <p:txBody>
          <a:bodyPr/>
          <a:lstStyle>
            <a:lvl1pPr eaLnBrk="0" hangingPunct="0">
              <a:defRPr/>
            </a:lvl1pPr>
          </a:lstStyle>
          <a:p>
            <a:endParaRPr lang="en-US" altLang="en-US" dirty="0"/>
          </a:p>
        </p:txBody>
      </p:sp>
      <p:sp>
        <p:nvSpPr>
          <p:cNvPr id="31" name="Rectangle 66"/>
          <p:cNvSpPr>
            <a:spLocks noGrp="1" noChangeArrowheads="1"/>
          </p:cNvSpPr>
          <p:nvPr>
            <p:ph type="ftr" sz="quarter" idx="11"/>
          </p:nvPr>
        </p:nvSpPr>
        <p:spPr>
          <a:xfrm>
            <a:off x="3124200" y="6342063"/>
            <a:ext cx="2895600" cy="457200"/>
          </a:xfrm>
        </p:spPr>
        <p:txBody>
          <a:bodyPr/>
          <a:lstStyle>
            <a:lvl1pPr eaLnBrk="0" hangingPunct="0">
              <a:defRPr/>
            </a:lvl1pPr>
          </a:lstStyle>
          <a:p>
            <a:endParaRPr lang="en-US" altLang="en-US" dirty="0"/>
          </a:p>
        </p:txBody>
      </p:sp>
      <p:sp>
        <p:nvSpPr>
          <p:cNvPr id="32" name="Rectangle 67"/>
          <p:cNvSpPr>
            <a:spLocks noGrp="1" noChangeArrowheads="1"/>
          </p:cNvSpPr>
          <p:nvPr>
            <p:ph type="sldNum" sz="quarter" idx="12"/>
          </p:nvPr>
        </p:nvSpPr>
        <p:spPr>
          <a:xfrm>
            <a:off x="7086600" y="6342063"/>
            <a:ext cx="1905000" cy="457200"/>
          </a:xfrm>
        </p:spPr>
        <p:txBody>
          <a:bodyPr/>
          <a:lstStyle>
            <a:lvl1pPr eaLnBrk="0" hangingPunct="0">
              <a:defRPr>
                <a:latin typeface="Arial" pitchFamily="34" charset="0"/>
              </a:defRPr>
            </a:lvl1pPr>
          </a:lstStyle>
          <a:p>
            <a:fld id="{99C96F33-0F21-4737-A667-E4FE4B4F076C}" type="slidenum">
              <a:rPr lang="en-US" altLang="en-US"/>
              <a:pPr/>
              <a:t>‹#›</a:t>
            </a:fld>
            <a:endParaRPr lang="en-US" altLang="en-US" dirty="0"/>
          </a:p>
        </p:txBody>
      </p:sp>
    </p:spTree>
    <p:extLst>
      <p:ext uri="{BB962C8B-B14F-4D97-AF65-F5344CB8AC3E}">
        <p14:creationId xmlns:p14="http://schemas.microsoft.com/office/powerpoint/2010/main" val="195961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7EFF0697-AA51-4B00-969F-1F288636A868}" type="slidenum">
              <a:rPr lang="en-US" altLang="en-US"/>
              <a:pPr/>
              <a:t>‹#›</a:t>
            </a:fld>
            <a:endParaRPr lang="en-US" altLang="en-US" dirty="0"/>
          </a:p>
        </p:txBody>
      </p:sp>
    </p:spTree>
    <p:extLst>
      <p:ext uri="{BB962C8B-B14F-4D97-AF65-F5344CB8AC3E}">
        <p14:creationId xmlns:p14="http://schemas.microsoft.com/office/powerpoint/2010/main" val="14660387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5"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6" name="Rectangle 61"/>
          <p:cNvSpPr>
            <a:spLocks noGrp="1" noChangeArrowheads="1"/>
          </p:cNvSpPr>
          <p:nvPr>
            <p:ph type="sldNum" sz="quarter" idx="12"/>
          </p:nvPr>
        </p:nvSpPr>
        <p:spPr/>
        <p:txBody>
          <a:bodyPr/>
          <a:lstStyle>
            <a:lvl1pPr eaLnBrk="0" hangingPunct="0">
              <a:defRPr>
                <a:latin typeface="Arial" pitchFamily="34" charset="0"/>
              </a:defRPr>
            </a:lvl1pPr>
          </a:lstStyle>
          <a:p>
            <a:fld id="{FEA7E397-ED4A-4209-AF96-BF97D092FE28}" type="slidenum">
              <a:rPr lang="en-US" altLang="en-US"/>
              <a:pPr/>
              <a:t>‹#›</a:t>
            </a:fld>
            <a:endParaRPr lang="en-US" altLang="en-US" dirty="0"/>
          </a:p>
        </p:txBody>
      </p:sp>
    </p:spTree>
    <p:extLst>
      <p:ext uri="{BB962C8B-B14F-4D97-AF65-F5344CB8AC3E}">
        <p14:creationId xmlns:p14="http://schemas.microsoft.com/office/powerpoint/2010/main" val="19605007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1250D1FC-9C1F-4245-A6AE-BF8E6C261A17}" type="slidenum">
              <a:rPr lang="en-US" altLang="en-US"/>
              <a:pPr/>
              <a:t>‹#›</a:t>
            </a:fld>
            <a:endParaRPr lang="en-US" altLang="en-US" dirty="0"/>
          </a:p>
        </p:txBody>
      </p:sp>
    </p:spTree>
    <p:extLst>
      <p:ext uri="{BB962C8B-B14F-4D97-AF65-F5344CB8AC3E}">
        <p14:creationId xmlns:p14="http://schemas.microsoft.com/office/powerpoint/2010/main" val="14057724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8"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9" name="Rectangle 61"/>
          <p:cNvSpPr>
            <a:spLocks noGrp="1" noChangeArrowheads="1"/>
          </p:cNvSpPr>
          <p:nvPr>
            <p:ph type="sldNum" sz="quarter" idx="12"/>
          </p:nvPr>
        </p:nvSpPr>
        <p:spPr/>
        <p:txBody>
          <a:bodyPr/>
          <a:lstStyle>
            <a:lvl1pPr eaLnBrk="0" hangingPunct="0">
              <a:defRPr>
                <a:latin typeface="Arial" pitchFamily="34" charset="0"/>
              </a:defRPr>
            </a:lvl1pPr>
          </a:lstStyle>
          <a:p>
            <a:fld id="{3076A00C-EEC1-4084-9732-73E06EB6F7F0}" type="slidenum">
              <a:rPr lang="en-US" altLang="en-US"/>
              <a:pPr/>
              <a:t>‹#›</a:t>
            </a:fld>
            <a:endParaRPr lang="en-US" altLang="en-US" dirty="0"/>
          </a:p>
        </p:txBody>
      </p:sp>
    </p:spTree>
    <p:extLst>
      <p:ext uri="{BB962C8B-B14F-4D97-AF65-F5344CB8AC3E}">
        <p14:creationId xmlns:p14="http://schemas.microsoft.com/office/powerpoint/2010/main" val="38020572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4"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5" name="Rectangle 61"/>
          <p:cNvSpPr>
            <a:spLocks noGrp="1" noChangeArrowheads="1"/>
          </p:cNvSpPr>
          <p:nvPr>
            <p:ph type="sldNum" sz="quarter" idx="12"/>
          </p:nvPr>
        </p:nvSpPr>
        <p:spPr/>
        <p:txBody>
          <a:bodyPr/>
          <a:lstStyle>
            <a:lvl1pPr eaLnBrk="0" hangingPunct="0">
              <a:defRPr>
                <a:latin typeface="Arial" pitchFamily="34" charset="0"/>
              </a:defRPr>
            </a:lvl1pPr>
          </a:lstStyle>
          <a:p>
            <a:fld id="{AD17D1A9-4F63-412E-8429-73703FB55F66}" type="slidenum">
              <a:rPr lang="en-US" altLang="en-US"/>
              <a:pPr/>
              <a:t>‹#›</a:t>
            </a:fld>
            <a:endParaRPr lang="en-US" altLang="en-US" dirty="0"/>
          </a:p>
        </p:txBody>
      </p:sp>
    </p:spTree>
    <p:extLst>
      <p:ext uri="{BB962C8B-B14F-4D97-AF65-F5344CB8AC3E}">
        <p14:creationId xmlns:p14="http://schemas.microsoft.com/office/powerpoint/2010/main" val="34572887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3"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4" name="Rectangle 61"/>
          <p:cNvSpPr>
            <a:spLocks noGrp="1" noChangeArrowheads="1"/>
          </p:cNvSpPr>
          <p:nvPr>
            <p:ph type="sldNum" sz="quarter" idx="12"/>
          </p:nvPr>
        </p:nvSpPr>
        <p:spPr/>
        <p:txBody>
          <a:bodyPr/>
          <a:lstStyle>
            <a:lvl1pPr eaLnBrk="0" hangingPunct="0">
              <a:defRPr>
                <a:latin typeface="Arial" pitchFamily="34" charset="0"/>
              </a:defRPr>
            </a:lvl1pPr>
          </a:lstStyle>
          <a:p>
            <a:fld id="{9BA645F4-840E-4453-8641-BC36727A7C51}" type="slidenum">
              <a:rPr lang="en-US" altLang="en-US"/>
              <a:pPr/>
              <a:t>‹#›</a:t>
            </a:fld>
            <a:endParaRPr lang="en-US" altLang="en-US" dirty="0"/>
          </a:p>
        </p:txBody>
      </p:sp>
    </p:spTree>
    <p:extLst>
      <p:ext uri="{BB962C8B-B14F-4D97-AF65-F5344CB8AC3E}">
        <p14:creationId xmlns:p14="http://schemas.microsoft.com/office/powerpoint/2010/main" val="42136656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E280BF82-CD6E-4FEB-A887-6333B84D668A}" type="slidenum">
              <a:rPr lang="en-US" altLang="en-US"/>
              <a:pPr/>
              <a:t>‹#›</a:t>
            </a:fld>
            <a:endParaRPr lang="en-US" altLang="en-US" dirty="0"/>
          </a:p>
        </p:txBody>
      </p:sp>
    </p:spTree>
    <p:extLst>
      <p:ext uri="{BB962C8B-B14F-4D97-AF65-F5344CB8AC3E}">
        <p14:creationId xmlns:p14="http://schemas.microsoft.com/office/powerpoint/2010/main" val="3561262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p:txBody>
          <a:bodyPr/>
          <a:lstStyle>
            <a:lvl1pPr eaLnBrk="0" hangingPunct="0">
              <a:defRPr/>
            </a:lvl1pPr>
          </a:lstStyle>
          <a:p>
            <a:endParaRPr lang="en-US" altLang="en-US" dirty="0"/>
          </a:p>
        </p:txBody>
      </p:sp>
      <p:sp>
        <p:nvSpPr>
          <p:cNvPr id="6" name="Rectangle 60"/>
          <p:cNvSpPr>
            <a:spLocks noGrp="1" noChangeArrowheads="1"/>
          </p:cNvSpPr>
          <p:nvPr>
            <p:ph type="ftr" sz="quarter" idx="11"/>
          </p:nvPr>
        </p:nvSpPr>
        <p:spPr/>
        <p:txBody>
          <a:bodyPr/>
          <a:lstStyle>
            <a:lvl1pPr eaLnBrk="0" hangingPunct="0">
              <a:defRPr/>
            </a:lvl1pPr>
          </a:lstStyle>
          <a:p>
            <a:endParaRPr lang="en-US" altLang="en-US" dirty="0"/>
          </a:p>
        </p:txBody>
      </p:sp>
      <p:sp>
        <p:nvSpPr>
          <p:cNvPr id="7" name="Rectangle 61"/>
          <p:cNvSpPr>
            <a:spLocks noGrp="1" noChangeArrowheads="1"/>
          </p:cNvSpPr>
          <p:nvPr>
            <p:ph type="sldNum" sz="quarter" idx="12"/>
          </p:nvPr>
        </p:nvSpPr>
        <p:spPr/>
        <p:txBody>
          <a:bodyPr/>
          <a:lstStyle>
            <a:lvl1pPr eaLnBrk="0" hangingPunct="0">
              <a:defRPr>
                <a:latin typeface="Arial" pitchFamily="34" charset="0"/>
              </a:defRPr>
            </a:lvl1pPr>
          </a:lstStyle>
          <a:p>
            <a:fld id="{BC44980F-EBED-4DB3-8EAC-18C80D9BB84F}" type="slidenum">
              <a:rPr lang="en-US" altLang="en-US"/>
              <a:pPr/>
              <a:t>‹#›</a:t>
            </a:fld>
            <a:endParaRPr lang="en-US" altLang="en-US" dirty="0"/>
          </a:p>
        </p:txBody>
      </p:sp>
    </p:spTree>
    <p:extLst>
      <p:ext uri="{BB962C8B-B14F-4D97-AF65-F5344CB8AC3E}">
        <p14:creationId xmlns:p14="http://schemas.microsoft.com/office/powerpoint/2010/main" val="416095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4.jpe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4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5" Type="http://schemas.openxmlformats.org/officeDocument/2006/relationships/theme" Target="../theme/theme13.xml"/><Relationship Id="rId4"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4.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5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7.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8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0.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1.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2.xml.rels><?xml version="1.0" encoding="UTF-8" standalone="yes"?>
<Relationships xmlns="http://schemas.openxmlformats.org/package/2006/relationships"><Relationship Id="rId3" Type="http://schemas.openxmlformats.org/officeDocument/2006/relationships/theme" Target="../theme/theme22.xml"/><Relationship Id="rId2" Type="http://schemas.openxmlformats.org/officeDocument/2006/relationships/slideLayout" Target="../slideLayouts/slideLayout217.xml"/><Relationship Id="rId1"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image" Target="../media/image2.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image" Target="../media/image1.png"/><Relationship Id="rId2" Type="http://schemas.openxmlformats.org/officeDocument/2006/relationships/slideLayout" Target="../slideLayouts/slideLayout92.xml"/><Relationship Id="rId16" Type="http://schemas.openxmlformats.org/officeDocument/2006/relationships/theme" Target="../theme/theme9.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image" Target="../media/image3.png"/><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282" r:id="rId1"/>
    <p:sldLayoutId id="2147485283" r:id="rId2"/>
    <p:sldLayoutId id="2147485284" r:id="rId3"/>
    <p:sldLayoutId id="2147485285" r:id="rId4"/>
    <p:sldLayoutId id="2147485286" r:id="rId5"/>
    <p:sldLayoutId id="2147485287" r:id="rId6"/>
    <p:sldLayoutId id="2147485288" r:id="rId7"/>
    <p:sldLayoutId id="2147485289" r:id="rId8"/>
    <p:sldLayoutId id="2147485290" r:id="rId9"/>
    <p:sldLayoutId id="2147485291" r:id="rId10"/>
    <p:sldLayoutId id="214748529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dirty="0"/>
          </a:p>
        </p:txBody>
      </p:sp>
      <p:sp>
        <p:nvSpPr>
          <p:cNvPr id="41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dirty="0"/>
          </a:p>
        </p:txBody>
      </p:sp>
      <p:sp>
        <p:nvSpPr>
          <p:cNvPr id="41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F6654F62-5710-4402-9D52-5384C622F3B0}"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SzPct val="95000"/>
        <a:buFont typeface="Monotype Sorts" charset="2"/>
        <a:buChar char="G"/>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5000"/>
        <a:buFont typeface="Monotype Sorts" charset="2"/>
        <a:buChar char="G"/>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5000"/>
        <a:buFont typeface="Monotype Sorts" charset="2"/>
        <a:buChar char="G"/>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5000"/>
        <a:buFont typeface="Monotype Sorts" charset="2"/>
        <a:buChar char="G"/>
        <a:defRPr sz="2000">
          <a:solidFill>
            <a:schemeClr val="tx1"/>
          </a:solidFill>
          <a:latin typeface="+mn-lt"/>
          <a:ea typeface="+mn-ea"/>
          <a:cs typeface="+mn-cs"/>
        </a:defRPr>
      </a:lvl5pPr>
      <a:lvl6pPr marL="25146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8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90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200" indent="-228600"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6434"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dirty="0">
                <a:solidFill>
                  <a:srgbClr val="FFFFFF"/>
                </a:solidFill>
                <a:latin typeface="Arial" pitchFamily="-111" charset="0"/>
                <a:ea typeface="ＭＳ Ｐゴシック" pitchFamily="-111" charset="-128"/>
                <a:cs typeface="ＭＳ Ｐゴシック" pitchFamily="-111" charset="-128"/>
              </a:endParaRPr>
            </a:p>
          </p:txBody>
        </p:sp>
        <p:sp>
          <p:nvSpPr>
            <p:cNvPr id="1464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464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sp>
          <p:nvSpPr>
            <p:cNvPr id="1464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FFFFFF"/>
                </a:solidFill>
              </a:endParaRPr>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defRPr>
            </a:lvl1pPr>
          </a:lstStyle>
          <a:p>
            <a:endParaRPr lang="en-US" altLang="en-US" dirty="0"/>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defRPr>
            </a:lvl1pPr>
          </a:lstStyle>
          <a:p>
            <a:endParaRPr lang="en-US" altLang="en-US" dirty="0"/>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fld id="{2099CD72-CF6F-4885-83CA-673E16E6EE31}"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5475" r:id="rId1"/>
    <p:sldLayoutId id="2147485425" r:id="rId2"/>
    <p:sldLayoutId id="2147485426" r:id="rId3"/>
    <p:sldLayoutId id="2147485427" r:id="rId4"/>
    <p:sldLayoutId id="2147485428" r:id="rId5"/>
    <p:sldLayoutId id="2147485429" r:id="rId6"/>
    <p:sldLayoutId id="2147485430" r:id="rId7"/>
    <p:sldLayoutId id="2147485431" r:id="rId8"/>
    <p:sldLayoutId id="2147485432" r:id="rId9"/>
    <p:sldLayoutId id="2147485433" r:id="rId10"/>
    <p:sldLayoutId id="21474854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MS PGothic" pitchFamily="34" charset="-128"/>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10199"/>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35" r:id="rId1"/>
    <p:sldLayoutId id="2147485436" r:id="rId2"/>
    <p:sldLayoutId id="2147485437" r:id="rId3"/>
    <p:sldLayoutId id="2147485438" r:id="rId4"/>
    <p:sldLayoutId id="2147485439" r:id="rId5"/>
    <p:sldLayoutId id="2147485440" r:id="rId6"/>
    <p:sldLayoutId id="2147485441" r:id="rId7"/>
    <p:sldLayoutId id="2147485442" r:id="rId8"/>
    <p:sldLayoutId id="2147485443" r:id="rId9"/>
    <p:sldLayoutId id="2147485444" r:id="rId10"/>
    <p:sldLayoutId id="2147485445"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76" r:id="rId1"/>
    <p:sldLayoutId id="2147485477" r:id="rId2"/>
    <p:sldLayoutId id="2147485478" r:id="rId3"/>
    <p:sldLayoutId id="2147485446"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5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5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321BD2D0-EB64-4EEA-AED3-EADCBC43B475}" type="datetimeFigureOut">
              <a:rPr lang="en-US" altLang="en-US"/>
              <a:pPr/>
              <a:t>2/7/23</a:t>
            </a:fld>
            <a:endParaRPr lang="en-US" alt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A744C6E-FFC4-41D2-ACD9-AF95BC54875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 id="214748549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307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hangingPunct="1">
              <a:defRPr sz="1400">
                <a:solidFill>
                  <a:srgbClr val="000000"/>
                </a:solidFill>
                <a:latin typeface="Times New Roman" pitchFamily="18" charset="0"/>
              </a:defRPr>
            </a:lvl1pPr>
          </a:lstStyle>
          <a:p>
            <a:fld id="{DFD9594A-531D-45BA-AC4F-A9931170DCD7}" type="datetimeFigureOut">
              <a:rPr lang="en-US" altLang="en-US"/>
              <a:pPr/>
              <a:t>2/7/23</a:t>
            </a:fld>
            <a:endParaRPr lang="en-US" alt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hangingPunct="1">
              <a:defRPr sz="1400">
                <a:solidFill>
                  <a:srgbClr val="000000"/>
                </a:solidFill>
                <a:latin typeface="Times New Roman" pitchFamily="18" charset="0"/>
              </a:defRPr>
            </a:lvl1pPr>
          </a:lstStyle>
          <a:p>
            <a:endParaRPr lang="en-US" alt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hangingPunct="1">
              <a:defRPr sz="1400">
                <a:solidFill>
                  <a:srgbClr val="000000"/>
                </a:solidFill>
                <a:latin typeface="Times New Roman" pitchFamily="18" charset="0"/>
              </a:defRPr>
            </a:lvl1pPr>
          </a:lstStyle>
          <a:p>
            <a:fld id="{365AFBFC-C510-4BDD-B81F-B86882E36E4D}"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503" r:id="rId1"/>
    <p:sldLayoutId id="2147485504" r:id="rId2"/>
    <p:sldLayoutId id="2147485505"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dirty="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dirty="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dirty="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dirty="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dirty="0"/>
          </a:p>
        </p:txBody>
      </p:sp>
    </p:spTree>
    <p:extLst>
      <p:ext uri="{BB962C8B-B14F-4D97-AF65-F5344CB8AC3E}">
        <p14:creationId xmlns:p14="http://schemas.microsoft.com/office/powerpoint/2010/main" val="1345774314"/>
      </p:ext>
    </p:extLst>
  </p:cSld>
  <p:clrMap bg1="dk2" tx1="lt1" bg2="dk1" tx2="lt2" accent1="accent1" accent2="accent2" accent3="accent3" accent4="accent4" accent5="accent5" accent6="accent6" hlink="hlink" folHlink="folHlink"/>
  <p:sldLayoutIdLst>
    <p:sldLayoutId id="2147485507" r:id="rId1"/>
    <p:sldLayoutId id="2147485508" r:id="rId2"/>
    <p:sldLayoutId id="2147485509" r:id="rId3"/>
    <p:sldLayoutId id="2147485510" r:id="rId4"/>
    <p:sldLayoutId id="2147485511" r:id="rId5"/>
    <p:sldLayoutId id="2147485512" r:id="rId6"/>
    <p:sldLayoutId id="2147485513" r:id="rId7"/>
    <p:sldLayoutId id="2147485514" r:id="rId8"/>
    <p:sldLayoutId id="2147485515" r:id="rId9"/>
    <p:sldLayoutId id="2147485516" r:id="rId10"/>
    <p:sldLayoutId id="214748551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2/7/23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714522465"/>
      </p:ext>
    </p:extLst>
  </p:cSld>
  <p:clrMap bg1="lt1" tx1="dk1" bg2="lt2" tx2="dk2" accent1="accent1" accent2="accent2" accent3="accent3" accent4="accent4" accent5="accent5" accent6="accent6" hlink="hlink" folHlink="folHlink"/>
  <p:sldLayoutIdLst>
    <p:sldLayoutId id="2147485519" r:id="rId1"/>
    <p:sldLayoutId id="2147485520" r:id="rId2"/>
    <p:sldLayoutId id="2147485521" r:id="rId3"/>
    <p:sldLayoutId id="2147485522" r:id="rId4"/>
    <p:sldLayoutId id="2147485523" r:id="rId5"/>
    <p:sldLayoutId id="2147485524" r:id="rId6"/>
    <p:sldLayoutId id="2147485525" r:id="rId7"/>
    <p:sldLayoutId id="2147485526" r:id="rId8"/>
    <p:sldLayoutId id="2147485527" r:id="rId9"/>
    <p:sldLayoutId id="2147485528" r:id="rId10"/>
    <p:sldLayoutId id="2147485529" r:id="rId11"/>
    <p:sldLayoutId id="214748553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8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28" charset="0"/>
                <a:ea typeface="Osaka" pitchFamily="-112" charset="-128"/>
                <a:cs typeface="Osaka" pitchFamily="-112" charset="-128"/>
              </a:defRPr>
            </a:lvl1pPr>
          </a:lstStyle>
          <a:p>
            <a:fld id="{52F367E4-7E1D-FF4E-AF00-438FDA6547A0}" type="datetimeFigureOut">
              <a:rPr lang="en-US" smtClean="0"/>
              <a:pPr/>
              <a:t>2/7/23</a:t>
            </a:fld>
            <a:endParaRPr lang="en-US" dirty="0"/>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28" charset="0"/>
                <a:ea typeface="Osaka" pitchFamily="-112" charset="-128"/>
                <a:cs typeface="Osaka" pitchFamily="-112" charset="-128"/>
              </a:defRPr>
            </a:lvl1pPr>
          </a:lstStyle>
          <a:p>
            <a:endParaRPr lang="en-US" dirty="0"/>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Osaka" charset="0"/>
                <a:cs typeface="Osaka" charset="0"/>
              </a:defRPr>
            </a:lvl1pPr>
          </a:lstStyle>
          <a:p>
            <a:fld id="{8C99E196-A115-2F47-A252-2B1A00B54207}"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753501413"/>
      </p:ext>
    </p:extLst>
  </p:cSld>
  <p:clrMap bg1="lt1" tx1="dk1" bg2="lt2" tx2="dk2" accent1="accent1" accent2="accent2" accent3="accent3" accent4="accent4" accent5="accent5" accent6="accent6" hlink="hlink" folHlink="folHlink"/>
  <p:sldLayoutIdLst>
    <p:sldLayoutId id="2147485532" r:id="rId1"/>
  </p:sldLayoutIdLst>
  <p:txStyles>
    <p:titleStyle>
      <a:lvl1pPr algn="ctr" rtl="0" eaLnBrk="0" fontAlgn="base" hangingPunct="0">
        <a:spcBef>
          <a:spcPct val="0"/>
        </a:spcBef>
        <a:spcAft>
          <a:spcPct val="0"/>
        </a:spcAft>
        <a:defRPr sz="4400">
          <a:solidFill>
            <a:schemeClr val="tx2"/>
          </a:solidFill>
          <a:latin typeface="+mj-lt"/>
          <a:ea typeface="+mj-ea"/>
          <a:cs typeface="Osaka" pitchFamily="-106" charset="-128"/>
        </a:defRPr>
      </a:lvl1pPr>
      <a:lvl2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2pPr>
      <a:lvl3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3pPr>
      <a:lvl4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4pPr>
      <a:lvl5pPr algn="ctr" rtl="0" eaLnBrk="0" fontAlgn="base" hangingPunct="0">
        <a:spcBef>
          <a:spcPct val="0"/>
        </a:spcBef>
        <a:spcAft>
          <a:spcPct val="0"/>
        </a:spcAft>
        <a:defRPr sz="4400">
          <a:solidFill>
            <a:schemeClr val="tx2"/>
          </a:solidFill>
          <a:latin typeface="Arial" pitchFamily="34" charset="0"/>
          <a:ea typeface="Osaka" pitchFamily="-128" charset="-128"/>
          <a:cs typeface="Osaka" pitchFamily="-106" charset="-128"/>
        </a:defRPr>
      </a:lvl5pPr>
      <a:lvl6pPr marL="457200" algn="ctr" rtl="0" fontAlgn="base">
        <a:spcBef>
          <a:spcPct val="0"/>
        </a:spcBef>
        <a:spcAft>
          <a:spcPct val="0"/>
        </a:spcAft>
        <a:defRPr sz="4400">
          <a:solidFill>
            <a:schemeClr val="tx2"/>
          </a:solidFill>
          <a:latin typeface="Arial" pitchFamily="34" charset="0"/>
          <a:ea typeface="Osaka" pitchFamily="-128" charset="-128"/>
        </a:defRPr>
      </a:lvl6pPr>
      <a:lvl7pPr marL="914400" algn="ctr" rtl="0" fontAlgn="base">
        <a:spcBef>
          <a:spcPct val="0"/>
        </a:spcBef>
        <a:spcAft>
          <a:spcPct val="0"/>
        </a:spcAft>
        <a:defRPr sz="4400">
          <a:solidFill>
            <a:schemeClr val="tx2"/>
          </a:solidFill>
          <a:latin typeface="Arial" pitchFamily="34" charset="0"/>
          <a:ea typeface="Osaka" pitchFamily="-128" charset="-128"/>
        </a:defRPr>
      </a:lvl7pPr>
      <a:lvl8pPr marL="1371600" algn="ctr" rtl="0" fontAlgn="base">
        <a:spcBef>
          <a:spcPct val="0"/>
        </a:spcBef>
        <a:spcAft>
          <a:spcPct val="0"/>
        </a:spcAft>
        <a:defRPr sz="4400">
          <a:solidFill>
            <a:schemeClr val="tx2"/>
          </a:solidFill>
          <a:latin typeface="Arial" pitchFamily="34" charset="0"/>
          <a:ea typeface="Osaka" pitchFamily="-128" charset="-128"/>
        </a:defRPr>
      </a:lvl8pPr>
      <a:lvl9pPr marL="1828800" algn="ctr" rtl="0" fontAlgn="base">
        <a:spcBef>
          <a:spcPct val="0"/>
        </a:spcBef>
        <a:spcAft>
          <a:spcPct val="0"/>
        </a:spcAft>
        <a:defRPr sz="4400">
          <a:solidFill>
            <a:schemeClr val="tx2"/>
          </a:solidFill>
          <a:latin typeface="Arial" pitchFamily="34" charset="0"/>
          <a:ea typeface="Osaka"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Osaka"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Osaka"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Osaka"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Osaka" pitchFamily="-106"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2/7/23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extLst>
      <p:ext uri="{BB962C8B-B14F-4D97-AF65-F5344CB8AC3E}">
        <p14:creationId xmlns:p14="http://schemas.microsoft.com/office/powerpoint/2010/main" val="3038838122"/>
      </p:ext>
    </p:extLst>
  </p:cSld>
  <p:clrMap bg1="lt1" tx1="dk1" bg2="lt2" tx2="dk2" accent1="accent1" accent2="accent2" accent3="accent3" accent4="accent4" accent5="accent5" accent6="accent6" hlink="hlink" folHlink="folHlink"/>
  <p:sldLayoutIdLst>
    <p:sldLayoutId id="2147485534" r:id="rId1"/>
    <p:sldLayoutId id="2147485535" r:id="rId2"/>
    <p:sldLayoutId id="2147485536" r:id="rId3"/>
    <p:sldLayoutId id="2147485537" r:id="rId4"/>
    <p:sldLayoutId id="2147485538" r:id="rId5"/>
    <p:sldLayoutId id="2147485539" r:id="rId6"/>
    <p:sldLayoutId id="2147485540" r:id="rId7"/>
    <p:sldLayoutId id="2147485541" r:id="rId8"/>
    <p:sldLayoutId id="2147485542" r:id="rId9"/>
    <p:sldLayoutId id="2147485543" r:id="rId10"/>
    <p:sldLayoutId id="2147485544" r:id="rId11"/>
    <p:sldLayoutId id="2147485545"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t> </a:t>
            </a:r>
          </a:p>
        </p:txBody>
      </p:sp>
    </p:spTree>
  </p:cSld>
  <p:clrMap bg1="lt1" tx1="dk1" bg2="lt2" tx2="dk2" accent1="accent1" accent2="accent2" accent3="accent3" accent4="accent4" accent5="accent5" accent6="accent6" hlink="hlink" folHlink="folHlink"/>
  <p:sldLayoutIdLst>
    <p:sldLayoutId id="2147485293" r:id="rId1"/>
    <p:sldLayoutId id="2147485294" r:id="rId2"/>
    <p:sldLayoutId id="2147485295" r:id="rId3"/>
    <p:sldLayoutId id="2147485296" r:id="rId4"/>
    <p:sldLayoutId id="2147485297" r:id="rId5"/>
    <p:sldLayoutId id="2147485298" r:id="rId6"/>
    <p:sldLayoutId id="2147485299" r:id="rId7"/>
    <p:sldLayoutId id="2147485300" r:id="rId8"/>
    <p:sldLayoutId id="2147485301" r:id="rId9"/>
    <p:sldLayoutId id="2147485302" r:id="rId10"/>
    <p:sldLayoutId id="2147485303"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a:sym typeface="Arial" pitchFamily="34" charset="0"/>
              </a:rPr>
              <a:t>Click to edit Master title style</a:t>
            </a:r>
          </a:p>
        </p:txBody>
      </p:sp>
    </p:spTree>
    <p:extLst>
      <p:ext uri="{BB962C8B-B14F-4D97-AF65-F5344CB8AC3E}">
        <p14:creationId xmlns:p14="http://schemas.microsoft.com/office/powerpoint/2010/main" val="1796159754"/>
      </p:ext>
    </p:extLst>
  </p:cSld>
  <p:clrMap bg1="dk2" tx1="lt1" bg2="dk1" tx2="lt2" accent1="accent1" accent2="accent2" accent3="accent3" accent4="accent4" accent5="accent5" accent6="accent6" hlink="hlink" folHlink="folHlink"/>
  <p:sldLayoutIdLst>
    <p:sldLayoutId id="2147485559" r:id="rId1"/>
    <p:sldLayoutId id="2147485560" r:id="rId2"/>
    <p:sldLayoutId id="2147485561" r:id="rId3"/>
    <p:sldLayoutId id="2147485562" r:id="rId4"/>
    <p:sldLayoutId id="2147485563" r:id="rId5"/>
    <p:sldLayoutId id="2147485564" r:id="rId6"/>
    <p:sldLayoutId id="2147485565" r:id="rId7"/>
    <p:sldLayoutId id="2147485566" r:id="rId8"/>
    <p:sldLayoutId id="2147485567" r:id="rId9"/>
    <p:sldLayoutId id="2147485568" r:id="rId10"/>
    <p:sldLayoutId id="2147485569"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S PGothic" pitchFamily="34" charset="-128"/>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MS PGothic" pitchFamily="34" charset="-128"/>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S PGothic" pitchFamily="34" charset="-128"/>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a:t> </a:t>
            </a:r>
          </a:p>
        </p:txBody>
      </p:sp>
    </p:spTree>
    <p:extLst>
      <p:ext uri="{BB962C8B-B14F-4D97-AF65-F5344CB8AC3E}">
        <p14:creationId xmlns:p14="http://schemas.microsoft.com/office/powerpoint/2010/main" val="838620075"/>
      </p:ext>
    </p:extLst>
  </p:cSld>
  <p:clrMap bg1="lt1" tx1="dk1" bg2="lt2" tx2="dk2" accent1="accent1" accent2="accent2" accent3="accent3" accent4="accent4" accent5="accent5" accent6="accent6" hlink="hlink" folHlink="folHlink"/>
  <p:sldLayoutIdLst>
    <p:sldLayoutId id="2147485571" r:id="rId1"/>
    <p:sldLayoutId id="2147485572" r:id="rId2"/>
    <p:sldLayoutId id="2147485573" r:id="rId3"/>
    <p:sldLayoutId id="2147485574" r:id="rId4"/>
    <p:sldLayoutId id="2147485575" r:id="rId5"/>
    <p:sldLayoutId id="2147485576" r:id="rId6"/>
    <p:sldLayoutId id="2147485577" r:id="rId7"/>
    <p:sldLayoutId id="2147485578" r:id="rId8"/>
    <p:sldLayoutId id="2147485579" r:id="rId9"/>
    <p:sldLayoutId id="2147485580" r:id="rId10"/>
    <p:sldLayoutId id="214748558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3902075"/>
            <a:ext cx="3400425" cy="2949575"/>
            <a:chOff x="0" y="2458"/>
            <a:chExt cx="2142" cy="1858"/>
          </a:xfrm>
        </p:grpSpPr>
        <p:sp>
          <p:nvSpPr>
            <p:cNvPr id="481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481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88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sp>
          <p:nvSpPr>
            <p:cNvPr id="788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2400">
                <a:solidFill>
                  <a:srgbClr val="FFFFFF"/>
                </a:solidFill>
              </a:endParaRPr>
            </a:p>
          </p:txBody>
        </p:sp>
      </p:grpSp>
      <p:sp>
        <p:nvSpPr>
          <p:cNvPr id="481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fld id="{52F367E4-7E1D-FF4E-AF00-438FDA6547A0}" type="datetimeFigureOut">
              <a:rPr lang="en-US" smtClean="0"/>
              <a:pPr/>
              <a:t>2/7/23</a:t>
            </a:fld>
            <a:endParaRPr lang="en-US"/>
          </a:p>
        </p:txBody>
      </p:sp>
      <p:sp>
        <p:nvSpPr>
          <p:cNvPr id="481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endParaRPr lang="en-US"/>
          </a:p>
        </p:txBody>
      </p:sp>
      <p:sp>
        <p:nvSpPr>
          <p:cNvPr id="481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3889177712"/>
      </p:ext>
    </p:extLst>
  </p:cSld>
  <p:clrMap bg1="dk2" tx1="lt1" bg2="dk1" tx2="lt2" accent1="accent1" accent2="accent2" accent3="accent3" accent4="accent4" accent5="accent5" accent6="accent6" hlink="hlink" folHlink="folHlink"/>
  <p:sldLayoutIdLst>
    <p:sldLayoutId id="2147485583" r:id="rId1"/>
    <p:sldLayoutId id="2147485584"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40306E01-3D80-9843-BCAE-558886D228D5}"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42512799"/>
      </p:ext>
    </p:extLst>
  </p:cSld>
  <p:clrMap bg1="dk2" tx1="lt1" bg2="dk1" tx2="lt2" accent1="accent1" accent2="accent2" accent3="accent3" accent4="accent4" accent5="accent5" accent6="accent6" hlink="hlink" folHlink="folHlink"/>
  <p:sldLayoutIdLst>
    <p:sldLayoutId id="2147485586" r:id="rId1"/>
    <p:sldLayoutId id="2147485587" r:id="rId2"/>
    <p:sldLayoutId id="2147485588" r:id="rId3"/>
    <p:sldLayoutId id="2147485589" r:id="rId4"/>
    <p:sldLayoutId id="2147485590" r:id="rId5"/>
    <p:sldLayoutId id="2147485591" r:id="rId6"/>
    <p:sldLayoutId id="2147485592" r:id="rId7"/>
    <p:sldLayoutId id="2147485593" r:id="rId8"/>
    <p:sldLayoutId id="2147485594" r:id="rId9"/>
    <p:sldLayoutId id="2147485595" r:id="rId10"/>
    <p:sldLayoutId id="214748559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dirty="0"/>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dirty="0"/>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434C0F80-02A0-460E-852B-6C78139EB00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314" r:id="rId1"/>
    <p:sldLayoutId id="2147485315" r:id="rId2"/>
    <p:sldLayoutId id="2147485316" r:id="rId3"/>
    <p:sldLayoutId id="2147485317" r:id="rId4"/>
    <p:sldLayoutId id="2147485318" r:id="rId5"/>
    <p:sldLayoutId id="2147485319" r:id="rId6"/>
    <p:sldLayoutId id="2147485320" r:id="rId7"/>
    <p:sldLayoutId id="2147485321" r:id="rId8"/>
    <p:sldLayoutId id="2147485322" r:id="rId9"/>
    <p:sldLayoutId id="2147485323" r:id="rId10"/>
    <p:sldLayoutId id="214748532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1"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dirty="0"/>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dirty="0"/>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3614A0E5-2E4A-4B98-86F4-C8218507A18A}"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335" r:id="rId1"/>
    <p:sldLayoutId id="2147485336" r:id="rId2"/>
    <p:sldLayoutId id="2147485337" r:id="rId3"/>
    <p:sldLayoutId id="2147485338" r:id="rId4"/>
    <p:sldLayoutId id="2147485339" r:id="rId5"/>
    <p:sldLayoutId id="2147485340" r:id="rId6"/>
    <p:sldLayoutId id="2147485341" r:id="rId7"/>
    <p:sldLayoutId id="2147485342" r:id="rId8"/>
    <p:sldLayoutId id="2147485343" r:id="rId9"/>
    <p:sldLayoutId id="2147485344" r:id="rId10"/>
    <p:sldLayoutId id="2147485345" r:id="rId11"/>
    <p:sldLayoutId id="21474853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solidFill>
                  <a:srgbClr val="000000"/>
                </a:solidFill>
              </a:rPr>
              <a:t> </a:t>
            </a:r>
          </a:p>
        </p:txBody>
      </p:sp>
    </p:spTree>
  </p:cSld>
  <p:clrMap bg1="lt1" tx1="dk1" bg2="lt2" tx2="dk2" accent1="accent1" accent2="accent2" accent3="accent3" accent4="accent4" accent5="accent5" accent6="accent6" hlink="hlink" folHlink="folHlink"/>
  <p:sldLayoutIdLst>
    <p:sldLayoutId id="2147485347" r:id="rId1"/>
    <p:sldLayoutId id="2147485348" r:id="rId2"/>
    <p:sldLayoutId id="2147485349" r:id="rId3"/>
    <p:sldLayoutId id="2147485350" r:id="rId4"/>
    <p:sldLayoutId id="2147485351" r:id="rId5"/>
    <p:sldLayoutId id="2147485352" r:id="rId6"/>
    <p:sldLayoutId id="2147485353" r:id="rId7"/>
    <p:sldLayoutId id="2147485354" r:id="rId8"/>
    <p:sldLayoutId id="2147485355" r:id="rId9"/>
    <p:sldLayoutId id="2147485356" r:id="rId10"/>
    <p:sldLayoutId id="2147485357"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dirty="0"/>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dirty="0"/>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508F2F21-712D-47F7-B36F-4F64D163485E}"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358" r:id="rId1"/>
    <p:sldLayoutId id="2147485359" r:id="rId2"/>
    <p:sldLayoutId id="2147485360" r:id="rId3"/>
    <p:sldLayoutId id="2147485361" r:id="rId4"/>
    <p:sldLayoutId id="2147485362" r:id="rId5"/>
    <p:sldLayoutId id="2147485363" r:id="rId6"/>
    <p:sldLayoutId id="2147485364" r:id="rId7"/>
    <p:sldLayoutId id="2147485365" r:id="rId8"/>
    <p:sldLayoutId id="2147485366" r:id="rId9"/>
    <p:sldLayoutId id="2147485367" r:id="rId10"/>
    <p:sldLayoutId id="2147485368" r:id="rId11"/>
    <p:sldLayoutId id="214748536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E1D03A0-A041-4EA3-B709-C17B6B657F1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5449" r:id="rId1"/>
    <p:sldLayoutId id="2147485450" r:id="rId2"/>
    <p:sldLayoutId id="2147485451" r:id="rId3"/>
    <p:sldLayoutId id="2147485452" r:id="rId4"/>
    <p:sldLayoutId id="2147485453" r:id="rId5"/>
    <p:sldLayoutId id="2147485454" r:id="rId6"/>
    <p:sldLayoutId id="2147485455" r:id="rId7"/>
    <p:sldLayoutId id="2147485456" r:id="rId8"/>
    <p:sldLayoutId id="2147485457" r:id="rId9"/>
    <p:sldLayoutId id="2147485458" r:id="rId10"/>
    <p:sldLayoutId id="2147485459"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9216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a:solidFill>
                  <a:srgbClr val="000000"/>
                </a:solidFill>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a:solidFill>
                  <a:srgbClr val="000000"/>
                </a:solidFill>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5381" r:id="rId1"/>
    <p:sldLayoutId id="2147485382" r:id="rId2"/>
    <p:sldLayoutId id="2147485383" r:id="rId3"/>
    <p:sldLayoutId id="2147485384" r:id="rId4"/>
    <p:sldLayoutId id="2147485385" r:id="rId5"/>
    <p:sldLayoutId id="2147485386" r:id="rId6"/>
    <p:sldLayoutId id="2147485387" r:id="rId7"/>
    <p:sldLayoutId id="2147485388" r:id="rId8"/>
    <p:sldLayoutId id="2147485389" r:id="rId9"/>
    <p:sldLayoutId id="2147485390" r:id="rId10"/>
    <p:sldLayoutId id="2147485391"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93186" name="Group 56"/>
          <p:cNvGrpSpPr>
            <a:grpSpLocks/>
          </p:cNvGrpSpPr>
          <p:nvPr/>
        </p:nvGrpSpPr>
        <p:grpSpPr bwMode="auto">
          <a:xfrm>
            <a:off x="0" y="-12700"/>
            <a:ext cx="9156700" cy="6870700"/>
            <a:chOff x="0" y="-8"/>
            <a:chExt cx="5768" cy="4328"/>
          </a:xfrm>
        </p:grpSpPr>
        <p:sp>
          <p:nvSpPr>
            <p:cNvPr id="93192" name="Rectangle 54"/>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93193" name="Rectangle 50"/>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93194" name="Freeform 3"/>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195" name="Freeform 4"/>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196" name="Freeform 5"/>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197" name="Freeform 6"/>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198" name="Freeform 7"/>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199" name="Freeform 8"/>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0" name="Freeform 9"/>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1" name="Freeform 10"/>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2" name="Freeform 11"/>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3" name="Freeform 12"/>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4" name="Freeform 13"/>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5" name="Freeform 14"/>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6" name="Freeform 15"/>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7" name="Freeform 16"/>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8" name="Freeform 17"/>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09" name="Freeform 18"/>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sp>
          <p:nvSpPr>
            <p:cNvPr id="93210" name="Freeform 19"/>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GB" dirty="0"/>
            </a:p>
          </p:txBody>
        </p:sp>
        <p:pic>
          <p:nvPicPr>
            <p:cNvPr id="93211" name="Picture 49" descr="Topbanx"/>
            <p:cNvPicPr>
              <a:picLocks noChangeAspect="1" noChangeArrowheads="1"/>
            </p:cNvPicPr>
            <p:nvPr/>
          </p:nvPicPr>
          <p:blipFill>
            <a:blip r:embed="rId17" cstate="screen">
              <a:clrChange>
                <a:clrFrom>
                  <a:srgbClr val="33CC99"/>
                </a:clrFrom>
                <a:clrTo>
                  <a:srgbClr val="33CC99">
                    <a:alpha val="0"/>
                  </a:srgbClr>
                </a:clrTo>
              </a:clrChange>
              <a:extLst>
                <a:ext uri="{28A0092B-C50C-407E-A947-70E740481C1C}">
                  <a14:useLocalDpi xmlns:a14="http://schemas.microsoft.com/office/drawing/2010/main" val="0"/>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93187" name="Rectangle 5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93188" name="Rectangle 5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611" name="Rectangle 59"/>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8" charset="0"/>
              </a:defRPr>
            </a:lvl1pPr>
          </a:lstStyle>
          <a:p>
            <a:endParaRPr lang="en-US" altLang="en-US" dirty="0"/>
          </a:p>
        </p:txBody>
      </p:sp>
      <p:sp>
        <p:nvSpPr>
          <p:cNvPr id="23612" name="Rectangle 60"/>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8" charset="0"/>
              </a:defRPr>
            </a:lvl1pPr>
          </a:lstStyle>
          <a:p>
            <a:endParaRPr lang="en-US" altLang="en-US" dirty="0"/>
          </a:p>
        </p:txBody>
      </p:sp>
      <p:sp>
        <p:nvSpPr>
          <p:cNvPr id="23613" name="Rectangle 61"/>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pitchFamily="18" charset="0"/>
              </a:defRPr>
            </a:lvl1pPr>
          </a:lstStyle>
          <a:p>
            <a:fld id="{9CFFD7F2-EFA1-423F-8666-83C7214FEC0E}" type="slidenum">
              <a:rPr lang="en-US" altLang="en-US"/>
              <a:pPr/>
              <a:t>‹#›</a:t>
            </a:fld>
            <a:endParaRPr lang="en-US" altLang="en-US" dirty="0"/>
          </a:p>
        </p:txBody>
      </p:sp>
    </p:spTree>
  </p:cSld>
  <p:clrMap bg1="dk2" tx1="lt1" bg2="dk1" tx2="lt2" accent1="accent1" accent2="accent2" accent3="accent3" accent4="accent4" accent5="accent5" accent6="accent6" hlink="hlink" folHlink="folHlink"/>
  <p:sldLayoutIdLst>
    <p:sldLayoutId id="2147485460" r:id="rId1"/>
    <p:sldLayoutId id="2147485461" r:id="rId2"/>
    <p:sldLayoutId id="2147485462" r:id="rId3"/>
    <p:sldLayoutId id="2147485463" r:id="rId4"/>
    <p:sldLayoutId id="2147485464" r:id="rId5"/>
    <p:sldLayoutId id="2147485465" r:id="rId6"/>
    <p:sldLayoutId id="2147485466" r:id="rId7"/>
    <p:sldLayoutId id="2147485467" r:id="rId8"/>
    <p:sldLayoutId id="2147485468" r:id="rId9"/>
    <p:sldLayoutId id="2147485469" r:id="rId10"/>
    <p:sldLayoutId id="2147485470" r:id="rId11"/>
    <p:sldLayoutId id="2147485471" r:id="rId12"/>
    <p:sldLayoutId id="2147485472" r:id="rId13"/>
    <p:sldLayoutId id="2147485473" r:id="rId14"/>
    <p:sldLayoutId id="2147485474" r:id="rId15"/>
  </p:sldLayoutIdLst>
  <p:txStyles>
    <p:titleStyle>
      <a:lvl1pPr algn="l" rtl="0" eaLnBrk="0" fontAlgn="base" hangingPunct="0">
        <a:spcBef>
          <a:spcPct val="0"/>
        </a:spcBef>
        <a:spcAft>
          <a:spcPct val="0"/>
        </a:spcAft>
        <a:defRPr sz="4400">
          <a:solidFill>
            <a:schemeClr val="tx2"/>
          </a:solidFill>
          <a:latin typeface="+mj-lt"/>
          <a:ea typeface="MS PGothic" pitchFamily="34" charset="-128"/>
          <a:cs typeface="ＭＳ Ｐゴシック" pitchFamily="-107" charset="-128"/>
        </a:defRPr>
      </a:lvl1pPr>
      <a:lvl2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Narrow" pitchFamily="-111" charset="0"/>
          <a:ea typeface="MS PGothic" pitchFamily="34" charset="-128"/>
          <a:cs typeface="ＭＳ Ｐゴシック" pitchFamily="-107"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pitchFamily="2" charset="2"/>
        <a:buBlip>
          <a:blip r:embed="rId18"/>
        </a:buBlip>
        <a:defRPr sz="3200">
          <a:solidFill>
            <a:schemeClr val="tx1"/>
          </a:solidFill>
          <a:latin typeface="+mn-lt"/>
          <a:ea typeface="MS PGothic" pitchFamily="34" charset="-128"/>
          <a:cs typeface="ＭＳ Ｐゴシック" pitchFamily="-107" charset="-128"/>
        </a:defRPr>
      </a:lvl1pPr>
      <a:lvl2pPr marL="742950" indent="-285750" algn="l" rtl="0" eaLnBrk="0" fontAlgn="base" hangingPunct="0">
        <a:spcBef>
          <a:spcPct val="20000"/>
        </a:spcBef>
        <a:spcAft>
          <a:spcPct val="0"/>
        </a:spcAft>
        <a:buClr>
          <a:schemeClr val="accent1"/>
        </a:buClr>
        <a:buSzPct val="75000"/>
        <a:buFont typeface="Wingdings" pitchFamily="2" charset="2"/>
        <a:buBlip>
          <a:blip r:embed="rId19"/>
        </a:buBlip>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hlink"/>
        </a:buClr>
        <a:buSzPct val="6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49.xml"/><Relationship Id="rId1" Type="http://schemas.openxmlformats.org/officeDocument/2006/relationships/themeOverride" Target="../theme/themeOverr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00.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70.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120.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7.xml"/><Relationship Id="rId1" Type="http://schemas.openxmlformats.org/officeDocument/2006/relationships/slideLayout" Target="../slideLayouts/slideLayout18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6.xml"/><Relationship Id="rId1" Type="http://schemas.openxmlformats.org/officeDocument/2006/relationships/themeOverride" Target="../theme/themeOverride4.xml"/><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75.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1.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1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1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17.xml"/><Relationship Id="rId1" Type="http://schemas.openxmlformats.org/officeDocument/2006/relationships/themeOverride" Target="../theme/themeOverride5.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81.xml"/><Relationship Id="rId1" Type="http://schemas.openxmlformats.org/officeDocument/2006/relationships/themeOverride" Target="../theme/themeOverride6.xml"/><Relationship Id="rId5" Type="http://schemas.openxmlformats.org/officeDocument/2006/relationships/image" Target="../media/image43.pn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16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9.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9.xml"/><Relationship Id="rId1" Type="http://schemas.openxmlformats.org/officeDocument/2006/relationships/themeOverride" Target="../theme/themeOverride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ar-JO" sz="6000" b="1" dirty="0"/>
              <a:t>كيف وصل الكون</a:t>
            </a:r>
            <a:br>
              <a:rPr lang="ar-JO" sz="6000" b="1" dirty="0"/>
            </a:br>
            <a:r>
              <a:rPr lang="ar-JO" sz="6000" b="1" dirty="0"/>
              <a:t> إلى هنا</a:t>
            </a:r>
            <a:endParaRPr lang="en-US" sz="6000" b="1" dirty="0"/>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ar-JO" sz="3600" b="1" i="1" dirty="0"/>
              <a:t>تباين وجهات النظر المختلفة حول الأصول</a:t>
            </a:r>
            <a:endParaRPr lang="en-US" sz="3600" b="1" i="1" dirty="0"/>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20000"/>
              </a:spcBef>
              <a:spcAft>
                <a:spcPct val="0"/>
              </a:spcAft>
              <a:buClr>
                <a:srgbClr val="FFCC00"/>
              </a:buClr>
              <a:buSzPct val="70000"/>
              <a:buFont typeface="Wingdings" pitchFamily="2" charset="2"/>
              <a:buNone/>
              <a:tabLst/>
              <a:defRPr/>
            </a:pPr>
            <a:r>
              <a:rPr kumimoji="0" lang="ar-JO"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د. ريك جريفيث</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 </a:t>
            </a:r>
            <a:r>
              <a:rPr kumimoji="0" lang="ar-JO"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مؤسسة الدراساات اللاهوتية الأردنية</a:t>
            </a:r>
            <a:b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b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BibleStudyDownloads.org</a:t>
            </a:r>
          </a:p>
        </p:txBody>
      </p:sp>
      <p:sp>
        <p:nvSpPr>
          <p:cNvPr id="2" name="Rectangle 1">
            <a:extLst>
              <a:ext uri="{FF2B5EF4-FFF2-40B4-BE49-F238E27FC236}">
                <a16:creationId xmlns:a16="http://schemas.microsoft.com/office/drawing/2014/main" id="{54E99361-7092-4C4A-ABE8-5F0BCC938D04}"/>
              </a:ext>
            </a:extLst>
          </p:cNvPr>
          <p:cNvSpPr>
            <a:spLocks noChangeArrowheads="1"/>
          </p:cNvSpPr>
          <p:nvPr/>
        </p:nvSpPr>
        <p:spPr bwMode="auto">
          <a:xfrm>
            <a:off x="0" y="164116"/>
            <a:ext cx="2267744" cy="251359"/>
          </a:xfrm>
          <a:prstGeom prst="rect">
            <a:avLst/>
          </a:prstGeom>
          <a:noFill/>
          <a:ln>
            <a:noFill/>
          </a:ln>
          <a:effectLst/>
        </p:spPr>
        <p:txBody>
          <a:bodyPr vert="horz" wrap="square" lIns="0" tIns="-12696" rIns="0" bIns="-12696"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en-US" sz="1800" b="0" i="0" u="none" strike="noStrike" kern="1200" cap="none" spc="0" normalizeH="0" baseline="0" noProof="0" dirty="0">
                <a:ln>
                  <a:noFill/>
                </a:ln>
                <a:solidFill>
                  <a:srgbClr val="FFFFFF"/>
                </a:solidFill>
                <a:effectLst/>
                <a:uLnTx/>
                <a:uFillTx/>
                <a:latin typeface="inherit"/>
                <a:ea typeface="MS PGothic" pitchFamily="34" charset="-128"/>
                <a:cs typeface="Arial" panose="020B0604020202020204" pitchFamily="34" charset="0"/>
              </a:rPr>
              <a:t>كيف وصل الكون إلى هنا</a:t>
            </a:r>
            <a:endParaRPr kumimoji="0" lang="en-US" altLang="en-US" sz="600" b="0" i="0" u="none" strike="noStrike" kern="1200" cap="none" spc="0" normalizeH="0" baseline="0" noProof="0" dirty="0">
              <a:ln>
                <a:noFill/>
              </a:ln>
              <a:solidFill>
                <a:srgbClr val="FFFFFF"/>
              </a:solidFill>
              <a:effectLst/>
              <a:uLnTx/>
              <a:uFillTx/>
              <a:latin typeface="Arial" pitchFamily="34" charset="0"/>
              <a:ea typeface="MS PGothic" pitchFamily="34"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5874" name="Picture 2" descr="genesis1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513"/>
          </a:xfrm>
          <a:ln>
            <a:miter lim="800000"/>
            <a:headEnd/>
            <a:tailEnd/>
          </a:ln>
          <a:effectLst>
            <a:glow rad="101600">
              <a:schemeClr val="accent2">
                <a:satMod val="175000"/>
                <a:alpha val="40000"/>
              </a:schemeClr>
            </a:glow>
          </a:effectLst>
          <a:extLst>
            <a:ext uri="{FAA26D3D-D897-4be2-8F04-BA451C77F1D7}">
              <ma14:placeholderFlag xmlns="" xmlns:ma14="http://schemas.microsoft.com/office/mac/drawingml/2011/main" val="1"/>
            </a:ext>
          </a:extLst>
        </p:spPr>
        <p:txBody>
          <a:bodyPr>
            <a:normAutofit fontScale="90000"/>
          </a:bodyPr>
          <a:lstStyle/>
          <a:p>
            <a:pPr>
              <a:defRPr/>
            </a:pPr>
            <a:r>
              <a:rPr lang="ar-EG"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في البدء</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539552" y="1484784"/>
            <a:ext cx="2592288" cy="4068452"/>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457200" rtl="1">
              <a:defRPr/>
            </a:pP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خلق</a:t>
            </a:r>
            <a: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الله</a:t>
            </a:r>
            <a:br>
              <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ar-EG"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السماو</a:t>
            </a:r>
            <a:r>
              <a:rPr lang="ar-JO"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ات</a:t>
            </a:r>
            <a:endParaRPr lang="ar-EG"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a:p>
            <a:pPr algn="r" defTabSz="457200" rtl="1">
              <a:defRPr/>
            </a:pPr>
            <a:r>
              <a:rPr lang="ar-EG"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والأرض</a:t>
            </a:r>
            <a:endParaRPr lang="en-US" sz="54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201646" y="5733256"/>
            <a:ext cx="4514370" cy="936104"/>
          </a:xfrm>
          <a:prstGeom prst="rect">
            <a:avLst/>
          </a:prstGeom>
          <a:noFill/>
          <a:ln>
            <a:noFill/>
          </a:ln>
          <a:effectLst>
            <a:glow rad="101600">
              <a:schemeClr val="accent2">
                <a:satMod val="175000"/>
                <a:alpha val="40000"/>
              </a:schemeClr>
            </a:glow>
          </a:effec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defTabSz="457200" rtl="1">
              <a:defRPr/>
            </a:pPr>
            <a:r>
              <a:rPr lang="ar-EG"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تكو</a:t>
            </a:r>
            <a:r>
              <a:rPr lang="ar-JO"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ين 1 : 1</a:t>
            </a:r>
            <a:endPar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Tree>
  </p:cSld>
  <p:clrMapOvr>
    <a:overrideClrMapping bg1="lt1" tx1="dk1" bg2="lt2" tx2="dk2" accent1="accent1" accent2="accent2" accent3="accent3" accent4="accent4" accent5="accent5" accent6="accent6" hlink="hlink" folHlink="folHlink"/>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p:txBody>
          <a:bodyPr/>
          <a:lstStyle/>
          <a:p>
            <a:pPr indent="0" eaLnBrk="1" hangingPunct="1"/>
            <a:r>
              <a:rPr lang="en-US" altLang="en-US" dirty="0"/>
              <a:t>Psalm 11:3 KJV 00422</a:t>
            </a:r>
          </a:p>
        </p:txBody>
      </p:sp>
      <p:sp>
        <p:nvSpPr>
          <p:cNvPr id="19353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82948" name="Text Box 4"/>
          <p:cNvSpPr txBox="1">
            <a:spLocks noChangeArrowheads="1"/>
          </p:cNvSpPr>
          <p:nvPr/>
        </p:nvSpPr>
        <p:spPr bwMode="auto">
          <a:xfrm>
            <a:off x="228600" y="533400"/>
            <a:ext cx="8474075" cy="3662541"/>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8800" b="1" dirty="0">
                <a:solidFill>
                  <a:srgbClr val="FFFFFF"/>
                </a:solidFill>
              </a:rPr>
              <a:t>مزمور 11: 3</a:t>
            </a:r>
            <a:endParaRPr lang="en-US" altLang="en-US" sz="7200" dirty="0">
              <a:solidFill>
                <a:srgbClr val="FFFFFF"/>
              </a:solidFill>
            </a:endParaRPr>
          </a:p>
          <a:p>
            <a:pPr algn="r" rtl="1"/>
            <a:r>
              <a:rPr lang="ar-EG" altLang="en-US" sz="7200" dirty="0">
                <a:solidFill>
                  <a:srgbClr val="FFFFFF"/>
                </a:solidFill>
              </a:rPr>
              <a:t>إذا سقطت الأعمدة فالصديق ماذا </a:t>
            </a:r>
            <a:r>
              <a:rPr lang="ar-JO" altLang="en-US" sz="7200" dirty="0">
                <a:solidFill>
                  <a:srgbClr val="FFFFFF"/>
                </a:solidFill>
              </a:rPr>
              <a:t>ي</a:t>
            </a:r>
            <a:r>
              <a:rPr lang="ar-EG" altLang="en-US" sz="7200" dirty="0">
                <a:solidFill>
                  <a:srgbClr val="FFFFFF"/>
                </a:solidFill>
              </a:rPr>
              <a:t>فعل؟</a:t>
            </a:r>
            <a:endParaRPr lang="en-US" altLang="en-US" sz="7200" dirty="0">
              <a:solidFill>
                <a:srgbClr val="FFFFFF"/>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p:txBody>
          <a:bodyPr/>
          <a:lstStyle/>
          <a:p>
            <a:pPr indent="0" eaLnBrk="1" hangingPunct="1"/>
            <a:r>
              <a:rPr lang="en-US" altLang="en-US" dirty="0"/>
              <a:t>House 2 00419</a:t>
            </a:r>
          </a:p>
        </p:txBody>
      </p:sp>
      <p:sp>
        <p:nvSpPr>
          <p:cNvPr id="197634"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title"/>
          </p:nvPr>
        </p:nvSpPr>
        <p:spPr/>
        <p:txBody>
          <a:bodyPr/>
          <a:lstStyle/>
          <a:p>
            <a:pPr indent="0" eaLnBrk="1" hangingPunct="1"/>
            <a:r>
              <a:rPr lang="en-US" altLang="en-US" dirty="0"/>
              <a:t>House 3 00420</a:t>
            </a:r>
          </a:p>
        </p:txBody>
      </p:sp>
      <p:sp>
        <p:nvSpPr>
          <p:cNvPr id="199682"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التكوين</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عقيدة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التكوين</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الأسبوع 7 أيام </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العمل</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السيادة </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اللعنة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آدم الأخير</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المجيء الأول</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المجيء الثاني</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mj-cs"/>
              </a:rPr>
              <a:t>Blocks-God</a:t>
            </a:r>
            <a:r>
              <a:rPr lang="fr-FR" dirty="0">
                <a:ea typeface="+mj-ea"/>
                <a:cs typeface="+mj-cs"/>
              </a:rPr>
              <a:t>'</a:t>
            </a:r>
            <a:r>
              <a:rPr lang="en-US" dirty="0">
                <a:ea typeface="+mj-ea"/>
                <a:cs typeface="+mj-cs"/>
              </a:rPr>
              <a:t>s Word &amp; Man</a:t>
            </a:r>
            <a:r>
              <a:rPr lang="fr-FR" dirty="0">
                <a:ea typeface="+mj-ea"/>
                <a:cs typeface="+mj-cs"/>
              </a:rPr>
              <a:t>'</a:t>
            </a:r>
            <a:r>
              <a:rPr lang="en-US" dirty="0">
                <a:ea typeface="+mj-ea"/>
                <a:cs typeface="+mj-cs"/>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 الله العالم </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قوانين</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زواج</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المعايير</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معنى الحياة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تطور</a:t>
            </a:r>
            <a:endParaRPr kumimoji="0" lang="en-US"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Black" pitchFamily="34" charset="0"/>
                <a:ea typeface="MS PGothic" pitchFamily="34" charset="-128"/>
                <a:cs typeface="+mn-cs"/>
              </a:rPr>
              <a:t>أنظمة الإنسان</a:t>
            </a:r>
            <a:endParaRPr kumimoji="0" lang="en-US" altLang="en-US" sz="40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لا يوجد قوانين</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الشذوذ الجنسي</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المواد الإباحية</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ال</a:t>
            </a:r>
            <a:r>
              <a:rPr kumimoji="0" lang="ar-EG" altLang="en-US" sz="36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Narrow Bold" charset="0"/>
                <a:ea typeface="MS PGothic" pitchFamily="34" charset="-128"/>
                <a:cs typeface="+mn-cs"/>
              </a:rPr>
              <a:t>إجهاض</a:t>
            </a:r>
            <a:endParaRPr kumimoji="0" lang="en-US" altLang="en-US" sz="2000" b="1" i="0" u="none" strike="noStrike" kern="1200" cap="none" spc="0" normalizeH="0" baseline="0" noProof="0" dirty="0">
              <a:ln>
                <a:noFill/>
              </a:ln>
              <a:solidFill>
                <a:srgbClr val="000000"/>
              </a:solidFill>
              <a:effectLst/>
              <a:uLnTx/>
              <a:uFillTx/>
              <a:latin typeface="Arial Narrow Bold" charset="0"/>
              <a:ea typeface="MS PGothic" pitchFamily="34"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 name="TextBox 1"/>
          <p:cNvSpPr txBox="1"/>
          <p:nvPr/>
        </p:nvSpPr>
        <p:spPr>
          <a:xfrm>
            <a:off x="468313" y="652463"/>
            <a:ext cx="8280400"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أسرار التطور هي الزمن والموت. حان الوقت للتراكم البطيء للطفرات المواتية ، والموت لإفساح المجال لأنواع جديدة.</a:t>
            </a:r>
            <a:endParaRPr kumimoji="0" lang="en-US" altLang="en-US" sz="4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Carl Sagan, program entitled "One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2003 </a:t>
            </a:r>
            <a:r>
              <a:rPr kumimoji="0" lang="en-US" alt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Answers in Genesis</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2" descr="Mil of Years Equals 02375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4" name="Picture 3" descr="02375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سجل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الحفريات</a:t>
            </a:r>
            <a:endParaRPr kumimoji="0" lang="en-US" sz="32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endParaRP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الألم</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الموت</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القتل</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المرض</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الصراع</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المعاناة</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0000"/>
                </a:solidFill>
                <a:effectLst>
                  <a:glow rad="241300">
                    <a:srgbClr val="000000">
                      <a:alpha val="75000"/>
                    </a:srgbClr>
                  </a:glow>
                </a:effectLst>
                <a:uLnTx/>
                <a:uFillTx/>
                <a:latin typeface="Arial Black"/>
                <a:ea typeface="ＭＳ Ｐゴシック"/>
                <a:cs typeface="Arial Black"/>
              </a:rPr>
              <a:t>الإنقراض</a:t>
            </a:r>
            <a:endParaRPr kumimoji="0" lang="en-US" sz="4400" b="1" i="0" u="none" strike="noStrike" kern="0" cap="none" spc="0" normalizeH="0" baseline="0" noProof="0" dirty="0">
              <a:ln>
                <a:noFill/>
              </a:ln>
              <a:solidFill>
                <a:srgbClr val="000000"/>
              </a:solidFill>
              <a:effectLst>
                <a:glow rad="241300">
                  <a:srgbClr val="000000">
                    <a:alpha val="75000"/>
                  </a:srgbClr>
                </a:glow>
              </a:effectLst>
              <a:uLnTx/>
              <a:uFillTx/>
              <a:latin typeface="Arial Black"/>
              <a:ea typeface="ＭＳ Ｐゴシック"/>
              <a:cs typeface="Arial Black"/>
            </a:endParaRP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ملايين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السنين</a:t>
            </a:r>
            <a:endPar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79400">
                    <a:srgbClr val="000000">
                      <a:alpha val="75000"/>
                    </a:srgbClr>
                  </a:glow>
                </a:effectLst>
                <a:uLnTx/>
                <a:uFillTx/>
                <a:latin typeface="Arial"/>
                <a:ea typeface="ＭＳ Ｐゴシック"/>
                <a:cs typeface="Aria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a:cs typeface="+mj-cs"/>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Black" charset="0"/>
                <a:ea typeface="ＭＳ Ｐゴシック" charset="0"/>
              </a:rPr>
              <a:t>التطور</a:t>
            </a:r>
            <a:endParaRPr kumimoji="0" lang="en-US" sz="60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Black" charset="0"/>
                <a:ea typeface="ＭＳ Ｐゴシック" charset="0"/>
              </a:rPr>
              <a:t>الموت</a:t>
            </a:r>
            <a:endParaRPr kumimoji="0" lang="en-US" sz="4400" b="1" i="0" u="none" strike="noStrike" kern="1200" cap="none" spc="0" normalizeH="0" baseline="0" noProof="0" dirty="0">
              <a:ln>
                <a:noFill/>
              </a:ln>
              <a:solidFill>
                <a:srgbClr val="FFFFFF"/>
              </a:solidFill>
              <a:effectLst/>
              <a:uLnTx/>
              <a:uFillTx/>
              <a:latin typeface="Arial Black"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Black" charset="0"/>
                <a:ea typeface="ＭＳ Ｐゴシック" charset="0"/>
              </a:rPr>
              <a:t>إراقة الدماء</a:t>
            </a:r>
            <a:br>
              <a:rPr kumimoji="0" lang="en-US" sz="2400" b="1"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Black" charset="0"/>
                <a:ea typeface="ＭＳ Ｐゴシック" charset="0"/>
              </a:rPr>
              <a:t>الألم</a:t>
            </a:r>
            <a:br>
              <a:rPr kumimoji="0" lang="en-US" sz="2400" b="1" i="0" u="none" strike="noStrike" kern="1200" cap="none" spc="0" normalizeH="0" baseline="0" noProof="0" dirty="0">
                <a:ln>
                  <a:noFill/>
                </a:ln>
                <a:solidFill>
                  <a:srgbClr val="FFFFFF"/>
                </a:solidFill>
                <a:effectLst/>
                <a:uLnTx/>
                <a:uFillTx/>
                <a:latin typeface="Arial Black" charset="0"/>
                <a:ea typeface="ＭＳ Ｐゴシック" charset="0"/>
              </a:rPr>
            </a:br>
            <a:r>
              <a:rPr kumimoji="0" lang="ar-JO" sz="2400" b="1" i="0" u="none" strike="noStrike" kern="1200" cap="none" spc="0" normalizeH="0" baseline="0" noProof="0" dirty="0">
                <a:ln>
                  <a:noFill/>
                </a:ln>
                <a:solidFill>
                  <a:srgbClr val="FFFFFF"/>
                </a:solidFill>
                <a:effectLst/>
                <a:uLnTx/>
                <a:uFillTx/>
                <a:latin typeface="Arial Black" charset="0"/>
                <a:ea typeface="ＭＳ Ｐゴシック" charset="0"/>
              </a:rPr>
              <a:t>المرض</a:t>
            </a:r>
            <a:endParaRPr kumimoji="0" lang="en-US" sz="2400" b="1" i="0" u="none" strike="noStrike" kern="1200" cap="none" spc="0" normalizeH="0" baseline="0" noProof="0" dirty="0">
              <a:ln>
                <a:noFill/>
              </a:ln>
              <a:solidFill>
                <a:srgbClr val="FFFFFF"/>
              </a:solidFill>
              <a:effectLst/>
              <a:uLnTx/>
              <a:uFillTx/>
              <a:latin typeface="Arial Black" charset="0"/>
              <a:ea typeface="ＭＳ Ｐゴシック"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Black" charset="0"/>
                <a:ea typeface="ＭＳ Ｐゴシック" charset="0"/>
              </a:rPr>
              <a:t>الإنسان</a:t>
            </a:r>
            <a:endParaRPr kumimoji="0" lang="en-US" sz="14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p:cNvPicPr>
            <a:picLocks noChangeAspect="1" noChangeArrowheads="1"/>
          </p:cNvPicPr>
          <p:nvPr/>
        </p:nvPicPr>
        <p:blipFill>
          <a:blip r:embed="rId3" cstate="screen">
            <a:lum bright="-3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1" name="Rectangle 3"/>
          <p:cNvSpPr>
            <a:spLocks noGrp="1" noChangeArrowheads="1"/>
          </p:cNvSpPr>
          <p:nvPr>
            <p:ph type="title"/>
          </p:nvPr>
        </p:nvSpPr>
        <p:spPr>
          <a:xfrm>
            <a:off x="0" y="188913"/>
            <a:ext cx="9194800" cy="1143000"/>
          </a:xfrm>
          <a:effectLst/>
        </p:spPr>
        <p:txBody>
          <a:bodyPr>
            <a:normAutofit/>
          </a:bodyPr>
          <a:lstStyle/>
          <a:p>
            <a:pPr eaLnBrk="1" hangingPunct="1">
              <a:defRPr/>
            </a:pPr>
            <a:r>
              <a:rPr lang="ar-JO" sz="4800" b="1" dirty="0">
                <a:solidFill>
                  <a:schemeClr val="bg1"/>
                </a:solidFill>
                <a:effectLst>
                  <a:glow rad="101600">
                    <a:schemeClr val="tx1">
                      <a:alpha val="75000"/>
                    </a:schemeClr>
                  </a:glow>
                </a:effectLst>
                <a:cs typeface="Arial"/>
              </a:rPr>
              <a:t>أسئلة يجب علينا جميعًا الإجابة عليها</a:t>
            </a:r>
            <a:endParaRPr lang="en-US" sz="3600" dirty="0">
              <a:effectLst>
                <a:glow rad="101600">
                  <a:schemeClr val="tx1">
                    <a:alpha val="75000"/>
                  </a:schemeClr>
                </a:glow>
              </a:effectLst>
              <a:cs typeface="Arial"/>
            </a:endParaRPr>
          </a:p>
        </p:txBody>
      </p:sp>
      <p:sp>
        <p:nvSpPr>
          <p:cNvPr id="217095" name="Text Box 7"/>
          <p:cNvSpPr txBox="1">
            <a:spLocks noChangeArrowheads="1"/>
          </p:cNvSpPr>
          <p:nvPr/>
        </p:nvSpPr>
        <p:spPr bwMode="auto">
          <a:xfrm>
            <a:off x="323528" y="1412776"/>
            <a:ext cx="8362950" cy="7699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lang="ar-JO" sz="4400" b="1" dirty="0">
                <a:solidFill>
                  <a:srgbClr val="FFFFFF"/>
                </a:solidFill>
                <a:effectLst>
                  <a:glow rad="101600">
                    <a:prstClr val="black">
                      <a:alpha val="75000"/>
                    </a:prstClr>
                  </a:glow>
                </a:effectLst>
                <a:latin typeface="Arial"/>
                <a:ea typeface="+mn-ea"/>
                <a:cs typeface="Arial"/>
              </a:rPr>
              <a:t>" البدايات "</a:t>
            </a:r>
            <a:r>
              <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 = </a:t>
            </a:r>
            <a:r>
              <a:rPr kumimoji="0" lang="ar-JO"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rPr>
              <a:t>التكوين</a:t>
            </a:r>
            <a:endParaRPr kumimoji="0" lang="en-US" sz="44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mn-ea"/>
              <a:cs typeface="Arial"/>
            </a:endParaRPr>
          </a:p>
        </p:txBody>
      </p:sp>
      <p:sp>
        <p:nvSpPr>
          <p:cNvPr id="217096" name="Text Box 8"/>
          <p:cNvSpPr txBox="1">
            <a:spLocks noChangeArrowheads="1"/>
          </p:cNvSpPr>
          <p:nvPr/>
        </p:nvSpPr>
        <p:spPr bwMode="auto">
          <a:xfrm>
            <a:off x="0" y="2790825"/>
            <a:ext cx="9194800" cy="28007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460375" indent="-460375">
              <a:defRPr sz="2400">
                <a:solidFill>
                  <a:schemeClr val="tx1"/>
                </a:solidFill>
                <a:latin typeface="Arial" charset="0"/>
                <a:ea typeface="ＭＳ Ｐゴシック" charset="0"/>
                <a:cs typeface="ＭＳ Ｐゴシック" charset="0"/>
              </a:defRPr>
            </a:lvl1pPr>
            <a:lvl2pPr marL="57467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الأصل</a:t>
            </a:r>
            <a:r>
              <a:rPr kumimoji="0" lang="ar-JO" sz="3200" b="1" i="0" u="none" strike="noStrike" kern="1200" cap="none" spc="0" normalizeH="0" noProof="0" dirty="0">
                <a:ln>
                  <a:noFill/>
                </a:ln>
                <a:solidFill>
                  <a:srgbClr val="FFFF00"/>
                </a:solidFill>
                <a:effectLst>
                  <a:glow rad="101600">
                    <a:prstClr val="black">
                      <a:alpha val="75000"/>
                    </a:prstClr>
                  </a:glow>
                </a:effectLst>
                <a:uLnTx/>
                <a:uFillTx/>
                <a:latin typeface="Arial"/>
                <a:ea typeface="ＭＳ Ｐゴシック" charset="0"/>
                <a:cs typeface="Arial"/>
              </a:rPr>
              <a:t> </a:t>
            </a:r>
            <a:r>
              <a:rPr kumimoji="0" lang="ar-JO" sz="3200" b="1" i="0" u="none" strike="noStrike" kern="1200" cap="none" spc="0" normalizeH="0" noProof="0" dirty="0">
                <a:ln>
                  <a:noFill/>
                </a:ln>
                <a:solidFill>
                  <a:schemeClr val="bg1"/>
                </a:solidFill>
                <a:effectLst>
                  <a:glow rad="101600">
                    <a:prstClr val="black">
                      <a:alpha val="75000"/>
                    </a:prstClr>
                  </a:glow>
                </a:effectLst>
                <a:uLnTx/>
                <a:uFillTx/>
                <a:latin typeface="Arial"/>
                <a:ea typeface="ＭＳ Ｐゴシック" charset="0"/>
                <a:cs typeface="Arial"/>
              </a:rPr>
              <a:t>: من أين أتينا؟</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الغرض</a:t>
            </a:r>
            <a:r>
              <a:rPr kumimoji="0" lang="ar-JO" sz="3200" b="1" i="0" u="none" strike="noStrike" kern="1200" cap="none" spc="0" normalizeH="0" noProof="0" dirty="0">
                <a:ln>
                  <a:noFill/>
                </a:ln>
                <a:solidFill>
                  <a:srgbClr val="FFFF00"/>
                </a:solidFill>
                <a:effectLst>
                  <a:glow rad="101600">
                    <a:prstClr val="black">
                      <a:alpha val="75000"/>
                    </a:prstClr>
                  </a:glow>
                </a:effectLst>
                <a:uLnTx/>
                <a:uFillTx/>
                <a:latin typeface="Arial"/>
                <a:ea typeface="ＭＳ Ｐゴシック" charset="0"/>
                <a:cs typeface="Arial"/>
              </a:rPr>
              <a:t> </a:t>
            </a:r>
            <a:r>
              <a:rPr lang="ar-JO" sz="3200" b="1" dirty="0">
                <a:solidFill>
                  <a:srgbClr val="FFFFFF"/>
                </a:solidFill>
                <a:effectLst>
                  <a:glow rad="101600">
                    <a:prstClr val="black">
                      <a:alpha val="75000"/>
                    </a:prstClr>
                  </a:glow>
                </a:effectLst>
                <a:latin typeface="Arial"/>
                <a:cs typeface="Arial"/>
              </a:rPr>
              <a:t>: لماذا أنا هنا؟ هل هناك معنى؟</a:t>
            </a: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الأخلاق</a:t>
            </a:r>
            <a:r>
              <a:rPr kumimoji="0" lang="ar-JO"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 لماذا يوجد الشر في العالم؟</a:t>
            </a:r>
            <a:endPar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endParaRPr>
          </a:p>
          <a:p>
            <a:pPr marL="266700" marR="0" lvl="0" indent="-266700" algn="r" defTabSz="457200" rtl="1" eaLnBrk="1" fontAlgn="auto" latinLnBrk="0" hangingPunct="1">
              <a:lnSpc>
                <a:spcPct val="100000"/>
              </a:lnSpc>
              <a:spcBef>
                <a:spcPct val="50000"/>
              </a:spcBef>
              <a:spcAft>
                <a:spcPts val="0"/>
              </a:spcAft>
              <a:buClrTx/>
              <a:buSzTx/>
              <a:buFontTx/>
              <a:buChar char="•"/>
              <a:tabLst/>
              <a:defRPr/>
            </a:pPr>
            <a:r>
              <a:rPr kumimoji="0" lang="ar-JO" sz="3200" b="1" i="0" u="none" strike="noStrike" kern="1200" cap="none" spc="0" normalizeH="0" baseline="0" noProof="0" dirty="0">
                <a:ln>
                  <a:noFill/>
                </a:ln>
                <a:solidFill>
                  <a:srgbClr val="FFFF00"/>
                </a:solidFill>
                <a:effectLst>
                  <a:glow rad="101600">
                    <a:prstClr val="black">
                      <a:alpha val="75000"/>
                    </a:prstClr>
                  </a:glow>
                </a:effectLst>
                <a:uLnTx/>
                <a:uFillTx/>
                <a:latin typeface="Arial"/>
                <a:ea typeface="ＭＳ Ｐゴシック" charset="0"/>
                <a:cs typeface="Arial"/>
              </a:rPr>
              <a:t>المصير</a:t>
            </a:r>
            <a:r>
              <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rPr>
              <a:t>: </a:t>
            </a:r>
            <a:r>
              <a:rPr lang="ar-JO" sz="3200" b="1" dirty="0">
                <a:solidFill>
                  <a:srgbClr val="FFFFFF"/>
                </a:solidFill>
                <a:effectLst>
                  <a:glow rad="101600">
                    <a:prstClr val="black">
                      <a:alpha val="75000"/>
                    </a:prstClr>
                  </a:glow>
                </a:effectLst>
                <a:latin typeface="Arial"/>
                <a:cs typeface="Arial"/>
              </a:rPr>
              <a:t> إلى أين أنا ذاهب؟ هل يوجد أمل؟</a:t>
            </a:r>
            <a:endParaRPr kumimoji="0" lang="en-US" sz="3200" b="1" i="0" u="none" strike="noStrike" kern="1200" cap="none" spc="0" normalizeH="0" baseline="0" noProof="0" dirty="0">
              <a:ln>
                <a:noFill/>
              </a:ln>
              <a:solidFill>
                <a:srgbClr val="FFFFFF"/>
              </a:solidFill>
              <a:effectLst>
                <a:glow rad="101600">
                  <a:prstClr val="black">
                    <a:alpha val="75000"/>
                  </a:prstClr>
                </a:glow>
              </a:effectLst>
              <a:uLnTx/>
              <a:uFillTx/>
              <a:latin typeface="Arial"/>
              <a:ea typeface="ＭＳ Ｐゴシック" charset="0"/>
              <a:cs typeface="Arial"/>
            </a:endParaRPr>
          </a:p>
        </p:txBody>
      </p:sp>
    </p:spTree>
    <p:extLst>
      <p:ext uri="{BB962C8B-B14F-4D97-AF65-F5344CB8AC3E}">
        <p14:creationId xmlns:p14="http://schemas.microsoft.com/office/powerpoint/2010/main" val="28003074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17096">
                                            <p:txEl>
                                              <p:pRg st="0" end="0"/>
                                            </p:txEl>
                                          </p:spTgt>
                                        </p:tgtEl>
                                        <p:attrNameLst>
                                          <p:attrName>style.visibility</p:attrName>
                                        </p:attrNameLst>
                                      </p:cBhvr>
                                      <p:to>
                                        <p:strVal val="visible"/>
                                      </p:to>
                                    </p:set>
                                    <p:animEffect transition="in" filter="dissolve">
                                      <p:cBhvr>
                                        <p:cTn id="7" dur="500"/>
                                        <p:tgtEl>
                                          <p:spTgt spid="217096">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17096">
                                            <p:txEl>
                                              <p:pRg st="1" end="1"/>
                                            </p:txEl>
                                          </p:spTgt>
                                        </p:tgtEl>
                                        <p:attrNameLst>
                                          <p:attrName>style.visibility</p:attrName>
                                        </p:attrNameLst>
                                      </p:cBhvr>
                                      <p:to>
                                        <p:strVal val="visible"/>
                                      </p:to>
                                    </p:set>
                                    <p:animEffect transition="in" filter="dissolve">
                                      <p:cBhvr>
                                        <p:cTn id="11" dur="500"/>
                                        <p:tgtEl>
                                          <p:spTgt spid="21709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17096">
                                            <p:txEl>
                                              <p:pRg st="2" end="2"/>
                                            </p:txEl>
                                          </p:spTgt>
                                        </p:tgtEl>
                                        <p:attrNameLst>
                                          <p:attrName>style.visibility</p:attrName>
                                        </p:attrNameLst>
                                      </p:cBhvr>
                                      <p:to>
                                        <p:strVal val="visible"/>
                                      </p:to>
                                    </p:set>
                                    <p:animEffect transition="in" filter="dissolve">
                                      <p:cBhvr>
                                        <p:cTn id="16" dur="500"/>
                                        <p:tgtEl>
                                          <p:spTgt spid="217096">
                                            <p:txEl>
                                              <p:pRg st="2" end="2"/>
                                            </p:txEl>
                                          </p:spTgt>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217096">
                                            <p:txEl>
                                              <p:pRg st="3" end="3"/>
                                            </p:txEl>
                                          </p:spTgt>
                                        </p:tgtEl>
                                        <p:attrNameLst>
                                          <p:attrName>style.visibility</p:attrName>
                                        </p:attrNameLst>
                                      </p:cBhvr>
                                      <p:to>
                                        <p:strVal val="visible"/>
                                      </p:to>
                                    </p:set>
                                    <p:animEffect transition="in" filter="dissolve">
                                      <p:cBhvr>
                                        <p:cTn id="20" dur="500"/>
                                        <p:tgtEl>
                                          <p:spTgt spid="2170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6"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mj-cs"/>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000000"/>
                </a:solidFill>
                <a:effectLst/>
                <a:uLnTx/>
                <a:uFillTx/>
                <a:latin typeface="Arial Black" charset="0"/>
                <a:ea typeface="ＭＳ Ｐゴシック" charset="0"/>
              </a:rPr>
              <a:t>الخليقة</a:t>
            </a:r>
            <a:endParaRPr kumimoji="0" lang="en-US" sz="60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3123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312325" name="Text Box 6"/>
          <p:cNvSpPr txBox="1">
            <a:spLocks noChangeArrowheads="1"/>
          </p:cNvSpPr>
          <p:nvPr/>
        </p:nvSpPr>
        <p:spPr bwMode="auto">
          <a:xfrm>
            <a:off x="2449513" y="2073042"/>
            <a:ext cx="2655887" cy="707886"/>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Black" charset="0"/>
                <a:ea typeface="ＭＳ Ｐゴシック" charset="0"/>
              </a:rPr>
              <a:t>أعمال الإنسان</a:t>
            </a:r>
            <a:endParaRPr kumimoji="0" lang="en-US" sz="2000" b="1" i="0" u="none" strike="noStrike" kern="1200" cap="none" spc="0" normalizeH="0" baseline="0" noProof="0" dirty="0">
              <a:ln>
                <a:noFill/>
              </a:ln>
              <a:solidFill>
                <a:srgbClr val="000000"/>
              </a:solidFill>
              <a:effectLst/>
              <a:uLnTx/>
              <a:uFillTx/>
              <a:latin typeface="Arial Black" charset="0"/>
              <a:ea typeface="ＭＳ Ｐゴシック"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0" i="0" u="none" strike="noStrike" kern="1200" cap="none" spc="0" normalizeH="0" baseline="0" noProof="0" dirty="0">
                <a:ln>
                  <a:noFill/>
                </a:ln>
                <a:solidFill>
                  <a:srgbClr val="000000"/>
                </a:solidFill>
                <a:effectLst/>
                <a:uLnTx/>
                <a:uFillTx/>
                <a:latin typeface="Arial Black" charset="0"/>
                <a:ea typeface="ＭＳ Ｐゴシック" charset="0"/>
              </a:rPr>
              <a:t>الموت</a:t>
            </a:r>
            <a:endParaRPr kumimoji="0" lang="en-US" sz="2800" b="0" i="0" u="none" strike="noStrike" kern="1200" cap="none" spc="0" normalizeH="0" baseline="0" noProof="0" dirty="0">
              <a:ln>
                <a:noFill/>
              </a:ln>
              <a:solidFill>
                <a:srgbClr val="000000"/>
              </a:solidFill>
              <a:effectLst/>
              <a:uLnTx/>
              <a:uFillTx/>
              <a:latin typeface="Arial Black" charset="0"/>
              <a:ea typeface="ＭＳ Ｐゴシック" charset="0"/>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title"/>
          </p:nvPr>
        </p:nvSpPr>
        <p:spPr/>
        <p:txBody>
          <a:bodyPr/>
          <a:lstStyle/>
          <a:p>
            <a:pPr indent="0" eaLnBrk="1" hangingPunct="1"/>
            <a:r>
              <a:rPr lang="en-US" altLang="zh-CN" dirty="0"/>
              <a:t>Christian Barrier 1 00410</a:t>
            </a:r>
          </a:p>
        </p:txBody>
      </p:sp>
      <p:sp>
        <p:nvSpPr>
          <p:cNvPr id="2140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p>
        </p:txBody>
      </p:sp>
      <p:sp>
        <p:nvSpPr>
          <p:cNvPr id="214019" name="Text Box 4"/>
          <p:cNvSpPr txBox="1">
            <a:spLocks noChangeArrowheads="1"/>
          </p:cNvSpPr>
          <p:nvPr/>
        </p:nvSpPr>
        <p:spPr bwMode="auto">
          <a:xfrm>
            <a:off x="5724525" y="260350"/>
            <a:ext cx="3200400" cy="579438"/>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50000"/>
              </a:spcBef>
            </a:pPr>
            <a:r>
              <a:rPr lang="ar-EG" altLang="zh-CN" sz="3200" b="1" dirty="0">
                <a:solidFill>
                  <a:srgbClr val="000000"/>
                </a:solidFill>
                <a:latin typeface="Arial Black" pitchFamily="34" charset="0"/>
              </a:rPr>
              <a:t>حاجز</a:t>
            </a:r>
            <a:endParaRPr lang="en-US" altLang="zh-CN" sz="3200" b="1" dirty="0">
              <a:solidFill>
                <a:srgbClr val="000000"/>
              </a:solidFill>
              <a:latin typeface="Arial Black" pitchFamily="34" charset="0"/>
            </a:endParaRPr>
          </a:p>
        </p:txBody>
      </p:sp>
      <p:sp>
        <p:nvSpPr>
          <p:cNvPr id="214020"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14021"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14022" name="Text Box 4"/>
          <p:cNvSpPr txBox="1">
            <a:spLocks noChangeArrowheads="1"/>
          </p:cNvSpPr>
          <p:nvPr/>
        </p:nvSpPr>
        <p:spPr bwMode="auto">
          <a:xfrm rot="-521230">
            <a:off x="2890838" y="1087606"/>
            <a:ext cx="2376487"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ar-EG" altLang="zh-CN" b="1" dirty="0">
                <a:solidFill>
                  <a:srgbClr val="000000"/>
                </a:solidFill>
                <a:latin typeface="Arial Black" pitchFamily="34" charset="0"/>
              </a:rPr>
              <a:t>المسيحية</a:t>
            </a:r>
            <a:r>
              <a:rPr lang="en-US" altLang="zh-CN" b="1" dirty="0">
                <a:solidFill>
                  <a:srgbClr val="000000"/>
                </a:solidFill>
                <a:latin typeface="Arial Black" pitchFamily="34" charset="0"/>
              </a:rPr>
              <a:t> </a:t>
            </a:r>
            <a:endParaRPr lang="ar-EG" altLang="zh-CN" b="1" dirty="0">
              <a:solidFill>
                <a:srgbClr val="000000"/>
              </a:solidFill>
              <a:latin typeface="Arial Black" pitchFamily="34" charset="0"/>
            </a:endParaRPr>
          </a:p>
          <a:p>
            <a:pPr algn="ctr">
              <a:spcBef>
                <a:spcPct val="50000"/>
              </a:spcBef>
            </a:pPr>
            <a:r>
              <a:rPr lang="ar-EG" altLang="zh-CN" b="1" dirty="0">
                <a:solidFill>
                  <a:srgbClr val="000000"/>
                </a:solidFill>
                <a:latin typeface="Arial Black" pitchFamily="34" charset="0"/>
              </a:rPr>
              <a:t>نظرة عالمية</a:t>
            </a:r>
            <a:endParaRPr lang="en-US" altLang="zh-CN" b="1" dirty="0">
              <a:solidFill>
                <a:srgbClr val="000000"/>
              </a:solidFill>
              <a:latin typeface="Arial Black" pitchFamily="34" charset="0"/>
            </a:endParaRPr>
          </a:p>
        </p:txBody>
      </p:sp>
      <p:sp>
        <p:nvSpPr>
          <p:cNvPr id="214023" name="Oval 4"/>
          <p:cNvSpPr>
            <a:spLocks noChangeArrowheads="1"/>
          </p:cNvSpPr>
          <p:nvPr/>
        </p:nvSpPr>
        <p:spPr bwMode="auto">
          <a:xfrm>
            <a:off x="1673910" y="2852936"/>
            <a:ext cx="2447925" cy="1008063"/>
          </a:xfrm>
          <a:prstGeom prst="ellipse">
            <a:avLst/>
          </a:prstGeom>
          <a:solidFill>
            <a:srgbClr val="C3CFD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14024" name="Text Box 9"/>
          <p:cNvSpPr txBox="1">
            <a:spLocks noChangeArrowheads="1"/>
          </p:cNvSpPr>
          <p:nvPr/>
        </p:nvSpPr>
        <p:spPr bwMode="auto">
          <a:xfrm>
            <a:off x="1619250" y="2997200"/>
            <a:ext cx="2520950"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ar-EG" altLang="zh-CN" sz="2800" b="1" dirty="0">
                <a:solidFill>
                  <a:srgbClr val="000000"/>
                </a:solidFill>
                <a:latin typeface="Arial Black" pitchFamily="34" charset="0"/>
              </a:rPr>
              <a:t>الإنسانية</a:t>
            </a:r>
            <a:endParaRPr lang="en-US" altLang="zh-CN" sz="2800" b="1" dirty="0">
              <a:solidFill>
                <a:srgbClr val="000000"/>
              </a:solidFill>
              <a:latin typeface="Arial Black" pitchFamily="34" charset="0"/>
            </a:endParaRPr>
          </a:p>
        </p:txBody>
      </p:sp>
      <p:sp>
        <p:nvSpPr>
          <p:cNvPr id="214025" name="Text Box 4"/>
          <p:cNvSpPr txBox="1">
            <a:spLocks noChangeArrowheads="1"/>
          </p:cNvSpPr>
          <p:nvPr/>
        </p:nvSpPr>
        <p:spPr bwMode="auto">
          <a:xfrm rot="-188962">
            <a:off x="4911725" y="5228580"/>
            <a:ext cx="23749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50000"/>
              </a:spcBef>
            </a:pPr>
            <a:r>
              <a:rPr lang="ar-EG" altLang="zh-CN" b="1" dirty="0">
                <a:solidFill>
                  <a:srgbClr val="000000"/>
                </a:solidFill>
                <a:latin typeface="Arial Black" pitchFamily="34" charset="0"/>
              </a:rPr>
              <a:t>الخليقة: بكلمة الله حق</a:t>
            </a:r>
            <a:endParaRPr lang="en-US" altLang="zh-CN" b="1" dirty="0">
              <a:solidFill>
                <a:srgbClr val="000000"/>
              </a:solidFill>
              <a:latin typeface="Arial Black" pitchFamily="34" charset="0"/>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title"/>
          </p:nvPr>
        </p:nvSpPr>
        <p:spPr/>
        <p:txBody>
          <a:bodyPr/>
          <a:lstStyle/>
          <a:p>
            <a:pPr indent="0" eaLnBrk="1" hangingPunct="1"/>
            <a:r>
              <a:rPr lang="en-US" altLang="en-US" dirty="0"/>
              <a:t>Christian Barrier 2 00411</a:t>
            </a:r>
          </a:p>
        </p:txBody>
      </p:sp>
      <p:sp>
        <p:nvSpPr>
          <p:cNvPr id="216066"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ChangeArrowheads="1"/>
          </p:cNvSpPr>
          <p:nvPr>
            <p:ph type="title"/>
          </p:nvPr>
        </p:nvSpPr>
        <p:spPr/>
        <p:txBody>
          <a:bodyPr/>
          <a:lstStyle/>
          <a:p>
            <a:pPr indent="0" eaLnBrk="1" hangingPunct="1"/>
            <a:r>
              <a:rPr lang="en-US" altLang="en-US" b="1" dirty="0">
                <a:solidFill>
                  <a:srgbClr val="FFFFFF"/>
                </a:solidFill>
              </a:rPr>
              <a:t>Genesis 3:15</a:t>
            </a:r>
            <a:endParaRPr lang="en-US" altLang="en-US" dirty="0"/>
          </a:p>
        </p:txBody>
      </p:sp>
      <p:sp>
        <p:nvSpPr>
          <p:cNvPr id="82949" name="Rectangle 5"/>
          <p:cNvSpPr>
            <a:spLocks noChangeArrowheads="1"/>
          </p:cNvSpPr>
          <p:nvPr/>
        </p:nvSpPr>
        <p:spPr bwMode="auto">
          <a:xfrm>
            <a:off x="12700" y="-4763"/>
            <a:ext cx="9144000" cy="6858001"/>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pic>
        <p:nvPicPr>
          <p:cNvPr id="218115"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0"/>
            <a:ext cx="45720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4"/>
          <p:cNvSpPr txBox="1">
            <a:spLocks noChangeArrowheads="1"/>
          </p:cNvSpPr>
          <p:nvPr/>
        </p:nvSpPr>
        <p:spPr bwMode="auto">
          <a:xfrm>
            <a:off x="179388" y="2616200"/>
            <a:ext cx="8723312" cy="2062103"/>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ar-EG" altLang="en-US" sz="4800" b="1" dirty="0">
                <a:solidFill>
                  <a:srgbClr val="FFFFFF"/>
                </a:solidFill>
              </a:rPr>
              <a:t>تكوين 3: 15</a:t>
            </a:r>
            <a:endParaRPr lang="en-US" altLang="en-US" sz="4000" dirty="0">
              <a:solidFill>
                <a:srgbClr val="FFFFFF"/>
              </a:solidFill>
            </a:endParaRPr>
          </a:p>
          <a:p>
            <a:pPr algn="r" rtl="1"/>
            <a:r>
              <a:rPr lang="ar-EG" sz="4000" b="0" i="0" u="none" strike="noStrike" baseline="0" dirty="0">
                <a:solidFill>
                  <a:srgbClr val="FFFFFF"/>
                </a:solidFill>
                <a:latin typeface="Accordance" panose="00000400000000000000" pitchFamily="2" charset="-79"/>
                <a:ea typeface="Accordance" panose="00000400000000000000" pitchFamily="2" charset="-79"/>
                <a:cs typeface="Accordance" panose="00000400000000000000" pitchFamily="2" charset="-79"/>
              </a:rPr>
              <a:t>وَأَضَعُ عَدَاوَةً بَيْنَكِ وَبَيْنَ الْمَرْأَةِ، وَبَيْنَ نَسْلِكِ وَنَسْلِهَا. هُوَ يَسْحَقُ رَأْسَكِ، وَأَنْتِ تَسْحَقِينَ عَقِبَهُ».</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indent="0" eaLnBrk="1" hangingPunct="1"/>
            <a:r>
              <a:rPr lang="en-US" altLang="zh-CN" dirty="0"/>
              <a:t>Sin-Romans 8:22 00074</a:t>
            </a:r>
          </a:p>
        </p:txBody>
      </p:sp>
      <p:sp>
        <p:nvSpPr>
          <p:cNvPr id="220162"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p>
        </p:txBody>
      </p:sp>
      <p:sp>
        <p:nvSpPr>
          <p:cNvPr id="220163"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20164"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20165"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sz="4800" dirty="0">
              <a:solidFill>
                <a:srgbClr val="000000"/>
              </a:solidFill>
            </a:endParaRPr>
          </a:p>
        </p:txBody>
      </p:sp>
      <p:sp>
        <p:nvSpPr>
          <p:cNvPr id="220166" name="TextBox 5"/>
          <p:cNvSpPr txBox="1">
            <a:spLocks noChangeArrowheads="1"/>
          </p:cNvSpPr>
          <p:nvPr/>
        </p:nvSpPr>
        <p:spPr bwMode="auto">
          <a:xfrm>
            <a:off x="5867400" y="2205038"/>
            <a:ext cx="2144713"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ar-EG" sz="2800" b="0" i="0" u="none" strike="noStrike" baseline="0" dirty="0">
                <a:solidFill>
                  <a:srgbClr val="FFFF00"/>
                </a:solidFill>
                <a:latin typeface="Accordance" panose="00000400000000000000" pitchFamily="2" charset="-79"/>
                <a:ea typeface="Accordance" panose="00000400000000000000" pitchFamily="2" charset="-79"/>
                <a:cs typeface="Accordance" panose="00000400000000000000" pitchFamily="2" charset="-79"/>
              </a:rPr>
              <a:t>فَإِنَّنَا نَعْلَمُ أَنَّ كُلَّ الخليقة</a:t>
            </a:r>
            <a:endParaRPr lang="en-US" altLang="en-US" sz="2800" dirty="0">
              <a:solidFill>
                <a:srgbClr val="FFFF00"/>
              </a:solidFill>
            </a:endParaRPr>
          </a:p>
        </p:txBody>
      </p:sp>
      <p:sp>
        <p:nvSpPr>
          <p:cNvPr id="220167" name="TextBox 3"/>
          <p:cNvSpPr txBox="1">
            <a:spLocks noChangeArrowheads="1"/>
          </p:cNvSpPr>
          <p:nvPr/>
        </p:nvSpPr>
        <p:spPr bwMode="auto">
          <a:xfrm>
            <a:off x="1371600" y="1371600"/>
            <a:ext cx="2057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R="450" algn="r" rtl="1"/>
            <a:r>
              <a:rPr lang="ar-EG" sz="3600" b="0" i="0" u="none" strike="noStrike" baseline="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تَئِنُّ وَتَتَمَخَّضُ مَعًا إِلَى الآنَ.</a:t>
            </a:r>
          </a:p>
          <a:p>
            <a:pPr marR="450" algn="r" rtl="1"/>
            <a:r>
              <a:rPr lang="ar-EG" sz="36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"رو 8: 21"</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p:txBody>
          <a:bodyPr/>
          <a:lstStyle/>
          <a:p>
            <a:pPr indent="0" eaLnBrk="1" hangingPunct="1"/>
            <a:r>
              <a:rPr lang="en-US" altLang="en-US" dirty="0"/>
              <a:t>Reinterpretations 00363</a:t>
            </a:r>
          </a:p>
        </p:txBody>
      </p:sp>
      <p:pic>
        <p:nvPicPr>
          <p:cNvPr id="2222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
        <p:nvSpPr>
          <p:cNvPr id="222211" name="Text Box 4"/>
          <p:cNvSpPr txBox="1">
            <a:spLocks noChangeArrowheads="1"/>
          </p:cNvSpPr>
          <p:nvPr/>
        </p:nvSpPr>
        <p:spPr bwMode="auto">
          <a:xfrm>
            <a:off x="1060450" y="-2209800"/>
            <a:ext cx="6788150" cy="823912"/>
          </a:xfrm>
          <a:prstGeom prst="rect">
            <a:avLst/>
          </a:prstGeom>
          <a:solidFill>
            <a:srgbClr val="BF002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en-US" altLang="en-US" sz="4800" b="1" dirty="0">
                <a:solidFill>
                  <a:srgbClr val="FFFF00"/>
                </a:solidFill>
              </a:rPr>
              <a:t>REINTERPRETATIONS</a:t>
            </a:r>
            <a:endParaRPr lang="en-US" altLang="en-US" b="1" dirty="0"/>
          </a:p>
        </p:txBody>
      </p:sp>
      <p:sp>
        <p:nvSpPr>
          <p:cNvPr id="2" name="Oval 1"/>
          <p:cNvSpPr/>
          <p:nvPr/>
        </p:nvSpPr>
        <p:spPr bwMode="auto">
          <a:xfrm>
            <a:off x="684213" y="1628775"/>
            <a:ext cx="23034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2" name="Oval 11"/>
          <p:cNvSpPr/>
          <p:nvPr/>
        </p:nvSpPr>
        <p:spPr bwMode="auto">
          <a:xfrm>
            <a:off x="3492500" y="1268413"/>
            <a:ext cx="22320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3" name="Oval 12"/>
          <p:cNvSpPr/>
          <p:nvPr/>
        </p:nvSpPr>
        <p:spPr bwMode="auto">
          <a:xfrm>
            <a:off x="6300788" y="1628775"/>
            <a:ext cx="1655762" cy="792163"/>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4" name="Oval 13"/>
          <p:cNvSpPr/>
          <p:nvPr/>
        </p:nvSpPr>
        <p:spPr bwMode="auto">
          <a:xfrm>
            <a:off x="611188" y="5229225"/>
            <a:ext cx="2447925" cy="1152525"/>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5" name="Oval 14"/>
          <p:cNvSpPr/>
          <p:nvPr/>
        </p:nvSpPr>
        <p:spPr bwMode="auto">
          <a:xfrm>
            <a:off x="3419475" y="5589588"/>
            <a:ext cx="2232025" cy="10080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16" name="Oval 15"/>
          <p:cNvSpPr/>
          <p:nvPr/>
        </p:nvSpPr>
        <p:spPr bwMode="auto">
          <a:xfrm>
            <a:off x="5940425" y="5300663"/>
            <a:ext cx="2519363" cy="1223962"/>
          </a:xfrm>
          <a:prstGeom prst="ellipse">
            <a:avLst/>
          </a:prstGeom>
          <a:solidFill>
            <a:schemeClr val="tx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p>
        </p:txBody>
      </p:sp>
      <p:sp>
        <p:nvSpPr>
          <p:cNvPr id="222218" name="Text Box 4"/>
          <p:cNvSpPr txBox="1">
            <a:spLocks noChangeArrowheads="1"/>
          </p:cNvSpPr>
          <p:nvPr/>
        </p:nvSpPr>
        <p:spPr bwMode="auto">
          <a:xfrm>
            <a:off x="1073944" y="180132"/>
            <a:ext cx="7112000" cy="830263"/>
          </a:xfrm>
          <a:prstGeom prst="rect">
            <a:avLst/>
          </a:prstGeom>
          <a:solidFill>
            <a:srgbClr val="E0002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zh-CN" sz="4800" b="1" dirty="0">
                <a:solidFill>
                  <a:srgbClr val="FFFF00"/>
                </a:solidFill>
                <a:ea typeface="SimSun" pitchFamily="2" charset="-122"/>
              </a:rPr>
              <a:t>إعادة التفسيرات</a:t>
            </a:r>
            <a:endParaRPr lang="en-US" altLang="zh-CN" b="1" dirty="0">
              <a:solidFill>
                <a:srgbClr val="000000"/>
              </a:solidFill>
              <a:ea typeface="SimSun" pitchFamily="2" charset="-122"/>
            </a:endParaRPr>
          </a:p>
        </p:txBody>
      </p:sp>
      <p:sp>
        <p:nvSpPr>
          <p:cNvPr id="222219" name="Text Box 5"/>
          <p:cNvSpPr txBox="1">
            <a:spLocks noChangeArrowheads="1"/>
          </p:cNvSpPr>
          <p:nvPr/>
        </p:nvSpPr>
        <p:spPr bwMode="auto">
          <a:xfrm>
            <a:off x="922164" y="1692275"/>
            <a:ext cx="182597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r>
              <a:rPr lang="ar-EG" altLang="en-US" sz="2800" b="1" dirty="0">
                <a:solidFill>
                  <a:srgbClr val="FFFFFF"/>
                </a:solidFill>
              </a:rPr>
              <a:t>فيضان محلي</a:t>
            </a:r>
            <a:endParaRPr lang="en-US" altLang="en-US" sz="1200" b="1" dirty="0">
              <a:solidFill>
                <a:srgbClr val="FFFFFF"/>
              </a:solidFill>
            </a:endParaRPr>
          </a:p>
        </p:txBody>
      </p:sp>
      <p:sp>
        <p:nvSpPr>
          <p:cNvPr id="222220" name="Text Box 6"/>
          <p:cNvSpPr txBox="1">
            <a:spLocks noChangeArrowheads="1"/>
          </p:cNvSpPr>
          <p:nvPr/>
        </p:nvSpPr>
        <p:spPr bwMode="auto">
          <a:xfrm>
            <a:off x="4009549" y="1316038"/>
            <a:ext cx="105028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التطور </a:t>
            </a:r>
          </a:p>
          <a:p>
            <a:pPr algn="ctr"/>
            <a:r>
              <a:rPr lang="ar-EG" altLang="en-US" sz="2800" b="1" dirty="0">
                <a:solidFill>
                  <a:srgbClr val="FFFFFF"/>
                </a:solidFill>
              </a:rPr>
              <a:t>الثوري</a:t>
            </a:r>
            <a:endParaRPr lang="en-US" altLang="en-US" sz="1200" b="1" dirty="0">
              <a:solidFill>
                <a:srgbClr val="FFFFFF"/>
              </a:solidFill>
            </a:endParaRPr>
          </a:p>
        </p:txBody>
      </p:sp>
      <p:sp>
        <p:nvSpPr>
          <p:cNvPr id="222221" name="Text Box 10"/>
          <p:cNvSpPr txBox="1">
            <a:spLocks noChangeArrowheads="1"/>
          </p:cNvSpPr>
          <p:nvPr/>
        </p:nvSpPr>
        <p:spPr bwMode="auto">
          <a:xfrm>
            <a:off x="6509023" y="1773238"/>
            <a:ext cx="138852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2800" b="1" dirty="0">
                <a:solidFill>
                  <a:srgbClr val="FFFFFF"/>
                </a:solidFill>
              </a:rPr>
              <a:t>اليوم حقبة</a:t>
            </a:r>
            <a:endParaRPr lang="en-US" altLang="en-US" sz="1200" b="1" dirty="0">
              <a:solidFill>
                <a:srgbClr val="FFFFFF"/>
              </a:solidFill>
            </a:endParaRPr>
          </a:p>
        </p:txBody>
      </p:sp>
      <p:sp>
        <p:nvSpPr>
          <p:cNvPr id="222222" name="Text Box 7"/>
          <p:cNvSpPr txBox="1">
            <a:spLocks noChangeArrowheads="1"/>
          </p:cNvSpPr>
          <p:nvPr/>
        </p:nvSpPr>
        <p:spPr bwMode="auto">
          <a:xfrm>
            <a:off x="868986" y="5435600"/>
            <a:ext cx="197201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الخلق التدريجي</a:t>
            </a:r>
            <a:endParaRPr lang="en-US" altLang="en-US" sz="1200" b="1" dirty="0">
              <a:solidFill>
                <a:srgbClr val="FFFFFF"/>
              </a:solidFill>
            </a:endParaRPr>
          </a:p>
        </p:txBody>
      </p:sp>
      <p:sp>
        <p:nvSpPr>
          <p:cNvPr id="222223" name="Text Box 8"/>
          <p:cNvSpPr txBox="1">
            <a:spLocks noChangeArrowheads="1"/>
          </p:cNvSpPr>
          <p:nvPr/>
        </p:nvSpPr>
        <p:spPr bwMode="auto">
          <a:xfrm>
            <a:off x="4160906" y="5605463"/>
            <a:ext cx="93807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نظرية</a:t>
            </a:r>
          </a:p>
          <a:p>
            <a:pPr algn="ctr"/>
            <a:r>
              <a:rPr lang="ar-JO" altLang="en-US" sz="2800" b="1" dirty="0">
                <a:solidFill>
                  <a:srgbClr val="FFFFFF"/>
                </a:solidFill>
              </a:rPr>
              <a:t>الفجوة</a:t>
            </a:r>
            <a:endParaRPr lang="ar-EG" altLang="en-US" sz="2800" b="1" dirty="0">
              <a:solidFill>
                <a:srgbClr val="FFFFFF"/>
              </a:solidFill>
            </a:endParaRPr>
          </a:p>
          <a:p>
            <a:pPr algn="ctr"/>
            <a:br>
              <a:rPr lang="en-US" altLang="en-US" sz="2800" b="1" dirty="0">
                <a:solidFill>
                  <a:srgbClr val="FFFFFF"/>
                </a:solidFill>
              </a:rPr>
            </a:br>
            <a:endParaRPr lang="en-US" altLang="en-US" sz="1200" b="1" dirty="0">
              <a:solidFill>
                <a:srgbClr val="FFFFFF"/>
              </a:solidFill>
            </a:endParaRPr>
          </a:p>
        </p:txBody>
      </p:sp>
      <p:sp>
        <p:nvSpPr>
          <p:cNvPr id="222224" name="Text Box 9"/>
          <p:cNvSpPr txBox="1">
            <a:spLocks noChangeArrowheads="1"/>
          </p:cNvSpPr>
          <p:nvPr/>
        </p:nvSpPr>
        <p:spPr bwMode="auto">
          <a:xfrm>
            <a:off x="6422323" y="5445125"/>
            <a:ext cx="17540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800" b="1" dirty="0">
                <a:solidFill>
                  <a:srgbClr val="FFFFFF"/>
                </a:solidFill>
              </a:rPr>
              <a:t>فرضية الإطار</a:t>
            </a:r>
            <a:endParaRPr lang="en-US" altLang="en-US" sz="1200" b="1" dirty="0">
              <a:solidFill>
                <a:srgbClr val="FFFFFF"/>
              </a:solidFill>
            </a:endParaRPr>
          </a:p>
        </p:txBody>
      </p:sp>
      <p:sp>
        <p:nvSpPr>
          <p:cNvPr id="18" name="Text Box 5"/>
          <p:cNvSpPr txBox="1">
            <a:spLocks noChangeArrowheads="1"/>
          </p:cNvSpPr>
          <p:nvPr/>
        </p:nvSpPr>
        <p:spPr bwMode="auto">
          <a:xfrm>
            <a:off x="-2770188" y="2997200"/>
            <a:ext cx="2743200" cy="769938"/>
          </a:xfrm>
          <a:prstGeom prst="rect">
            <a:avLst/>
          </a:prstGeom>
          <a:solidFill>
            <a:schemeClr val="accent3"/>
          </a:solidFill>
          <a:ln>
            <a:noFill/>
          </a:ln>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zh-CN" sz="4400" b="1" dirty="0">
                <a:ea typeface="SimSun" pitchFamily="2" charset="-122"/>
              </a:rPr>
              <a:t>تكوين</a:t>
            </a:r>
            <a:endParaRPr lang="en-US" altLang="zh-CN" sz="4400" b="1" dirty="0">
              <a:ea typeface="SimSun" pitchFamily="2" charset="-122"/>
            </a:endParaRP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EARTH"/>
          <p:cNvPicPr>
            <a:picLocks noChangeAspect="1" noChangeArrowheads="1"/>
          </p:cNvPicPr>
          <p:nvPr/>
        </p:nvPicPr>
        <p:blipFill>
          <a:blip r:embed="rId3" cstate="print">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69539" name="Text Box 3"/>
          <p:cNvSpPr txBox="1">
            <a:spLocks noChangeArrowheads="1"/>
          </p:cNvSpPr>
          <p:nvPr/>
        </p:nvSpPr>
        <p:spPr bwMode="auto">
          <a:xfrm>
            <a:off x="34925" y="3946525"/>
            <a:ext cx="3276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FF"/>
                </a:solidFill>
                <a:effectLst>
                  <a:glow rad="228600">
                    <a:schemeClr val="tx1">
                      <a:alpha val="75000"/>
                    </a:schemeClr>
                  </a:glow>
                </a:effectLst>
                <a:latin typeface="Arial"/>
                <a:ea typeface="ＭＳ Ｐゴシック" charset="0"/>
                <a:cs typeface="Arial"/>
              </a:rPr>
              <a:t>قبل الخلق</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0" name="Text Box 4"/>
          <p:cNvSpPr txBox="1">
            <a:spLocks noChangeArrowheads="1"/>
          </p:cNvSpPr>
          <p:nvPr/>
        </p:nvSpPr>
        <p:spPr bwMode="auto">
          <a:xfrm>
            <a:off x="34925" y="5213350"/>
            <a:ext cx="2971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FF"/>
                </a:solidFill>
                <a:effectLst>
                  <a:glow rad="228600">
                    <a:schemeClr val="tx1">
                      <a:alpha val="75000"/>
                    </a:schemeClr>
                  </a:glow>
                </a:effectLst>
                <a:latin typeface="Arial"/>
                <a:ea typeface="ＭＳ Ｐゴシック" charset="0"/>
                <a:cs typeface="Arial"/>
              </a:rPr>
              <a:t>مرحلتين</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1" name="Text Box 5"/>
          <p:cNvSpPr txBox="1">
            <a:spLocks noChangeArrowheads="1"/>
          </p:cNvSpPr>
          <p:nvPr/>
        </p:nvSpPr>
        <p:spPr bwMode="auto">
          <a:xfrm>
            <a:off x="170901" y="2081213"/>
            <a:ext cx="2895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4000" b="1" dirty="0">
                <a:solidFill>
                  <a:srgbClr val="FFFFFF"/>
                </a:solidFill>
                <a:effectLst>
                  <a:glow rad="228600">
                    <a:schemeClr val="tx1">
                      <a:alpha val="75000"/>
                    </a:schemeClr>
                  </a:glow>
                </a:effectLst>
                <a:latin typeface="Arial"/>
                <a:ea typeface="ＭＳ Ｐゴシック" charset="0"/>
                <a:cs typeface="Arial"/>
              </a:rPr>
              <a:t>اليوم- العمر</a:t>
            </a:r>
            <a:endParaRPr lang="en-US" sz="40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2" name="Text Box 6"/>
          <p:cNvSpPr txBox="1">
            <a:spLocks noChangeArrowheads="1"/>
          </p:cNvSpPr>
          <p:nvPr/>
        </p:nvSpPr>
        <p:spPr bwMode="auto">
          <a:xfrm>
            <a:off x="34925" y="3071813"/>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JO" sz="3600" b="1" dirty="0">
                <a:solidFill>
                  <a:srgbClr val="FFFFFF"/>
                </a:solidFill>
                <a:effectLst>
                  <a:glow rad="228600">
                    <a:schemeClr val="tx1">
                      <a:alpha val="75000"/>
                    </a:schemeClr>
                  </a:glow>
                </a:effectLst>
                <a:latin typeface="Arial"/>
                <a:ea typeface="ＭＳ Ｐゴシック" charset="0"/>
                <a:cs typeface="Arial"/>
              </a:rPr>
              <a:t>رمزي</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3" name="Text Box 7"/>
          <p:cNvSpPr txBox="1">
            <a:spLocks noChangeArrowheads="1"/>
          </p:cNvSpPr>
          <p:nvPr/>
        </p:nvSpPr>
        <p:spPr bwMode="auto">
          <a:xfrm>
            <a:off x="34925" y="1196975"/>
            <a:ext cx="35814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FF"/>
                </a:solidFill>
                <a:effectLst>
                  <a:glow rad="228600">
                    <a:schemeClr val="tx1">
                      <a:alpha val="75000"/>
                    </a:schemeClr>
                  </a:glow>
                </a:effectLst>
                <a:latin typeface="Arial"/>
                <a:ea typeface="ＭＳ Ｐゴシック" charset="0"/>
                <a:cs typeface="Arial"/>
              </a:rPr>
              <a:t>اليوم 24 ساعة</a:t>
            </a:r>
            <a:endParaRPr lang="en-US" sz="3600" b="1" dirty="0">
              <a:solidFill>
                <a:srgbClr val="FFFFFF"/>
              </a:solidFill>
              <a:effectLst>
                <a:glow rad="228600">
                  <a:schemeClr val="tx1">
                    <a:alpha val="75000"/>
                  </a:schemeClr>
                </a:glow>
              </a:effectLst>
              <a:latin typeface="Arial"/>
              <a:ea typeface="ＭＳ Ｐゴシック" charset="0"/>
              <a:cs typeface="Arial"/>
            </a:endParaRPr>
          </a:p>
        </p:txBody>
      </p:sp>
      <p:sp>
        <p:nvSpPr>
          <p:cNvPr id="2369544" name="Text Box 8"/>
          <p:cNvSpPr txBox="1">
            <a:spLocks noChangeArrowheads="1"/>
          </p:cNvSpPr>
          <p:nvPr/>
        </p:nvSpPr>
        <p:spPr bwMode="auto">
          <a:xfrm>
            <a:off x="3168650" y="3802063"/>
            <a:ext cx="4355678"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marL="290513" indent="-290513" algn="l">
              <a:spcBef>
                <a:spcPct val="0"/>
              </a:spcBef>
              <a:tabLst>
                <a:tab pos="3092450" algn="l"/>
              </a:tabLst>
              <a:defRPr sz="2400">
                <a:solidFill>
                  <a:schemeClr val="tx1"/>
                </a:solidFill>
                <a:latin typeface="Times New Roman" charset="0"/>
                <a:ea typeface="ＭＳ Ｐゴシック" charset="0"/>
              </a:defRPr>
            </a:lvl1pPr>
            <a:lvl2pPr marL="625475" algn="l">
              <a:spcBef>
                <a:spcPct val="0"/>
              </a:spcBef>
              <a:tabLst>
                <a:tab pos="3092450" algn="l"/>
              </a:tabLst>
              <a:defRPr sz="2400">
                <a:solidFill>
                  <a:schemeClr val="tx1"/>
                </a:solidFill>
                <a:latin typeface="Times New Roman" charset="0"/>
                <a:ea typeface="ＭＳ Ｐゴシック" charset="0"/>
              </a:defRPr>
            </a:lvl2pPr>
            <a:lvl3pPr algn="l">
              <a:spcBef>
                <a:spcPct val="0"/>
              </a:spcBef>
              <a:tabLst>
                <a:tab pos="3092450" algn="l"/>
              </a:tabLst>
              <a:defRPr sz="2400">
                <a:solidFill>
                  <a:schemeClr val="tx1"/>
                </a:solidFill>
                <a:latin typeface="Times New Roman" charset="0"/>
                <a:ea typeface="ＭＳ Ｐゴシック" charset="0"/>
              </a:defRPr>
            </a:lvl3pPr>
            <a:lvl4pPr algn="l">
              <a:spcBef>
                <a:spcPct val="0"/>
              </a:spcBef>
              <a:tabLst>
                <a:tab pos="3092450" algn="l"/>
              </a:tabLst>
              <a:defRPr sz="2400">
                <a:solidFill>
                  <a:schemeClr val="tx1"/>
                </a:solidFill>
                <a:latin typeface="Times New Roman" charset="0"/>
                <a:ea typeface="ＭＳ Ｐゴシック" charset="0"/>
              </a:defRPr>
            </a:lvl4pPr>
            <a:lvl5pPr algn="l">
              <a:spcBef>
                <a:spcPct val="0"/>
              </a:spcBef>
              <a:tabLst>
                <a:tab pos="3092450" algn="l"/>
              </a:tabLst>
              <a:defRPr sz="2400">
                <a:solidFill>
                  <a:schemeClr val="tx1"/>
                </a:solidFill>
                <a:latin typeface="Times New Roman" charset="0"/>
                <a:ea typeface="ＭＳ Ｐゴシック" charset="0"/>
              </a:defRPr>
            </a:lvl5pPr>
            <a:lvl6pPr fontAlgn="base">
              <a:spcBef>
                <a:spcPct val="0"/>
              </a:spcBef>
              <a:spcAft>
                <a:spcPct val="0"/>
              </a:spcAft>
              <a:tabLst>
                <a:tab pos="3092450" algn="l"/>
              </a:tabLst>
              <a:defRPr sz="2400">
                <a:solidFill>
                  <a:schemeClr val="tx1"/>
                </a:solidFill>
                <a:latin typeface="Times New Roman" charset="0"/>
                <a:ea typeface="ＭＳ Ｐゴシック" charset="0"/>
              </a:defRPr>
            </a:lvl6pPr>
            <a:lvl7pPr fontAlgn="base">
              <a:spcBef>
                <a:spcPct val="0"/>
              </a:spcBef>
              <a:spcAft>
                <a:spcPct val="0"/>
              </a:spcAft>
              <a:tabLst>
                <a:tab pos="3092450" algn="l"/>
              </a:tabLst>
              <a:defRPr sz="2400">
                <a:solidFill>
                  <a:schemeClr val="tx1"/>
                </a:solidFill>
                <a:latin typeface="Times New Roman" charset="0"/>
                <a:ea typeface="ＭＳ Ｐゴシック" charset="0"/>
              </a:defRPr>
            </a:lvl7pPr>
            <a:lvl8pPr fontAlgn="base">
              <a:spcBef>
                <a:spcPct val="0"/>
              </a:spcBef>
              <a:spcAft>
                <a:spcPct val="0"/>
              </a:spcAft>
              <a:tabLst>
                <a:tab pos="3092450" algn="l"/>
              </a:tabLst>
              <a:defRPr sz="2400">
                <a:solidFill>
                  <a:schemeClr val="tx1"/>
                </a:solidFill>
                <a:latin typeface="Times New Roman" charset="0"/>
                <a:ea typeface="ＭＳ Ｐゴシック" charset="0"/>
              </a:defRPr>
            </a:lvl8pPr>
            <a:lvl9pPr fontAlgn="base">
              <a:spcBef>
                <a:spcPct val="0"/>
              </a:spcBef>
              <a:spcAft>
                <a:spcPct val="0"/>
              </a:spcAft>
              <a:tabLst>
                <a:tab pos="3092450" algn="l"/>
              </a:tabLst>
              <a:defRPr sz="2400">
                <a:solidFill>
                  <a:schemeClr val="tx1"/>
                </a:solidFill>
                <a:latin typeface="Times New Roman" charset="0"/>
                <a:ea typeface="ＭＳ Ｐゴシック" charset="0"/>
              </a:defRPr>
            </a:lvl9pPr>
          </a:lstStyle>
          <a:p>
            <a:pPr algn="r" rtl="1" eaLnBrk="1" hangingPunct="1">
              <a:spcBef>
                <a:spcPct val="50000"/>
              </a:spcBef>
              <a:defRPr/>
            </a:pPr>
            <a:r>
              <a:rPr lang="ar-EG" sz="3600" b="1" u="sng" dirty="0">
                <a:solidFill>
                  <a:srgbClr val="FFFF00"/>
                </a:solidFill>
                <a:effectLst>
                  <a:glow rad="228600">
                    <a:schemeClr val="tx1">
                      <a:alpha val="75000"/>
                    </a:schemeClr>
                  </a:glow>
                </a:effectLst>
                <a:latin typeface="Arial"/>
                <a:cs typeface="Arial"/>
              </a:rPr>
              <a:t>الخلق</a:t>
            </a:r>
            <a:r>
              <a:rPr lang="en-US" sz="3600" b="1" u="sng"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 </a:t>
            </a:r>
            <a:r>
              <a:rPr lang="ar-JO" b="1" dirty="0">
                <a:solidFill>
                  <a:srgbClr val="FFFF00"/>
                </a:solidFill>
                <a:effectLst>
                  <a:glow rad="228600">
                    <a:schemeClr val="tx1">
                      <a:alpha val="75000"/>
                    </a:schemeClr>
                  </a:glow>
                </a:effectLst>
                <a:latin typeface="Arial"/>
                <a:cs typeface="Arial"/>
              </a:rPr>
              <a:t>الفجوة</a:t>
            </a:r>
            <a:r>
              <a:rPr lang="en-US" sz="3600" b="1" dirty="0">
                <a:solidFill>
                  <a:srgbClr val="FFFF00"/>
                </a:solidFill>
                <a:effectLst>
                  <a:glow rad="228600">
                    <a:schemeClr val="tx1">
                      <a:alpha val="75000"/>
                    </a:schemeClr>
                  </a:glow>
                </a:effectLst>
                <a:latin typeface="Arial"/>
                <a:cs typeface="Arial"/>
              </a:rPr>
              <a:t> </a:t>
            </a:r>
            <a:r>
              <a:rPr lang="en-US" sz="3600" b="1" u="sng" dirty="0">
                <a:solidFill>
                  <a:srgbClr val="FFFF00"/>
                </a:solidFill>
                <a:effectLst>
                  <a:glow rad="228600">
                    <a:schemeClr val="tx1">
                      <a:alpha val="75000"/>
                    </a:schemeClr>
                  </a:glow>
                </a:effectLst>
                <a:latin typeface="Arial"/>
                <a:cs typeface="Arial"/>
              </a:rPr>
              <a:t>| </a:t>
            </a:r>
            <a:r>
              <a:rPr lang="ar-EG" sz="3600" b="1" u="sng" dirty="0">
                <a:solidFill>
                  <a:srgbClr val="FFFF00"/>
                </a:solidFill>
                <a:effectLst>
                  <a:glow rad="228600">
                    <a:schemeClr val="tx1">
                      <a:alpha val="75000"/>
                    </a:schemeClr>
                  </a:glow>
                </a:effectLst>
                <a:latin typeface="Arial"/>
                <a:cs typeface="Arial"/>
              </a:rPr>
              <a:t>إعادة الخلق</a:t>
            </a:r>
            <a:br>
              <a:rPr lang="en-US" sz="3600" b="1" u="sng" dirty="0">
                <a:solidFill>
                  <a:srgbClr val="FFFF00"/>
                </a:solidFill>
                <a:effectLst>
                  <a:glow rad="228600">
                    <a:schemeClr val="tx1">
                      <a:alpha val="75000"/>
                    </a:schemeClr>
                  </a:glow>
                </a:effectLst>
                <a:latin typeface="Arial"/>
                <a:cs typeface="Arial"/>
              </a:rPr>
            </a:br>
            <a:r>
              <a:rPr lang="en-US" sz="3600" b="1" dirty="0">
                <a:solidFill>
                  <a:srgbClr val="FFFF00"/>
                </a:solidFill>
                <a:effectLst>
                  <a:glow rad="228600">
                    <a:schemeClr val="tx1">
                      <a:alpha val="75000"/>
                    </a:schemeClr>
                  </a:glow>
                </a:effectLst>
                <a:latin typeface="Arial"/>
                <a:cs typeface="Arial"/>
              </a:rPr>
              <a:t>1:1	</a:t>
            </a:r>
            <a:r>
              <a:rPr lang="ar-EG" sz="3600" b="1" dirty="0">
                <a:solidFill>
                  <a:srgbClr val="FFFF00"/>
                </a:solidFill>
                <a:effectLst>
                  <a:glow rad="228600">
                    <a:schemeClr val="tx1">
                      <a:alpha val="75000"/>
                    </a:schemeClr>
                  </a:glow>
                </a:effectLst>
                <a:latin typeface="Arial"/>
                <a:cs typeface="Arial"/>
              </a:rPr>
              <a:t>  </a:t>
            </a:r>
            <a:r>
              <a:rPr lang="en-US" sz="3600" b="1" dirty="0">
                <a:solidFill>
                  <a:srgbClr val="FFFF00"/>
                </a:solidFill>
                <a:effectLst>
                  <a:glow rad="228600">
                    <a:schemeClr val="tx1">
                      <a:alpha val="75000"/>
                    </a:schemeClr>
                  </a:glow>
                </a:effectLst>
                <a:latin typeface="Arial"/>
                <a:cs typeface="Arial"/>
              </a:rPr>
              <a:t>1:2-2:3</a:t>
            </a:r>
          </a:p>
        </p:txBody>
      </p:sp>
      <p:sp>
        <p:nvSpPr>
          <p:cNvPr id="2369545" name="Text Box 9"/>
          <p:cNvSpPr txBox="1">
            <a:spLocks noChangeArrowheads="1"/>
          </p:cNvSpPr>
          <p:nvPr/>
        </p:nvSpPr>
        <p:spPr bwMode="auto">
          <a:xfrm>
            <a:off x="3168650" y="5303836"/>
            <a:ext cx="3635598"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algn="r" rtl="1" eaLnBrk="1" hangingPunct="1">
              <a:spcBef>
                <a:spcPct val="50000"/>
              </a:spcBef>
              <a:defRPr/>
            </a:pPr>
            <a:r>
              <a:rPr lang="ar-EG" sz="3600" b="1" u="sng" dirty="0">
                <a:solidFill>
                  <a:srgbClr val="FFFF00"/>
                </a:solidFill>
                <a:effectLst>
                  <a:glow rad="228600">
                    <a:schemeClr val="tx1">
                      <a:alpha val="75000"/>
                    </a:schemeClr>
                  </a:glow>
                </a:effectLst>
                <a:latin typeface="Accordance" panose="00000400000000000000" pitchFamily="2" charset="-79"/>
                <a:ea typeface="Accordance" panose="00000400000000000000" pitchFamily="2" charset="-79"/>
                <a:cs typeface="Accordance" panose="00000400000000000000" pitchFamily="2" charset="-79"/>
              </a:rPr>
              <a:t>خلق</a:t>
            </a:r>
            <a:r>
              <a:rPr lang="en-US" sz="3600" b="1" u="sng" dirty="0">
                <a:solidFill>
                  <a:srgbClr val="FFFF00"/>
                </a:solidFill>
                <a:effectLst>
                  <a:glow rad="228600">
                    <a:schemeClr val="tx1">
                      <a:alpha val="75000"/>
                    </a:schemeClr>
                  </a:glow>
                </a:effectLst>
                <a:latin typeface="Arial"/>
                <a:ea typeface="ＭＳ Ｐゴシック" charset="0"/>
                <a:cs typeface="Arial"/>
              </a:rPr>
              <a:t> |</a:t>
            </a:r>
            <a:r>
              <a:rPr lang="en-US" sz="3600" b="1" dirty="0">
                <a:solidFill>
                  <a:srgbClr val="FFFF00"/>
                </a:solidFill>
                <a:effectLst>
                  <a:glow rad="228600">
                    <a:schemeClr val="tx1">
                      <a:alpha val="75000"/>
                    </a:schemeClr>
                  </a:glow>
                </a:effectLst>
                <a:latin typeface="Arial"/>
                <a:ea typeface="ＭＳ Ｐゴシック" charset="0"/>
                <a:cs typeface="Arial"/>
              </a:rPr>
              <a:t> </a:t>
            </a:r>
            <a:r>
              <a:rPr lang="ar-JO" b="1" dirty="0">
                <a:solidFill>
                  <a:srgbClr val="FFFF00"/>
                </a:solidFill>
                <a:effectLst>
                  <a:glow rad="228600">
                    <a:schemeClr val="tx1">
                      <a:alpha val="75000"/>
                    </a:schemeClr>
                  </a:glow>
                </a:effectLst>
                <a:latin typeface="Arial"/>
                <a:ea typeface="ＭＳ Ｐゴシック" charset="0"/>
                <a:cs typeface="Arial"/>
              </a:rPr>
              <a:t>الفجوة</a:t>
            </a:r>
            <a:r>
              <a:rPr lang="en-US" sz="3600" b="1" dirty="0">
                <a:solidFill>
                  <a:srgbClr val="FFFF00"/>
                </a:solidFill>
                <a:effectLst>
                  <a:glow rad="228600">
                    <a:schemeClr val="tx1">
                      <a:alpha val="75000"/>
                    </a:schemeClr>
                  </a:glow>
                </a:effectLst>
                <a:latin typeface="Arial"/>
                <a:ea typeface="ＭＳ Ｐゴシック" charset="0"/>
                <a:cs typeface="Arial"/>
              </a:rPr>
              <a:t> </a:t>
            </a:r>
            <a:r>
              <a:rPr lang="en-US" sz="3600" b="1" u="sng" dirty="0">
                <a:solidFill>
                  <a:srgbClr val="FFFF00"/>
                </a:solidFill>
                <a:effectLst>
                  <a:glow rad="228600">
                    <a:schemeClr val="tx1">
                      <a:alpha val="75000"/>
                    </a:schemeClr>
                  </a:glow>
                </a:effectLst>
                <a:latin typeface="Arial"/>
                <a:ea typeface="ＭＳ Ｐゴシック" charset="0"/>
                <a:cs typeface="Arial"/>
              </a:rPr>
              <a:t>| </a:t>
            </a:r>
            <a:r>
              <a:rPr lang="ar-EG" sz="3600" b="1" u="sng" dirty="0">
                <a:solidFill>
                  <a:srgbClr val="FFFF00"/>
                </a:solidFill>
                <a:effectLst>
                  <a:glow rad="228600">
                    <a:schemeClr val="tx1">
                      <a:alpha val="75000"/>
                    </a:schemeClr>
                  </a:glow>
                </a:effectLst>
                <a:latin typeface="Arial"/>
                <a:ea typeface="ＭＳ Ｐゴシック" charset="0"/>
                <a:cs typeface="Arial"/>
              </a:rPr>
              <a:t>خلق</a:t>
            </a:r>
            <a:r>
              <a:rPr lang="en-US" sz="3600" b="1" u="sng" dirty="0">
                <a:solidFill>
                  <a:srgbClr val="FFFF00"/>
                </a:solidFill>
                <a:effectLst>
                  <a:glow rad="228600">
                    <a:schemeClr val="tx1">
                      <a:alpha val="75000"/>
                    </a:schemeClr>
                  </a:glow>
                </a:effectLst>
                <a:latin typeface="Arial"/>
                <a:ea typeface="ＭＳ Ｐゴシック" charset="0"/>
                <a:cs typeface="Arial"/>
              </a:rPr>
              <a:t>  </a:t>
            </a:r>
            <a:r>
              <a:rPr lang="en-US" sz="3600" b="1" dirty="0">
                <a:solidFill>
                  <a:srgbClr val="FFFF00"/>
                </a:solidFill>
                <a:effectLst>
                  <a:glow rad="228600">
                    <a:schemeClr val="tx1">
                      <a:alpha val="75000"/>
                    </a:schemeClr>
                  </a:glow>
                </a:effectLst>
                <a:latin typeface="Arial"/>
                <a:ea typeface="ＭＳ Ｐゴシック" charset="0"/>
                <a:cs typeface="Arial"/>
              </a:rPr>
              <a:t>	   </a:t>
            </a:r>
          </a:p>
        </p:txBody>
      </p:sp>
      <p:sp>
        <p:nvSpPr>
          <p:cNvPr id="2369546" name="Text Box 10"/>
          <p:cNvSpPr txBox="1">
            <a:spLocks noChangeArrowheads="1"/>
          </p:cNvSpPr>
          <p:nvPr/>
        </p:nvSpPr>
        <p:spPr bwMode="auto">
          <a:xfrm>
            <a:off x="3203575" y="2141538"/>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00"/>
                </a:solidFill>
                <a:effectLst>
                  <a:glow rad="228600">
                    <a:schemeClr val="tx1">
                      <a:alpha val="75000"/>
                    </a:schemeClr>
                  </a:glow>
                </a:effectLst>
                <a:latin typeface="Arial"/>
                <a:ea typeface="ＭＳ Ｐゴシック" charset="0"/>
                <a:cs typeface="Arial"/>
              </a:rPr>
              <a:t>اليوم الواحد= حقبة غير محددة</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7" name="Text Box 11"/>
          <p:cNvSpPr txBox="1">
            <a:spLocks noChangeArrowheads="1"/>
          </p:cNvSpPr>
          <p:nvPr/>
        </p:nvSpPr>
        <p:spPr bwMode="auto">
          <a:xfrm>
            <a:off x="3203575" y="1241425"/>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00"/>
                </a:solidFill>
                <a:effectLst>
                  <a:glow rad="228600">
                    <a:schemeClr val="tx1">
                      <a:alpha val="75000"/>
                    </a:schemeClr>
                  </a:glow>
                </a:effectLst>
                <a:latin typeface="Arial"/>
                <a:ea typeface="ＭＳ Ｐゴシック" charset="0"/>
                <a:cs typeface="Arial"/>
              </a:rPr>
              <a:t>اليوم= 24 ساعة حرفياً</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8" name="Text Box 12"/>
          <p:cNvSpPr txBox="1">
            <a:spLocks noChangeArrowheads="1"/>
          </p:cNvSpPr>
          <p:nvPr/>
        </p:nvSpPr>
        <p:spPr bwMode="auto">
          <a:xfrm>
            <a:off x="3168650" y="3116263"/>
            <a:ext cx="544195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ar-EG" sz="3600" b="1" dirty="0">
                <a:solidFill>
                  <a:srgbClr val="FFFF00"/>
                </a:solidFill>
                <a:effectLst>
                  <a:glow rad="228600">
                    <a:schemeClr val="tx1">
                      <a:alpha val="75000"/>
                    </a:schemeClr>
                  </a:glow>
                </a:effectLst>
                <a:latin typeface="Arial"/>
                <a:ea typeface="ＭＳ Ｐゴシック" charset="0"/>
                <a:cs typeface="Arial"/>
              </a:rPr>
              <a:t>سبعة أيام = رمزية</a:t>
            </a:r>
            <a:endParaRPr lang="en-US" sz="3600" b="1" dirty="0">
              <a:solidFill>
                <a:srgbClr val="FFFF00"/>
              </a:solidFill>
              <a:effectLst>
                <a:glow rad="228600">
                  <a:schemeClr val="tx1">
                    <a:alpha val="75000"/>
                  </a:schemeClr>
                </a:glow>
              </a:effectLst>
              <a:latin typeface="Arial"/>
              <a:ea typeface="ＭＳ Ｐゴシック" charset="0"/>
              <a:cs typeface="Arial"/>
            </a:endParaRPr>
          </a:p>
        </p:txBody>
      </p:sp>
      <p:sp>
        <p:nvSpPr>
          <p:cNvPr id="2369549" name="Text Box 13"/>
          <p:cNvSpPr txBox="1">
            <a:spLocks noChangeArrowheads="1"/>
          </p:cNvSpPr>
          <p:nvPr/>
        </p:nvSpPr>
        <p:spPr bwMode="auto">
          <a:xfrm>
            <a:off x="4692650" y="6248400"/>
            <a:ext cx="4267200" cy="579438"/>
          </a:xfrm>
          <a:prstGeom prst="rect">
            <a:avLst/>
          </a:prstGeom>
          <a:noFill/>
          <a:ln>
            <a:noFill/>
          </a:ln>
          <a:effectLst>
            <a:outerShdw blurRad="63500" dist="29783" dir="1514402"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ar-EG" sz="3200" b="1" dirty="0">
                <a:solidFill>
                  <a:srgbClr val="FFFFFF"/>
                </a:solidFill>
                <a:effectLst>
                  <a:glow rad="228600">
                    <a:schemeClr val="tx1">
                      <a:alpha val="75000"/>
                    </a:schemeClr>
                  </a:glow>
                </a:effectLst>
                <a:latin typeface="Arial"/>
                <a:ea typeface="ＭＳ Ｐゴシック" charset="0"/>
                <a:cs typeface="Arial"/>
              </a:rPr>
              <a:t>تكوين 1</a:t>
            </a:r>
            <a:endParaRPr lang="en-US" sz="3200" b="1" dirty="0">
              <a:solidFill>
                <a:srgbClr val="FFFFFF"/>
              </a:solidFill>
              <a:effectLst>
                <a:glow rad="228600">
                  <a:schemeClr val="tx1">
                    <a:alpha val="75000"/>
                  </a:schemeClr>
                </a:glow>
              </a:effectLst>
              <a:latin typeface="Arial"/>
              <a:ea typeface="ＭＳ Ｐゴシック" charset="0"/>
              <a:cs typeface="Arial"/>
            </a:endParaRPr>
          </a:p>
        </p:txBody>
      </p:sp>
      <p:sp>
        <p:nvSpPr>
          <p:cNvPr id="2369550" name="Rectangle 14"/>
          <p:cNvSpPr>
            <a:spLocks noGrp="1" noChangeArrowheads="1"/>
          </p:cNvSpPr>
          <p:nvPr>
            <p:ph type="title" idx="4294967295"/>
          </p:nvPr>
        </p:nvSpPr>
        <p:spPr>
          <a:xfrm>
            <a:off x="1187450" y="76200"/>
            <a:ext cx="6553200" cy="914400"/>
          </a:xfrm>
          <a:extLst>
            <a:ext uri="{FAA26D3D-D897-4be2-8F04-BA451C77F1D7}">
              <ma14:placeholderFlag xmlns="" xmlns:ma14="http://schemas.microsoft.com/office/mac/drawingml/2011/main" val="1"/>
            </a:ext>
          </a:extLst>
        </p:spPr>
        <p:txBody>
          <a:bodyPr/>
          <a:lstStyle/>
          <a:p>
            <a:pPr eaLnBrk="1" hangingPunct="1">
              <a:defRPr/>
            </a:pPr>
            <a:r>
              <a:rPr lang="ar-EG" sz="5400" b="1" dirty="0">
                <a:solidFill>
                  <a:schemeClr val="bg1"/>
                </a:solidFill>
                <a:effectLst>
                  <a:glow rad="228600">
                    <a:schemeClr val="tx1">
                      <a:alpha val="75000"/>
                    </a:schemeClr>
                  </a:glow>
                </a:effectLst>
                <a:latin typeface="Arial"/>
                <a:ea typeface="ＭＳ Ｐゴシック" charset="-128"/>
                <a:cs typeface="Arial"/>
              </a:rPr>
              <a:t>نظريات الخلق</a:t>
            </a:r>
            <a:endParaRPr lang="en-US" dirty="0">
              <a:effectLst>
                <a:glow rad="228600">
                  <a:schemeClr val="tx1">
                    <a:alpha val="75000"/>
                  </a:schemeClr>
                </a:glow>
              </a:effectLst>
              <a:latin typeface="Arial"/>
              <a:ea typeface="ＭＳ Ｐゴシック" charset="-128"/>
              <a:cs typeface="Arial"/>
            </a:endParaRPr>
          </a:p>
        </p:txBody>
      </p:sp>
      <p:sp>
        <p:nvSpPr>
          <p:cNvPr id="262158" name="Text Box 15"/>
          <p:cNvSpPr txBox="1">
            <a:spLocks noChangeArrowheads="1"/>
          </p:cNvSpPr>
          <p:nvPr/>
        </p:nvSpPr>
        <p:spPr bwMode="auto">
          <a:xfrm>
            <a:off x="3244850" y="5759450"/>
            <a:ext cx="4545013" cy="6461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marL="165100" indent="-1651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dirty="0">
                <a:solidFill>
                  <a:srgbClr val="FFFF00"/>
                </a:solidFill>
                <a:effectLst>
                  <a:glow rad="228600">
                    <a:schemeClr val="tx1">
                      <a:alpha val="75000"/>
                    </a:schemeClr>
                  </a:glow>
                </a:effectLst>
                <a:cs typeface="Arial" charset="0"/>
              </a:rPr>
              <a:t>	1:1-2:3		  2:4-25</a:t>
            </a:r>
          </a:p>
        </p:txBody>
      </p:sp>
      <p:sp>
        <p:nvSpPr>
          <p:cNvPr id="224271" name="Text Box 14"/>
          <p:cNvSpPr txBox="1">
            <a:spLocks noChangeArrowheads="1"/>
          </p:cNvSpPr>
          <p:nvPr/>
        </p:nvSpPr>
        <p:spPr bwMode="auto">
          <a:xfrm>
            <a:off x="8172450" y="76200"/>
            <a:ext cx="98135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JO" altLang="en-US" b="1" dirty="0">
                <a:solidFill>
                  <a:schemeClr val="bg1"/>
                </a:solidFill>
                <a:cs typeface="Arial" pitchFamily="34" charset="0"/>
              </a:rPr>
              <a:t>187س</a:t>
            </a:r>
            <a:endParaRPr lang="en-US" altLang="en-US" b="1" dirty="0">
              <a:solidFill>
                <a:schemeClr val="bg1"/>
              </a:solidFill>
              <a:cs typeface="Arial"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9540"/>
                                        </p:tgtEl>
                                        <p:attrNameLst>
                                          <p:attrName>style.visibility</p:attrName>
                                        </p:attrNameLst>
                                      </p:cBhvr>
                                      <p:to>
                                        <p:strVal val="visible"/>
                                      </p:to>
                                    </p:set>
                                    <p:animEffect transition="in" filter="dissolve">
                                      <p:cBhvr>
                                        <p:cTn id="7" dur="500"/>
                                        <p:tgtEl>
                                          <p:spTgt spid="23695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69545"/>
                                        </p:tgtEl>
                                        <p:attrNameLst>
                                          <p:attrName>style.visibility</p:attrName>
                                        </p:attrNameLst>
                                      </p:cBhvr>
                                      <p:to>
                                        <p:strVal val="visible"/>
                                      </p:to>
                                    </p:set>
                                    <p:animEffect transition="in" filter="dissolve">
                                      <p:cBhvr>
                                        <p:cTn id="12" dur="500"/>
                                        <p:tgtEl>
                                          <p:spTgt spid="236954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369539"/>
                                        </p:tgtEl>
                                        <p:attrNameLst>
                                          <p:attrName>style.visibility</p:attrName>
                                        </p:attrNameLst>
                                      </p:cBhvr>
                                      <p:to>
                                        <p:strVal val="visible"/>
                                      </p:to>
                                    </p:set>
                                    <p:animEffect transition="in" filter="dissolve">
                                      <p:cBhvr>
                                        <p:cTn id="17" dur="500"/>
                                        <p:tgtEl>
                                          <p:spTgt spid="236953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369544"/>
                                        </p:tgtEl>
                                        <p:attrNameLst>
                                          <p:attrName>style.visibility</p:attrName>
                                        </p:attrNameLst>
                                      </p:cBhvr>
                                      <p:to>
                                        <p:strVal val="visible"/>
                                      </p:to>
                                    </p:set>
                                    <p:animEffect transition="in" filter="dissolve">
                                      <p:cBhvr>
                                        <p:cTn id="22" dur="500"/>
                                        <p:tgtEl>
                                          <p:spTgt spid="23695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369542"/>
                                        </p:tgtEl>
                                        <p:attrNameLst>
                                          <p:attrName>style.visibility</p:attrName>
                                        </p:attrNameLst>
                                      </p:cBhvr>
                                      <p:to>
                                        <p:strVal val="visible"/>
                                      </p:to>
                                    </p:set>
                                    <p:animEffect transition="in" filter="dissolve">
                                      <p:cBhvr>
                                        <p:cTn id="27" dur="500"/>
                                        <p:tgtEl>
                                          <p:spTgt spid="23695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2369548"/>
                                        </p:tgtEl>
                                        <p:attrNameLst>
                                          <p:attrName>style.visibility</p:attrName>
                                        </p:attrNameLst>
                                      </p:cBhvr>
                                      <p:to>
                                        <p:strVal val="visible"/>
                                      </p:to>
                                    </p:set>
                                    <p:animEffect transition="in" filter="dissolve">
                                      <p:cBhvr>
                                        <p:cTn id="32" dur="500"/>
                                        <p:tgtEl>
                                          <p:spTgt spid="23695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2369541"/>
                                        </p:tgtEl>
                                        <p:attrNameLst>
                                          <p:attrName>style.visibility</p:attrName>
                                        </p:attrNameLst>
                                      </p:cBhvr>
                                      <p:to>
                                        <p:strVal val="visible"/>
                                      </p:to>
                                    </p:set>
                                    <p:animEffect transition="in" filter="dissolve">
                                      <p:cBhvr>
                                        <p:cTn id="37" dur="500"/>
                                        <p:tgtEl>
                                          <p:spTgt spid="23695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2369546"/>
                                        </p:tgtEl>
                                        <p:attrNameLst>
                                          <p:attrName>style.visibility</p:attrName>
                                        </p:attrNameLst>
                                      </p:cBhvr>
                                      <p:to>
                                        <p:strVal val="visible"/>
                                      </p:to>
                                    </p:set>
                                    <p:animEffect transition="in" filter="dissolve">
                                      <p:cBhvr>
                                        <p:cTn id="42" dur="500"/>
                                        <p:tgtEl>
                                          <p:spTgt spid="236954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2369543"/>
                                        </p:tgtEl>
                                        <p:attrNameLst>
                                          <p:attrName>style.visibility</p:attrName>
                                        </p:attrNameLst>
                                      </p:cBhvr>
                                      <p:to>
                                        <p:strVal val="visible"/>
                                      </p:to>
                                    </p:set>
                                    <p:animEffect transition="in" filter="dissolve">
                                      <p:cBhvr>
                                        <p:cTn id="47" dur="500"/>
                                        <p:tgtEl>
                                          <p:spTgt spid="2369543"/>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nodeType="clickEffect">
                                  <p:stCondLst>
                                    <p:cond delay="0"/>
                                  </p:stCondLst>
                                  <p:childTnLst>
                                    <p:set>
                                      <p:cBhvr>
                                        <p:cTn id="51" dur="1" fill="hold">
                                          <p:stCondLst>
                                            <p:cond delay="0"/>
                                          </p:stCondLst>
                                        </p:cTn>
                                        <p:tgtEl>
                                          <p:spTgt spid="2369547"/>
                                        </p:tgtEl>
                                        <p:attrNameLst>
                                          <p:attrName>style.visibility</p:attrName>
                                        </p:attrNameLst>
                                      </p:cBhvr>
                                      <p:to>
                                        <p:strVal val="visible"/>
                                      </p:to>
                                    </p:set>
                                    <p:animEffect transition="in" filter="dissolve">
                                      <p:cBhvr>
                                        <p:cTn id="52" dur="500"/>
                                        <p:tgtEl>
                                          <p:spTgt spid="2369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4800" b="1" dirty="0">
                <a:solidFill>
                  <a:srgbClr val="FFFFFF"/>
                </a:solidFill>
                <a:effectLst>
                  <a:outerShdw blurRad="38100" dist="38100" dir="2700000" algn="tl">
                    <a:srgbClr val="000000"/>
                  </a:outerShdw>
                </a:effectLst>
              </a:rPr>
              <a:t>9. كيف نشأت الخطية؟</a:t>
            </a:r>
            <a:endParaRPr lang="en-US" altLang="en-US" sz="4800" b="1" dirty="0">
              <a:solidFill>
                <a:srgbClr val="FFFFFF"/>
              </a:solidFill>
              <a:effectLst>
                <a:outerShdw blurRad="38100" dist="38100" dir="2700000" algn="tl">
                  <a:srgbClr val="000000"/>
                </a:outerShdw>
              </a:effectLst>
            </a:endParaRPr>
          </a:p>
        </p:txBody>
      </p:sp>
      <p:sp>
        <p:nvSpPr>
          <p:cNvPr id="5" name="TextBox 4"/>
          <p:cNvSpPr txBox="1"/>
          <p:nvPr/>
        </p:nvSpPr>
        <p:spPr>
          <a:xfrm>
            <a:off x="-1588" y="5572140"/>
            <a:ext cx="8894763" cy="1015663"/>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000" b="1" dirty="0">
              <a:solidFill>
                <a:srgbClr val="FFFFFF"/>
              </a:solidFill>
              <a:effectLst>
                <a:outerShdw blurRad="38100" dist="38100" dir="2700000" algn="tl">
                  <a:srgbClr val="000000"/>
                </a:outerShdw>
              </a:effectLst>
            </a:endParaRPr>
          </a:p>
          <a:p>
            <a:pPr algn="ctr"/>
            <a:r>
              <a:rPr lang="ar-JO" altLang="en-US" sz="2000" b="1" dirty="0">
                <a:solidFill>
                  <a:srgbClr val="FFFFFF"/>
                </a:solidFill>
                <a:effectLst>
                  <a:outerShdw blurRad="38100" dist="38100" dir="2700000" algn="tl">
                    <a:srgbClr val="000000"/>
                  </a:outerShdw>
                </a:effectLst>
              </a:rPr>
              <a:t>هوغ مونتيفيور, أسقف الكنيسة الإنجليكانية (الأسقفية) </a:t>
            </a:r>
          </a:p>
          <a:p>
            <a:pPr algn="ctr"/>
            <a:r>
              <a:rPr lang="ar-JO" altLang="en-US" sz="2000" b="1" dirty="0">
                <a:solidFill>
                  <a:srgbClr val="FFFFFF"/>
                </a:solidFill>
                <a:effectLst>
                  <a:outerShdw blurRad="38100" dist="38100" dir="2700000" algn="tl">
                    <a:srgbClr val="000000"/>
                  </a:outerShdw>
                </a:effectLst>
              </a:rPr>
              <a:t>كتاب التثبيت,ص 20</a:t>
            </a:r>
            <a:endParaRPr lang="en-US" altLang="en-US" sz="2000"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
        <p:nvSpPr>
          <p:cNvPr id="7" name="TextBox 6"/>
          <p:cNvSpPr txBox="1"/>
          <p:nvPr/>
        </p:nvSpPr>
        <p:spPr>
          <a:xfrm>
            <a:off x="250825" y="1546225"/>
            <a:ext cx="8713788" cy="286232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lgn="r" rtl="1"/>
            <a:r>
              <a:rPr lang="ar-EG" altLang="en-US" sz="3600" b="1" dirty="0">
                <a:solidFill>
                  <a:srgbClr val="FFFFFF"/>
                </a:solidFill>
                <a:effectLst>
                  <a:outerShdw blurRad="38100" dist="38100" dir="2700000" algn="tl">
                    <a:srgbClr val="000000"/>
                  </a:outerShdw>
                </a:effectLst>
              </a:rPr>
              <a:t>(أ) جنة عدن هي "أسطورة" ، أي حكاية تاريخية تجسد الحقيقة الروحية. من وجهة نظر الأنثروبولوجيا ، من المستبعد جدًا أن يكون هناك رجل وامرأة أولين.   ومع ذلك ، تحتوي "الأسطورة" على العديد من الحقائق العظيمة ...</a:t>
            </a:r>
            <a:endParaRPr lang="en-US" altLang="en-US" sz="3600" b="1" dirty="0">
              <a:solidFill>
                <a:srgbClr val="FFFFFF"/>
              </a:solidFill>
              <a:effectLst>
                <a:outerShdw blurRad="38100" dist="38100" dir="2700000" algn="tl">
                  <a:srgbClr val="000000"/>
                </a:outerShdw>
              </a:effectLst>
            </a:endParaRPr>
          </a:p>
        </p:txBody>
      </p:sp>
      <p:sp>
        <p:nvSpPr>
          <p:cNvPr id="8" name="TextBox 7"/>
          <p:cNvSpPr txBox="1"/>
          <p:nvPr/>
        </p:nvSpPr>
        <p:spPr>
          <a:xfrm>
            <a:off x="7270751" y="4705350"/>
            <a:ext cx="1117600" cy="400110"/>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EG" altLang="en-US" sz="2000" b="1" i="1" dirty="0">
                <a:solidFill>
                  <a:srgbClr val="FFFFFF"/>
                </a:solidFill>
                <a:effectLst>
                  <a:outerShdw blurRad="38100" dist="38100" dir="2700000" algn="tl">
                    <a:srgbClr val="000000"/>
                  </a:outerShdw>
                </a:effectLst>
              </a:rPr>
              <a:t>يتبع....</a:t>
            </a:r>
            <a:endParaRPr lang="en-US" altLang="en-US" sz="2000" b="1" i="1" dirty="0">
              <a:solidFill>
                <a:srgbClr val="FFFFFF"/>
              </a:solidFill>
              <a:effectLst>
                <a:outerShdw blurRad="38100" dist="38100" dir="2700000" algn="tl">
                  <a:srgbClr val="000000"/>
                </a:outerShdw>
              </a:effectLst>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mj-ea"/>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sz="4800" b="1" dirty="0">
                <a:solidFill>
                  <a:srgbClr val="FFFFFF"/>
                </a:solidFill>
                <a:effectLst>
                  <a:outerShdw blurRad="38100" dist="38100" dir="2700000" algn="tl">
                    <a:srgbClr val="000000"/>
                  </a:outerShdw>
                </a:effectLst>
              </a:rPr>
              <a:t>9. كيف نشأت الخطية ؟</a:t>
            </a:r>
            <a:endParaRPr lang="en-US" altLang="en-US" sz="4800" b="1" dirty="0">
              <a:solidFill>
                <a:srgbClr val="FFFFFF"/>
              </a:solidFill>
              <a:effectLst>
                <a:outerShdw blurRad="38100" dist="38100" dir="2700000" algn="tl">
                  <a:srgbClr val="000000"/>
                </a:outerShdw>
              </a:effectLst>
            </a:endParaRPr>
          </a:p>
        </p:txBody>
      </p:sp>
      <p:sp>
        <p:nvSpPr>
          <p:cNvPr id="5" name="TextBox 4"/>
          <p:cNvSpPr txBox="1"/>
          <p:nvPr/>
        </p:nvSpPr>
        <p:spPr>
          <a:xfrm>
            <a:off x="2916238" y="5572141"/>
            <a:ext cx="6192837" cy="1015663"/>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000" b="1" dirty="0">
              <a:solidFill>
                <a:srgbClr val="FFFFFF"/>
              </a:solidFill>
              <a:effectLst>
                <a:outerShdw blurRad="38100" dist="38100" dir="2700000" algn="tl">
                  <a:srgbClr val="000000"/>
                </a:outerShdw>
              </a:effectLst>
            </a:endParaRPr>
          </a:p>
          <a:p>
            <a:pPr algn="ctr"/>
            <a:r>
              <a:rPr lang="ar-JO" altLang="en-US" sz="2000" b="1" dirty="0">
                <a:solidFill>
                  <a:srgbClr val="FFFFFF"/>
                </a:solidFill>
                <a:effectLst>
                  <a:outerShdw blurRad="38100" dist="38100" dir="2700000" algn="tl">
                    <a:srgbClr val="000000"/>
                  </a:outerShdw>
                </a:effectLst>
              </a:rPr>
              <a:t>هوغ مونتيفيور, أسقف الكنيسة الإنجليكانية (الأسقفية) </a:t>
            </a:r>
          </a:p>
          <a:p>
            <a:pPr algn="ctr"/>
            <a:r>
              <a:rPr lang="ar-JO" altLang="en-US" sz="2000" b="1" dirty="0">
                <a:solidFill>
                  <a:srgbClr val="FFFFFF"/>
                </a:solidFill>
                <a:effectLst>
                  <a:outerShdw blurRad="38100" dist="38100" dir="2700000" algn="tl">
                    <a:srgbClr val="000000"/>
                  </a:outerShdw>
                </a:effectLst>
              </a:rPr>
              <a:t>كتاب التثبيت,ص 20</a:t>
            </a:r>
            <a:endParaRPr lang="en-US" altLang="en-US" sz="2000" b="1" dirty="0">
              <a:solidFill>
                <a:srgbClr val="FFFFFF"/>
              </a:solidFill>
              <a:effectLst>
                <a:outerShdw blurRad="38100" dist="38100" dir="2700000" algn="tl">
                  <a:srgbClr val="000000"/>
                </a:outerShdw>
              </a:effectLst>
            </a:endParaRP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341632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just" rtl="1"/>
            <a:r>
              <a:rPr lang="ar-EG" altLang="en-US" sz="3600" b="1" dirty="0">
                <a:solidFill>
                  <a:srgbClr val="FFFFFF"/>
                </a:solidFill>
                <a:effectLst>
                  <a:outerShdw blurRad="38100" dist="38100" dir="2700000" algn="tl">
                    <a:srgbClr val="000000"/>
                  </a:outerShdw>
                </a:effectLst>
              </a:rPr>
              <a:t>(ب) البشر هم نتاج التطور ، وقد شكلهم الانتقاء الطبيعي. كان التركيز على الذات والقوة ضروريين في كل مرحلة من مراحل التطور.</a:t>
            </a:r>
            <a:endParaRPr lang="en-US" altLang="en-US" sz="3600" b="1" dirty="0">
              <a:solidFill>
                <a:srgbClr val="FFFFFF"/>
              </a:solidFill>
              <a:effectLst>
                <a:outerShdw blurRad="38100" dist="38100" dir="2700000" algn="tl">
                  <a:srgbClr val="000000"/>
                </a:outerShdw>
              </a:effectLst>
            </a:endParaRPr>
          </a:p>
          <a:p>
            <a:pPr marL="720725" indent="-720725" algn="r" rtl="1"/>
            <a:r>
              <a:rPr lang="ar-EG" altLang="en-US" sz="3600" b="1" dirty="0">
                <a:solidFill>
                  <a:srgbClr val="FFFFFF"/>
                </a:solidFill>
                <a:effectLst>
                  <a:outerShdw blurRad="38100" dist="38100" dir="2700000" algn="tl">
                    <a:srgbClr val="000000"/>
                  </a:outerShdw>
                </a:effectLst>
              </a:rPr>
              <a:t>(ج) من الطبيعي أن يرث البشر هذا التمركز حول الذات ("الخطيئة الأصلية") وبدونها لا يستطيع الأطفال البقاء على قيد الحياة.</a:t>
            </a:r>
            <a:endParaRPr lang="en-US" altLang="en-US" sz="3600" b="1" dirty="0">
              <a:solidFill>
                <a:srgbClr val="FFFFFF"/>
              </a:solidFill>
              <a:effectLst>
                <a:outerShdw blurRad="38100" dist="38100" dir="2700000" algn="tl">
                  <a:srgbClr val="000000"/>
                </a:outerShdw>
              </a:effectLst>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3C8058"/>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dirty="0">
              <a:solidFill>
                <a:srgbClr val="000000"/>
              </a:solidFill>
            </a:endParaRPr>
          </a:p>
        </p:txBody>
      </p:sp>
      <p:sp>
        <p:nvSpPr>
          <p:cNvPr id="2" name="TextBox 1"/>
          <p:cNvSpPr txBox="1"/>
          <p:nvPr/>
        </p:nvSpPr>
        <p:spPr>
          <a:xfrm>
            <a:off x="107950" y="188913"/>
            <a:ext cx="8280400" cy="83026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4800" b="1" dirty="0">
                <a:solidFill>
                  <a:srgbClr val="FFFFFF"/>
                </a:solidFill>
                <a:effectLst>
                  <a:outerShdw blurRad="38100" dist="38100" dir="2700000" algn="tl">
                    <a:srgbClr val="000000"/>
                  </a:outerShdw>
                </a:effectLst>
              </a:rPr>
              <a:t>الصليب ما ليس هو</a:t>
            </a:r>
            <a:endParaRPr lang="en-US" altLang="en-US" sz="4800" b="1" dirty="0">
              <a:solidFill>
                <a:srgbClr val="FFFFFF"/>
              </a:solidFill>
              <a:effectLst>
                <a:outerShdw blurRad="38100" dist="38100" dir="2700000" algn="tl">
                  <a:srgbClr val="000000"/>
                </a:outerShdw>
              </a:effectLst>
            </a:endParaRPr>
          </a:p>
        </p:txBody>
      </p:sp>
      <p:sp>
        <p:nvSpPr>
          <p:cNvPr id="5" name="TextBox 4"/>
          <p:cNvSpPr txBox="1"/>
          <p:nvPr/>
        </p:nvSpPr>
        <p:spPr>
          <a:xfrm>
            <a:off x="2916238" y="5572141"/>
            <a:ext cx="6192837" cy="1015663"/>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endParaRPr lang="en-US" altLang="en-US" sz="2000" b="1" dirty="0">
              <a:solidFill>
                <a:srgbClr val="FFFFFF"/>
              </a:solidFill>
              <a:effectLst>
                <a:outerShdw blurRad="38100" dist="38100" dir="2700000" algn="tl">
                  <a:srgbClr val="000000"/>
                </a:outerShdw>
              </a:effectLst>
            </a:endParaRPr>
          </a:p>
          <a:p>
            <a:pPr algn="ctr"/>
            <a:r>
              <a:rPr lang="ar-JO" altLang="en-US" sz="2000" b="1" dirty="0">
                <a:solidFill>
                  <a:srgbClr val="FFFFFF"/>
                </a:solidFill>
                <a:effectLst>
                  <a:outerShdw blurRad="38100" dist="38100" dir="2700000" algn="tl">
                    <a:srgbClr val="000000"/>
                  </a:outerShdw>
                </a:effectLst>
              </a:rPr>
              <a:t>هوغ مونتيفيور, أسقف الكنيسة الإنجليكانية (الأسقفية) </a:t>
            </a:r>
          </a:p>
          <a:p>
            <a:pPr algn="ctr"/>
            <a:r>
              <a:rPr lang="ar-JO" altLang="en-US" sz="2000" b="1" dirty="0">
                <a:solidFill>
                  <a:srgbClr val="FFFFFF"/>
                </a:solidFill>
                <a:effectLst>
                  <a:outerShdw blurRad="38100" dist="38100" dir="2700000" algn="tl">
                    <a:srgbClr val="000000"/>
                  </a:outerShdw>
                </a:effectLst>
              </a:rPr>
              <a:t>كتاب التثبيت,ص 20</a:t>
            </a:r>
            <a:endParaRPr lang="en-US" altLang="en-US" sz="2000" b="1" dirty="0">
              <a:solidFill>
                <a:srgbClr val="FFFFFF"/>
              </a:solidFill>
              <a:effectLst>
                <a:outerShdw blurRad="38100" dist="38100" dir="2700000" algn="tl">
                  <a:srgbClr val="000000"/>
                </a:outerShdw>
              </a:effectLst>
            </a:endParaRPr>
          </a:p>
        </p:txBody>
      </p:sp>
      <p:sp>
        <p:nvSpPr>
          <p:cNvPr id="6" name="TextBox 5"/>
          <p:cNvSpPr txBox="1"/>
          <p:nvPr/>
        </p:nvSpPr>
        <p:spPr>
          <a:xfrm>
            <a:off x="5292725" y="6546850"/>
            <a:ext cx="3671888" cy="338138"/>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dirty="0">
                <a:solidFill>
                  <a:srgbClr val="FFFFFF"/>
                </a:solidFill>
                <a:effectLst>
                  <a:outerShdw blurRad="38100" dist="38100" dir="2700000" algn="tl">
                    <a:srgbClr val="000000"/>
                  </a:outerShdw>
                </a:effectLst>
              </a:rPr>
              <a:t>© 2003 </a:t>
            </a:r>
            <a:r>
              <a:rPr lang="en-US" altLang="en-US" sz="1600" b="1" i="1" dirty="0">
                <a:solidFill>
                  <a:srgbClr val="FFFFFF"/>
                </a:solidFill>
                <a:effectLst>
                  <a:outerShdw blurRad="38100" dist="38100" dir="2700000" algn="tl">
                    <a:srgbClr val="000000"/>
                  </a:outerShdw>
                </a:effectLst>
              </a:rPr>
              <a:t>Answers in Genesis</a:t>
            </a:r>
          </a:p>
        </p:txBody>
      </p:sp>
      <p:sp>
        <p:nvSpPr>
          <p:cNvPr id="7" name="TextBox 6"/>
          <p:cNvSpPr txBox="1"/>
          <p:nvPr/>
        </p:nvSpPr>
        <p:spPr>
          <a:xfrm>
            <a:off x="323850" y="1136650"/>
            <a:ext cx="8785225" cy="2308324"/>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720725" indent="-720725" algn="r" rtl="1"/>
            <a:r>
              <a:rPr lang="ar-EG" altLang="en-US" sz="3600" b="1" dirty="0">
                <a:solidFill>
                  <a:srgbClr val="FFFFFF"/>
                </a:solidFill>
                <a:effectLst>
                  <a:outerShdw blurRad="38100" dist="38100" dir="2700000" algn="tl">
                    <a:srgbClr val="000000"/>
                  </a:outerShdw>
                </a:effectLst>
              </a:rPr>
              <a:t>(ب)</a:t>
            </a:r>
            <a:r>
              <a:rPr lang="en-US" altLang="en-US" sz="3600" b="1" dirty="0">
                <a:solidFill>
                  <a:srgbClr val="FFFFFF"/>
                </a:solidFill>
                <a:effectLst>
                  <a:outerShdw blurRad="38100" dist="38100" dir="2700000" algn="tl">
                    <a:srgbClr val="000000"/>
                  </a:outerShdw>
                </a:effectLst>
              </a:rPr>
              <a:t> </a:t>
            </a:r>
            <a:r>
              <a:rPr lang="ar-EG" altLang="en-US" sz="3600" b="1" dirty="0">
                <a:solidFill>
                  <a:srgbClr val="FFFFFF"/>
                </a:solidFill>
                <a:effectLst>
                  <a:outerShdw blurRad="38100" dist="38100" dir="2700000" algn="tl">
                    <a:srgbClr val="000000"/>
                  </a:outerShdw>
                </a:effectLst>
              </a:rPr>
              <a:t> يقف ال</a:t>
            </a:r>
            <a:r>
              <a:rPr lang="ar-JO" altLang="en-US" sz="3600" b="1" dirty="0">
                <a:solidFill>
                  <a:srgbClr val="FFFFFF"/>
                </a:solidFill>
                <a:effectLst>
                  <a:outerShdw blurRad="38100" dist="38100" dir="2700000" algn="tl">
                    <a:srgbClr val="000000"/>
                  </a:outerShdw>
                </a:effectLst>
              </a:rPr>
              <a:t>إ</a:t>
            </a:r>
            <a:r>
              <a:rPr lang="ar-EG" altLang="en-US" sz="3600" b="1" dirty="0">
                <a:solidFill>
                  <a:srgbClr val="FFFFFF"/>
                </a:solidFill>
                <a:effectLst>
                  <a:outerShdw blurRad="38100" dist="38100" dir="2700000" algn="tl">
                    <a:srgbClr val="000000"/>
                  </a:outerShdw>
                </a:effectLst>
              </a:rPr>
              <a:t>بن في مكاني لأخذ العقوبة التي يجب أن أواجهها</a:t>
            </a:r>
            <a:r>
              <a:rPr lang="ar-JO" altLang="en-US" sz="3600" b="1" dirty="0">
                <a:solidFill>
                  <a:srgbClr val="FFFFFF"/>
                </a:solidFill>
                <a:effectLst>
                  <a:outerShdw blurRad="38100" dist="38100" dir="2700000" algn="tl">
                    <a:srgbClr val="000000"/>
                  </a:outerShdw>
                </a:effectLst>
              </a:rPr>
              <a:t> </a:t>
            </a:r>
            <a:r>
              <a:rPr lang="ar-EG" altLang="en-US" sz="3600" b="1" dirty="0">
                <a:solidFill>
                  <a:srgbClr val="FFFFFF"/>
                </a:solidFill>
                <a:effectLst>
                  <a:outerShdw blurRad="38100" dist="38100" dir="2700000" algn="tl">
                    <a:srgbClr val="000000"/>
                  </a:outerShdw>
                </a:effectLst>
              </a:rPr>
              <a:t>. مثل هذا الرأي غير أخلاقي. على أي حال ، لا يمكن لأي شخص أن يعاني من عقوبات العالم بأسره</a:t>
            </a:r>
            <a:endParaRPr lang="en-US" altLang="en-US" sz="3600" b="1" dirty="0">
              <a:solidFill>
                <a:srgbClr val="FFFFFF"/>
              </a:solidFill>
              <a:effectLst>
                <a:outerShdw blurRad="38100" dist="38100" dir="2700000" algn="tl">
                  <a:srgbClr val="000000"/>
                </a:outerShdw>
              </a:effectLst>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earth">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00400"/>
            <a:ext cx="3013075"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p:txBody>
          <a:bodyPr/>
          <a:lstStyle/>
          <a:p>
            <a:pPr eaLnBrk="1" hangingPunct="1"/>
            <a:r>
              <a:rPr lang="ar-JO" altLang="en-US" b="1" dirty="0">
                <a:latin typeface="Accordance" panose="00000400000000000000" pitchFamily="2" charset="-79"/>
                <a:ea typeface="Accordance" panose="00000400000000000000" pitchFamily="2" charset="-79"/>
                <a:cs typeface="Accordance" panose="00000400000000000000" pitchFamily="2" charset="-79"/>
              </a:rPr>
              <a:t>سرد المتوازيات مع سفر التكوين</a:t>
            </a:r>
            <a:endParaRPr lang="en-US" altLang="en-US" b="1"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4868" name="Rectangle 4"/>
          <p:cNvSpPr>
            <a:spLocks noGrp="1" noChangeArrowheads="1"/>
          </p:cNvSpPr>
          <p:nvPr>
            <p:ph type="body" sz="half" idx="1"/>
          </p:nvPr>
        </p:nvSpPr>
        <p:spPr>
          <a:xfrm>
            <a:off x="0" y="1600200"/>
            <a:ext cx="4800600" cy="2913063"/>
          </a:xfrm>
        </p:spPr>
        <p:txBody>
          <a:bodyPr/>
          <a:lstStyle/>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خلق</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خلق</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خلق &amp; طوفان</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طوفان</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4869" name="Rectangle 5"/>
          <p:cNvSpPr>
            <a:spLocks noGrp="1" noChangeArrowheads="1"/>
          </p:cNvSpPr>
          <p:nvPr>
            <p:ph type="body" sz="half" idx="2"/>
          </p:nvPr>
        </p:nvSpPr>
        <p:spPr>
          <a:xfrm>
            <a:off x="4800600" y="1700808"/>
            <a:ext cx="4019872" cy="2566392"/>
          </a:xfrm>
        </p:spPr>
        <p:txBody>
          <a:bodyPr/>
          <a:lstStyle/>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نظرية ممفيت</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إنوما ايلش</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ملحمة أتراحاسيس</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r>
              <a:rPr lang="ar-JO" altLang="en-US" sz="3600" b="1" dirty="0">
                <a:latin typeface="Accordance" panose="00000400000000000000" pitchFamily="2" charset="-79"/>
                <a:ea typeface="Accordance" panose="00000400000000000000" pitchFamily="2" charset="-79"/>
                <a:cs typeface="Accordance" panose="00000400000000000000" pitchFamily="2" charset="-79"/>
              </a:rPr>
              <a:t>ملحمة جلجامش</a:t>
            </a:r>
            <a:endParaRPr lang="en-US" altLang="en-US" sz="3600" b="1"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4870" name="Text Box 6"/>
          <p:cNvSpPr txBox="1">
            <a:spLocks noChangeArrowheads="1"/>
          </p:cNvSpPr>
          <p:nvPr/>
        </p:nvSpPr>
        <p:spPr bwMode="auto">
          <a:xfrm>
            <a:off x="8382000" y="76200"/>
            <a:ext cx="704039" cy="461665"/>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ar-JO" b="1" dirty="0">
                <a:solidFill>
                  <a:srgbClr val="FFFFFF"/>
                </a:solidFill>
                <a:latin typeface="Times New Roman" pitchFamily="-111" charset="0"/>
                <a:ea typeface="ＭＳ Ｐゴシック" pitchFamily="-111" charset="-128"/>
                <a:cs typeface="ＭＳ Ｐゴシック" pitchFamily="-111" charset="-128"/>
              </a:rPr>
              <a:t>188</a:t>
            </a:r>
            <a:endParaRPr lang="en-US" b="1" dirty="0">
              <a:solidFill>
                <a:srgbClr val="FFFFFF"/>
              </a:solidFill>
              <a:latin typeface="Times New Roman" pitchFamily="-111" charset="0"/>
              <a:ea typeface="ＭＳ Ｐゴシック" pitchFamily="-111" charset="-128"/>
              <a:cs typeface="ＭＳ Ｐゴシック" pitchFamily="-111"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9">
                                            <p:txEl>
                                              <p:pRg st="0" end="0"/>
                                            </p:txEl>
                                          </p:spTgt>
                                        </p:tgtEl>
                                        <p:attrNameLst>
                                          <p:attrName>style.visibility</p:attrName>
                                        </p:attrNameLst>
                                      </p:cBhvr>
                                      <p:to>
                                        <p:strVal val="visible"/>
                                      </p:to>
                                    </p:set>
                                    <p:animEffect transition="in" filter="wipe(left)">
                                      <p:cBhvr>
                                        <p:cTn id="12" dur="500"/>
                                        <p:tgtEl>
                                          <p:spTgt spid="16486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8">
                                            <p:txEl>
                                              <p:pRg st="1" end="1"/>
                                            </p:txEl>
                                          </p:spTgt>
                                        </p:tgtEl>
                                        <p:attrNameLst>
                                          <p:attrName>style.visibility</p:attrName>
                                        </p:attrNameLst>
                                      </p:cBhvr>
                                      <p:to>
                                        <p:strVal val="visible"/>
                                      </p:to>
                                    </p:set>
                                    <p:animEffect transition="in" filter="wipe(left)">
                                      <p:cBhvr>
                                        <p:cTn id="17" dur="500"/>
                                        <p:tgtEl>
                                          <p:spTgt spid="16486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9">
                                            <p:txEl>
                                              <p:pRg st="1" end="1"/>
                                            </p:txEl>
                                          </p:spTgt>
                                        </p:tgtEl>
                                        <p:attrNameLst>
                                          <p:attrName>style.visibility</p:attrName>
                                        </p:attrNameLst>
                                      </p:cBhvr>
                                      <p:to>
                                        <p:strVal val="visible"/>
                                      </p:to>
                                    </p:set>
                                    <p:animEffect transition="in" filter="wipe(left)">
                                      <p:cBhvr>
                                        <p:cTn id="22" dur="500"/>
                                        <p:tgtEl>
                                          <p:spTgt spid="16486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8">
                                            <p:txEl>
                                              <p:pRg st="2" end="2"/>
                                            </p:txEl>
                                          </p:spTgt>
                                        </p:tgtEl>
                                        <p:attrNameLst>
                                          <p:attrName>style.visibility</p:attrName>
                                        </p:attrNameLst>
                                      </p:cBhvr>
                                      <p:to>
                                        <p:strVal val="visible"/>
                                      </p:to>
                                    </p:set>
                                    <p:animEffect transition="in" filter="wipe(left)">
                                      <p:cBhvr>
                                        <p:cTn id="27" dur="500"/>
                                        <p:tgtEl>
                                          <p:spTgt spid="16486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8">
                                            <p:txEl>
                                              <p:pRg st="3" end="3"/>
                                            </p:txEl>
                                          </p:spTgt>
                                        </p:tgtEl>
                                        <p:attrNameLst>
                                          <p:attrName>style.visibility</p:attrName>
                                        </p:attrNameLst>
                                      </p:cBhvr>
                                      <p:to>
                                        <p:strVal val="visible"/>
                                      </p:to>
                                    </p:set>
                                    <p:animEffect transition="in" filter="wipe(left)">
                                      <p:cBhvr>
                                        <p:cTn id="32" dur="500"/>
                                        <p:tgtEl>
                                          <p:spTgt spid="164868">
                                            <p:txEl>
                                              <p:pRg st="3" end="3"/>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9">
                                            <p:txEl>
                                              <p:pRg st="2" end="2"/>
                                            </p:txEl>
                                          </p:spTgt>
                                        </p:tgtEl>
                                        <p:attrNameLst>
                                          <p:attrName>style.visibility</p:attrName>
                                        </p:attrNameLst>
                                      </p:cBhvr>
                                      <p:to>
                                        <p:strVal val="visible"/>
                                      </p:to>
                                    </p:set>
                                    <p:animEffect transition="in" filter="wipe(left)">
                                      <p:cBhvr>
                                        <p:cTn id="37" dur="500"/>
                                        <p:tgtEl>
                                          <p:spTgt spid="164869">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4869">
                                            <p:txEl>
                                              <p:pRg st="3" end="3"/>
                                            </p:txEl>
                                          </p:spTgt>
                                        </p:tgtEl>
                                        <p:attrNameLst>
                                          <p:attrName>style.visibility</p:attrName>
                                        </p:attrNameLst>
                                      </p:cBhvr>
                                      <p:to>
                                        <p:strVal val="visible"/>
                                      </p:to>
                                    </p:set>
                                    <p:animEffect transition="in" filter="wipe(left)">
                                      <p:cBhvr>
                                        <p:cTn id="42" dur="500"/>
                                        <p:tgtEl>
                                          <p:spTgt spid="16486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idx="4294967295"/>
          </p:nvPr>
        </p:nvSpPr>
        <p:spPr>
          <a:xfrm>
            <a:off x="304800" y="228600"/>
            <a:ext cx="8458200" cy="1295400"/>
          </a:xfrm>
          <a:solidFill>
            <a:srgbClr val="3333CC"/>
          </a:solidFill>
        </p:spPr>
        <p:txBody>
          <a:bodyPr/>
          <a:lstStyle/>
          <a:p>
            <a:pPr eaLnBrk="1" hangingPunct="1"/>
            <a:r>
              <a:rPr lang="ar-JO" altLang="zh-CN" sz="5400" b="1" dirty="0">
                <a:solidFill>
                  <a:schemeClr val="bg1"/>
                </a:solidFill>
                <a:latin typeface="Arial" charset="0"/>
              </a:rPr>
              <a:t>من يؤمن بماذا ؟</a:t>
            </a:r>
            <a:endParaRPr lang="en-US" altLang="zh-CN" dirty="0">
              <a:latin typeface="Arial" charset="0"/>
            </a:endParaRPr>
          </a:p>
        </p:txBody>
      </p:sp>
      <p:graphicFrame>
        <p:nvGraphicFramePr>
          <p:cNvPr id="294914"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name="Chart" r:id="rId3" imgW="27428571" imgH="16253968" progId="MSGraph.Chart.8">
                  <p:embed followColorScheme="full"/>
                </p:oleObj>
              </mc:Choice>
              <mc:Fallback>
                <p:oleObj name="Chart" r:id="rId3" imgW="27428571" imgH="16253968" progId="MSGraph.Chart.8">
                  <p:embed followColorScheme="full"/>
                  <p:pic>
                    <p:nvPicPr>
                      <p:cNvPr id="294914"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4915" name="TextBox 6"/>
          <p:cNvSpPr txBox="1">
            <a:spLocks noChangeArrowheads="1"/>
          </p:cNvSpPr>
          <p:nvPr/>
        </p:nvSpPr>
        <p:spPr bwMode="auto">
          <a:xfrm>
            <a:off x="-672882" y="6494767"/>
            <a:ext cx="47069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2005 CBS News/</a:t>
            </a:r>
            <a:r>
              <a:rPr kumimoji="0" lang="en-US" altLang="zh-CN" sz="1800" b="1" i="1" u="none" strike="noStrike" kern="1200" cap="none" spc="0" normalizeH="0" baseline="0" noProof="0" dirty="0">
                <a:ln>
                  <a:noFill/>
                </a:ln>
                <a:solidFill>
                  <a:srgbClr val="000000"/>
                </a:solidFill>
                <a:effectLst/>
                <a:uLnTx/>
                <a:uFillTx/>
                <a:latin typeface="Arial" charset="0"/>
                <a:ea typeface="ＭＳ Ｐゴシック" charset="0"/>
              </a:rPr>
              <a:t>New York Times</a:t>
            </a:r>
            <a:r>
              <a:rPr kumimoji="0" lang="en-US" altLang="zh-CN" sz="1800" b="1" i="0" u="none" strike="noStrike" kern="1200" cap="none" spc="0" normalizeH="0" baseline="0" noProof="0" dirty="0">
                <a:ln>
                  <a:noFill/>
                </a:ln>
                <a:solidFill>
                  <a:srgbClr val="000000"/>
                </a:solidFill>
                <a:effectLst/>
                <a:uLnTx/>
                <a:uFillTx/>
                <a:latin typeface="Verdana" charset="0"/>
                <a:ea typeface="ＭＳ Ｐゴシック" charset="0"/>
              </a:rPr>
              <a:t> Poll </a:t>
            </a:r>
            <a:endParaRPr kumimoji="0" lang="en-US" altLang="zh-CN"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Rectangle 6"/>
          <p:cNvSpPr>
            <a:spLocks noChangeArrowheads="1"/>
          </p:cNvSpPr>
          <p:nvPr/>
        </p:nvSpPr>
        <p:spPr bwMode="auto">
          <a:xfrm>
            <a:off x="5514792" y="3500438"/>
            <a:ext cx="3629208" cy="1568450"/>
          </a:xfrm>
          <a:prstGeom prst="rect">
            <a:avLst/>
          </a:prstGeom>
          <a:solidFill>
            <a:schemeClr val="bg1"/>
          </a:solidFill>
          <a:ln>
            <a:noFill/>
          </a:ln>
        </p:spPr>
        <p:txBody>
          <a:bodyPr anchor="ct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Calibri"/>
                <a:ea typeface="宋体"/>
                <a:cs typeface="Arial" panose="020B0604020202020204" pitchFamily="34" charset="0"/>
              </a:rPr>
              <a:t>التطور الإيماني (32%)</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9" name="Rectangle 7"/>
          <p:cNvSpPr>
            <a:spLocks noChangeArrowheads="1"/>
          </p:cNvSpPr>
          <p:nvPr/>
        </p:nvSpPr>
        <p:spPr bwMode="auto">
          <a:xfrm>
            <a:off x="5511799" y="4618038"/>
            <a:ext cx="3629209" cy="844550"/>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Calibri"/>
                <a:ea typeface="宋体"/>
                <a:cs typeface="Arial" panose="020B0604020202020204" pitchFamily="34" charset="0"/>
              </a:rPr>
              <a:t>الداروينية (13%)</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7" name="Rectangle 5"/>
          <p:cNvSpPr>
            <a:spLocks noChangeArrowheads="1"/>
          </p:cNvSpPr>
          <p:nvPr/>
        </p:nvSpPr>
        <p:spPr bwMode="auto">
          <a:xfrm>
            <a:off x="5511800" y="2805113"/>
            <a:ext cx="3629208" cy="808037"/>
          </a:xfrm>
          <a:prstGeom prst="rect">
            <a:avLst/>
          </a:prstGeom>
          <a:solidFill>
            <a:schemeClr val="bg1"/>
          </a:solidFill>
          <a:ln>
            <a:noFill/>
          </a:ln>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3200" b="1" i="0" u="none" strike="noStrike" kern="1200" cap="none" spc="0" normalizeH="0" baseline="0" noProof="0" dirty="0">
                <a:ln>
                  <a:noFill/>
                </a:ln>
                <a:solidFill>
                  <a:srgbClr val="000000"/>
                </a:solidFill>
                <a:effectLst/>
                <a:uLnTx/>
                <a:uFillTx/>
                <a:latin typeface="Calibri"/>
                <a:ea typeface="宋体"/>
                <a:cs typeface="Arial" panose="020B0604020202020204" pitchFamily="34" charset="0"/>
              </a:rPr>
              <a:t>مؤيدي الخلق (55%)</a:t>
            </a:r>
            <a:endParaRPr kumimoji="0" lang="en-US" altLang="zh-CN" sz="2400" b="0" i="0" u="none" strike="noStrike" kern="1200" cap="none" spc="0" normalizeH="0" baseline="0" noProof="0" dirty="0">
              <a:ln>
                <a:noFill/>
              </a:ln>
              <a:solidFill>
                <a:srgbClr val="000000"/>
              </a:solidFill>
              <a:effectLst/>
              <a:uLnTx/>
              <a:uFillTx/>
              <a:latin typeface="Calibri"/>
              <a:ea typeface="宋体"/>
              <a:cs typeface="+mn-cs"/>
            </a:endParaRPr>
          </a:p>
        </p:txBody>
      </p:sp>
      <p:sp>
        <p:nvSpPr>
          <p:cNvPr id="10" name="Text Box 8">
            <a:extLst>
              <a:ext uri="{FF2B5EF4-FFF2-40B4-BE49-F238E27FC236}">
                <a16:creationId xmlns:a16="http://schemas.microsoft.com/office/drawing/2014/main" id="{918A8999-ECA8-D345-A03A-1F713666D3E3}"/>
              </a:ext>
            </a:extLst>
          </p:cNvPr>
          <p:cNvSpPr txBox="1">
            <a:spLocks noChangeArrowheads="1"/>
          </p:cNvSpPr>
          <p:nvPr/>
        </p:nvSpPr>
        <p:spPr bwMode="auto">
          <a:xfrm>
            <a:off x="5511800" y="5253038"/>
            <a:ext cx="3632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prstClr val="black"/>
                </a:solidFill>
                <a:effectLst/>
                <a:uLnTx/>
                <a:uFillTx/>
                <a:latin typeface="Arial" charset="0"/>
                <a:ea typeface="ＭＳ Ｐゴシック" charset="0"/>
              </a:rPr>
              <a:t>(الرأي الذي يقبله كبار العلماء والمعلمين)</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11" name="Picture 10" descr="questioning.jpg">
            <a:extLst>
              <a:ext uri="{FF2B5EF4-FFF2-40B4-BE49-F238E27FC236}">
                <a16:creationId xmlns:a16="http://schemas.microsoft.com/office/drawing/2014/main" id="{BB2A23D8-C13C-3248-9AAC-5738C0159C8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7504" y="28575"/>
            <a:ext cx="1841500" cy="169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questionlife.jpg">
            <a:extLst>
              <a:ext uri="{FF2B5EF4-FFF2-40B4-BE49-F238E27FC236}">
                <a16:creationId xmlns:a16="http://schemas.microsoft.com/office/drawing/2014/main" id="{4EF54B27-B7ED-9142-9E75-40321C79865E}"/>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804247" y="1523314"/>
            <a:ext cx="1958753" cy="15375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Title 1"/>
          <p:cNvSpPr>
            <a:spLocks noGrp="1"/>
          </p:cNvSpPr>
          <p:nvPr>
            <p:ph type="title"/>
          </p:nvPr>
        </p:nvSpPr>
        <p:spPr>
          <a:xfrm>
            <a:off x="0" y="0"/>
            <a:ext cx="9144000" cy="533400"/>
          </a:xfrm>
        </p:spPr>
        <p:txBody>
          <a:bodyPr>
            <a:normAutofit fontScale="90000"/>
          </a:bodyPr>
          <a:lstStyle/>
          <a:p>
            <a:pPr algn="r" rtl="1">
              <a:defRPr/>
            </a:pPr>
            <a:r>
              <a:rPr lang="ar-EG" altLang="zh-CN" sz="3200" dirty="0">
                <a:solidFill>
                  <a:schemeClr val="bg1"/>
                </a:solidFill>
                <a:latin typeface="Accordance" panose="00000400000000000000" pitchFamily="2" charset="-79"/>
                <a:ea typeface="Accordance" panose="00000400000000000000" pitchFamily="2" charset="-79"/>
                <a:cs typeface="Accordance" panose="00000400000000000000" pitchFamily="2" charset="-79"/>
              </a:rPr>
              <a:t>هل نشأت الحياة على أنها حادث؟</a:t>
            </a:r>
            <a:endParaRPr lang="en-US" altLang="zh-CN" sz="32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4" name="Content Placeholder 2"/>
          <p:cNvSpPr txBox="1">
            <a:spLocks/>
          </p:cNvSpPr>
          <p:nvPr/>
        </p:nvSpPr>
        <p:spPr bwMode="auto">
          <a:xfrm>
            <a:off x="228600" y="609600"/>
            <a:ext cx="6096000"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ar-EG" altLang="ja-JP"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"هناك تفسيران محتملان فقط لكيفية نشأة الحياة: التوليد التلقائي الذي نشأ عن التطور أو عمل الله الخارق للطبيعة ... لا يوجد احتمال آخر. تم دحض التوليد التلقائي علميًا منذ 120 عامًا من قبل لويس باستير وآخرين ، ولكن هذا مجرد يتركنا مع احتمال واحد آخر ... أن الحياة جاءت كعمل خارق للطبيعة من قبل الله ، لكن لا يمكنني قبول هذه الفلسفة لأنني لا أريد أن أؤمن بالله. لذلك ، اخترت أن أصدق أن ما أعرفه علميًا حياة عفوية مستحيل ذلك يؤدي إلى التطور ".</a:t>
            </a:r>
            <a:endParaRPr lang="en-US" altLang="zh-CN"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336900"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spcBef>
                <a:spcPct val="20000"/>
              </a:spcBef>
            </a:pPr>
            <a:r>
              <a:rPr lang="ar-JO" altLang="zh-CN" sz="1800" dirty="0">
                <a:solidFill>
                  <a:srgbClr val="FFFFFF"/>
                </a:solidFill>
              </a:rPr>
              <a:t>د. جورج والد</a:t>
            </a:r>
            <a:endParaRPr lang="en-US" altLang="zh-CN" sz="1800" dirty="0">
              <a:solidFill>
                <a:srgbClr val="FFFFFF"/>
              </a:solidFill>
            </a:endParaRPr>
          </a:p>
          <a:p>
            <a:pPr algn="ctr" eaLnBrk="1" hangingPunct="1">
              <a:spcBef>
                <a:spcPct val="20000"/>
              </a:spcBef>
            </a:pPr>
            <a:r>
              <a:rPr lang="ar-JO" altLang="zh-CN" sz="1800" dirty="0">
                <a:solidFill>
                  <a:srgbClr val="FFFFFF"/>
                </a:solidFill>
              </a:rPr>
              <a:t>أستاذ فخري في علم الأحياء</a:t>
            </a:r>
          </a:p>
          <a:p>
            <a:pPr algn="ctr" eaLnBrk="1" hangingPunct="1">
              <a:spcBef>
                <a:spcPct val="20000"/>
              </a:spcBef>
            </a:pPr>
            <a:r>
              <a:rPr lang="ar-JO" altLang="zh-CN" sz="1800" dirty="0">
                <a:solidFill>
                  <a:srgbClr val="FFFFFF"/>
                </a:solidFill>
              </a:rPr>
              <a:t>هارفارد</a:t>
            </a:r>
            <a:endParaRPr lang="en-US" altLang="zh-CN" sz="1800" dirty="0">
              <a:solidFill>
                <a:srgbClr val="FFFFFF"/>
              </a:solidFill>
            </a:endParaRPr>
          </a:p>
          <a:p>
            <a:pPr algn="ctr" eaLnBrk="1" hangingPunct="1">
              <a:spcBef>
                <a:spcPct val="20000"/>
              </a:spcBef>
            </a:pPr>
            <a:r>
              <a:rPr lang="ar-JO" altLang="zh-CN" sz="1800" dirty="0">
                <a:solidFill>
                  <a:srgbClr val="FFFFFF"/>
                </a:solidFill>
              </a:rPr>
              <a:t>جائزة نوبل في علم الأحياء</a:t>
            </a:r>
          </a:p>
          <a:p>
            <a:pPr algn="ctr" eaLnBrk="1" hangingPunct="1">
              <a:spcBef>
                <a:spcPct val="20000"/>
              </a:spcBef>
            </a:pPr>
            <a:r>
              <a:rPr lang="ar-JO" altLang="zh-CN" sz="1800" dirty="0">
                <a:solidFill>
                  <a:srgbClr val="FFFFFF"/>
                </a:solidFill>
              </a:rPr>
              <a:t>1971</a:t>
            </a:r>
            <a:endParaRPr lang="en-US" altLang="zh-CN" sz="1800" dirty="0">
              <a:solidFill>
                <a:srgbClr val="FFFFFF"/>
              </a:solidFill>
            </a:endParaRPr>
          </a:p>
        </p:txBody>
      </p:sp>
      <p:pic>
        <p:nvPicPr>
          <p:cNvPr id="336901" name="Picture 6" descr="wald.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468313" y="652463"/>
            <a:ext cx="8675687" cy="378565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en-US" altLang="en-US" sz="4000" b="1" dirty="0">
                <a:solidFill>
                  <a:srgbClr val="FFFFFF"/>
                </a:solidFill>
                <a:effectLst>
                  <a:outerShdw blurRad="38100" dist="38100" dir="2700000" algn="tl">
                    <a:srgbClr val="000000"/>
                  </a:outerShdw>
                </a:effectLst>
              </a:rPr>
              <a:t>"</a:t>
            </a:r>
            <a:r>
              <a:rPr lang="ar-EG" altLang="en-US" sz="4000" b="1" dirty="0">
                <a:solidFill>
                  <a:srgbClr val="FFFFFF"/>
                </a:solidFill>
                <a:effectLst>
                  <a:outerShdw blurRad="38100" dist="38100" dir="2700000" algn="tl">
                    <a:srgbClr val="000000"/>
                  </a:outerShdw>
                </a:effectLst>
              </a:rPr>
              <a:t> سيأتي اليوم الذي تصبح فيه الأدلة المتراكمة باستمرار حول النظرية التطورية مقنعة بشكل كبير لدرجة أن حتى المحاربين المسيحيين الأخيرين والأساسيين سيضعون أسلحتهم ويستسلموا دون قيد أو شرط. أعتقد أن ذلك اليوم سيكون نهاية المسيحية</a:t>
            </a:r>
            <a:r>
              <a:rPr lang="en-US" altLang="en-US" sz="4000" b="1" dirty="0">
                <a:solidFill>
                  <a:srgbClr val="FFFFFF"/>
                </a:solidFill>
                <a:effectLst>
                  <a:outerShdw blurRad="38100" dist="38100" dir="2700000" algn="tl">
                    <a:srgbClr val="000000"/>
                  </a:outerShdw>
                </a:effectLst>
              </a:rPr>
              <a:t>."</a:t>
            </a:r>
          </a:p>
        </p:txBody>
      </p:sp>
      <p:sp>
        <p:nvSpPr>
          <p:cNvPr id="5" name="TextBox 4"/>
          <p:cNvSpPr txBox="1"/>
          <p:nvPr/>
        </p:nvSpPr>
        <p:spPr>
          <a:xfrm>
            <a:off x="-1588" y="5500702"/>
            <a:ext cx="9145588" cy="830997"/>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FFFF"/>
                </a:solidFill>
                <a:effectLst>
                  <a:outerShdw blurRad="38100" dist="38100" dir="2700000" algn="tl">
                    <a:srgbClr val="000000"/>
                  </a:outerShdw>
                </a:effectLst>
              </a:rPr>
              <a:t>ريتشارد بوزاث, معنى التطور</a:t>
            </a:r>
          </a:p>
          <a:p>
            <a:pPr algn="ctr"/>
            <a:r>
              <a:rPr lang="ar-JO" altLang="en-US" b="1" dirty="0">
                <a:solidFill>
                  <a:srgbClr val="FFFFFF"/>
                </a:solidFill>
                <a:effectLst>
                  <a:outerShdw blurRad="38100" dist="38100" dir="2700000" algn="tl">
                    <a:srgbClr val="000000"/>
                  </a:outerShdw>
                </a:effectLst>
              </a:rPr>
              <a:t>الملحد الأمريكي, 20 أيلول, 1979, ص 30</a:t>
            </a:r>
            <a:endParaRPr lang="en-US" altLang="en-US"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395288" y="560388"/>
            <a:ext cx="8567737" cy="3785652"/>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en-US" altLang="en-US" sz="4000" b="1" dirty="0">
                <a:solidFill>
                  <a:srgbClr val="FFFFFF"/>
                </a:solidFill>
                <a:effectLst>
                  <a:outerShdw blurRad="38100" dist="38100" dir="2700000" algn="tl">
                    <a:srgbClr val="000000"/>
                  </a:outerShdw>
                </a:effectLst>
              </a:rPr>
              <a:t>"</a:t>
            </a:r>
            <a:r>
              <a:rPr lang="ar-EG" altLang="en-US" sz="4000" b="1" dirty="0">
                <a:solidFill>
                  <a:srgbClr val="FFFFFF"/>
                </a:solidFill>
                <a:effectLst>
                  <a:outerShdw blurRad="38100" dist="38100" dir="2700000" algn="tl">
                    <a:srgbClr val="000000"/>
                  </a:outerShdw>
                </a:effectLst>
              </a:rPr>
              <a:t> كما كان الحال بالنسبة للعديد من الأشخاص من ولاية ألاباما ، فقد ولدت من جديد مسيحي. عندما كان عمري 15 عامًا ، دخلت الكنيسة المعمدانية الجنوبية بحماس واهتمام كبيرين بالديانة الأصولية. غادرت في السابعة عشر من عمري عندما وصلت إلى جامعة ألاباما وسمعت عن نظرية التطور</a:t>
            </a:r>
            <a:r>
              <a:rPr lang="en-US" altLang="en-US" sz="4000" b="1" dirty="0">
                <a:solidFill>
                  <a:srgbClr val="FFFFFF"/>
                </a:solidFill>
                <a:effectLst>
                  <a:outerShdw blurRad="38100" dist="38100" dir="2700000" algn="tl">
                    <a:srgbClr val="000000"/>
                  </a:outerShdw>
                </a:effectLst>
              </a:rPr>
              <a:t>."</a:t>
            </a:r>
          </a:p>
        </p:txBody>
      </p:sp>
      <p:sp>
        <p:nvSpPr>
          <p:cNvPr id="5" name="TextBox 4"/>
          <p:cNvSpPr txBox="1"/>
          <p:nvPr/>
        </p:nvSpPr>
        <p:spPr>
          <a:xfrm>
            <a:off x="-1588" y="5429264"/>
            <a:ext cx="9145588" cy="830997"/>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FFFF"/>
                </a:solidFill>
                <a:effectLst>
                  <a:outerShdw blurRad="38100" dist="38100" dir="2700000" algn="tl">
                    <a:srgbClr val="000000"/>
                  </a:outerShdw>
                </a:effectLst>
              </a:rPr>
              <a:t>ي. و. ويلسون, أستاذ في علم الأحياء الإجتماعي في جامعة هارفارد</a:t>
            </a:r>
          </a:p>
          <a:p>
            <a:pPr algn="ctr"/>
            <a:r>
              <a:rPr lang="ar-JO" altLang="en-US" b="1" dirty="0">
                <a:solidFill>
                  <a:srgbClr val="FFFFFF"/>
                </a:solidFill>
                <a:effectLst>
                  <a:outerShdw blurRad="38100" dist="38100" dir="2700000" algn="tl">
                    <a:srgbClr val="000000"/>
                  </a:outerShdw>
                </a:effectLst>
              </a:rPr>
              <a:t>الإنسانية (أيلول 1982), 40</a:t>
            </a:r>
            <a:endParaRPr lang="en-US" altLang="en-US"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eaLnBrk="1" hangingPunct="1">
              <a:defRPr/>
            </a:pPr>
            <a:r>
              <a:rPr lang="en-US" dirty="0">
                <a:ea typeface="ＭＳ Ｐゴシック" charset="-128"/>
                <a:cs typeface="+mj-cs"/>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en-US" altLang="en-US">
              <a:solidFill>
                <a:srgbClr val="000000"/>
              </a:solidFill>
            </a:endParaRPr>
          </a:p>
        </p:txBody>
      </p:sp>
      <p:sp>
        <p:nvSpPr>
          <p:cNvPr id="2" name="TextBox 1"/>
          <p:cNvSpPr txBox="1"/>
          <p:nvPr/>
        </p:nvSpPr>
        <p:spPr>
          <a:xfrm>
            <a:off x="0" y="44450"/>
            <a:ext cx="9144000" cy="353943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r>
              <a:rPr lang="ar-EG" altLang="en-US" sz="3200" b="1" dirty="0">
                <a:solidFill>
                  <a:srgbClr val="FFFFFF"/>
                </a:solidFill>
                <a:effectLst>
                  <a:outerShdw blurRad="38100" dist="38100" dir="2700000" algn="tl">
                    <a:srgbClr val="000000"/>
                  </a:outerShdw>
                </a:effectLst>
              </a:rPr>
              <a:t>... قام بتربية ميثودية في </a:t>
            </a:r>
            <a:r>
              <a:rPr lang="ar-JO" altLang="en-US" sz="3200" b="1" dirty="0">
                <a:solidFill>
                  <a:srgbClr val="FFFFFF"/>
                </a:solidFill>
                <a:effectLst>
                  <a:outerShdw blurRad="38100" dist="38100" dir="2700000" algn="tl">
                    <a:srgbClr val="000000"/>
                  </a:outerShdw>
                </a:effectLst>
              </a:rPr>
              <a:t>إ</a:t>
            </a:r>
            <a:r>
              <a:rPr lang="ar-EG" altLang="en-US" sz="3200" b="1" dirty="0">
                <a:solidFill>
                  <a:srgbClr val="FFFFFF"/>
                </a:solidFill>
                <a:effectLst>
                  <a:outerShdw blurRad="38100" dist="38100" dir="2700000" algn="tl">
                    <a:srgbClr val="000000"/>
                  </a:outerShdw>
                </a:effectLst>
              </a:rPr>
              <a:t>نديانا</a:t>
            </a:r>
            <a:r>
              <a:rPr lang="ar-JO" altLang="en-US" sz="3200" b="1" dirty="0">
                <a:solidFill>
                  <a:srgbClr val="FFFFFF"/>
                </a:solidFill>
                <a:effectLst>
                  <a:outerShdw blurRad="38100" dist="38100" dir="2700000" algn="tl">
                    <a:srgbClr val="000000"/>
                  </a:outerShdw>
                </a:effectLst>
              </a:rPr>
              <a:t> </a:t>
            </a:r>
            <a:r>
              <a:rPr lang="ar-EG" altLang="en-US" sz="3200" b="1" dirty="0">
                <a:solidFill>
                  <a:srgbClr val="FFFFFF"/>
                </a:solidFill>
                <a:effectLst>
                  <a:outerShdw blurRad="38100" dist="38100" dir="2700000" algn="tl">
                    <a:srgbClr val="000000"/>
                  </a:outerShdw>
                </a:effectLst>
              </a:rPr>
              <a:t>بوليس وذهب إلى الكنيسة بانتظام عندما كان طفلاً ومراهقًا ، "كنت أؤمن بكل هذه الأشياء الإلهية" ، قال. "كنت طفلاً صغيراً جيداً وكل ذلك ... في المدرسة ، افتتحنا بصلاة الرب. كان ذلك شيئًا مهمًا." تغير ذلك عندما التحق بجامعة بوردو في إنديانا. بعد دراسة الفيزياء والكيمياء ، بدأ في التشكيك في صحة الكتاب المقدس. على وجه الخصوص ، كان يشك في كيفية غمر العالم بأسره في أيام سفينة نوح.</a:t>
            </a:r>
            <a:endParaRPr lang="en-US" altLang="en-US" sz="3200" b="1" dirty="0">
              <a:solidFill>
                <a:srgbClr val="FFFFFF"/>
              </a:solidFill>
              <a:effectLst>
                <a:outerShdw blurRad="38100" dist="38100" dir="2700000" algn="tl">
                  <a:srgbClr val="000000"/>
                </a:outerShdw>
              </a:effectLst>
            </a:endParaRPr>
          </a:p>
        </p:txBody>
      </p:sp>
      <p:sp>
        <p:nvSpPr>
          <p:cNvPr id="5" name="TextBox 4"/>
          <p:cNvSpPr txBox="1"/>
          <p:nvPr/>
        </p:nvSpPr>
        <p:spPr>
          <a:xfrm>
            <a:off x="-1588" y="5357826"/>
            <a:ext cx="9145588" cy="461665"/>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r>
              <a:rPr lang="ar-JO" altLang="en-US" b="1" dirty="0">
                <a:solidFill>
                  <a:srgbClr val="FFFFFF"/>
                </a:solidFill>
                <a:effectLst>
                  <a:outerShdw blurRad="38100" dist="38100" dir="2700000" algn="tl">
                    <a:srgbClr val="000000"/>
                  </a:outerShdw>
                </a:effectLst>
              </a:rPr>
              <a:t>ريتشارد سوهري, </a:t>
            </a:r>
            <a:r>
              <a:rPr lang="ar-JO" b="1" dirty="0">
                <a:solidFill>
                  <a:srgbClr val="FFFFFF"/>
                </a:solidFill>
              </a:rPr>
              <a:t>دعوى لإزالة الوصايا العشر من محكمة مقاطعة هايوو, شمال كارولينا</a:t>
            </a:r>
            <a:endParaRPr lang="en-US" altLang="en-US" b="1" dirty="0">
              <a:solidFill>
                <a:srgbClr val="FFFFFF"/>
              </a:solidFill>
              <a:effectLst>
                <a:outerShdw blurRad="38100" dist="38100" dir="2700000" algn="tl">
                  <a:srgbClr val="000000"/>
                </a:outerShdw>
              </a:effectLst>
            </a:endParaRP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sz="1600" b="1">
                <a:solidFill>
                  <a:srgbClr val="FFFFFF"/>
                </a:solidFill>
                <a:effectLst>
                  <a:outerShdw blurRad="38100" dist="38100" dir="2700000" algn="tl">
                    <a:srgbClr val="000000"/>
                  </a:outerShdw>
                </a:effectLst>
              </a:rPr>
              <a:t>© 2003 </a:t>
            </a:r>
            <a:r>
              <a:rPr lang="en-US" altLang="en-US" sz="1600" b="1" i="1">
                <a:solidFill>
                  <a:srgbClr val="FFFFFF"/>
                </a:solidFill>
                <a:effectLst>
                  <a:outerShdw blurRad="38100" dist="38100" dir="2700000" algn="tl">
                    <a:srgbClr val="000000"/>
                  </a:outerShdw>
                </a:effectLst>
              </a:rPr>
              <a:t>Answers in Genesis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2"/>
          <p:cNvSpPr>
            <a:spLocks noGrp="1" noChangeArrowheads="1"/>
          </p:cNvSpPr>
          <p:nvPr>
            <p:ph type="title"/>
          </p:nvPr>
        </p:nvSpPr>
        <p:spPr/>
        <p:txBody>
          <a:bodyPr/>
          <a:lstStyle/>
          <a:p>
            <a:pPr indent="0" eaLnBrk="1" hangingPunct="1"/>
            <a:r>
              <a:rPr lang="en-US" altLang="en-US"/>
              <a:t>Blocks-God</a:t>
            </a:r>
            <a:r>
              <a:rPr lang="fr-FR" altLang="en-US"/>
              <a:t>'</a:t>
            </a:r>
            <a:r>
              <a:rPr lang="en-US" altLang="en-US"/>
              <a:t>s Word &amp; Man</a:t>
            </a:r>
            <a:r>
              <a:rPr lang="fr-FR" altLang="en-US"/>
              <a:t>'</a:t>
            </a:r>
            <a:r>
              <a:rPr lang="en-US" altLang="en-US"/>
              <a:t>s Opinion-Termites 00884</a:t>
            </a:r>
          </a:p>
        </p:txBody>
      </p:sp>
      <p:pic>
        <p:nvPicPr>
          <p:cNvPr id="23961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00" y="1588"/>
            <a:ext cx="8509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10" descr="\\.psf\Host\Users\mmurphy\Desktop\000 For Maria to layer for Russia.004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6" name="Rectangle 3"/>
          <p:cNvSpPr>
            <a:spLocks/>
          </p:cNvSpPr>
          <p:nvPr/>
        </p:nvSpPr>
        <p:spPr bwMode="auto">
          <a:xfrm>
            <a:off x="2001838" y="1031875"/>
            <a:ext cx="1812594" cy="423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en-US" altLang="en-US" b="1" dirty="0">
                <a:solidFill>
                  <a:srgbClr val="FFFFFF"/>
                </a:solidFill>
                <a:sym typeface="Arial" pitchFamily="34" charset="0"/>
              </a:rPr>
              <a:t>   </a:t>
            </a:r>
            <a:r>
              <a:rPr lang="ar-EG" altLang="en-US" sz="2200" b="1" dirty="0">
                <a:solidFill>
                  <a:srgbClr val="FFFFFF"/>
                </a:solidFill>
                <a:sym typeface="Arial" pitchFamily="34" charset="0"/>
              </a:rPr>
              <a:t>النسبية الأخلاقية</a:t>
            </a:r>
            <a:endParaRPr lang="en-US" altLang="en-US" sz="2200" b="1" dirty="0">
              <a:solidFill>
                <a:srgbClr val="FFFFFF"/>
              </a:solidFill>
              <a:sym typeface="Arial" pitchFamily="34" charset="0"/>
            </a:endParaRPr>
          </a:p>
        </p:txBody>
      </p:sp>
      <p:sp>
        <p:nvSpPr>
          <p:cNvPr id="241667" name="Rectangle 4"/>
          <p:cNvSpPr>
            <a:spLocks/>
          </p:cNvSpPr>
          <p:nvPr/>
        </p:nvSpPr>
        <p:spPr bwMode="auto">
          <a:xfrm>
            <a:off x="1447800" y="214290"/>
            <a:ext cx="1052498" cy="36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2000" b="1" dirty="0">
                <a:solidFill>
                  <a:srgbClr val="FFFFFF"/>
                </a:solidFill>
                <a:sym typeface="Arial" pitchFamily="34" charset="0"/>
              </a:rPr>
              <a:t>ال</a:t>
            </a:r>
            <a:r>
              <a:rPr lang="ar-EG" altLang="en-US" sz="2000" b="1" dirty="0">
                <a:solidFill>
                  <a:srgbClr val="FFFFFF"/>
                </a:solidFill>
                <a:sym typeface="Arial" pitchFamily="34" charset="0"/>
              </a:rPr>
              <a:t>إجهاض</a:t>
            </a:r>
            <a:endParaRPr lang="en-US" altLang="en-US" sz="2000" b="1" dirty="0">
              <a:solidFill>
                <a:srgbClr val="FFFFFF"/>
              </a:solidFill>
              <a:sym typeface="Arial" pitchFamily="34" charset="0"/>
            </a:endParaRPr>
          </a:p>
        </p:txBody>
      </p:sp>
      <p:sp>
        <p:nvSpPr>
          <p:cNvPr id="241668" name="Rectangle 5"/>
          <p:cNvSpPr>
            <a:spLocks/>
          </p:cNvSpPr>
          <p:nvPr/>
        </p:nvSpPr>
        <p:spPr bwMode="auto">
          <a:xfrm>
            <a:off x="292100" y="134938"/>
            <a:ext cx="1065190" cy="577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1700" b="1" dirty="0">
                <a:solidFill>
                  <a:srgbClr val="FFFFFF"/>
                </a:solidFill>
                <a:sym typeface="Arial" pitchFamily="34" charset="0"/>
              </a:rPr>
              <a:t>زواج </a:t>
            </a:r>
          </a:p>
          <a:p>
            <a:pPr algn="ctr" eaLnBrk="1" hangingPunct="1"/>
            <a:r>
              <a:rPr lang="ar-JO" altLang="en-US" sz="1700" b="1" dirty="0">
                <a:solidFill>
                  <a:srgbClr val="FFFFFF"/>
                </a:solidFill>
                <a:sym typeface="Arial" pitchFamily="34" charset="0"/>
              </a:rPr>
              <a:t>المثليين</a:t>
            </a:r>
            <a:endParaRPr lang="en-US" altLang="en-US" sz="2000" dirty="0">
              <a:solidFill>
                <a:srgbClr val="000000"/>
              </a:solidFill>
              <a:latin typeface="Times New Roman" pitchFamily="18" charset="0"/>
              <a:sym typeface="Times New Roman" pitchFamily="18" charset="0"/>
            </a:endParaRPr>
          </a:p>
        </p:txBody>
      </p:sp>
      <p:sp>
        <p:nvSpPr>
          <p:cNvPr id="241669" name="Rectangle 6"/>
          <p:cNvSpPr>
            <a:spLocks/>
          </p:cNvSpPr>
          <p:nvPr/>
        </p:nvSpPr>
        <p:spPr bwMode="auto">
          <a:xfrm>
            <a:off x="723900" y="1317624"/>
            <a:ext cx="1062018" cy="284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EG" altLang="en-US" sz="1500" b="1" dirty="0">
                <a:solidFill>
                  <a:srgbClr val="FFFFFF"/>
                </a:solidFill>
                <a:sym typeface="Arial" pitchFamily="34" charset="0"/>
              </a:rPr>
              <a:t>القتل الرحيم</a:t>
            </a:r>
            <a:endParaRPr lang="en-US" altLang="en-US" sz="1500" b="1" dirty="0">
              <a:solidFill>
                <a:srgbClr val="FFFFFF"/>
              </a:solidFill>
              <a:sym typeface="Arial" pitchFamily="34" charset="0"/>
            </a:endParaRPr>
          </a:p>
        </p:txBody>
      </p:sp>
      <p:sp>
        <p:nvSpPr>
          <p:cNvPr id="6090759" name="Rectangle 9"/>
          <p:cNvSpPr>
            <a:spLocks noGrp="1" noChangeArrowheads="1"/>
          </p:cNvSpPr>
          <p:nvPr>
            <p:ph type="title" idx="4294967295"/>
          </p:nvPr>
        </p:nvSpPr>
        <p:spPr>
          <a:xfrm>
            <a:off x="0" y="-357214"/>
            <a:ext cx="8686800" cy="771552"/>
          </a:xfrm>
          <a:extLst>
            <a:ext uri="{FAA26D3D-D897-4be2-8F04-BA451C77F1D7}">
              <ma14:placeholderFlag xmlns="" xmlns:ma14="http://schemas.microsoft.com/office/mac/drawingml/2011/main" val="1"/>
            </a:ext>
          </a:extLst>
        </p:spPr>
        <p:txBody>
          <a:bodyPr/>
          <a:lstStyle/>
          <a:p>
            <a:pPr algn="l" eaLnBrk="1" hangingPunct="1"/>
            <a:r>
              <a:rPr lang="ar-JO" altLang="en-US" sz="1800" dirty="0">
                <a:solidFill>
                  <a:schemeClr val="bg1"/>
                </a:solidFill>
              </a:rPr>
              <a:t>مشكلة البالونات – خلق أم تطور</a:t>
            </a:r>
            <a:endParaRPr lang="en-US" altLang="en-US" sz="1800" dirty="0">
              <a:solidFill>
                <a:schemeClr val="bg1"/>
              </a:solidFill>
            </a:endParaRPr>
          </a:p>
        </p:txBody>
      </p:sp>
      <p:sp>
        <p:nvSpPr>
          <p:cNvPr id="6090760" name="Rectangle 6"/>
          <p:cNvSpPr>
            <a:spLocks/>
          </p:cNvSpPr>
          <p:nvPr/>
        </p:nvSpPr>
        <p:spPr bwMode="auto">
          <a:xfrm>
            <a:off x="1357128" y="5219542"/>
            <a:ext cx="1368610" cy="103898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en-US" sz="3200" b="1" dirty="0">
                <a:solidFill>
                  <a:srgbClr val="FFFFFF"/>
                </a:solidFill>
                <a:latin typeface="Arial" charset="0"/>
                <a:ea typeface="ＭＳ Ｐゴシック" charset="0"/>
                <a:sym typeface="Arial" charset="0"/>
              </a:rPr>
              <a:t>    </a:t>
            </a:r>
            <a:r>
              <a:rPr lang="ar-EG" sz="3200" b="1" dirty="0">
                <a:solidFill>
                  <a:srgbClr val="FFFFFF"/>
                </a:solidFill>
                <a:latin typeface="Arial" charset="0"/>
                <a:ea typeface="ＭＳ Ｐゴシック" charset="0"/>
                <a:sym typeface="Arial" charset="0"/>
              </a:rPr>
              <a:t>التطور</a:t>
            </a:r>
            <a:endParaRPr lang="en-US" sz="3200" b="1" dirty="0">
              <a:solidFill>
                <a:srgbClr val="FFFFFF"/>
              </a:solidFill>
              <a:latin typeface="Arial" charset="0"/>
              <a:ea typeface="ＭＳ Ｐゴシック" charset="0"/>
              <a:sym typeface="Arial" charset="0"/>
            </a:endParaRPr>
          </a:p>
        </p:txBody>
      </p:sp>
      <p:sp>
        <p:nvSpPr>
          <p:cNvPr id="6090761" name="Rectangle 5"/>
          <p:cNvSpPr>
            <a:spLocks/>
          </p:cNvSpPr>
          <p:nvPr/>
        </p:nvSpPr>
        <p:spPr bwMode="auto">
          <a:xfrm>
            <a:off x="5867400" y="5465763"/>
            <a:ext cx="802702" cy="5465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algn="ctr" defTabSz="642938" eaLnBrk="1" hangingPunct="1">
              <a:defRPr/>
            </a:pPr>
            <a:r>
              <a:rPr lang="ar-EG" sz="3200" b="1" dirty="0">
                <a:solidFill>
                  <a:srgbClr val="FFFFFF"/>
                </a:solidFill>
                <a:latin typeface="Arial" charset="0"/>
                <a:ea typeface="ＭＳ Ｐゴシック" charset="0"/>
                <a:sym typeface="Arial" charset="0"/>
              </a:rPr>
              <a:t>الخلق</a:t>
            </a:r>
            <a:endParaRPr lang="en-US" sz="3200" b="1" dirty="0">
              <a:solidFill>
                <a:srgbClr val="FFFFFF"/>
              </a:solidFill>
              <a:latin typeface="Arial" charset="0"/>
              <a:ea typeface="ＭＳ Ｐゴシック" charset="0"/>
              <a:sym typeface="Arial" charset="0"/>
            </a:endParaRPr>
          </a:p>
        </p:txBody>
      </p:sp>
      <p:sp>
        <p:nvSpPr>
          <p:cNvPr id="6090763"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EG" sz="3600" b="1" dirty="0">
                <a:solidFill>
                  <a:srgbClr val="FFFFFF"/>
                </a:solidFill>
              </a:rPr>
              <a:t>المشكلة</a:t>
            </a:r>
            <a:endParaRPr lang="en-US" sz="3600" b="1" dirty="0">
              <a:solidFill>
                <a:srgbClr val="FFFFFF"/>
              </a:solidFill>
            </a:endParaRPr>
          </a:p>
        </p:txBody>
      </p:sp>
      <p:sp>
        <p:nvSpPr>
          <p:cNvPr id="6090764" name="TextBox 11"/>
          <p:cNvSpPr txBox="1">
            <a:spLocks noChangeArrowheads="1"/>
          </p:cNvSpPr>
          <p:nvPr/>
        </p:nvSpPr>
        <p:spPr bwMode="auto">
          <a:xfrm>
            <a:off x="705802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ar-EG" sz="1800" b="1" dirty="0">
                <a:solidFill>
                  <a:srgbClr val="FFFFFF"/>
                </a:solidFill>
              </a:rPr>
              <a:t>مزمور 11: 3</a:t>
            </a:r>
            <a:endParaRPr lang="en-US" sz="1800" b="1" dirty="0">
              <a:solidFill>
                <a:srgbClr val="FFFFFF"/>
              </a:solidFill>
            </a:endParaRPr>
          </a:p>
        </p:txBody>
      </p:sp>
      <p:sp>
        <p:nvSpPr>
          <p:cNvPr id="241676" name="TextBox 2"/>
          <p:cNvSpPr txBox="1">
            <a:spLocks noChangeArrowheads="1"/>
          </p:cNvSpPr>
          <p:nvPr/>
        </p:nvSpPr>
        <p:spPr bwMode="auto">
          <a:xfrm>
            <a:off x="7924800" y="1676400"/>
            <a:ext cx="1371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EG" altLang="en-US" sz="1800" b="1" dirty="0">
                <a:solidFill>
                  <a:srgbClr val="FFFFFF"/>
                </a:solidFill>
              </a:rPr>
              <a:t>المسيحية</a:t>
            </a:r>
            <a:endParaRPr lang="en-US" altLang="en-US" sz="1200" b="1" dirty="0">
              <a:solidFill>
                <a:srgbClr val="FFFFFF"/>
              </a:solidFill>
            </a:endParaRPr>
          </a:p>
        </p:txBody>
      </p:sp>
      <p:sp>
        <p:nvSpPr>
          <p:cNvPr id="241677"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r>
              <a:rPr lang="ar-JO" altLang="en-US" sz="1200" b="1" dirty="0">
                <a:solidFill>
                  <a:srgbClr val="FFFFFF"/>
                </a:solidFill>
              </a:rPr>
              <a:t>الإنسانية</a:t>
            </a:r>
            <a:endParaRPr lang="en-US" altLang="en-US" sz="1200" b="1" dirty="0">
              <a:solidFill>
                <a:srgbClr val="FFFFFF"/>
              </a:solidFill>
            </a:endParaRPr>
          </a:p>
        </p:txBody>
      </p:sp>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8" descr="\\.psf\Host\Users\mmurphy\Desktop\000 For Maria to layer for Russia.005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3714" name="Rectangle 3"/>
          <p:cNvSpPr>
            <a:spLocks/>
          </p:cNvSpPr>
          <p:nvPr/>
        </p:nvSpPr>
        <p:spPr bwMode="auto">
          <a:xfrm>
            <a:off x="785813" y="1101725"/>
            <a:ext cx="728964" cy="608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EG" altLang="en-US" sz="1800" b="1" dirty="0">
                <a:solidFill>
                  <a:srgbClr val="FFFFFF"/>
                </a:solidFill>
                <a:sym typeface="Arial" pitchFamily="34" charset="0"/>
              </a:rPr>
              <a:t>زواج </a:t>
            </a:r>
          </a:p>
          <a:p>
            <a:pPr eaLnBrk="1" hangingPunct="1"/>
            <a:r>
              <a:rPr lang="ar-EG" altLang="en-US" sz="1800" b="1" dirty="0">
                <a:solidFill>
                  <a:srgbClr val="FFFFFF"/>
                </a:solidFill>
                <a:latin typeface="Times New Roman" pitchFamily="18" charset="0"/>
                <a:sym typeface="Arial" pitchFamily="34" charset="0"/>
              </a:rPr>
              <a:t>الرجال   </a:t>
            </a:r>
            <a:endParaRPr lang="en-US" altLang="en-US" sz="1800" dirty="0">
              <a:solidFill>
                <a:srgbClr val="000000"/>
              </a:solidFill>
              <a:latin typeface="Times New Roman" pitchFamily="18" charset="0"/>
              <a:sym typeface="Times New Roman" pitchFamily="18" charset="0"/>
            </a:endParaRPr>
          </a:p>
        </p:txBody>
      </p:sp>
      <p:sp>
        <p:nvSpPr>
          <p:cNvPr id="243715" name="Rectangle 4"/>
          <p:cNvSpPr>
            <a:spLocks/>
          </p:cNvSpPr>
          <p:nvPr/>
        </p:nvSpPr>
        <p:spPr bwMode="auto">
          <a:xfrm>
            <a:off x="1982788" y="1143000"/>
            <a:ext cx="1293068" cy="761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lvl1pPr defTabSz="642938">
              <a:defRPr sz="2400">
                <a:solidFill>
                  <a:schemeClr val="tx1"/>
                </a:solidFill>
                <a:latin typeface="Arial" pitchFamily="34" charset="0"/>
                <a:ea typeface="MS PGothic" pitchFamily="34" charset="-128"/>
              </a:defRPr>
            </a:lvl1pPr>
            <a:lvl2pPr marL="742950" indent="-285750" defTabSz="642938">
              <a:defRPr sz="2400">
                <a:solidFill>
                  <a:schemeClr val="tx1"/>
                </a:solidFill>
                <a:latin typeface="Arial" pitchFamily="34" charset="0"/>
                <a:ea typeface="MS PGothic" pitchFamily="34" charset="-128"/>
              </a:defRPr>
            </a:lvl2pPr>
            <a:lvl3pPr marL="1143000" indent="-228600" defTabSz="642938">
              <a:defRPr sz="2400">
                <a:solidFill>
                  <a:schemeClr val="tx1"/>
                </a:solidFill>
                <a:latin typeface="Arial" pitchFamily="34" charset="0"/>
                <a:ea typeface="MS PGothic" pitchFamily="34" charset="-128"/>
              </a:defRPr>
            </a:lvl3pPr>
            <a:lvl4pPr marL="1600200" indent="-228600" defTabSz="642938">
              <a:defRPr sz="2400">
                <a:solidFill>
                  <a:schemeClr val="tx1"/>
                </a:solidFill>
                <a:latin typeface="Arial" pitchFamily="34" charset="0"/>
                <a:ea typeface="MS PGothic" pitchFamily="34" charset="-128"/>
              </a:defRPr>
            </a:lvl4pPr>
            <a:lvl5pPr marL="2057400" indent="-228600" defTabSz="642938">
              <a:defRPr sz="2400">
                <a:solidFill>
                  <a:schemeClr val="tx1"/>
                </a:solidFill>
                <a:latin typeface="Arial" pitchFamily="34" charset="0"/>
                <a:ea typeface="MS PGothic" pitchFamily="34" charset="-128"/>
              </a:defRPr>
            </a:lvl5pPr>
            <a:lvl6pPr marL="25146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642938"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en-US" b="1" dirty="0">
                <a:solidFill>
                  <a:srgbClr val="FFFFFF"/>
                </a:solidFill>
                <a:sym typeface="Arial" pitchFamily="34" charset="0"/>
              </a:rPr>
              <a:t>   </a:t>
            </a:r>
            <a:r>
              <a:rPr lang="en-US" altLang="en-US" sz="2000" b="1" dirty="0">
                <a:solidFill>
                  <a:srgbClr val="FFFFFF"/>
                </a:solidFill>
                <a:sym typeface="Arial" pitchFamily="34" charset="0"/>
              </a:rPr>
              <a:t> </a:t>
            </a:r>
            <a:r>
              <a:rPr lang="ar-EG" altLang="en-US" sz="2200" b="1" dirty="0">
                <a:solidFill>
                  <a:srgbClr val="FFFFFF"/>
                </a:solidFill>
                <a:sym typeface="Arial" pitchFamily="34" charset="0"/>
              </a:rPr>
              <a:t>النسبية الأخلاقية</a:t>
            </a:r>
            <a:endParaRPr lang="en-US" altLang="en-US" sz="2200" b="1" dirty="0">
              <a:solidFill>
                <a:srgbClr val="FFFFFF"/>
              </a:solidFill>
              <a:sym typeface="Arial" pitchFamily="34" charset="0"/>
            </a:endParaRPr>
          </a:p>
        </p:txBody>
      </p:sp>
      <p:sp>
        <p:nvSpPr>
          <p:cNvPr id="6092805" name="Rectangle 5"/>
          <p:cNvSpPr>
            <a:spLocks/>
          </p:cNvSpPr>
          <p:nvPr/>
        </p:nvSpPr>
        <p:spPr bwMode="auto">
          <a:xfrm>
            <a:off x="5562600" y="5465763"/>
            <a:ext cx="1072007" cy="48498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ar-EG" sz="2800" b="1" dirty="0">
                <a:solidFill>
                  <a:srgbClr val="FFFFFF"/>
                </a:solidFill>
                <a:latin typeface="Arial" charset="0"/>
                <a:ea typeface="ＭＳ Ｐゴシック" charset="0"/>
                <a:sym typeface="Arial" charset="0"/>
              </a:rPr>
              <a:t>كلمة الله </a:t>
            </a:r>
            <a:endParaRPr lang="en-US" sz="2800" b="1" dirty="0">
              <a:solidFill>
                <a:srgbClr val="FFFFFF"/>
              </a:solidFill>
              <a:latin typeface="Arial" charset="0"/>
              <a:ea typeface="ＭＳ Ｐゴシック" charset="0"/>
              <a:sym typeface="Arial" charset="0"/>
            </a:endParaRPr>
          </a:p>
        </p:txBody>
      </p:sp>
      <p:sp>
        <p:nvSpPr>
          <p:cNvPr id="6092806" name="Rectangle 6"/>
          <p:cNvSpPr>
            <a:spLocks/>
          </p:cNvSpPr>
          <p:nvPr/>
        </p:nvSpPr>
        <p:spPr bwMode="auto">
          <a:xfrm>
            <a:off x="685800" y="5462589"/>
            <a:ext cx="2230016" cy="4234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26788" tIns="26788" rIns="26788" bIns="26788">
            <a:spAutoFit/>
          </a:bodyPr>
          <a:lstStyle/>
          <a:p>
            <a:pPr algn="ctr" defTabSz="642938" eaLnBrk="1" hangingPunct="1">
              <a:defRPr/>
            </a:pPr>
            <a:r>
              <a:rPr lang="ar-EG" b="1" dirty="0">
                <a:solidFill>
                  <a:srgbClr val="FFFFFF"/>
                </a:solidFill>
                <a:latin typeface="Arial" charset="0"/>
                <a:ea typeface="ＭＳ Ｐゴシック" charset="0"/>
                <a:sym typeface="Arial" charset="0"/>
              </a:rPr>
              <a:t>كلمة الإنسان</a:t>
            </a:r>
            <a:endParaRPr lang="en-US" sz="2800" b="1" dirty="0">
              <a:solidFill>
                <a:srgbClr val="FFFFFF"/>
              </a:solidFill>
              <a:latin typeface="Arial" charset="0"/>
              <a:ea typeface="ＭＳ Ｐゴシック" charset="0"/>
              <a:sym typeface="Arial" charset="0"/>
            </a:endParaRPr>
          </a:p>
        </p:txBody>
      </p:sp>
      <p:sp>
        <p:nvSpPr>
          <p:cNvPr id="6092807" name="Rectangle 7"/>
          <p:cNvSpPr>
            <a:spLocks noGrp="1" noChangeArrowheads="1"/>
          </p:cNvSpPr>
          <p:nvPr>
            <p:ph type="title" idx="4294967295"/>
          </p:nvPr>
        </p:nvSpPr>
        <p:spPr>
          <a:xfrm>
            <a:off x="457200" y="-708025"/>
            <a:ext cx="8229600" cy="1143000"/>
          </a:xfrm>
          <a:extLst>
            <a:ext uri="{FAA26D3D-D897-4be2-8F04-BA451C77F1D7}">
              <ma14:placeholderFlag xmlns="" xmlns:ma14="http://schemas.microsoft.com/office/mac/drawingml/2011/main" val="1"/>
            </a:ext>
          </a:extLst>
        </p:spPr>
        <p:txBody>
          <a:bodyPr/>
          <a:lstStyle/>
          <a:p>
            <a:pPr eaLnBrk="1" hangingPunct="1"/>
            <a:r>
              <a:rPr lang="ar-JO" altLang="en-US" sz="1800" dirty="0">
                <a:solidFill>
                  <a:schemeClr val="tx1"/>
                </a:solidFill>
              </a:rPr>
              <a:t>مشكلة البالونات – كلمة البشر أم الله</a:t>
            </a:r>
            <a:endParaRPr lang="en-US" altLang="en-US" sz="1800" dirty="0">
              <a:solidFill>
                <a:schemeClr val="tx1"/>
              </a:solidFill>
            </a:endParaRPr>
          </a:p>
        </p:txBody>
      </p:sp>
      <p:sp>
        <p:nvSpPr>
          <p:cNvPr id="243719"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EG" altLang="en-US" sz="1200" b="1" dirty="0">
                <a:solidFill>
                  <a:srgbClr val="FFFFFF"/>
                </a:solidFill>
              </a:rPr>
              <a:t>المسيحية</a:t>
            </a:r>
            <a:endParaRPr lang="en-US" altLang="en-US" sz="1200" b="1" dirty="0">
              <a:solidFill>
                <a:srgbClr val="FFFFFF"/>
              </a:solidFill>
            </a:endParaRPr>
          </a:p>
        </p:txBody>
      </p:sp>
      <p:sp>
        <p:nvSpPr>
          <p:cNvPr id="243720"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ar-EG" altLang="en-US" sz="1200" b="1" dirty="0">
                <a:solidFill>
                  <a:srgbClr val="FFFFFF"/>
                </a:solidFill>
              </a:rPr>
              <a:t>الإنسانية</a:t>
            </a:r>
            <a:endParaRPr lang="en-US" altLang="en-US" sz="1200" b="1" dirty="0">
              <a:solidFill>
                <a:srgbClr val="FFFFFF"/>
              </a:solidFill>
            </a:endParaRPr>
          </a:p>
        </p:txBody>
      </p:sp>
      <p:sp>
        <p:nvSpPr>
          <p:cNvPr id="6092811" name="TextBox 10"/>
          <p:cNvSpPr txBox="1">
            <a:spLocks noChangeArrowheads="1"/>
          </p:cNvSpPr>
          <p:nvPr/>
        </p:nvSpPr>
        <p:spPr bwMode="auto">
          <a:xfrm>
            <a:off x="60960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defRPr/>
            </a:pPr>
            <a:r>
              <a:rPr lang="ar-EG" sz="3600" b="1" dirty="0">
                <a:solidFill>
                  <a:srgbClr val="FFFFFF"/>
                </a:solidFill>
              </a:rPr>
              <a:t>الحل</a:t>
            </a:r>
            <a:endParaRPr lang="en-US" sz="3600" b="1" dirty="0">
              <a:solidFill>
                <a:srgbClr val="FFFFFF"/>
              </a:solidFill>
            </a:endParaRPr>
          </a:p>
        </p:txBody>
      </p:sp>
      <p:sp>
        <p:nvSpPr>
          <p:cNvPr id="6092812" name="TextBox 11"/>
          <p:cNvSpPr txBox="1">
            <a:spLocks noChangeArrowheads="1"/>
          </p:cNvSpPr>
          <p:nvPr/>
        </p:nvSpPr>
        <p:spPr bwMode="auto">
          <a:xfrm>
            <a:off x="7000875" y="623888"/>
            <a:ext cx="1716088"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rtl="1" eaLnBrk="1" hangingPunct="1">
              <a:defRPr/>
            </a:pPr>
            <a:r>
              <a:rPr lang="ar-EG" sz="1800" b="1" dirty="0" err="1">
                <a:solidFill>
                  <a:srgbClr val="FFFFFF"/>
                </a:solidFill>
              </a:rPr>
              <a:t>أشعياء</a:t>
            </a:r>
            <a:r>
              <a:rPr lang="en-US" sz="1800" b="1" dirty="0">
                <a:solidFill>
                  <a:srgbClr val="FFFFFF"/>
                </a:solidFill>
              </a:rPr>
              <a:t> 58:12</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2"/>
          <p:cNvSpPr>
            <a:spLocks noGrp="1" noChangeArrowheads="1"/>
          </p:cNvSpPr>
          <p:nvPr>
            <p:ph type="title"/>
          </p:nvPr>
        </p:nvSpPr>
        <p:spPr/>
        <p:txBody>
          <a:bodyPr/>
          <a:lstStyle/>
          <a:p>
            <a:pPr indent="0" eaLnBrk="1" hangingPunct="1"/>
            <a:r>
              <a:rPr lang="en-US" altLang="en-US"/>
              <a:t>Product-The Lie 00417</a:t>
            </a:r>
          </a:p>
        </p:txBody>
      </p:sp>
      <p:pic>
        <p:nvPicPr>
          <p:cNvPr id="24576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noChangeArrowheads="1"/>
          </p:cNvSpPr>
          <p:nvPr>
            <p:ph type="title"/>
          </p:nvPr>
        </p:nvSpPr>
        <p:spPr/>
        <p:txBody>
          <a:bodyPr/>
          <a:lstStyle/>
          <a:p>
            <a:pPr indent="0" eaLnBrk="1" hangingPunct="1"/>
            <a:r>
              <a:rPr lang="en-US" altLang="en-US"/>
              <a:t>Product-The Genesis Record 00416</a:t>
            </a:r>
          </a:p>
        </p:txBody>
      </p:sp>
      <p:pic>
        <p:nvPicPr>
          <p:cNvPr id="2478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385936"/>
            <a:ext cx="9070975" cy="1143000"/>
          </a:xfrm>
          <a:solidFill>
            <a:schemeClr val="accent2">
              <a:lumMod val="50000"/>
            </a:schemeClr>
          </a:solidFill>
          <a:extLst>
            <a:ext uri="{FAA26D3D-D897-4be2-8F04-BA451C77F1D7}">
              <ma14:placeholderFlag xmlns="" xmlns:ma14="http://schemas.microsoft.com/office/mac/drawingml/2011/main" val="1"/>
            </a:ext>
          </a:extLst>
        </p:spPr>
        <p:txBody>
          <a:bodyPr/>
          <a:lstStyle/>
          <a:p>
            <a:pPr>
              <a:defRPr/>
            </a:pPr>
            <a:r>
              <a:rPr lang="en-US"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a:t>
            </a:r>
            <a:r>
              <a:rPr lang="ar-JO"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عندما تكون بالأعلى</a:t>
            </a:r>
            <a:r>
              <a:rPr lang="en-US"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a:t>
            </a:r>
            <a:r>
              <a:rPr lang="ar-JO"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rPr>
              <a:t> إنوما ايلش</a:t>
            </a:r>
            <a:endParaRPr lang="en-US" b="1" dirty="0">
              <a:solidFill>
                <a:srgbClr val="FFFFFF"/>
              </a:solidFill>
              <a:effectLst>
                <a:glow rad="1397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5" name="Content Placeholder 2"/>
          <p:cNvSpPr txBox="1">
            <a:spLocks/>
          </p:cNvSpPr>
          <p:nvPr/>
        </p:nvSpPr>
        <p:spPr bwMode="auto">
          <a:xfrm>
            <a:off x="304800" y="1632520"/>
            <a:ext cx="4151313" cy="427484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endParaRPr lang="en-US" altLang="en-US" sz="10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مردوخ الإبن يقتل تيامات ، وخلق الكون من تقسيم جثتها إلى ماء و سما</a:t>
            </a:r>
            <a:r>
              <a:rPr lang="ar-JO" altLang="en-US" sz="2800" b="1" dirty="0">
                <a:solidFill>
                  <a:srgbClr val="FFFFFF"/>
                </a:solidFill>
                <a:effectLst>
                  <a:glow rad="228600">
                    <a:schemeClr val="tx1"/>
                  </a:glow>
                </a:effectLst>
              </a:rPr>
              <a:t>ء</a:t>
            </a: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أجبر الجنس البشري على القيام بعمل بدني شاق من دم شريك </a:t>
            </a:r>
            <a:r>
              <a:rPr lang="ar-JO" altLang="en-US" sz="2800" b="1" dirty="0">
                <a:solidFill>
                  <a:srgbClr val="FFFFFF"/>
                </a:solidFill>
                <a:effectLst>
                  <a:glow rad="228600">
                    <a:schemeClr val="tx1"/>
                  </a:glow>
                </a:effectLst>
              </a:rPr>
              <a:t>،</a:t>
            </a: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تيامات.</a:t>
            </a:r>
            <a:r>
              <a:rPr lang="ar-JO" altLang="en-US" sz="2800" b="1" dirty="0">
                <a:solidFill>
                  <a:srgbClr val="FFFFFF"/>
                </a:solidFill>
                <a:effectLst>
                  <a:glow rad="228600">
                    <a:schemeClr val="tx1"/>
                  </a:glow>
                </a:effectLst>
              </a:rPr>
              <a:t>غو</a:t>
            </a:r>
            <a:endParaRPr lang="en-US" altLang="en-US" sz="2800" b="1" dirty="0">
              <a:solidFill>
                <a:srgbClr val="FFFFFF"/>
              </a:solidFill>
              <a:effectLst>
                <a:glow rad="228600">
                  <a:schemeClr val="tx1"/>
                </a:glow>
              </a:effectLst>
            </a:endParaRPr>
          </a:p>
          <a:p>
            <a:pPr algn="r" rtl="1">
              <a:spcBef>
                <a:spcPct val="20000"/>
              </a:spcBef>
              <a:buFontTx/>
              <a:buChar char="•"/>
            </a:pPr>
            <a:endPar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spcBef>
                <a:spcPct val="20000"/>
              </a:spcBef>
              <a:buFontTx/>
              <a:buChar char="•"/>
            </a:pPr>
            <a:endParaRPr lang="en-US"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6" name="Content Placeholder 3"/>
          <p:cNvSpPr txBox="1">
            <a:spLocks/>
          </p:cNvSpPr>
          <p:nvPr/>
        </p:nvSpPr>
        <p:spPr bwMode="auto">
          <a:xfrm>
            <a:off x="4456113" y="179256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قصة الخلق البابلية</a:t>
            </a:r>
            <a:endParaRPr lang="en-US"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مكتوب باللغة الأكادية</a:t>
            </a:r>
            <a:endParaRPr lang="en-US" altLang="en-US" sz="10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على سبعة ألواح ، مؤلفة خلال القرن الحادي عشر قبل الميلاد</a:t>
            </a:r>
          </a:p>
          <a:p>
            <a:pPr algn="r" rtl="1">
              <a:spcBef>
                <a:spcPct val="20000"/>
              </a:spcBef>
              <a:buFontTx/>
              <a:buChar char="•"/>
            </a:pPr>
            <a:r>
              <a:rPr lang="ar-JO"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rPr>
              <a:t>تيامات أم الآلهة</a:t>
            </a:r>
            <a:endParaRPr lang="en-US" altLang="en-US" sz="28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a:p>
            <a:pPr algn="r" rtl="1">
              <a:spcBef>
                <a:spcPct val="20000"/>
              </a:spcBef>
              <a:buFontTx/>
              <a:buChar char="•"/>
            </a:pPr>
            <a:endParaRPr lang="en-US" altLang="en-US" sz="1000" b="1" dirty="0">
              <a:solidFill>
                <a:srgbClr val="FFFFFF"/>
              </a:solidFill>
              <a:effectLst>
                <a:glow rad="2286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0774" name="Text Box 14"/>
          <p:cNvSpPr txBox="1">
            <a:spLocks noChangeArrowheads="1"/>
          </p:cNvSpPr>
          <p:nvPr/>
        </p:nvSpPr>
        <p:spPr bwMode="auto">
          <a:xfrm>
            <a:off x="8298667" y="-27384"/>
            <a:ext cx="809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ar-JO" b="1" dirty="0">
                <a:solidFill>
                  <a:srgbClr val="FFFFFF"/>
                </a:solidFill>
                <a:effectLst>
                  <a:glow rad="139700">
                    <a:srgbClr val="000000"/>
                  </a:glow>
                </a:effectLst>
                <a:cs typeface="Arial" charset="0"/>
              </a:rPr>
              <a:t>188د</a:t>
            </a:r>
            <a:endParaRPr lang="en-US" b="1" dirty="0">
              <a:solidFill>
                <a:srgbClr val="FFFFFF"/>
              </a:solidFill>
              <a:effectLst>
                <a:glow rad="139700">
                  <a:srgbClr val="000000"/>
                </a:glow>
              </a:effectLst>
              <a:cs typeface="Arial"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indent="0" eaLnBrk="1" hangingPunct="1"/>
            <a:r>
              <a:rPr lang="en-US" altLang="en-US"/>
              <a:t>Questions &amp; Answers 00441</a:t>
            </a:r>
          </a:p>
        </p:txBody>
      </p:sp>
      <p:sp>
        <p:nvSpPr>
          <p:cNvPr id="249858" name="Freeform 3"/>
          <p:cNvSpPr>
            <a:spLocks/>
          </p:cNvSpPr>
          <p:nvPr/>
        </p:nvSpPr>
        <p:spPr bwMode="auto">
          <a:xfrm>
            <a:off x="5938" y="18864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3"/>
          <p:cNvSpPr>
            <a:spLocks noGrp="1" noChangeArrowheads="1"/>
          </p:cNvSpPr>
          <p:nvPr>
            <p:ph type="title"/>
          </p:nvPr>
        </p:nvSpPr>
        <p:spPr/>
        <p:txBody>
          <a:bodyPr/>
          <a:lstStyle/>
          <a:p>
            <a:pPr indent="0" eaLnBrk="1" hangingPunct="1"/>
            <a:r>
              <a:rPr lang="en-US" altLang="en-US"/>
              <a:t>AiG Web Address 00439</a:t>
            </a:r>
          </a:p>
        </p:txBody>
      </p:sp>
      <p:sp>
        <p:nvSpPr>
          <p:cNvPr id="251906" name="Freeform 2"/>
          <p:cNvSpPr>
            <a:spLocks/>
          </p:cNvSpPr>
          <p:nvPr/>
        </p:nvSpPr>
        <p:spPr bwMode="auto">
          <a:xfrm>
            <a:off x="0" y="116632"/>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GB" dirty="0"/>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latin typeface="Accordance" panose="00000400000000000000" pitchFamily="2" charset="-79"/>
              <a:cs typeface="Accordance" panose="00000400000000000000" pitchFamily="2" charset="-79"/>
            </a:endParaRPr>
          </a:p>
        </p:txBody>
      </p:sp>
      <p:pic>
        <p:nvPicPr>
          <p:cNvPr id="253954" name="Picture 3" descr="EARTH"/>
          <p:cNvPicPr>
            <a:picLocks noChangeAspect="1" noChangeArrowheads="1"/>
          </p:cNvPicPr>
          <p:nvPr/>
        </p:nvPicPr>
        <p:blipFill>
          <a:blip r:embed="rId3" cstate="print">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1636" name="Text Box 4"/>
          <p:cNvSpPr txBox="1">
            <a:spLocks noChangeArrowheads="1"/>
          </p:cNvSpPr>
          <p:nvPr/>
        </p:nvSpPr>
        <p:spPr bwMode="auto">
          <a:xfrm>
            <a:off x="457200" y="1508126"/>
            <a:ext cx="3809998"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EG" sz="400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الرابع: </a:t>
            </a:r>
            <a:r>
              <a:rPr lang="ar-EG" sz="4000">
                <a:solidFill>
                  <a:schemeClr val="bg1"/>
                </a:solidFill>
                <a:latin typeface="Accordance" panose="00000400000000000000" pitchFamily="2" charset="-79"/>
                <a:ea typeface="Accordance" panose="00000400000000000000" pitchFamily="2" charset="-79"/>
                <a:cs typeface="Accordance" panose="00000400000000000000" pitchFamily="2" charset="-79"/>
              </a:rPr>
              <a:t>الشمس والقمر النجوم</a:t>
            </a:r>
            <a:endPar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37" name="Text Box 5"/>
          <p:cNvSpPr txBox="1">
            <a:spLocks noChangeArrowheads="1"/>
          </p:cNvSpPr>
          <p:nvPr/>
        </p:nvSpPr>
        <p:spPr bwMode="auto">
          <a:xfrm>
            <a:off x="457200" y="2879725"/>
            <a:ext cx="4419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الخامس: </a:t>
            </a:r>
            <a:r>
              <a:rPr lang="ar-EG" sz="4000">
                <a:solidFill>
                  <a:schemeClr val="bg1"/>
                </a:solidFill>
                <a:latin typeface="Accordance" panose="00000400000000000000" pitchFamily="2" charset="-79"/>
                <a:ea typeface="Accordance" panose="00000400000000000000" pitchFamily="2" charset="-79"/>
                <a:cs typeface="Accordance" panose="00000400000000000000" pitchFamily="2" charset="-79"/>
              </a:rPr>
              <a:t>اسماك وطيور</a:t>
            </a:r>
            <a:endPar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38" name="Text Box 6"/>
          <p:cNvSpPr txBox="1">
            <a:spLocks noChangeArrowheads="1"/>
          </p:cNvSpPr>
          <p:nvPr/>
        </p:nvSpPr>
        <p:spPr bwMode="auto">
          <a:xfrm>
            <a:off x="457200" y="4708525"/>
            <a:ext cx="4038600"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السادس: </a:t>
            </a:r>
            <a:r>
              <a:rPr lang="ar-EG" sz="4000">
                <a:solidFill>
                  <a:schemeClr val="bg1"/>
                </a:solidFill>
                <a:latin typeface="Accordance" panose="00000400000000000000" pitchFamily="2" charset="-79"/>
                <a:ea typeface="Accordance" panose="00000400000000000000" pitchFamily="2" charset="-79"/>
                <a:cs typeface="Accordance" panose="00000400000000000000" pitchFamily="2" charset="-79"/>
              </a:rPr>
              <a:t>الحيوانات والإنسان</a:t>
            </a:r>
            <a:endPar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39" name="Text Box 7"/>
          <p:cNvSpPr txBox="1">
            <a:spLocks noChangeArrowheads="1"/>
          </p:cNvSpPr>
          <p:nvPr/>
        </p:nvSpPr>
        <p:spPr bwMode="auto">
          <a:xfrm>
            <a:off x="4786314" y="1428736"/>
            <a:ext cx="3786214"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eaLnBrk="1" hangingPunct="1">
              <a:spcBef>
                <a:spcPct val="50000"/>
              </a:spcBef>
              <a:defRPr/>
            </a:pPr>
            <a:r>
              <a:rPr lang="ar-EG" sz="4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الأول: </a:t>
            </a:r>
            <a:r>
              <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rPr>
              <a:t>النور</a:t>
            </a: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50000"/>
              </a:spcBef>
              <a:defRPr/>
            </a:pP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40" name="Text Box 8"/>
          <p:cNvSpPr txBox="1">
            <a:spLocks noChangeArrowheads="1"/>
          </p:cNvSpPr>
          <p:nvPr/>
        </p:nvSpPr>
        <p:spPr bwMode="auto">
          <a:xfrm>
            <a:off x="4495800" y="2879725"/>
            <a:ext cx="419100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الثاني: </a:t>
            </a:r>
            <a:r>
              <a:rPr lang="ar-EG" sz="4000" dirty="0">
                <a:solidFill>
                  <a:srgbClr val="FFFFFF"/>
                </a:solidFill>
                <a:latin typeface="Accordance" panose="00000400000000000000" pitchFamily="2" charset="-79"/>
                <a:ea typeface="Accordance" panose="00000400000000000000" pitchFamily="2" charset="-79"/>
                <a:cs typeface="Accordance" panose="00000400000000000000" pitchFamily="2" charset="-79"/>
              </a:rPr>
              <a:t>فصل المياه</a:t>
            </a:r>
            <a:endParaRPr lang="en-US" sz="4000"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50000"/>
              </a:spcBef>
              <a:defRPr/>
            </a:pP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41" name="Text Box 9"/>
          <p:cNvSpPr txBox="1">
            <a:spLocks noChangeArrowheads="1"/>
          </p:cNvSpPr>
          <p:nvPr/>
        </p:nvSpPr>
        <p:spPr bwMode="auto">
          <a:xfrm>
            <a:off x="4495800" y="4708525"/>
            <a:ext cx="4191000" cy="224676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ar-EG" sz="4000" dirty="0">
                <a:solidFill>
                  <a:srgbClr val="FFFF00"/>
                </a:solidFill>
                <a:latin typeface="Accordance" panose="00000400000000000000" pitchFamily="2" charset="-79"/>
                <a:ea typeface="Accordance" panose="00000400000000000000" pitchFamily="2" charset="-79"/>
                <a:cs typeface="Accordance" panose="00000400000000000000" pitchFamily="2" charset="-79"/>
              </a:rPr>
              <a:t>اليوم الثالث: </a:t>
            </a:r>
            <a:r>
              <a:rPr lang="ar-EG" sz="4000" dirty="0">
                <a:solidFill>
                  <a:schemeClr val="bg1"/>
                </a:solidFill>
                <a:latin typeface="Accordance" panose="00000400000000000000" pitchFamily="2" charset="-79"/>
                <a:ea typeface="Accordance" panose="00000400000000000000" pitchFamily="2" charset="-79"/>
                <a:cs typeface="Accordance" panose="00000400000000000000" pitchFamily="2" charset="-79"/>
              </a:rPr>
              <a:t>فصل البحار عن اليابسة</a:t>
            </a: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50000"/>
              </a:spcBef>
              <a:defRPr/>
            </a:pPr>
            <a:endParaRPr lang="en-US" sz="4000" dirty="0">
              <a:solidFill>
                <a:schemeClr val="bg1"/>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861642" name="Text Box 10"/>
          <p:cNvSpPr txBox="1">
            <a:spLocks noChangeArrowheads="1"/>
          </p:cNvSpPr>
          <p:nvPr/>
        </p:nvSpPr>
        <p:spPr bwMode="auto">
          <a:xfrm>
            <a:off x="46482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ar-JO" sz="28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تكوين 1 : 3 - 31</a:t>
            </a:r>
            <a:endParaRPr lang="en-US" sz="2800" b="1" i="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253962"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eaLnBrk="1" hangingPunct="1"/>
            <a:endParaRPr lang="zh-CN" altLang="en-US">
              <a:solidFill>
                <a:srgbClr val="FFFFFF"/>
              </a:solidFill>
              <a:latin typeface="Accordance" panose="00000400000000000000" pitchFamily="2" charset="-79"/>
              <a:cs typeface="Accordance" panose="00000400000000000000" pitchFamily="2" charset="-79"/>
            </a:endParaRPr>
          </a:p>
        </p:txBody>
      </p:sp>
      <p:sp>
        <p:nvSpPr>
          <p:cNvPr id="253963"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GB">
              <a:latin typeface="Accordance" panose="00000400000000000000" pitchFamily="2" charset="-79"/>
              <a:ea typeface="Accordance" panose="00000400000000000000" pitchFamily="2" charset="-79"/>
              <a:cs typeface="Accordance" panose="00000400000000000000" pitchFamily="2" charset="-79"/>
            </a:endParaRPr>
          </a:p>
        </p:txBody>
      </p:sp>
      <p:sp>
        <p:nvSpPr>
          <p:cNvPr id="253964"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GB">
              <a:latin typeface="Accordance" panose="00000400000000000000" pitchFamily="2" charset="-79"/>
              <a:ea typeface="Accordance" panose="00000400000000000000" pitchFamily="2" charset="-79"/>
              <a:cs typeface="Accordance" panose="00000400000000000000" pitchFamily="2" charset="-79"/>
            </a:endParaRPr>
          </a:p>
        </p:txBody>
      </p:sp>
      <p:sp>
        <p:nvSpPr>
          <p:cNvPr id="253965"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endParaRPr lang="en-GB">
              <a:latin typeface="Accordance" panose="00000400000000000000" pitchFamily="2" charset="-79"/>
              <a:ea typeface="Accordance" panose="00000400000000000000" pitchFamily="2" charset="-79"/>
              <a:cs typeface="Accordance" panose="00000400000000000000" pitchFamily="2" charset="-79"/>
            </a:endParaRPr>
          </a:p>
        </p:txBody>
      </p:sp>
      <p:sp>
        <p:nvSpPr>
          <p:cNvPr id="253966" name="Text Box 15"/>
          <p:cNvSpPr txBox="1">
            <a:spLocks noChangeArrowheads="1"/>
          </p:cNvSpPr>
          <p:nvPr/>
        </p:nvSpPr>
        <p:spPr bwMode="auto">
          <a:xfrm>
            <a:off x="9229725" y="76200"/>
            <a:ext cx="11512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a:solidFill>
                  <a:srgbClr val="FFFFFF"/>
                </a:solidFill>
                <a:latin typeface="Accordance" panose="00000400000000000000" pitchFamily="2" charset="-79"/>
                <a:ea typeface="Accordance" panose="00000400000000000000" pitchFamily="2" charset="-79"/>
                <a:cs typeface="Accordance" panose="00000400000000000000" pitchFamily="2" charset="-79"/>
              </a:rPr>
              <a:t>OTS 33</a:t>
            </a:r>
          </a:p>
        </p:txBody>
      </p:sp>
      <p:sp>
        <p:nvSpPr>
          <p:cNvPr id="253967"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ar-JO"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rPr>
              <a:t>خربة</a:t>
            </a:r>
            <a:endParaRPr lang="en-GB" sz="3600" kern="10" spc="-360" dirty="0">
              <a:ln w="12700">
                <a:solidFill>
                  <a:srgbClr val="000099"/>
                </a:solidFill>
                <a:round/>
                <a:headEnd/>
                <a:tailEnd/>
              </a:ln>
              <a:solidFill>
                <a:srgbClr val="33CCFF"/>
              </a:solidFill>
              <a:effectLst>
                <a:outerShdw dist="125724" dir="18900000" algn="ctr" rotWithShape="0">
                  <a:srgbClr val="000099">
                    <a:alpha val="74997"/>
                  </a:srgbClr>
                </a:outerShdw>
              </a:effectLst>
              <a:latin typeface="Arial"/>
              <a:cs typeface="Arial"/>
            </a:endParaRPr>
          </a:p>
        </p:txBody>
      </p:sp>
      <p:sp>
        <p:nvSpPr>
          <p:cNvPr id="253968"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ar-JO"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خالية</a:t>
            </a:r>
            <a:endParaRPr lang="en-GB" sz="3600" kern="10" dirty="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endParaRPr>
          </a:p>
        </p:txBody>
      </p:sp>
      <p:sp>
        <p:nvSpPr>
          <p:cNvPr id="1861650"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ar-EG"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تشكيل</a:t>
            </a:r>
            <a:endParaRPr lang="en-GB"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endParaRPr>
          </a:p>
        </p:txBody>
      </p:sp>
      <p:sp>
        <p:nvSpPr>
          <p:cNvPr id="1861651"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ar-EG"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مل</a:t>
            </a:r>
            <a:r>
              <a:rPr lang="ar-JO"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rPr>
              <a:t>أ</a:t>
            </a:r>
            <a:endParaRPr lang="en-GB" sz="3600" kern="10" dirty="0">
              <a:ln w="19050">
                <a:solidFill>
                  <a:srgbClr val="99CCFF"/>
                </a:solidFill>
                <a:round/>
                <a:headEnd/>
                <a:tailEnd/>
              </a:ln>
              <a:solidFill>
                <a:srgbClr val="0066CC"/>
              </a:solidFill>
              <a:effectLst>
                <a:outerShdw dist="35921" dir="2700000" algn="ctr" rotWithShape="0">
                  <a:srgbClr val="990000">
                    <a:alpha val="74997"/>
                  </a:srgbClr>
                </a:outerShdw>
              </a:effectLst>
              <a:latin typeface="Arial"/>
              <a:cs typeface="Arial"/>
            </a:endParaRPr>
          </a:p>
        </p:txBody>
      </p:sp>
      <p:sp>
        <p:nvSpPr>
          <p:cNvPr id="1861652"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latin typeface="Accordance" panose="00000400000000000000" pitchFamily="2" charset="-79"/>
              <a:cs typeface="Accordance" panose="00000400000000000000" pitchFamily="2" charset="-79"/>
            </a:endParaRPr>
          </a:p>
        </p:txBody>
      </p:sp>
      <p:sp>
        <p:nvSpPr>
          <p:cNvPr id="1861653"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a:solidFill>
                <a:srgbClr val="000000"/>
              </a:solidFill>
              <a:latin typeface="Accordance" panose="00000400000000000000" pitchFamily="2" charset="-79"/>
              <a:cs typeface="Accordance" panose="00000400000000000000" pitchFamily="2" charset="-79"/>
            </a:endParaRPr>
          </a:p>
        </p:txBody>
      </p:sp>
      <p:sp>
        <p:nvSpPr>
          <p:cNvPr id="253973" name="Rectangle 22"/>
          <p:cNvSpPr>
            <a:spLocks noGrp="1" noChangeArrowheads="1"/>
          </p:cNvSpPr>
          <p:nvPr>
            <p:ph type="title" idx="4294967295"/>
          </p:nvPr>
        </p:nvSpPr>
        <p:spPr>
          <a:xfrm>
            <a:off x="152400" y="0"/>
            <a:ext cx="6629400" cy="838200"/>
          </a:xfrm>
        </p:spPr>
        <p:txBody>
          <a:bodyPr/>
          <a:lstStyle/>
          <a:p>
            <a:pPr algn="l" eaLnBrk="1" hangingPunct="1"/>
            <a:r>
              <a:rPr lang="ar-EG" altLang="zh-CN" sz="5400" dirty="0">
                <a:solidFill>
                  <a:srgbClr val="FAFE1E"/>
                </a:solidFill>
                <a:latin typeface="Accordance" panose="00000400000000000000" pitchFamily="2" charset="-79"/>
                <a:ea typeface="Accordance" panose="00000400000000000000" pitchFamily="2" charset="-79"/>
                <a:cs typeface="Accordance" panose="00000400000000000000" pitchFamily="2" charset="-79"/>
              </a:rPr>
              <a:t>أيام الخلق</a:t>
            </a:r>
            <a:endParaRPr lang="en-US" altLang="zh-CN" dirty="0">
              <a:latin typeface="Accordance" panose="00000400000000000000" pitchFamily="2" charset="-79"/>
              <a:ea typeface="Accordance" panose="00000400000000000000" pitchFamily="2" charset="-79"/>
              <a:cs typeface="Accordance" panose="00000400000000000000" pitchFamily="2" charset="-79"/>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61652"/>
                                        </p:tgtEl>
                                        <p:attrNameLst>
                                          <p:attrName>style.visibility</p:attrName>
                                        </p:attrNameLst>
                                      </p:cBhvr>
                                      <p:to>
                                        <p:strVal val="visible"/>
                                      </p:to>
                                    </p:set>
                                    <p:animEffect transition="in" filter="wipe(left)">
                                      <p:cBhvr>
                                        <p:cTn id="7" dur="500"/>
                                        <p:tgtEl>
                                          <p:spTgt spid="1861652"/>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1861650"/>
                                        </p:tgtEl>
                                        <p:attrNameLst>
                                          <p:attrName>style.visibility</p:attrName>
                                        </p:attrNameLst>
                                      </p:cBhvr>
                                      <p:to>
                                        <p:strVal val="visible"/>
                                      </p:to>
                                    </p:set>
                                    <p:anim calcmode="lin" valueType="num">
                                      <p:cBhvr>
                                        <p:cTn id="10" dur="1000" fill="hold"/>
                                        <p:tgtEl>
                                          <p:spTgt spid="1861650"/>
                                        </p:tgtEl>
                                        <p:attrNameLst>
                                          <p:attrName>ppt_w</p:attrName>
                                        </p:attrNameLst>
                                      </p:cBhvr>
                                      <p:tavLst>
                                        <p:tav tm="0">
                                          <p:val>
                                            <p:fltVal val="0"/>
                                          </p:val>
                                        </p:tav>
                                        <p:tav tm="100000">
                                          <p:val>
                                            <p:strVal val="#ppt_w"/>
                                          </p:val>
                                        </p:tav>
                                      </p:tavLst>
                                    </p:anim>
                                    <p:anim calcmode="lin" valueType="num">
                                      <p:cBhvr>
                                        <p:cTn id="11" dur="1000" fill="hold"/>
                                        <p:tgtEl>
                                          <p:spTgt spid="1861650"/>
                                        </p:tgtEl>
                                        <p:attrNameLst>
                                          <p:attrName>ppt_h</p:attrName>
                                        </p:attrNameLst>
                                      </p:cBhvr>
                                      <p:tavLst>
                                        <p:tav tm="0">
                                          <p:val>
                                            <p:fltVal val="0"/>
                                          </p:val>
                                        </p:tav>
                                        <p:tav tm="100000">
                                          <p:val>
                                            <p:strVal val="#ppt_h"/>
                                          </p:val>
                                        </p:tav>
                                      </p:tavLst>
                                    </p:anim>
                                    <p:anim calcmode="lin" valueType="num">
                                      <p:cBhvr>
                                        <p:cTn id="12" dur="1000" fill="hold"/>
                                        <p:tgtEl>
                                          <p:spTgt spid="1861650"/>
                                        </p:tgtEl>
                                        <p:attrNameLst>
                                          <p:attrName>style.rotation</p:attrName>
                                        </p:attrNameLst>
                                      </p:cBhvr>
                                      <p:tavLst>
                                        <p:tav tm="0">
                                          <p:val>
                                            <p:fltVal val="90"/>
                                          </p:val>
                                        </p:tav>
                                        <p:tav tm="100000">
                                          <p:val>
                                            <p:fltVal val="0"/>
                                          </p:val>
                                        </p:tav>
                                      </p:tavLst>
                                    </p:anim>
                                    <p:animEffect transition="in" filter="fade">
                                      <p:cBhvr>
                                        <p:cTn id="13" dur="1000"/>
                                        <p:tgtEl>
                                          <p:spTgt spid="186165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1636"/>
                                        </p:tgtEl>
                                        <p:attrNameLst>
                                          <p:attrName>style.visibility</p:attrName>
                                        </p:attrNameLst>
                                      </p:cBhvr>
                                      <p:to>
                                        <p:strVal val="visible"/>
                                      </p:to>
                                    </p:set>
                                    <p:animEffect transition="in" filter="dissolve">
                                      <p:cBhvr>
                                        <p:cTn id="18" dur="500"/>
                                        <p:tgtEl>
                                          <p:spTgt spid="18616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1637"/>
                                        </p:tgtEl>
                                        <p:attrNameLst>
                                          <p:attrName>style.visibility</p:attrName>
                                        </p:attrNameLst>
                                      </p:cBhvr>
                                      <p:to>
                                        <p:strVal val="visible"/>
                                      </p:to>
                                    </p:set>
                                    <p:animEffect transition="in" filter="dissolve">
                                      <p:cBhvr>
                                        <p:cTn id="23" dur="500"/>
                                        <p:tgtEl>
                                          <p:spTgt spid="186163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861638"/>
                                        </p:tgtEl>
                                        <p:attrNameLst>
                                          <p:attrName>style.visibility</p:attrName>
                                        </p:attrNameLst>
                                      </p:cBhvr>
                                      <p:to>
                                        <p:strVal val="visible"/>
                                      </p:to>
                                    </p:set>
                                    <p:animEffect transition="in" filter="dissolve">
                                      <p:cBhvr>
                                        <p:cTn id="28" dur="500"/>
                                        <p:tgtEl>
                                          <p:spTgt spid="186163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861653"/>
                                        </p:tgtEl>
                                        <p:attrNameLst>
                                          <p:attrName>style.visibility</p:attrName>
                                        </p:attrNameLst>
                                      </p:cBhvr>
                                      <p:to>
                                        <p:strVal val="visible"/>
                                      </p:to>
                                    </p:set>
                                    <p:animEffect transition="in" filter="wipe(left)">
                                      <p:cBhvr>
                                        <p:cTn id="33" dur="500"/>
                                        <p:tgtEl>
                                          <p:spTgt spid="1861653"/>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1861651"/>
                                        </p:tgtEl>
                                        <p:attrNameLst>
                                          <p:attrName>style.visibility</p:attrName>
                                        </p:attrNameLst>
                                      </p:cBhvr>
                                      <p:to>
                                        <p:strVal val="visible"/>
                                      </p:to>
                                    </p:set>
                                    <p:anim calcmode="lin" valueType="num">
                                      <p:cBhvr>
                                        <p:cTn id="36" dur="1000" fill="hold"/>
                                        <p:tgtEl>
                                          <p:spTgt spid="1861651"/>
                                        </p:tgtEl>
                                        <p:attrNameLst>
                                          <p:attrName>ppt_w</p:attrName>
                                        </p:attrNameLst>
                                      </p:cBhvr>
                                      <p:tavLst>
                                        <p:tav tm="0">
                                          <p:val>
                                            <p:fltVal val="0"/>
                                          </p:val>
                                        </p:tav>
                                        <p:tav tm="100000">
                                          <p:val>
                                            <p:strVal val="#ppt_w"/>
                                          </p:val>
                                        </p:tav>
                                      </p:tavLst>
                                    </p:anim>
                                    <p:anim calcmode="lin" valueType="num">
                                      <p:cBhvr>
                                        <p:cTn id="37" dur="1000" fill="hold"/>
                                        <p:tgtEl>
                                          <p:spTgt spid="1861651"/>
                                        </p:tgtEl>
                                        <p:attrNameLst>
                                          <p:attrName>ppt_h</p:attrName>
                                        </p:attrNameLst>
                                      </p:cBhvr>
                                      <p:tavLst>
                                        <p:tav tm="0">
                                          <p:val>
                                            <p:fltVal val="0"/>
                                          </p:val>
                                        </p:tav>
                                        <p:tav tm="100000">
                                          <p:val>
                                            <p:strVal val="#ppt_h"/>
                                          </p:val>
                                        </p:tav>
                                      </p:tavLst>
                                    </p:anim>
                                    <p:anim calcmode="lin" valueType="num">
                                      <p:cBhvr>
                                        <p:cTn id="38" dur="1000" fill="hold"/>
                                        <p:tgtEl>
                                          <p:spTgt spid="1861651"/>
                                        </p:tgtEl>
                                        <p:attrNameLst>
                                          <p:attrName>style.rotation</p:attrName>
                                        </p:attrNameLst>
                                      </p:cBhvr>
                                      <p:tavLst>
                                        <p:tav tm="0">
                                          <p:val>
                                            <p:fltVal val="90"/>
                                          </p:val>
                                        </p:tav>
                                        <p:tav tm="100000">
                                          <p:val>
                                            <p:fltVal val="0"/>
                                          </p:val>
                                        </p:tav>
                                      </p:tavLst>
                                    </p:anim>
                                    <p:animEffect transition="in" filter="fade">
                                      <p:cBhvr>
                                        <p:cTn id="39" dur="1000"/>
                                        <p:tgtEl>
                                          <p:spTgt spid="18616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861639"/>
                                        </p:tgtEl>
                                        <p:attrNameLst>
                                          <p:attrName>style.visibility</p:attrName>
                                        </p:attrNameLst>
                                      </p:cBhvr>
                                      <p:to>
                                        <p:strVal val="visible"/>
                                      </p:to>
                                    </p:set>
                                    <p:animEffect transition="in" filter="dissolve">
                                      <p:cBhvr>
                                        <p:cTn id="44" dur="500"/>
                                        <p:tgtEl>
                                          <p:spTgt spid="186163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861640"/>
                                        </p:tgtEl>
                                        <p:attrNameLst>
                                          <p:attrName>style.visibility</p:attrName>
                                        </p:attrNameLst>
                                      </p:cBhvr>
                                      <p:to>
                                        <p:strVal val="visible"/>
                                      </p:to>
                                    </p:set>
                                    <p:animEffect transition="in" filter="dissolve">
                                      <p:cBhvr>
                                        <p:cTn id="49" dur="500"/>
                                        <p:tgtEl>
                                          <p:spTgt spid="186164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861641"/>
                                        </p:tgtEl>
                                        <p:attrNameLst>
                                          <p:attrName>style.visibility</p:attrName>
                                        </p:attrNameLst>
                                      </p:cBhvr>
                                      <p:to>
                                        <p:strVal val="visible"/>
                                      </p:to>
                                    </p:set>
                                    <p:animEffect transition="in" filter="dissolve">
                                      <p:cBhvr>
                                        <p:cTn id="54" dur="500"/>
                                        <p:tgtEl>
                                          <p:spTgt spid="1861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1636" grpId="0" autoUpdateAnimBg="0"/>
      <p:bldP spid="1861637" grpId="0" autoUpdateAnimBg="0"/>
      <p:bldP spid="1861638" grpId="0" autoUpdateAnimBg="0"/>
      <p:bldP spid="1861639" grpId="0" autoUpdateAnimBg="0"/>
      <p:bldP spid="1861640" grpId="0" autoUpdateAnimBg="0"/>
      <p:bldP spid="1861641" grpId="0" autoUpdateAnimBg="0"/>
      <p:bldP spid="1861650" grpId="0" animBg="1"/>
      <p:bldP spid="1861651" grpId="0" animBg="1"/>
      <p:bldP spid="1861652" grpId="0" animBg="1"/>
      <p:bldP spid="186165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defRPr/>
            </a:pPr>
            <a:r>
              <a:rPr lang="ar-JO" sz="3600" b="1" dirty="0">
                <a:solidFill>
                  <a:schemeClr val="tx1"/>
                </a:solidFill>
                <a:effectLst>
                  <a:outerShdw blurRad="38100" dist="38100" dir="2700000" algn="tl">
                    <a:srgbClr val="000000"/>
                  </a:outerShdw>
                </a:effectLst>
                <a:latin typeface="Arial" pitchFamily="34" charset="0"/>
                <a:cs typeface="Arial" pitchFamily="34" charset="0"/>
              </a:rPr>
              <a:t>كيف يرتبط 1 : 1 مع 1 : 2 – 3 ؟</a:t>
            </a:r>
            <a:endParaRPr lang="en-US" sz="3600" b="1" dirty="0">
              <a:solidFill>
                <a:schemeClr val="tx1"/>
              </a:solidFill>
              <a:effectLst>
                <a:outerShdw blurRad="38100" dist="38100" dir="2700000" algn="tl">
                  <a:srgbClr val="000000"/>
                </a:outerShdw>
              </a:effectLst>
              <a:latin typeface="Arial" pitchFamily="34" charset="0"/>
              <a:cs typeface="Arial" pitchFamily="34" charset="0"/>
            </a:endParaRPr>
          </a:p>
        </p:txBody>
      </p:sp>
      <p:sp>
        <p:nvSpPr>
          <p:cNvPr id="263170" name="Rectangle 4"/>
          <p:cNvSpPr>
            <a:spLocks noChangeArrowheads="1"/>
          </p:cNvSpPr>
          <p:nvPr/>
        </p:nvSpPr>
        <p:spPr bwMode="auto">
          <a:xfrm>
            <a:off x="0" y="3677941"/>
            <a:ext cx="9144000" cy="662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MS PGothic" pitchFamily="34" charset="-128"/>
                <a:cs typeface="Arial" panose="020B0604020202020204" pitchFamily="34" charset="0"/>
              </a:rPr>
              <a:t>كانت</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 الأرض خربة و خالية و على وجه الغمر ظلمة و روح الله يرف على وجه المياه </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(1 :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51561" name="Text Box 9"/>
          <p:cNvSpPr txBox="1">
            <a:spLocks noChangeArrowheads="1"/>
          </p:cNvSpPr>
          <p:nvPr/>
        </p:nvSpPr>
        <p:spPr bwMode="auto">
          <a:xfrm>
            <a:off x="46392" y="2057400"/>
            <a:ext cx="90976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الخلق من العدم من الفوضى الأصلية في اليوم 1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البدء خلق الله السموات و الأرض </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 1)</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2" name="Text Box 10"/>
          <p:cNvSpPr txBox="1">
            <a:spLocks noChangeArrowheads="1"/>
          </p:cNvSpPr>
          <p:nvPr/>
        </p:nvSpPr>
        <p:spPr bwMode="auto">
          <a:xfrm>
            <a:off x="46673" y="3216275"/>
            <a:ext cx="90608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تصف ثلاث فقرات منفصلة ومتوازية حالة الأرض بعد خلق الكون مباشرة.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4" name="Text Box 11"/>
          <p:cNvSpPr txBox="1">
            <a:spLocks noChangeArrowheads="1"/>
          </p:cNvSpPr>
          <p:nvPr/>
        </p:nvSpPr>
        <p:spPr bwMode="auto">
          <a:xfrm>
            <a:off x="347932" y="5583606"/>
            <a:ext cx="86656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4" name="Text Box 12"/>
          <p:cNvSpPr txBox="1">
            <a:spLocks noChangeArrowheads="1"/>
          </p:cNvSpPr>
          <p:nvPr/>
        </p:nvSpPr>
        <p:spPr bwMode="auto">
          <a:xfrm>
            <a:off x="46392" y="5105400"/>
            <a:ext cx="90976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a:t>
            </a: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تُظهر جملة سردية مستقلة الطريقة التي عمل بها الله - بكلمته.</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6" name="Text Box 13"/>
          <p:cNvSpPr txBox="1">
            <a:spLocks noChangeArrowheads="1"/>
          </p:cNvSpPr>
          <p:nvPr/>
        </p:nvSpPr>
        <p:spPr bwMode="auto">
          <a:xfrm>
            <a:off x="5410200" y="6497638"/>
            <a:ext cx="2438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ألن روس, الخليقة و البركة, 718</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457200" rtl="0" eaLnBrk="1" fontAlgn="auto" latinLnBrk="0" hangingPunct="1">
              <a:lnSpc>
                <a:spcPct val="100000"/>
              </a:lnSpc>
              <a:spcBef>
                <a:spcPts val="0"/>
              </a:spcBef>
              <a:spcAft>
                <a:spcPts val="0"/>
              </a:spcAft>
              <a:buClrTx/>
              <a:buSzTx/>
              <a:buFontTx/>
              <a:buChar char="•"/>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ليوبولد</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كيل</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كاسوتو</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جريفيث</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3178" name="Text Box 16"/>
          <p:cNvSpPr txBox="1">
            <a:spLocks noChangeArrowheads="1"/>
          </p:cNvSpPr>
          <p:nvPr/>
        </p:nvSpPr>
        <p:spPr bwMode="auto">
          <a:xfrm>
            <a:off x="8604448"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1569"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457200" rtl="0" eaLnBrk="1" fontAlgn="auto" latinLnBrk="0" hangingPunct="1">
              <a:lnSpc>
                <a:spcPct val="100000"/>
              </a:lnSpc>
              <a:spcBef>
                <a:spcPct val="20000"/>
              </a:spcBef>
              <a:spcAft>
                <a:spcPts val="0"/>
              </a:spcAft>
              <a:buClr>
                <a:srgbClr val="FFFFCC"/>
              </a:buClr>
              <a:buSzPct val="75000"/>
              <a:buFont typeface="Wingdings" charset="0"/>
              <a:buNone/>
              <a:tabLst/>
              <a:defRPr/>
            </a:pPr>
            <a:r>
              <a:rPr kumimoji="0" lang="ar-JO" sz="3200" b="1" i="0"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الخليقة الأصلية ( النظرة التقليدية)</a:t>
            </a:r>
            <a:endParaRPr kumimoji="0" lang="en-US" sz="3200" b="1" i="0" u="sng"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2136325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156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156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31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156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3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51569">
                                            <p:txEl>
                                              <p:pRg st="0" end="0"/>
                                            </p:txEl>
                                          </p:spTgt>
                                        </p:tgtEl>
                                        <p:attrNameLst>
                                          <p:attrName>style.visibility</p:attrName>
                                        </p:attrNameLst>
                                      </p:cBhvr>
                                      <p:to>
                                        <p:strVal val="visible"/>
                                      </p:to>
                                    </p:set>
                                    <p:anim calcmode="lin" valueType="num">
                                      <p:cBhvr>
                                        <p:cTn id="31" dur="500" fill="hold"/>
                                        <p:tgtEl>
                                          <p:spTgt spid="151569">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151569">
                                            <p:txEl>
                                              <p:pRg st="0" end="0"/>
                                            </p:txEl>
                                          </p:spTgt>
                                        </p:tgtEl>
                                        <p:attrNameLst>
                                          <p:attrName>ppt_h</p:attrName>
                                        </p:attrNameLst>
                                      </p:cBhvr>
                                      <p:tavLst>
                                        <p:tav tm="0">
                                          <p:val>
                                            <p:fltVal val="0"/>
                                          </p:val>
                                        </p:tav>
                                        <p:tav tm="100000">
                                          <p:val>
                                            <p:strVal val="#ppt_h"/>
                                          </p:val>
                                        </p:tav>
                                      </p:tavLst>
                                    </p:anim>
                                    <p:anim calcmode="lin" valueType="num">
                                      <p:cBhvr>
                                        <p:cTn id="33" dur="500" fill="hold"/>
                                        <p:tgtEl>
                                          <p:spTgt spid="151569">
                                            <p:txEl>
                                              <p:pRg st="0" end="0"/>
                                            </p:txEl>
                                          </p:spTgt>
                                        </p:tgtEl>
                                        <p:attrNameLst>
                                          <p:attrName>style.rotation</p:attrName>
                                        </p:attrNameLst>
                                      </p:cBhvr>
                                      <p:tavLst>
                                        <p:tav tm="0">
                                          <p:val>
                                            <p:fltVal val="360"/>
                                          </p:val>
                                        </p:tav>
                                        <p:tav tm="100000">
                                          <p:val>
                                            <p:fltVal val="0"/>
                                          </p:val>
                                        </p:tav>
                                      </p:tavLst>
                                    </p:anim>
                                    <p:animEffect transition="in" filter="fade">
                                      <p:cBhvr>
                                        <p:cTn id="34" dur="500"/>
                                        <p:tgtEl>
                                          <p:spTgt spid="1515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0" grpId="0"/>
      <p:bldP spid="151561" grpId="0"/>
      <p:bldP spid="151562" grpId="0"/>
      <p:bldP spid="263174" grpId="0"/>
      <p:bldP spid="151564" grpId="0"/>
      <p:bldP spid="151566" grpId="0"/>
      <p:bldP spid="15156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4"/>
          <p:cNvSpPr>
            <a:spLocks noChangeArrowheads="1"/>
          </p:cNvSpPr>
          <p:nvPr/>
        </p:nvSpPr>
        <p:spPr bwMode="auto">
          <a:xfrm>
            <a:off x="359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a:t>
            </a:r>
            <a:r>
              <a:rPr kumimoji="0" lang="ar-JO" altLang="ja-JP"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صارت</a:t>
            </a: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الأرض خربة و خالية و على وجه الغمر ظلمة و روح الله يرف على وجه المياه (1 : 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19" name="Text Box 6"/>
          <p:cNvSpPr txBox="1">
            <a:spLocks noChangeArrowheads="1"/>
          </p:cNvSpPr>
          <p:nvPr/>
        </p:nvSpPr>
        <p:spPr bwMode="auto">
          <a:xfrm>
            <a:off x="478252" y="2482850"/>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البدء خلق الله السموات و الأرض (1 : 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39" name="Text Box 7"/>
          <p:cNvSpPr txBox="1">
            <a:spLocks noChangeArrowheads="1"/>
          </p:cNvSpPr>
          <p:nvPr/>
        </p:nvSpPr>
        <p:spPr bwMode="auto">
          <a:xfrm>
            <a:off x="4962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رواية مستقلة عن الخليقة الأصلية الكاملة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0" name="Text Box 8"/>
          <p:cNvSpPr txBox="1">
            <a:spLocks noChangeArrowheads="1"/>
          </p:cNvSpPr>
          <p:nvPr/>
        </p:nvSpPr>
        <p:spPr bwMode="auto">
          <a:xfrm>
            <a:off x="86140" y="3216275"/>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سقط الشيطان ما بين 1 : 1 و 1 : 2  متبوعاً بدينونة الله على الأرض في شكل حالة من الفوضى</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2" name="Text Box 9"/>
          <p:cNvSpPr txBox="1">
            <a:spLocks noChangeArrowheads="1"/>
          </p:cNvSpPr>
          <p:nvPr/>
        </p:nvSpPr>
        <p:spPr bwMode="auto">
          <a:xfrm>
            <a:off x="478252" y="566889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 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2" name="Text Box 10"/>
          <p:cNvSpPr txBox="1">
            <a:spLocks noChangeArrowheads="1"/>
          </p:cNvSpPr>
          <p:nvPr/>
        </p:nvSpPr>
        <p:spPr bwMode="auto">
          <a:xfrm>
            <a:off x="49628" y="5105400"/>
            <a:ext cx="90281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جملة أدبية مستقلة تصف الخطوة الأولى لإعادة بناء و تصليح الأرض المدانة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4" name="Text Box 11"/>
          <p:cNvSpPr txBox="1">
            <a:spLocks noChangeArrowheads="1"/>
          </p:cNvSpPr>
          <p:nvPr/>
        </p:nvSpPr>
        <p:spPr bwMode="auto">
          <a:xfrm>
            <a:off x="4668838" y="6521450"/>
            <a:ext cx="347563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الن روس, الخليقة و البركة, 718 – 719, 721</a:t>
            </a:r>
            <a:endParaRPr kumimoji="0" lang="en-US" altLang="zh-CN"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marR="0" lvl="0" indent="-179388" algn="ctr" defTabSz="914400" rtl="0" eaLnBrk="0" fontAlgn="base" latinLnBrk="0" hangingPunct="0">
              <a:lnSpc>
                <a:spcPct val="100000"/>
              </a:lnSpc>
              <a:spcBef>
                <a:spcPct val="0"/>
              </a:spcBef>
              <a:spcAft>
                <a:spcPct val="0"/>
              </a:spcAft>
              <a:buClrTx/>
              <a:buSzTx/>
              <a:buFontTx/>
              <a:buChar char="•"/>
              <a:tabLst/>
              <a:defRPr/>
            </a:pP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بمبر</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هنغستنبرغ</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 المرجعي سكوفيلد</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الطبعة الأولى</a:t>
            </a:r>
            <a:r>
              <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172045" name="Text Box 13"/>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سقوط الشيطان</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6" name="Text Box 14"/>
          <p:cNvSpPr txBox="1">
            <a:spLocks noChangeArrowheads="1"/>
          </p:cNvSpPr>
          <p:nvPr/>
        </p:nvSpPr>
        <p:spPr bwMode="auto">
          <a:xfrm rot="-308604">
            <a:off x="2924361" y="3408614"/>
            <a:ext cx="3969356" cy="461665"/>
          </a:xfrm>
          <a:prstGeom prst="rect">
            <a:avLst/>
          </a:prstGeom>
          <a:solidFill>
            <a:srgbClr val="800080"/>
          </a:solidFill>
          <a:ln w="9525">
            <a:solidFill>
              <a:srgbClr val="000A0D"/>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ترجمة غير مناسبة للمقطع العبري </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2048"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كيف يرتبط 1 : 1 مع 1 : 2 - 3</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72050" name="Rectangle 18"/>
          <p:cNvSpPr>
            <a:spLocks noGrp="1" noChangeArrowheads="1"/>
          </p:cNvSpPr>
          <p:nvPr>
            <p:ph type="ctrTitle" sz="quarter"/>
          </p:nvPr>
        </p:nvSpPr>
        <p:spPr>
          <a:xfrm>
            <a:off x="685800" y="914400"/>
            <a:ext cx="7772400" cy="533400"/>
          </a:xfrm>
        </p:spPr>
        <p:txBody>
          <a:bodyPr anchor="t" anchorCtr="0">
            <a:normAutofit fontScale="90000"/>
          </a:bodyPr>
          <a:lstStyle/>
          <a:p>
            <a:pPr eaLnBrk="1" hangingPunct="1">
              <a:spcBef>
                <a:spcPct val="20000"/>
              </a:spcBef>
              <a:buClr>
                <a:schemeClr val="hlink"/>
              </a:buClr>
              <a:buSzPct val="75000"/>
              <a:buFont typeface="Wingdings" charset="0"/>
              <a:buNone/>
              <a:defRPr/>
            </a:pPr>
            <a:r>
              <a:rPr lang="ar-JO" sz="3200" b="1" u="sng" dirty="0">
                <a:solidFill>
                  <a:srgbClr val="FFFFFF"/>
                </a:solidFill>
                <a:effectLst/>
                <a:latin typeface="Arial" panose="020B0604020202020204" pitchFamily="34" charset="0"/>
                <a:cs typeface="Arial" panose="020B0604020202020204" pitchFamily="34" charset="0"/>
              </a:rPr>
              <a:t>نظرية الفجوة ( أو الخراب / إعادة البناء )</a:t>
            </a:r>
            <a:endParaRPr lang="en-US" sz="3200" b="1" u="sng" dirty="0">
              <a:solidFill>
                <a:srgbClr val="FFFFFF"/>
              </a:solidFill>
              <a:effectLst/>
              <a:latin typeface="Arial" panose="020B0604020202020204" pitchFamily="34" charset="0"/>
              <a:cs typeface="Arial" panose="020B0604020202020204" pitchFamily="34" charset="0"/>
            </a:endParaRPr>
          </a:p>
        </p:txBody>
      </p:sp>
      <p:sp>
        <p:nvSpPr>
          <p:cNvPr id="16" name="Text Box 16"/>
          <p:cNvSpPr txBox="1">
            <a:spLocks noChangeArrowheads="1"/>
          </p:cNvSpPr>
          <p:nvPr/>
        </p:nvSpPr>
        <p:spPr bwMode="auto">
          <a:xfrm>
            <a:off x="8532440" y="-27384"/>
            <a:ext cx="5309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9232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72045"/>
                                        </p:tgtEl>
                                        <p:attrNameLst>
                                          <p:attrName>style.visibility</p:attrName>
                                        </p:attrNameLst>
                                      </p:cBhvr>
                                      <p:to>
                                        <p:strVal val="visible"/>
                                      </p:to>
                                    </p:set>
                                    <p:anim calcmode="lin" valueType="num">
                                      <p:cBhvr>
                                        <p:cTn id="11" dur="500" decel="50000" fill="hold">
                                          <p:stCondLst>
                                            <p:cond delay="0"/>
                                          </p:stCondLst>
                                        </p:cTn>
                                        <p:tgtEl>
                                          <p:spTgt spid="172045"/>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72045"/>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72045"/>
                                        </p:tgtEl>
                                        <p:attrNameLst>
                                          <p:attrName>ppt_w</p:attrName>
                                        </p:attrNameLst>
                                      </p:cBhvr>
                                      <p:tavLst>
                                        <p:tav tm="0">
                                          <p:val>
                                            <p:strVal val="#ppt_w*.05"/>
                                          </p:val>
                                        </p:tav>
                                        <p:tav tm="100000">
                                          <p:val>
                                            <p:strVal val="#ppt_w"/>
                                          </p:val>
                                        </p:tav>
                                      </p:tavLst>
                                    </p:anim>
                                    <p:anim calcmode="lin" valueType="num">
                                      <p:cBhvr>
                                        <p:cTn id="14" dur="1000" fill="hold"/>
                                        <p:tgtEl>
                                          <p:spTgt spid="172045"/>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72045"/>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72045"/>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72045"/>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7204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20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204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2046"/>
                                        </p:tgtEl>
                                        <p:attrNameLst>
                                          <p:attrName>style.visibility</p:attrName>
                                        </p:attrNameLst>
                                      </p:cBhvr>
                                      <p:to>
                                        <p:strVal val="visible"/>
                                      </p:to>
                                    </p:set>
                                    <p:animEffect transition="in" filter="fade">
                                      <p:cBhvr>
                                        <p:cTn id="31" dur="1000"/>
                                        <p:tgtEl>
                                          <p:spTgt spid="172046"/>
                                        </p:tgtEl>
                                      </p:cBhvr>
                                    </p:animEffect>
                                    <p:anim calcmode="lin" valueType="num">
                                      <p:cBhvr>
                                        <p:cTn id="32" dur="1000" fill="hold"/>
                                        <p:tgtEl>
                                          <p:spTgt spid="172046"/>
                                        </p:tgtEl>
                                        <p:attrNameLst>
                                          <p:attrName>ppt_x</p:attrName>
                                        </p:attrNameLst>
                                      </p:cBhvr>
                                      <p:tavLst>
                                        <p:tav tm="0">
                                          <p:val>
                                            <p:strVal val="#ppt_x"/>
                                          </p:val>
                                        </p:tav>
                                        <p:tav tm="100000">
                                          <p:val>
                                            <p:strVal val="#ppt_x"/>
                                          </p:val>
                                        </p:tav>
                                      </p:tavLst>
                                    </p:anim>
                                    <p:anim calcmode="lin" valueType="num">
                                      <p:cBhvr>
                                        <p:cTn id="33" dur="1000" fill="hold"/>
                                        <p:tgtEl>
                                          <p:spTgt spid="1720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P spid="172040" grpId="0"/>
      <p:bldP spid="172042" grpId="0"/>
      <p:bldP spid="172045" grpId="0" animBg="1"/>
      <p:bldP spid="17204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4"/>
          <p:cNvSpPr>
            <a:spLocks noChangeArrowheads="1"/>
          </p:cNvSpPr>
          <p:nvPr/>
        </p:nvSpPr>
        <p:spPr bwMode="auto">
          <a:xfrm>
            <a:off x="-10214" y="3804824"/>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و كانت الأرض خربة و خالية و على وجه الغمر ظلمة و روح الله يرف على وجه المياه (1 : 2)</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endParaRPr kumimoji="0" lang="en-US" sz="32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67267" name="Text Box 6"/>
          <p:cNvSpPr txBox="1">
            <a:spLocks noChangeArrowheads="1"/>
          </p:cNvSpPr>
          <p:nvPr/>
        </p:nvSpPr>
        <p:spPr bwMode="auto">
          <a:xfrm>
            <a:off x="464448" y="2651125"/>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altLang="ja-JP"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عندما بدأ الله بخلق </a:t>
            </a:r>
            <a:r>
              <a:rPr kumimoji="0" lang="ar-JO" altLang="ja-JP"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السموات و الأرض (1 : 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87" name="Text Box 7"/>
          <p:cNvSpPr txBox="1">
            <a:spLocks noChangeArrowheads="1"/>
          </p:cNvSpPr>
          <p:nvPr/>
        </p:nvSpPr>
        <p:spPr bwMode="auto">
          <a:xfrm>
            <a:off x="35824" y="2242782"/>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بند نسبي (تابع أو مؤقت لـ 1: 2) أو العنوان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88" name="Text Box 8"/>
          <p:cNvSpPr txBox="1">
            <a:spLocks noChangeArrowheads="1"/>
          </p:cNvSpPr>
          <p:nvPr/>
        </p:nvSpPr>
        <p:spPr bwMode="auto">
          <a:xfrm>
            <a:off x="72336" y="3335543"/>
            <a:ext cx="8991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تصف ثلاثة عبارات ظرفية ذات معنى سلبي حالة الأرض عندما تحدث الله.</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0" name="Text Box 9"/>
          <p:cNvSpPr txBox="1">
            <a:spLocks noChangeArrowheads="1"/>
          </p:cNvSpPr>
          <p:nvPr/>
        </p:nvSpPr>
        <p:spPr bwMode="auto">
          <a:xfrm>
            <a:off x="464448" y="5752731"/>
            <a:ext cx="8599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
                <a:srgbClr val="FFFFCC"/>
              </a:buClr>
              <a:buSzPct val="75000"/>
              <a:buFont typeface="Wingdings" charset="0"/>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قال الله ليكن نور فكان نور (1 : 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0" name="Text Box 10"/>
          <p:cNvSpPr txBox="1">
            <a:spLocks noChangeArrowheads="1"/>
          </p:cNvSpPr>
          <p:nvPr/>
        </p:nvSpPr>
        <p:spPr bwMode="auto">
          <a:xfrm>
            <a:off x="35824" y="4893366"/>
            <a:ext cx="9028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 </a:t>
            </a: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تُظهر جملة سردية مستقلة الطريقة التي أعاد بها الله خلق / إعادة تشكيل الأرض إلى حالتها الحالية (وليس الخلق من لا شيء) بعد الدينونة الإلهية.</a:t>
            </a: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2" name="Text Box 11"/>
          <p:cNvSpPr txBox="1">
            <a:spLocks noChangeArrowheads="1"/>
          </p:cNvSpPr>
          <p:nvPr/>
        </p:nvSpPr>
        <p:spPr bwMode="auto">
          <a:xfrm>
            <a:off x="5029200" y="6497638"/>
            <a:ext cx="2996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ألن روس, الخليقة و البركة, 719 - 720</a:t>
            </a:r>
            <a:endParaRPr kumimoji="0" lang="en-US" altLang="zh-CN"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Char char="•"/>
              <a:tabLst/>
              <a:defRPr/>
            </a:pPr>
            <a:r>
              <a:rPr kumimoji="0" lang="zh-CN" alt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راشي/نيب</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سبايسر</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أنجر</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يونغ</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فون</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راد</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والتكي</a:t>
            </a:r>
            <a:r>
              <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ar-JO"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روس</a:t>
            </a:r>
            <a:endParaRPr kumimoji="0" lang="en-US" altLang="zh-CN"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67274" name="Text Box 13"/>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سقوط الشيطان</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4" name="Text Box 14"/>
          <p:cNvSpPr txBox="1">
            <a:spLocks noChangeArrowheads="1"/>
          </p:cNvSpPr>
          <p:nvPr/>
        </p:nvSpPr>
        <p:spPr bwMode="auto">
          <a:xfrm rot="-308604">
            <a:off x="45353" y="3363642"/>
            <a:ext cx="8553672" cy="1938992"/>
          </a:xfrm>
          <a:prstGeom prst="rect">
            <a:avLst/>
          </a:prstGeom>
          <a:solidFill>
            <a:srgbClr val="800080"/>
          </a:solidFill>
          <a:ln w="9525">
            <a:solidFill>
              <a:srgbClr val="000A0D"/>
            </a:solidFill>
            <a:miter lim="800000"/>
            <a:headEnd/>
            <a:tailEnd/>
          </a:ln>
        </p:spPr>
        <p:txBody>
          <a:bodyPr wrap="square">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التضمينات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 أ. بالنسبة للخليقة الأولية ، أو الخلق الأصلي ، فعلى المرء أن يبحث في مكان آخر في الكتاب 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charset="0"/>
                <a:ea typeface="ＭＳ Ｐゴシック" charset="0"/>
              </a:rPr>
              <a:t>ب. هذا الرأي تعلم التطور بدون بحكمة أو تسمح به ... إنه ببساطة يعترف بأن" البدايات "مع الله ليست بالضرورة بدايات مطلقة" (روس ، 723)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7409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كيف يرتبط 1 : 1 مع 1 : 2 – 3 ؟</a:t>
            </a:r>
            <a:endParaRPr kumimoji="0" lang="en-US" sz="4000" b="1" i="0" u="none" strike="noStrike" kern="1200" cap="none" spc="0" normalizeH="0" baseline="0" noProof="0" dirty="0">
              <a:ln>
                <a:noFill/>
              </a:ln>
              <a:solidFill>
                <a:srgbClr val="B2B2B2"/>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174097" name="Text Box 17"/>
          <p:cNvSpPr txBox="1">
            <a:spLocks noChangeArrowheads="1"/>
          </p:cNvSpPr>
          <p:nvPr/>
        </p:nvSpPr>
        <p:spPr bwMode="auto">
          <a:xfrm>
            <a:off x="8578850" y="76200"/>
            <a:ext cx="530915" cy="46166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34</a:t>
            </a: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267278" name="Rectangle 18"/>
          <p:cNvSpPr>
            <a:spLocks noGrp="1" noChangeArrowheads="1"/>
          </p:cNvSpPr>
          <p:nvPr>
            <p:ph type="ctrTitle" sz="quarter"/>
          </p:nvPr>
        </p:nvSpPr>
        <p:spPr>
          <a:xfrm>
            <a:off x="685800" y="838200"/>
            <a:ext cx="7772400" cy="609600"/>
          </a:xfrm>
        </p:spPr>
        <p:txBody>
          <a:bodyPr anchor="t" anchorCtr="0"/>
          <a:lstStyle/>
          <a:p>
            <a:pPr eaLnBrk="1" hangingPunct="1">
              <a:spcBef>
                <a:spcPct val="20000"/>
              </a:spcBef>
              <a:buClr>
                <a:schemeClr val="hlink"/>
              </a:buClr>
              <a:buSzPct val="75000"/>
              <a:buFont typeface="Wingdings" charset="0"/>
              <a:buNone/>
            </a:pPr>
            <a:r>
              <a:rPr lang="ar-JO" sz="3200" b="1" u="sng" dirty="0">
                <a:solidFill>
                  <a:schemeClr val="tx1"/>
                </a:solidFill>
                <a:effectLst/>
                <a:latin typeface="Arial" charset="0"/>
                <a:cs typeface="Arial" charset="0"/>
              </a:rPr>
              <a:t>البداية النسبية ( خمسة اختلافات )</a:t>
            </a:r>
            <a:endParaRPr lang="en-US" sz="3200" b="1" u="sng" dirty="0">
              <a:solidFill>
                <a:schemeClr val="tx1"/>
              </a:solidFill>
              <a:effectLst/>
              <a:latin typeface="Arial" charset="0"/>
              <a:cs typeface="Arial" charset="0"/>
            </a:endParaRPr>
          </a:p>
        </p:txBody>
      </p:sp>
    </p:spTree>
    <p:extLst>
      <p:ext uri="{BB962C8B-B14F-4D97-AF65-F5344CB8AC3E}">
        <p14:creationId xmlns:p14="http://schemas.microsoft.com/office/powerpoint/2010/main" val="1391651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094"/>
                                        </p:tgtEl>
                                        <p:attrNameLst>
                                          <p:attrName>style.visibility</p:attrName>
                                        </p:attrNameLst>
                                      </p:cBhvr>
                                      <p:to>
                                        <p:strVal val="visible"/>
                                      </p:to>
                                    </p:set>
                                    <p:animEffect transition="in" filter="wedge">
                                      <p:cBhvr>
                                        <p:cTn id="19" dur="2000"/>
                                        <p:tgtEl>
                                          <p:spTgt spid="174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7" grpId="0"/>
      <p:bldP spid="174088" grpId="0"/>
      <p:bldP spid="174090" grpId="0"/>
      <p:bldP spid="17409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ctrTitle" sz="quarter"/>
          </p:nvPr>
        </p:nvSpPr>
        <p:spPr>
          <a:xfrm>
            <a:off x="304800" y="0"/>
            <a:ext cx="3276600" cy="3733800"/>
          </a:xfrm>
        </p:spPr>
        <p:txBody>
          <a:bodyPr/>
          <a:lstStyle/>
          <a:p>
            <a:pPr eaLnBrk="1" hangingPunct="1">
              <a:defRPr/>
            </a:pPr>
            <a:r>
              <a:rPr lang="ar-JO" dirty="0">
                <a:latin typeface="Arial" charset="0"/>
                <a:ea typeface="ＭＳ Ｐゴシック" charset="0"/>
                <a:cs typeface="ＭＳ Ｐゴシック" charset="0"/>
              </a:rPr>
              <a:t>الماء</a:t>
            </a:r>
            <a:br>
              <a:rPr lang="ar-JO"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 </a:t>
            </a:r>
            <a:r>
              <a:rPr lang="ar-JO" dirty="0">
                <a:latin typeface="Arial" charset="0"/>
                <a:ea typeface="ＭＳ Ｐゴシック" charset="0"/>
                <a:cs typeface="ＭＳ Ｐゴシック" charset="0"/>
              </a:rPr>
              <a:t>البخار</a:t>
            </a:r>
            <a:r>
              <a:rPr lang="en-US" dirty="0">
                <a:latin typeface="Arial" charset="0"/>
                <a:ea typeface="ＭＳ Ｐゴシック" charset="0"/>
                <a:cs typeface="ＭＳ Ｐゴシック" charset="0"/>
              </a:rPr>
              <a:t> </a:t>
            </a:r>
            <a:br>
              <a:rPr lang="en-US" dirty="0">
                <a:latin typeface="Arial" charset="0"/>
                <a:ea typeface="ＭＳ Ｐゴシック" charset="0"/>
                <a:cs typeface="ＭＳ Ｐゴシック" charset="0"/>
              </a:rPr>
            </a:br>
            <a:r>
              <a:rPr lang="ar-JO" dirty="0">
                <a:latin typeface="Arial" charset="0"/>
                <a:cs typeface="ＭＳ Ｐゴシック" charset="0"/>
              </a:rPr>
              <a:t>السماء</a:t>
            </a:r>
            <a:r>
              <a:rPr lang="en-US" dirty="0">
                <a:latin typeface="Arial" charset="0"/>
                <a:ea typeface="ＭＳ Ｐゴシック" charset="0"/>
                <a:cs typeface="ＭＳ Ｐゴシック" charset="0"/>
              </a:rPr>
              <a:t> </a:t>
            </a:r>
            <a:br>
              <a:rPr lang="ar-JO" dirty="0">
                <a:latin typeface="Arial" charset="0"/>
                <a:ea typeface="ＭＳ Ｐゴシック" charset="0"/>
                <a:cs typeface="ＭＳ Ｐゴシック" charset="0"/>
              </a:rPr>
            </a:br>
            <a:r>
              <a:rPr lang="ar-JO" dirty="0">
                <a:latin typeface="Arial" charset="0"/>
                <a:cs typeface="ＭＳ Ｐゴシック" charset="0"/>
              </a:rPr>
              <a:t>النظرية</a:t>
            </a:r>
            <a:endParaRPr lang="en-US" dirty="0">
              <a:latin typeface="Arial" charset="0"/>
              <a:ea typeface="ＭＳ Ｐゴシック" charset="0"/>
              <a:cs typeface="ＭＳ Ｐゴシック" charset="0"/>
            </a:endParaRPr>
          </a:p>
        </p:txBody>
      </p:sp>
      <p:sp>
        <p:nvSpPr>
          <p:cNvPr id="192518" name="Text Box 6"/>
          <p:cNvSpPr txBox="1">
            <a:spLocks noChangeArrowheads="1"/>
          </p:cNvSpPr>
          <p:nvPr/>
        </p:nvSpPr>
        <p:spPr bwMode="auto">
          <a:xfrm>
            <a:off x="8578850" y="76200"/>
            <a:ext cx="444352" cy="36933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64</a:t>
            </a:r>
            <a:endParaRPr kumimoji="0" lang="en-US" sz="18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p:txBody>
      </p:sp>
      <p:sp>
        <p:nvSpPr>
          <p:cNvPr id="192519" name="Rectangle 7"/>
          <p:cNvSpPr>
            <a:spLocks noChangeArrowheads="1"/>
          </p:cNvSpPr>
          <p:nvPr/>
        </p:nvSpPr>
        <p:spPr bwMode="auto">
          <a:xfrm>
            <a:off x="3657600" y="228600"/>
            <a:ext cx="5334000" cy="6248400"/>
          </a:xfrm>
          <a:prstGeom prst="rect">
            <a:avLst/>
          </a:prstGeom>
          <a:noFill/>
          <a:ln w="9525">
            <a:noFill/>
            <a:miter lim="800000"/>
            <a:headEnd/>
            <a:tailEnd/>
          </a:ln>
          <a:effectLst/>
        </p:spPr>
        <p:txBody>
          <a:bodyPr/>
          <a:lstStyle/>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اقترحها إسحاق نيوتن فيل لأول مرة عام</a:t>
            </a:r>
            <a:r>
              <a:rPr kumimoji="0" lang="en-US" sz="2800" b="0" i="0" u="none" strike="noStrike" kern="1200" cap="none" spc="0" normalizeH="0" baseline="0" noProof="0" dirty="0">
                <a:ln>
                  <a:noFill/>
                </a:ln>
                <a:solidFill>
                  <a:srgbClr val="FFFFFF"/>
                </a:solidFill>
                <a:effectLst/>
                <a:uLnTx/>
                <a:uFillTx/>
                <a:latin typeface="Arial"/>
                <a:ea typeface="+mn-ea"/>
                <a:cs typeface="+mn-cs"/>
              </a:rPr>
              <a:t> </a:t>
            </a:r>
            <a:r>
              <a:rPr kumimoji="0" lang="ar-JO" sz="2800" b="0" i="0" u="none" strike="noStrike" kern="1200" cap="none" spc="0" normalizeH="0" baseline="0" noProof="0" dirty="0">
                <a:ln>
                  <a:noFill/>
                </a:ln>
                <a:solidFill>
                  <a:srgbClr val="FFFFFF"/>
                </a:solidFill>
                <a:effectLst/>
                <a:uLnTx/>
                <a:uFillTx/>
                <a:latin typeface="Arial"/>
                <a:ea typeface="+mn-ea"/>
                <a:cs typeface="+mn-cs"/>
              </a:rPr>
              <a:t>1874</a:t>
            </a: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تم تقديم الدعم لها في "يجب أن يكون هناك امتداد بين المياه لفصل الماء عن الماء" (تكوين 1: 6)</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altLang="ja-JP" sz="2800" b="0" i="0" u="none" strike="noStrike" kern="1200" cap="none" spc="0" normalizeH="0" baseline="0" noProof="0" dirty="0">
                <a:ln>
                  <a:noFill/>
                </a:ln>
                <a:solidFill>
                  <a:srgbClr val="FFFFFF"/>
                </a:solidFill>
                <a:effectLst/>
                <a:uLnTx/>
                <a:uFillTx/>
                <a:latin typeface="Arial"/>
                <a:ea typeface="+mn-ea"/>
                <a:cs typeface="+mn-cs"/>
              </a:rPr>
              <a:t>تم تزويد ماء كافي في الطوفان العالمي</a:t>
            </a:r>
            <a:r>
              <a:rPr kumimoji="0" lang="en-US" altLang="ja-JP" sz="2800" b="0" i="0" u="none" strike="noStrike" kern="1200" cap="none" spc="0" normalizeH="0" baseline="0" noProof="0" dirty="0">
                <a:ln>
                  <a:noFill/>
                </a:ln>
                <a:solidFill>
                  <a:srgbClr val="FFFFFF"/>
                </a:solidFill>
                <a:effectLst/>
                <a:uLnTx/>
                <a:uFillTx/>
                <a:latin typeface="Arial"/>
                <a:ea typeface="+mn-ea"/>
                <a:cs typeface="+mn-cs"/>
              </a:rPr>
              <a:t> </a:t>
            </a:r>
            <a:r>
              <a:rPr kumimoji="0" lang="ar-JO" altLang="ja-JP" sz="2800" b="0" i="0" u="none" strike="noStrike" kern="1200" cap="none" spc="0" normalizeH="0" baseline="0" noProof="0" dirty="0">
                <a:ln>
                  <a:noFill/>
                </a:ln>
                <a:solidFill>
                  <a:srgbClr val="FFFFFF"/>
                </a:solidFill>
                <a:effectLst/>
                <a:uLnTx/>
                <a:uFillTx/>
                <a:latin typeface="Arial"/>
                <a:ea typeface="+mn-ea"/>
                <a:cs typeface="+mn-cs"/>
              </a:rPr>
              <a:t>(تك 7 : 11)</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مكن من وجود فترات حياة طويلة ممكّنة قبل الطوفان (إشعاع منخفض)</a:t>
            </a:r>
            <a:endParaRPr kumimoji="0" lang="en-US" sz="2800" b="1" i="0" u="none" strike="noStrike" kern="1200" cap="none" spc="0" normalizeH="0" baseline="0" noProof="0" dirty="0">
              <a:ln>
                <a:noFill/>
              </a:ln>
              <a:solidFill>
                <a:srgbClr val="FFFFFF"/>
              </a:solidFill>
              <a:effectLst>
                <a:outerShdw blurRad="38100" dist="38100" dir="2700000" algn="tl">
                  <a:srgbClr val="010199"/>
                </a:outerShdw>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تم تبنيها من قبل المدافعين عن الأرض الحديثة</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457200" marR="0" lvl="0" indent="-457200" algn="r" defTabSz="457200" rtl="1" eaLnBrk="1" fontAlgn="auto" latinLnBrk="0" hangingPunct="1">
              <a:lnSpc>
                <a:spcPct val="100000"/>
              </a:lnSpc>
              <a:spcBef>
                <a:spcPct val="20000"/>
              </a:spcBef>
              <a:spcAft>
                <a:spcPts val="0"/>
              </a:spcAft>
              <a:buClr>
                <a:srgbClr val="FFFFCC"/>
              </a:buClr>
              <a:buSzPct val="75000"/>
              <a:buFont typeface="Arial" panose="020B0604020202020204" pitchFamily="34" charset="0"/>
              <a:buChar char="•"/>
              <a:tabLst/>
              <a:defRPr/>
            </a:pPr>
            <a:r>
              <a:rPr kumimoji="0" lang="ar-JO" sz="2800" b="0" i="0" u="none" strike="noStrike" kern="1200" cap="none" spc="0" normalizeH="0" baseline="0" noProof="0" dirty="0">
                <a:ln>
                  <a:noFill/>
                </a:ln>
                <a:solidFill>
                  <a:srgbClr val="FFFFFF"/>
                </a:solidFill>
                <a:effectLst/>
                <a:uLnTx/>
                <a:uFillTx/>
                <a:latin typeface="Arial"/>
                <a:ea typeface="+mn-ea"/>
                <a:cs typeface="+mn-cs"/>
              </a:rPr>
              <a:t>متنازع عليها بشدة</a:t>
            </a: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9834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8341" name="Oval 10"/>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710697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5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5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51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5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264195"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88"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معهد لبحوث الخلق</a:t>
            </a:r>
          </a:p>
          <a:p>
            <a:pPr eaLnBrk="1" hangingPunct="1">
              <a:spcBef>
                <a:spcPct val="20000"/>
              </a:spcBef>
            </a:pPr>
            <a:r>
              <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Henry/John Morris, Duane Gish</a:t>
            </a:r>
          </a:p>
          <a:p>
            <a:pPr eaLnBrk="1" hangingPunct="1">
              <a:spcBef>
                <a:spcPct val="20000"/>
              </a:spcBef>
            </a:pPr>
            <a:r>
              <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Joseph </a:t>
            </a:r>
            <a:r>
              <a:rPr lang="en-US" altLang="zh-CN" sz="2000" b="1" dirty="0" err="1">
                <a:solidFill>
                  <a:srgbClr val="FFFFFF"/>
                </a:solidFill>
                <a:latin typeface="Accordance" panose="00000400000000000000" pitchFamily="2" charset="-79"/>
                <a:ea typeface="Accordance" panose="00000400000000000000" pitchFamily="2" charset="-79"/>
                <a:cs typeface="Accordance" panose="00000400000000000000" pitchFamily="2" charset="-79"/>
              </a:rPr>
              <a:t>Dillow</a:t>
            </a:r>
            <a:r>
              <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 Ken Ham</a:t>
            </a: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حداثة الأرض</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أيام الخلق -24 ساعة</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فيضان كوني</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مظلة بخار</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answersingenesis.org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genesispark.org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icr.org critiques Ross at:</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icr.org/pubs/imp/imp-217.htm</a:t>
            </a:r>
          </a:p>
        </p:txBody>
      </p:sp>
      <p:sp>
        <p:nvSpPr>
          <p:cNvPr id="264197" name="Rectangle 2"/>
          <p:cNvSpPr>
            <a:spLocks noGrp="1" noChangeArrowheads="1"/>
          </p:cNvSpPr>
          <p:nvPr>
            <p:ph type="title"/>
          </p:nvPr>
        </p:nvSpPr>
        <p:spPr>
          <a:xfrm>
            <a:off x="1295400" y="304800"/>
            <a:ext cx="7772400" cy="762000"/>
          </a:xfrm>
          <a:solidFill>
            <a:schemeClr val="tx1"/>
          </a:solidFill>
        </p:spPr>
        <p:txBody>
          <a:bodyPr/>
          <a:lstStyle/>
          <a:p>
            <a:pPr algn="l" eaLnBrk="1" hangingPunct="1"/>
            <a:r>
              <a:rPr lang="ar-EG" altLang="zh-CN" b="1" dirty="0">
                <a:solidFill>
                  <a:schemeClr val="bg1"/>
                </a:solidFill>
                <a:latin typeface="Arial" pitchFamily="34" charset="0"/>
                <a:cs typeface="Arial" pitchFamily="34" charset="0"/>
              </a:rPr>
              <a:t>يختلف </a:t>
            </a:r>
            <a:r>
              <a:rPr lang="ar-EG" altLang="zh-CN" b="1" dirty="0" err="1">
                <a:solidFill>
                  <a:schemeClr val="bg1"/>
                </a:solidFill>
                <a:latin typeface="Arial" pitchFamily="34" charset="0"/>
                <a:cs typeface="Arial" pitchFamily="34" charset="0"/>
              </a:rPr>
              <a:t>الإنجيليون</a:t>
            </a:r>
            <a:endParaRPr lang="en-US" altLang="zh-CN" b="1" dirty="0">
              <a:latin typeface="Arial" pitchFamily="34" charset="0"/>
              <a:cs typeface="Arial" pitchFamily="34" charset="0"/>
            </a:endParaRPr>
          </a:p>
        </p:txBody>
      </p:sp>
      <p:sp>
        <p:nvSpPr>
          <p:cNvPr id="264198"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endParaRPr lang="zh-CN" altLang="en-US" sz="2000" b="1">
              <a:solidFill>
                <a:srgbClr val="000000"/>
              </a:solidFill>
              <a:cs typeface="Arial" pitchFamily="34" charset="0"/>
            </a:endParaRPr>
          </a:p>
        </p:txBody>
      </p:sp>
      <p:sp>
        <p:nvSpPr>
          <p:cNvPr id="195596"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أسباب تصدق</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هيو روس</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والت براون</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قدم الأرض</a:t>
            </a:r>
            <a:endParaRPr lang="en-US"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الخلق التدريجي</a:t>
            </a: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فيضان الشرق الأوسط</a:t>
            </a:r>
          </a:p>
          <a:p>
            <a:pPr eaLnBrk="1" hangingPunct="1">
              <a:spcBef>
                <a:spcPct val="20000"/>
              </a:spcBef>
            </a:pPr>
            <a:r>
              <a:rPr lang="ar-EG" altLang="zh-CN" sz="20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مياه الأمطار</a:t>
            </a:r>
            <a:endPar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reasons.org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godandscience.org</a:t>
            </a:r>
          </a:p>
          <a:p>
            <a:pPr eaLnBrk="1" hangingPunct="1">
              <a:spcBef>
                <a:spcPct val="20000"/>
              </a:spcBef>
            </a:pPr>
            <a:r>
              <a:rPr lang="en-US" altLang="zh-CN" sz="1800" b="1" dirty="0">
                <a:solidFill>
                  <a:srgbClr val="FFFFFF"/>
                </a:solidFill>
                <a:latin typeface="Accordance" panose="00000400000000000000" pitchFamily="2" charset="-79"/>
                <a:ea typeface="Accordance" panose="00000400000000000000" pitchFamily="2" charset="-79"/>
                <a:cs typeface="Accordance" panose="00000400000000000000" pitchFamily="2" charset="-79"/>
              </a:rPr>
              <a:t>creationscience.com</a:t>
            </a:r>
            <a:endParaRPr lang="en-US" altLang="zh-CN" sz="1600" b="1" dirty="0">
              <a:solidFill>
                <a:srgbClr val="FFFFFF"/>
              </a:solidFill>
              <a:latin typeface="Accordance" panose="00000400000000000000" pitchFamily="2" charset="-79"/>
              <a:ea typeface="Accordance" panose="00000400000000000000" pitchFamily="2" charset="-79"/>
              <a:cs typeface="Accordance" panose="00000400000000000000" pitchFamily="2" charset="-79"/>
            </a:endParaRPr>
          </a:p>
        </p:txBody>
      </p:sp>
      <p:sp>
        <p:nvSpPr>
          <p:cNvPr id="11" name="Text Box 13"/>
          <p:cNvSpPr txBox="1">
            <a:spLocks noChangeArrowheads="1"/>
          </p:cNvSpPr>
          <p:nvPr/>
        </p:nvSpPr>
        <p:spPr bwMode="auto">
          <a:xfrm>
            <a:off x="9251950" y="158750"/>
            <a:ext cx="1246188" cy="461963"/>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34</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5588">
                                            <p:txEl>
                                              <p:pRg st="0" end="0"/>
                                            </p:txEl>
                                          </p:spTgt>
                                        </p:tgtEl>
                                        <p:attrNameLst>
                                          <p:attrName>style.visibility</p:attrName>
                                        </p:attrNameLst>
                                      </p:cBhvr>
                                      <p:to>
                                        <p:strVal val="visible"/>
                                      </p:to>
                                    </p:set>
                                    <p:animEffect transition="in" filter="fade">
                                      <p:cBhvr>
                                        <p:cTn id="12" dur="500"/>
                                        <p:tgtEl>
                                          <p:spTgt spid="19558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5588">
                                            <p:txEl>
                                              <p:pRg st="1" end="1"/>
                                            </p:txEl>
                                          </p:spTgt>
                                        </p:tgtEl>
                                        <p:attrNameLst>
                                          <p:attrName>style.visibility</p:attrName>
                                        </p:attrNameLst>
                                      </p:cBhvr>
                                      <p:to>
                                        <p:strVal val="visible"/>
                                      </p:to>
                                    </p:set>
                                    <p:animEffect transition="in" filter="fade">
                                      <p:cBhvr>
                                        <p:cTn id="17" dur="500"/>
                                        <p:tgtEl>
                                          <p:spTgt spid="195588">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5588">
                                            <p:txEl>
                                              <p:pRg st="2" end="2"/>
                                            </p:txEl>
                                          </p:spTgt>
                                        </p:tgtEl>
                                        <p:attrNameLst>
                                          <p:attrName>style.visibility</p:attrName>
                                        </p:attrNameLst>
                                      </p:cBhvr>
                                      <p:to>
                                        <p:strVal val="visible"/>
                                      </p:to>
                                    </p:set>
                                    <p:animEffect transition="in" filter="fade">
                                      <p:cBhvr>
                                        <p:cTn id="22" dur="500"/>
                                        <p:tgtEl>
                                          <p:spTgt spid="19558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5588">
                                            <p:txEl>
                                              <p:pRg st="3" end="3"/>
                                            </p:txEl>
                                          </p:spTgt>
                                        </p:tgtEl>
                                        <p:attrNameLst>
                                          <p:attrName>style.visibility</p:attrName>
                                        </p:attrNameLst>
                                      </p:cBhvr>
                                      <p:to>
                                        <p:strVal val="visible"/>
                                      </p:to>
                                    </p:set>
                                    <p:animEffect transition="in" filter="fade">
                                      <p:cBhvr>
                                        <p:cTn id="27" dur="500"/>
                                        <p:tgtEl>
                                          <p:spTgt spid="195588">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5588">
                                            <p:txEl>
                                              <p:pRg st="4" end="4"/>
                                            </p:txEl>
                                          </p:spTgt>
                                        </p:tgtEl>
                                        <p:attrNameLst>
                                          <p:attrName>style.visibility</p:attrName>
                                        </p:attrNameLst>
                                      </p:cBhvr>
                                      <p:to>
                                        <p:strVal val="visible"/>
                                      </p:to>
                                    </p:set>
                                    <p:animEffect transition="in" filter="fade">
                                      <p:cBhvr>
                                        <p:cTn id="32" dur="500"/>
                                        <p:tgtEl>
                                          <p:spTgt spid="19558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5588">
                                            <p:txEl>
                                              <p:pRg st="5" end="5"/>
                                            </p:txEl>
                                          </p:spTgt>
                                        </p:tgtEl>
                                        <p:attrNameLst>
                                          <p:attrName>style.visibility</p:attrName>
                                        </p:attrNameLst>
                                      </p:cBhvr>
                                      <p:to>
                                        <p:strVal val="visible"/>
                                      </p:to>
                                    </p:set>
                                    <p:animEffect transition="in" filter="fade">
                                      <p:cBhvr>
                                        <p:cTn id="37" dur="500"/>
                                        <p:tgtEl>
                                          <p:spTgt spid="195588">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5588">
                                            <p:txEl>
                                              <p:pRg st="7" end="7"/>
                                            </p:txEl>
                                          </p:spTgt>
                                        </p:tgtEl>
                                        <p:attrNameLst>
                                          <p:attrName>style.visibility</p:attrName>
                                        </p:attrNameLst>
                                      </p:cBhvr>
                                      <p:to>
                                        <p:strVal val="visible"/>
                                      </p:to>
                                    </p:set>
                                    <p:animEffect transition="in" filter="fade">
                                      <p:cBhvr>
                                        <p:cTn id="42" dur="500"/>
                                        <p:tgtEl>
                                          <p:spTgt spid="19558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95588">
                                            <p:txEl>
                                              <p:pRg st="8" end="8"/>
                                            </p:txEl>
                                          </p:spTgt>
                                        </p:tgtEl>
                                        <p:attrNameLst>
                                          <p:attrName>style.visibility</p:attrName>
                                        </p:attrNameLst>
                                      </p:cBhvr>
                                      <p:to>
                                        <p:strVal val="visible"/>
                                      </p:to>
                                    </p:set>
                                    <p:animEffect transition="in" filter="fade">
                                      <p:cBhvr>
                                        <p:cTn id="47" dur="500"/>
                                        <p:tgtEl>
                                          <p:spTgt spid="195588">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5588">
                                            <p:txEl>
                                              <p:pRg st="9" end="9"/>
                                            </p:txEl>
                                          </p:spTgt>
                                        </p:tgtEl>
                                        <p:attrNameLst>
                                          <p:attrName>style.visibility</p:attrName>
                                        </p:attrNameLst>
                                      </p:cBhvr>
                                      <p:to>
                                        <p:strVal val="visible"/>
                                      </p:to>
                                    </p:set>
                                    <p:animEffect transition="in" filter="fade">
                                      <p:cBhvr>
                                        <p:cTn id="52" dur="500"/>
                                        <p:tgtEl>
                                          <p:spTgt spid="195588">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95588">
                                            <p:txEl>
                                              <p:pRg st="10" end="10"/>
                                            </p:txEl>
                                          </p:spTgt>
                                        </p:tgtEl>
                                        <p:attrNameLst>
                                          <p:attrName>style.visibility</p:attrName>
                                        </p:attrNameLst>
                                      </p:cBhvr>
                                      <p:to>
                                        <p:strVal val="visible"/>
                                      </p:to>
                                    </p:set>
                                    <p:animEffect transition="in" filter="fade">
                                      <p:cBhvr>
                                        <p:cTn id="57" dur="500"/>
                                        <p:tgtEl>
                                          <p:spTgt spid="195588">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nodeType="clickEffect">
                                  <p:stCondLst>
                                    <p:cond delay="0"/>
                                  </p:stCondLst>
                                  <p:childTnLst>
                                    <p:set>
                                      <p:cBhvr>
                                        <p:cTn id="61" dur="1" fill="hold">
                                          <p:stCondLst>
                                            <p:cond delay="0"/>
                                          </p:stCondLst>
                                        </p:cTn>
                                        <p:tgtEl>
                                          <p:spTgt spid="195589"/>
                                        </p:tgtEl>
                                        <p:attrNameLst>
                                          <p:attrName>style.visibility</p:attrName>
                                        </p:attrNameLst>
                                      </p:cBhvr>
                                      <p:to>
                                        <p:strVal val="visible"/>
                                      </p:to>
                                    </p:set>
                                    <p:animEffect transition="in" filter="fade">
                                      <p:cBhvr>
                                        <p:cTn id="62" dur="500"/>
                                        <p:tgtEl>
                                          <p:spTgt spid="19558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5596">
                                            <p:txEl>
                                              <p:pRg st="0" end="0"/>
                                            </p:txEl>
                                          </p:spTgt>
                                        </p:tgtEl>
                                        <p:attrNameLst>
                                          <p:attrName>style.visibility</p:attrName>
                                        </p:attrNameLst>
                                      </p:cBhvr>
                                      <p:to>
                                        <p:strVal val="visible"/>
                                      </p:to>
                                    </p:set>
                                    <p:animEffect transition="in" filter="fade">
                                      <p:cBhvr>
                                        <p:cTn id="67" dur="500"/>
                                        <p:tgtEl>
                                          <p:spTgt spid="195596">
                                            <p:txEl>
                                              <p:pRg st="0" end="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95596">
                                            <p:txEl>
                                              <p:pRg st="1" end="1"/>
                                            </p:txEl>
                                          </p:spTgt>
                                        </p:tgtEl>
                                        <p:attrNameLst>
                                          <p:attrName>style.visibility</p:attrName>
                                        </p:attrNameLst>
                                      </p:cBhvr>
                                      <p:to>
                                        <p:strVal val="visible"/>
                                      </p:to>
                                    </p:set>
                                    <p:animEffect transition="in" filter="fade">
                                      <p:cBhvr>
                                        <p:cTn id="72" dur="500"/>
                                        <p:tgtEl>
                                          <p:spTgt spid="195596">
                                            <p:txEl>
                                              <p:pRg st="1" end="1"/>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5596">
                                            <p:txEl>
                                              <p:pRg st="2" end="2"/>
                                            </p:txEl>
                                          </p:spTgt>
                                        </p:tgtEl>
                                        <p:attrNameLst>
                                          <p:attrName>style.visibility</p:attrName>
                                        </p:attrNameLst>
                                      </p:cBhvr>
                                      <p:to>
                                        <p:strVal val="visible"/>
                                      </p:to>
                                    </p:set>
                                    <p:animEffect transition="in" filter="fade">
                                      <p:cBhvr>
                                        <p:cTn id="77" dur="500"/>
                                        <p:tgtEl>
                                          <p:spTgt spid="195596">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95596">
                                            <p:txEl>
                                              <p:pRg st="3" end="3"/>
                                            </p:txEl>
                                          </p:spTgt>
                                        </p:tgtEl>
                                        <p:attrNameLst>
                                          <p:attrName>style.visibility</p:attrName>
                                        </p:attrNameLst>
                                      </p:cBhvr>
                                      <p:to>
                                        <p:strVal val="visible"/>
                                      </p:to>
                                    </p:set>
                                    <p:animEffect transition="in" filter="fade">
                                      <p:cBhvr>
                                        <p:cTn id="82" dur="500"/>
                                        <p:tgtEl>
                                          <p:spTgt spid="195596">
                                            <p:txEl>
                                              <p:pRg st="3" end="3"/>
                                            </p:txEl>
                                          </p:spTgt>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95596">
                                            <p:txEl>
                                              <p:pRg st="4" end="4"/>
                                            </p:txEl>
                                          </p:spTgt>
                                        </p:tgtEl>
                                        <p:attrNameLst>
                                          <p:attrName>style.visibility</p:attrName>
                                        </p:attrNameLst>
                                      </p:cBhvr>
                                      <p:to>
                                        <p:strVal val="visible"/>
                                      </p:to>
                                    </p:set>
                                    <p:animEffect transition="in" filter="fade">
                                      <p:cBhvr>
                                        <p:cTn id="87" dur="500"/>
                                        <p:tgtEl>
                                          <p:spTgt spid="195596">
                                            <p:txEl>
                                              <p:pRg st="4" end="4"/>
                                            </p:txEl>
                                          </p:spTgt>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95596">
                                            <p:txEl>
                                              <p:pRg st="5" end="5"/>
                                            </p:txEl>
                                          </p:spTgt>
                                        </p:tgtEl>
                                        <p:attrNameLst>
                                          <p:attrName>style.visibility</p:attrName>
                                        </p:attrNameLst>
                                      </p:cBhvr>
                                      <p:to>
                                        <p:strVal val="visible"/>
                                      </p:to>
                                    </p:set>
                                    <p:animEffect transition="in" filter="fade">
                                      <p:cBhvr>
                                        <p:cTn id="92" dur="500"/>
                                        <p:tgtEl>
                                          <p:spTgt spid="195596">
                                            <p:txEl>
                                              <p:pRg st="5" end="5"/>
                                            </p:txEl>
                                          </p:spTgt>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95596">
                                            <p:txEl>
                                              <p:pRg st="7" end="7"/>
                                            </p:txEl>
                                          </p:spTgt>
                                        </p:tgtEl>
                                        <p:attrNameLst>
                                          <p:attrName>style.visibility</p:attrName>
                                        </p:attrNameLst>
                                      </p:cBhvr>
                                      <p:to>
                                        <p:strVal val="visible"/>
                                      </p:to>
                                    </p:set>
                                    <p:animEffect transition="in" filter="fade">
                                      <p:cBhvr>
                                        <p:cTn id="97" dur="500"/>
                                        <p:tgtEl>
                                          <p:spTgt spid="195596">
                                            <p:txEl>
                                              <p:pRg st="7" end="7"/>
                                            </p:txEl>
                                          </p:spTgt>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95596">
                                            <p:txEl>
                                              <p:pRg st="8" end="8"/>
                                            </p:txEl>
                                          </p:spTgt>
                                        </p:tgtEl>
                                        <p:attrNameLst>
                                          <p:attrName>style.visibility</p:attrName>
                                        </p:attrNameLst>
                                      </p:cBhvr>
                                      <p:to>
                                        <p:strVal val="visible"/>
                                      </p:to>
                                    </p:set>
                                    <p:animEffect transition="in" filter="fade">
                                      <p:cBhvr>
                                        <p:cTn id="102" dur="500"/>
                                        <p:tgtEl>
                                          <p:spTgt spid="195596">
                                            <p:txEl>
                                              <p:pRg st="8" end="8"/>
                                            </p:txEl>
                                          </p:spTgt>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95596">
                                            <p:txEl>
                                              <p:pRg st="9" end="9"/>
                                            </p:txEl>
                                          </p:spTgt>
                                        </p:tgtEl>
                                        <p:attrNameLst>
                                          <p:attrName>style.visibility</p:attrName>
                                        </p:attrNameLst>
                                      </p:cBhvr>
                                      <p:to>
                                        <p:strVal val="visible"/>
                                      </p:to>
                                    </p:set>
                                    <p:animEffect transition="in" filter="fade">
                                      <p:cBhvr>
                                        <p:cTn id="107" dur="500"/>
                                        <p:tgtEl>
                                          <p:spTgt spid="19559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95588" grpId="0" build="p" autoUpdateAnimBg="0"/>
      <p:bldP spid="195596"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1782" name="Picture 6" descr="27034"/>
          <p:cNvPicPr>
            <a:picLocks noChangeAspect="1" noChangeArrowheads="1"/>
          </p:cNvPicPr>
          <p:nvPr/>
        </p:nvPicPr>
        <p:blipFill>
          <a:blip r:embed="rId4" cstate="print">
            <a:lum bright="-12000"/>
          </a:blip>
          <a:srcRect r="50833"/>
          <a:stretch>
            <a:fillRect/>
          </a:stretch>
        </p:blipFill>
        <p:spPr bwMode="auto">
          <a:xfrm>
            <a:off x="4648200" y="0"/>
            <a:ext cx="4495800" cy="6858000"/>
          </a:xfrm>
          <a:prstGeom prst="rect">
            <a:avLst/>
          </a:prstGeom>
          <a:noFill/>
          <a:effectLst>
            <a:outerShdw blurRad="63500" dist="38099" dir="2700000" algn="ctr" rotWithShape="0">
              <a:schemeClr val="tx1">
                <a:alpha val="74998"/>
              </a:schemeClr>
            </a:outerShdw>
          </a:effectLst>
        </p:spPr>
      </p:pic>
      <p:sp>
        <p:nvSpPr>
          <p:cNvPr id="331778" name="Rectangle 2"/>
          <p:cNvSpPr>
            <a:spLocks noGrp="1" noChangeArrowheads="1"/>
          </p:cNvSpPr>
          <p:nvPr>
            <p:ph type="title"/>
          </p:nvPr>
        </p:nvSpPr>
        <p:spPr>
          <a:xfrm>
            <a:off x="685800" y="228600"/>
            <a:ext cx="7772400" cy="1143000"/>
          </a:xfrm>
          <a:effectLst/>
        </p:spPr>
        <p:txBody>
          <a:bodyPr/>
          <a:lstStyle/>
          <a:p>
            <a:pPr eaLnBrk="1" hangingPunct="1">
              <a:defRPr/>
            </a:pPr>
            <a:r>
              <a:rPr lang="ar-EG"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rPr>
              <a:t>قصتان للخلق</a:t>
            </a:r>
            <a:endParaRPr lang="en-US" b="1" dirty="0">
              <a:solidFill>
                <a:schemeClr val="bg1"/>
              </a:solidFill>
              <a:effectLst>
                <a:glow rad="228600">
                  <a:schemeClr val="tx1"/>
                </a:glow>
                <a:outerShdw blurRad="38100" dist="38100" dir="2700000" algn="tl">
                  <a:srgbClr val="808080"/>
                </a:outerShdw>
              </a:effectLst>
              <a:latin typeface="Arial" charset="0"/>
              <a:ea typeface="Osaka" charset="0"/>
              <a:cs typeface="Osaka" charset="0"/>
            </a:endParaRPr>
          </a:p>
        </p:txBody>
      </p:sp>
      <p:sp>
        <p:nvSpPr>
          <p:cNvPr id="449540"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1</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449541"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EG"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تكوين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9542" name="Picture 9"/>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4953000"/>
            <a:ext cx="2743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31786" name="Rectangle 10"/>
          <p:cNvSpPr>
            <a:spLocks noChangeArrowheads="1"/>
          </p:cNvSpPr>
          <p:nvPr/>
        </p:nvSpPr>
        <p:spPr bwMode="auto">
          <a:xfrm>
            <a:off x="457200" y="2438400"/>
            <a:ext cx="4114800" cy="3648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lvl="0" indent="-342900" defTabSz="457200" eaLnBrk="1" fontAlgn="auto" hangingPunct="1">
              <a:spcBef>
                <a:spcPct val="20000"/>
              </a:spcBef>
              <a:spcAft>
                <a:spcPts val="0"/>
              </a:spcAft>
              <a:defRPr/>
            </a:pPr>
            <a:r>
              <a:rPr lang="ar-EG" sz="2800" b="1" dirty="0">
                <a:solidFill>
                  <a:srgbClr val="FFFFFF"/>
                </a:solidFill>
                <a:effectLst>
                  <a:glow rad="228600">
                    <a:srgbClr val="000000"/>
                  </a:glow>
                </a:effectLst>
                <a:ea typeface="Osaka" charset="0"/>
                <a:cs typeface="Arial" panose="020B0604020202020204" pitchFamily="34" charset="0"/>
              </a:rPr>
              <a:t>استخدام "الله" (</a:t>
            </a:r>
            <a:r>
              <a:rPr lang="ar-EG" sz="2800" b="1" dirty="0" err="1">
                <a:solidFill>
                  <a:srgbClr val="FFFFFF"/>
                </a:solidFill>
                <a:effectLst>
                  <a:glow rad="228600">
                    <a:srgbClr val="000000"/>
                  </a:glow>
                </a:effectLst>
                <a:ea typeface="Osaka" charset="0"/>
                <a:cs typeface="Arial" panose="020B0604020202020204" pitchFamily="34" charset="0"/>
              </a:rPr>
              <a:t>إلوهيم</a:t>
            </a:r>
            <a:r>
              <a:rPr lang="ar-EG" sz="2800" b="1" dirty="0">
                <a:solidFill>
                  <a:srgbClr val="FFFFFF"/>
                </a:solidFill>
                <a:effectLst>
                  <a:glow rad="228600">
                    <a:srgbClr val="000000"/>
                  </a:glow>
                </a:effectLst>
                <a:ea typeface="Osaka" charset="0"/>
                <a:cs typeface="Arial" panose="020B0604020202020204" pitchFamily="34" charset="0"/>
              </a:rPr>
              <a:t>)</a:t>
            </a:r>
          </a:p>
          <a:p>
            <a:pPr marL="342900" lvl="0" indent="-342900" defTabSz="457200" eaLnBrk="1" fontAlgn="auto" hangingPunct="1">
              <a:spcBef>
                <a:spcPct val="20000"/>
              </a:spcBef>
              <a:spcAft>
                <a:spcPts val="0"/>
              </a:spcAf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الأيام 1- 6</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كل شيء</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r>
              <a:rPr kumimoji="0" lang="ar-EG"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في البدء</a:t>
            </a:r>
            <a:r>
              <a:rPr lang="ar-EG" altLang="ja-JP" sz="2800" b="1" dirty="0">
                <a:solidFill>
                  <a:srgbClr val="FFFFFF"/>
                </a:solidFill>
                <a:effectLst>
                  <a:glow rad="228600">
                    <a:srgbClr val="000000"/>
                  </a:glow>
                </a:effectLst>
                <a:ea typeface="Osaka" charset="0"/>
                <a:cs typeface="Arial" panose="020B0604020202020204" pitchFamily="34" charset="0"/>
              </a:rPr>
              <a:t>...</a:t>
            </a:r>
            <a:r>
              <a:rPr kumimoji="0" lang="ru-RU"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a:t>
            </a:r>
            <a:endParaRPr kumimoji="0" lang="en-US"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l" defTabSz="457200" rtl="0" eaLnBrk="1" fontAlgn="auto" latinLnBrk="0" hangingPunct="1">
              <a:lnSpc>
                <a:spcPct val="100000"/>
              </a:lnSpc>
              <a:spcBef>
                <a:spcPct val="200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
        <p:nvSpPr>
          <p:cNvPr id="331788" name="Rectangle 12"/>
          <p:cNvSpPr>
            <a:spLocks noChangeArrowheads="1"/>
          </p:cNvSpPr>
          <p:nvPr/>
        </p:nvSpPr>
        <p:spPr bwMode="auto">
          <a:xfrm>
            <a:off x="4724400" y="2438400"/>
            <a:ext cx="4419600" cy="3581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lvl="0" indent="-342900" algn="r" defTabSz="457200" rtl="1" eaLnBrk="1" fontAlgn="auto" hangingPunct="1">
              <a:spcBef>
                <a:spcPct val="20000"/>
              </a:spcBef>
              <a:spcAft>
                <a:spcPts val="0"/>
              </a:spcAft>
              <a:defRPr/>
            </a:pPr>
            <a:r>
              <a:rPr lang="ar-EG" sz="2800" b="1" dirty="0">
                <a:solidFill>
                  <a:srgbClr val="FFFFFF"/>
                </a:solidFill>
                <a:effectLst>
                  <a:glow rad="228600">
                    <a:srgbClr val="000000"/>
                  </a:glow>
                </a:effectLst>
                <a:ea typeface="Osaka" charset="0"/>
                <a:cs typeface="Arial" panose="020B0604020202020204" pitchFamily="34" charset="0"/>
              </a:rPr>
              <a:t>استخدام "الرب" (يهوه)</a:t>
            </a:r>
          </a:p>
          <a:p>
            <a:pPr marL="342900" lvl="0" indent="-342900" algn="r" defTabSz="457200" rtl="1" eaLnBrk="1" fontAlgn="auto" hangingPunct="1">
              <a:spcBef>
                <a:spcPct val="20000"/>
              </a:spcBef>
              <a:spcAft>
                <a:spcPts val="0"/>
              </a:spcAf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اليوم السادس وحده</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marR="0" lvl="0" indent="-342900" algn="r" defTabSz="457200" rtl="1" eaLnBrk="1" fontAlgn="auto" latinLnBrk="0" hangingPunct="1">
              <a:lnSpc>
                <a:spcPct val="100000"/>
              </a:lnSpc>
              <a:spcBef>
                <a:spcPct val="20000"/>
              </a:spcBef>
              <a:spcAft>
                <a:spcPts val="0"/>
              </a:spcAft>
              <a:buClrTx/>
              <a:buSzTx/>
              <a:buFontTx/>
              <a:buNone/>
              <a:tabLst/>
              <a:defRPr/>
            </a:pPr>
            <a:r>
              <a:rPr kumimoji="0" lang="ar-EG"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خلق آدم وحواء</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a:p>
            <a:pPr marL="342900" lvl="0" indent="-342900" algn="r" defTabSz="457200" rtl="1" eaLnBrk="1" fontAlgn="auto" hangingPunct="1">
              <a:spcBef>
                <a:spcPct val="20000"/>
              </a:spcBef>
              <a:spcAft>
                <a:spcPts val="0"/>
              </a:spcAft>
              <a:defRPr/>
            </a:pPr>
            <a:r>
              <a:rPr lang="ar-EG" altLang="ja-JP" sz="2800" b="1" dirty="0">
                <a:solidFill>
                  <a:srgbClr val="FFFFFF"/>
                </a:solidFill>
                <a:effectLst>
                  <a:glow rad="228600">
                    <a:srgbClr val="000000"/>
                  </a:glow>
                </a:effectLst>
                <a:ea typeface="Osaka" charset="0"/>
                <a:cs typeface="Arial" panose="020B0604020202020204" pitchFamily="34" charset="0"/>
              </a:rPr>
              <a:t>"هذه هي أجيال (توليدو) ..."</a:t>
            </a:r>
          </a:p>
          <a:p>
            <a:pPr marL="342900" lvl="0" indent="-342900" algn="r" defTabSz="457200" rtl="1" eaLnBrk="1" fontAlgn="auto" hangingPunct="1">
              <a:spcBef>
                <a:spcPct val="20000"/>
              </a:spcBef>
              <a:spcAft>
                <a:spcPts val="0"/>
              </a:spcAft>
              <a:defRPr/>
            </a:pPr>
            <a:r>
              <a:rPr kumimoji="0" lang="ar-JO" altLang="ja-JP"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rPr>
              <a:t>(11 مرة)</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26208218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178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331786">
                                            <p:txEl>
                                              <p:pRg st="0" end="0"/>
                                            </p:txEl>
                                          </p:spTgt>
                                        </p:tgtEl>
                                        <p:attrNameLst>
                                          <p:attrName>style.visibility</p:attrName>
                                        </p:attrNameLst>
                                      </p:cBhvr>
                                      <p:to>
                                        <p:strVal val="visible"/>
                                      </p:to>
                                    </p:set>
                                    <p:anim calcmode="lin" valueType="num">
                                      <p:cBhvr>
                                        <p:cTn id="11" dur="1000" fill="hold"/>
                                        <p:tgtEl>
                                          <p:spTgt spid="331786">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31786">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3178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3178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331786">
                                            <p:txEl>
                                              <p:pRg st="1" end="1"/>
                                            </p:txEl>
                                          </p:spTgt>
                                        </p:tgtEl>
                                        <p:attrNameLst>
                                          <p:attrName>style.visibility</p:attrName>
                                        </p:attrNameLst>
                                      </p:cBhvr>
                                      <p:to>
                                        <p:strVal val="visible"/>
                                      </p:to>
                                    </p:set>
                                    <p:anim calcmode="lin" valueType="num">
                                      <p:cBhvr>
                                        <p:cTn id="19" dur="1000" fill="hold"/>
                                        <p:tgtEl>
                                          <p:spTgt spid="331786">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31786">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3178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3178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331786">
                                            <p:txEl>
                                              <p:pRg st="2" end="2"/>
                                            </p:txEl>
                                          </p:spTgt>
                                        </p:tgtEl>
                                        <p:attrNameLst>
                                          <p:attrName>style.visibility</p:attrName>
                                        </p:attrNameLst>
                                      </p:cBhvr>
                                      <p:to>
                                        <p:strVal val="visible"/>
                                      </p:to>
                                    </p:set>
                                    <p:anim calcmode="lin" valueType="num">
                                      <p:cBhvr>
                                        <p:cTn id="27" dur="1000" fill="hold"/>
                                        <p:tgtEl>
                                          <p:spTgt spid="331786">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331786">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33178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3178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331786">
                                            <p:txEl>
                                              <p:pRg st="3" end="3"/>
                                            </p:txEl>
                                          </p:spTgt>
                                        </p:tgtEl>
                                        <p:attrNameLst>
                                          <p:attrName>style.visibility</p:attrName>
                                        </p:attrNameLst>
                                      </p:cBhvr>
                                      <p:to>
                                        <p:strVal val="visible"/>
                                      </p:to>
                                    </p:set>
                                    <p:anim calcmode="lin" valueType="num">
                                      <p:cBhvr>
                                        <p:cTn id="35" dur="1000" fill="hold"/>
                                        <p:tgtEl>
                                          <p:spTgt spid="331786">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31786">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3178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3178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331788">
                                            <p:txEl>
                                              <p:pRg st="0" end="0"/>
                                            </p:txEl>
                                          </p:spTgt>
                                        </p:tgtEl>
                                        <p:attrNameLst>
                                          <p:attrName>style.visibility</p:attrName>
                                        </p:attrNameLst>
                                      </p:cBhvr>
                                      <p:to>
                                        <p:strVal val="visible"/>
                                      </p:to>
                                    </p:set>
                                    <p:animEffect transition="in" filter="barn(inHorizontal)">
                                      <p:cBhvr>
                                        <p:cTn id="43" dur="500"/>
                                        <p:tgtEl>
                                          <p:spTgt spid="33178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331788">
                                            <p:txEl>
                                              <p:pRg st="1" end="1"/>
                                            </p:txEl>
                                          </p:spTgt>
                                        </p:tgtEl>
                                        <p:attrNameLst>
                                          <p:attrName>style.visibility</p:attrName>
                                        </p:attrNameLst>
                                      </p:cBhvr>
                                      <p:to>
                                        <p:strVal val="visible"/>
                                      </p:to>
                                    </p:set>
                                    <p:animEffect transition="in" filter="barn(inHorizontal)">
                                      <p:cBhvr>
                                        <p:cTn id="48" dur="500"/>
                                        <p:tgtEl>
                                          <p:spTgt spid="331788">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331788">
                                            <p:txEl>
                                              <p:pRg st="2" end="2"/>
                                            </p:txEl>
                                          </p:spTgt>
                                        </p:tgtEl>
                                        <p:attrNameLst>
                                          <p:attrName>style.visibility</p:attrName>
                                        </p:attrNameLst>
                                      </p:cBhvr>
                                      <p:to>
                                        <p:strVal val="visible"/>
                                      </p:to>
                                    </p:set>
                                    <p:animEffect transition="in" filter="barn(inHorizontal)">
                                      <p:cBhvr>
                                        <p:cTn id="53" dur="500"/>
                                        <p:tgtEl>
                                          <p:spTgt spid="331788">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331788">
                                            <p:txEl>
                                              <p:pRg st="3" end="3"/>
                                            </p:txEl>
                                          </p:spTgt>
                                        </p:tgtEl>
                                        <p:attrNameLst>
                                          <p:attrName>style.visibility</p:attrName>
                                        </p:attrNameLst>
                                      </p:cBhvr>
                                      <p:to>
                                        <p:strVal val="visible"/>
                                      </p:to>
                                    </p:set>
                                    <p:animEffect transition="in" filter="barn(inHorizontal)">
                                      <p:cBhvr>
                                        <p:cTn id="58" dur="500"/>
                                        <p:tgtEl>
                                          <p:spTgt spid="331788">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6" fill="hold" grpId="0" nodeType="clickEffect">
                                  <p:stCondLst>
                                    <p:cond delay="0"/>
                                  </p:stCondLst>
                                  <p:childTnLst>
                                    <p:set>
                                      <p:cBhvr>
                                        <p:cTn id="62" dur="1" fill="hold">
                                          <p:stCondLst>
                                            <p:cond delay="0"/>
                                          </p:stCondLst>
                                        </p:cTn>
                                        <p:tgtEl>
                                          <p:spTgt spid="331788">
                                            <p:txEl>
                                              <p:pRg st="4" end="4"/>
                                            </p:txEl>
                                          </p:spTgt>
                                        </p:tgtEl>
                                        <p:attrNameLst>
                                          <p:attrName>style.visibility</p:attrName>
                                        </p:attrNameLst>
                                      </p:cBhvr>
                                      <p:to>
                                        <p:strVal val="visible"/>
                                      </p:to>
                                    </p:set>
                                    <p:animEffect transition="in" filter="barn(inHorizontal)">
                                      <p:cBhvr>
                                        <p:cTn id="63" dur="500"/>
                                        <p:tgtEl>
                                          <p:spTgt spid="33178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86" grpId="0" build="p"/>
      <p:bldP spid="331788"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76200" y="-76200"/>
            <a:ext cx="9448800" cy="70866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endParaRPr lang="en-US" altLang="en-US" dirty="0">
              <a:solidFill>
                <a:srgbClr val="EAEAEA"/>
              </a:solidFill>
              <a:latin typeface="Times New Roman" pitchFamily="18" charset="0"/>
            </a:endParaRPr>
          </a:p>
        </p:txBody>
      </p:sp>
      <p:sp>
        <p:nvSpPr>
          <p:cNvPr id="268290" name="Rectangle 3"/>
          <p:cNvSpPr>
            <a:spLocks noGrp="1" noChangeArrowheads="1"/>
          </p:cNvSpPr>
          <p:nvPr>
            <p:ph type="title" idx="4294967295"/>
          </p:nvPr>
        </p:nvSpPr>
        <p:spPr/>
        <p:txBody>
          <a:bodyPr/>
          <a:lstStyle/>
          <a:p>
            <a:pPr algn="ctr" eaLnBrk="1" hangingPunct="1"/>
            <a:r>
              <a:rPr lang="en-US" altLang="en-US" dirty="0">
                <a:solidFill>
                  <a:schemeClr val="bg2"/>
                </a:solidFill>
              </a:rPr>
              <a:t>Black</a:t>
            </a:r>
            <a:endParaRPr lang="en-US" altLang="en-US" dirty="0"/>
          </a:p>
        </p:txBody>
      </p:sp>
    </p:spTree>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cstate="print">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Title 9"/>
          <p:cNvSpPr>
            <a:spLocks noGrp="1"/>
          </p:cNvSpPr>
          <p:nvPr>
            <p:ph type="title"/>
          </p:nvPr>
        </p:nvSpPr>
        <p:spPr>
          <a:xfrm>
            <a:off x="4485640" y="152400"/>
            <a:ext cx="4495800" cy="1143000"/>
          </a:xfrm>
          <a:extLst>
            <a:ext uri="{FAA26D3D-D897-4be2-8F04-BA451C77F1D7}">
              <ma14:placeholderFlag xmlns="" xmlns:ma14="http://schemas.microsoft.com/office/mac/drawingml/2011/main" val="1"/>
            </a:ext>
          </a:extLst>
        </p:spPr>
        <p:txBody>
          <a:bodyPr/>
          <a:lstStyle/>
          <a:p>
            <a:pPr>
              <a:defRPr/>
            </a:pPr>
            <a:r>
              <a:rPr lang="ar-JO" sz="3600" b="1" dirty="0">
                <a:solidFill>
                  <a:schemeClr val="bg1"/>
                </a:solidFill>
                <a:effectLst>
                  <a:glow rad="101600">
                    <a:schemeClr val="tx1"/>
                  </a:glow>
                </a:effectLst>
                <a:latin typeface="Accordance" panose="00000400000000000000" pitchFamily="2" charset="-79"/>
                <a:ea typeface="Accordance" panose="00000400000000000000" pitchFamily="2" charset="-79"/>
                <a:cs typeface="Accordance" panose="00000400000000000000" pitchFamily="2" charset="-79"/>
              </a:rPr>
              <a:t>قصتان سومريتان أخريان</a:t>
            </a:r>
            <a:endParaRPr lang="en-US" sz="3600" b="1" dirty="0">
              <a:solidFill>
                <a:schemeClr val="bg1"/>
              </a:solidFill>
              <a:effectLst>
                <a:glow rad="101600">
                  <a:schemeClr val="tx1"/>
                </a:glo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spcBef>
                <a:spcPct val="20000"/>
              </a:spcBef>
              <a:buFontTx/>
              <a:buChar char="•"/>
              <a:defRPr/>
            </a:pPr>
            <a:r>
              <a:rPr lang="ar-JO" sz="2800" b="1" dirty="0">
                <a:solidFill>
                  <a:srgbClr val="FFFFFF"/>
                </a:solidFill>
                <a:effectLst>
                  <a:glow rad="101600">
                    <a:srgbClr val="000000"/>
                  </a:glow>
                </a:effectLst>
                <a:cs typeface="Arial" charset="0"/>
              </a:rPr>
              <a:t>الأصل : 1600 ق م</a:t>
            </a:r>
          </a:p>
          <a:p>
            <a:pPr algn="r" rtl="1">
              <a:spcBef>
                <a:spcPct val="20000"/>
              </a:spcBef>
              <a:buFontTx/>
              <a:buChar char="•"/>
              <a:defRPr/>
            </a:pPr>
            <a:r>
              <a:rPr lang="ar-JO" sz="3200" b="1" dirty="0">
                <a:solidFill>
                  <a:schemeClr val="bg1"/>
                </a:solidFill>
                <a:effectLst>
                  <a:glow rad="101600">
                    <a:schemeClr val="tx1"/>
                  </a:glow>
                </a:effectLst>
                <a:ea typeface="ＭＳ Ｐゴシック" charset="0"/>
                <a:cs typeface="Arial" charset="0"/>
              </a:rPr>
              <a:t>ترتيب المتوازيات قصة التكوين</a:t>
            </a:r>
          </a:p>
          <a:p>
            <a:pPr algn="r" rtl="1">
              <a:spcBef>
                <a:spcPct val="20000"/>
              </a:spcBef>
              <a:buFontTx/>
              <a:buChar char="•"/>
              <a:defRPr/>
            </a:pPr>
            <a:r>
              <a:rPr lang="ar-JO" sz="3200" b="1" dirty="0">
                <a:solidFill>
                  <a:schemeClr val="bg1"/>
                </a:solidFill>
                <a:effectLst>
                  <a:glow rad="101600">
                    <a:schemeClr val="tx1"/>
                  </a:glow>
                </a:effectLst>
                <a:ea typeface="ＭＳ Ｐゴシック" charset="0"/>
                <a:cs typeface="Arial" charset="0"/>
              </a:rPr>
              <a:t>يروي خلق الإنسان والمدن والفيضان العظيم ؛ بطل اسمه زيوسودرا</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rtl="1">
              <a:spcBef>
                <a:spcPct val="20000"/>
              </a:spcBef>
              <a:defRPr/>
            </a:pPr>
            <a:r>
              <a:rPr lang="ar-JO" sz="3200" b="1" i="1">
                <a:solidFill>
                  <a:srgbClr val="FFFF00"/>
                </a:solidFill>
                <a:effectLst>
                  <a:glow rad="101600">
                    <a:schemeClr val="tx1"/>
                  </a:glow>
                </a:effectLst>
                <a:ea typeface="ＭＳ Ｐゴシック" charset="0"/>
                <a:cs typeface="Arial" charset="0"/>
              </a:rPr>
              <a:t>تكوين اريدو</a:t>
            </a:r>
            <a:endParaRPr lang="en-US" sz="2800" b="1" dirty="0">
              <a:solidFill>
                <a:srgbClr val="FFFF00"/>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886200" cy="914400"/>
          </a:xfrm>
          <a:extLst>
            <a:ext uri="{FAA26D3D-D897-4be2-8F04-BA451C77F1D7}">
              <ma14:placeholderFlag xmlns="" xmlns:ma14="http://schemas.microsoft.com/office/mac/drawingml/2011/main" val="1"/>
            </a:ext>
          </a:extLst>
        </p:spPr>
        <p:txBody>
          <a:bodyPr/>
          <a:lstStyle/>
          <a:p>
            <a:pPr marL="0" indent="0" algn="r" rtl="1">
              <a:buNone/>
              <a:defRPr/>
            </a:pPr>
            <a:r>
              <a:rPr lang="ar-JO" sz="3200" b="1" i="1" dirty="0">
                <a:solidFill>
                  <a:srgbClr val="FFFF00"/>
                </a:solidFill>
                <a:effectLst>
                  <a:glow rad="101600">
                    <a:srgbClr val="000000"/>
                  </a:glow>
                </a:effectLst>
                <a:cs typeface="Arial" charset="0"/>
              </a:rPr>
              <a:t>إنكي ونينماخ وخلق الجنس البشري</a:t>
            </a:r>
            <a:endParaRPr lang="en-US" sz="3200" b="1" dirty="0">
              <a:solidFill>
                <a:srgbClr val="FFFF00"/>
              </a:solidFill>
              <a:effectLst>
                <a:glow rad="101600">
                  <a:srgbClr val="000000"/>
                </a:glow>
              </a:effectLst>
              <a:cs typeface="Arial" charset="0"/>
            </a:endParaRPr>
          </a:p>
          <a:p>
            <a:pPr marL="0" indent="0" algn="r" rtl="1">
              <a:buFontTx/>
              <a:buNone/>
              <a:defRPr/>
            </a:pPr>
            <a:endParaRPr lang="en-US" sz="3200" b="1" dirty="0">
              <a:solidFill>
                <a:srgbClr val="FFFF00"/>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 xmlns:ma14="http://schemas.microsoft.com/office/mac/drawingml/2011/main" val="1"/>
            </a:ext>
          </a:extLst>
        </p:spPr>
        <p:txBody>
          <a:bodyPr/>
          <a:lstStyle/>
          <a:p>
            <a:pPr algn="r" rtl="1">
              <a:defRPr/>
            </a:pPr>
            <a:r>
              <a:rPr lang="ar-JO" b="1" dirty="0">
                <a:solidFill>
                  <a:schemeClr val="bg1"/>
                </a:solidFill>
                <a:effectLst>
                  <a:glow rad="101600">
                    <a:schemeClr val="tx1"/>
                  </a:glow>
                </a:effectLst>
                <a:ea typeface="ＭＳ Ｐゴシック" charset="0"/>
                <a:cs typeface="Arial" charset="0"/>
              </a:rPr>
              <a:t>تم إنشاء إنكي عن طريق الأب الطين من أبسو</a:t>
            </a:r>
          </a:p>
          <a:p>
            <a:pPr algn="r" rtl="1">
              <a:defRPr/>
            </a:pPr>
            <a:r>
              <a:rPr lang="ar-JO" sz="2800" b="1" dirty="0">
                <a:solidFill>
                  <a:srgbClr val="FFFFFF"/>
                </a:solidFill>
                <a:effectLst>
                  <a:glow rad="101600">
                    <a:srgbClr val="000000"/>
                  </a:glow>
                </a:effectLst>
                <a:cs typeface="Arial" charset="0"/>
              </a:rPr>
              <a:t>صنع إنكي ونينماخ وناما البشر من الطين إلى الغذاء والعمل في الحقل</a:t>
            </a:r>
            <a:endParaRPr lang="en-US" sz="2800" b="1" dirty="0">
              <a:solidFill>
                <a:srgbClr val="FFFFFF"/>
              </a:solidFill>
              <a:effectLst>
                <a:glow rad="101600">
                  <a:srgbClr val="000000"/>
                </a:glow>
              </a:effectLst>
              <a:cs typeface="Arial" charset="0"/>
            </a:endParaRPr>
          </a:p>
          <a:p>
            <a:pPr algn="r" rtl="1">
              <a:defRPr/>
            </a:pPr>
            <a:endParaRPr lang="ar-JO" b="1" dirty="0">
              <a:solidFill>
                <a:schemeClr val="bg1"/>
              </a:solidFill>
              <a:effectLst>
                <a:glow rad="101600">
                  <a:schemeClr val="tx1"/>
                </a:glow>
              </a:effectLst>
              <a:ea typeface="ＭＳ Ｐゴシック" charset="0"/>
              <a:cs typeface="Arial" charset="0"/>
            </a:endParaRPr>
          </a:p>
          <a:p>
            <a:pPr algn="r" rtl="1">
              <a:defRPr/>
            </a:pPr>
            <a:endParaRPr lang="en-US" sz="1000" b="1" dirty="0">
              <a:solidFill>
                <a:schemeClr val="bg1"/>
              </a:solidFill>
              <a:effectLst>
                <a:glow rad="101600">
                  <a:schemeClr val="tx1"/>
                </a:glow>
              </a:effectLst>
              <a:ea typeface="ＭＳ Ｐゴシック" charset="0"/>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2800" b="1" dirty="0">
                <a:solidFill>
                  <a:srgbClr val="FFFFFF"/>
                </a:solidFill>
                <a:latin typeface="Arial" charset="0"/>
                <a:ea typeface="ＭＳ Ｐゴシック" charset="0"/>
              </a:rPr>
              <a:t>خلفيات العهد القديم</a:t>
            </a:r>
            <a:r>
              <a:rPr lang="en-US" sz="2800" b="1" dirty="0">
                <a:solidFill>
                  <a:srgbClr val="FFFFFF"/>
                </a:solidFill>
                <a:latin typeface="Arial" charset="0"/>
                <a:ea typeface="ＭＳ Ｐゴシック" charset="0"/>
              </a:rPr>
              <a:t>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1799299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5" name="Rectangle 3"/>
          <p:cNvSpPr>
            <a:spLocks noGrp="1" noChangeArrowheads="1"/>
          </p:cNvSpPr>
          <p:nvPr>
            <p:ph type="title"/>
          </p:nvPr>
        </p:nvSpPr>
        <p:spPr>
          <a:xfrm>
            <a:off x="4572000" y="277813"/>
            <a:ext cx="4114800" cy="1093787"/>
          </a:xfrm>
        </p:spPr>
        <p:txBody>
          <a:bodyPr/>
          <a:lstStyle/>
          <a:p>
            <a:pPr eaLnBrk="1" hangingPunct="1"/>
            <a:r>
              <a:rPr lang="ar-EG" altLang="en-US" dirty="0">
                <a:solidFill>
                  <a:schemeClr val="bg1"/>
                </a:solidFill>
                <a:latin typeface="Accordance" panose="00000400000000000000" pitchFamily="2" charset="-79"/>
                <a:ea typeface="Accordance" panose="00000400000000000000" pitchFamily="2" charset="-79"/>
                <a:cs typeface="Accordance" panose="00000400000000000000" pitchFamily="2" charset="-79"/>
              </a:rPr>
              <a:t>ملحمة </a:t>
            </a:r>
            <a:r>
              <a:rPr lang="ar-EG" altLang="en-US" dirty="0" err="1">
                <a:solidFill>
                  <a:schemeClr val="bg1"/>
                </a:solidFill>
                <a:latin typeface="Accordance" panose="00000400000000000000" pitchFamily="2" charset="-79"/>
                <a:ea typeface="Accordance" panose="00000400000000000000" pitchFamily="2" charset="-79"/>
                <a:cs typeface="Accordance" panose="00000400000000000000" pitchFamily="2" charset="-79"/>
              </a:rPr>
              <a:t>أتراحاسيس</a:t>
            </a:r>
            <a:endParaRPr lang="en-US" altLang="en-US" dirty="0">
              <a:latin typeface="Accordance" panose="00000400000000000000" pitchFamily="2" charset="-79"/>
              <a:ea typeface="Accordance" panose="00000400000000000000" pitchFamily="2" charset="-79"/>
              <a:cs typeface="Accordance" panose="00000400000000000000" pitchFamily="2" charset="-79"/>
            </a:endParaRPr>
          </a:p>
        </p:txBody>
      </p:sp>
      <p:sp>
        <p:nvSpPr>
          <p:cNvPr id="166916" name="Rectangle 4"/>
          <p:cNvSpPr>
            <a:spLocks noGrp="1" noChangeArrowheads="1"/>
          </p:cNvSpPr>
          <p:nvPr>
            <p:ph type="body" sz="half" idx="1"/>
          </p:nvPr>
        </p:nvSpPr>
        <p:spPr>
          <a:xfrm>
            <a:off x="0" y="352425"/>
            <a:ext cx="3505200" cy="6248400"/>
          </a:xfrm>
        </p:spPr>
        <p:txBody>
          <a:bodyPr/>
          <a:lstStyle/>
          <a:p>
            <a:pPr marL="0" indent="0" algn="r" rtl="1" eaLnBrk="1" hangingPunct="1">
              <a:lnSpc>
                <a:spcPct val="90000"/>
              </a:lnSpc>
              <a:buFont typeface="Wingdings" pitchFamily="2" charset="2"/>
              <a:buNone/>
            </a:pPr>
            <a:r>
              <a:rPr lang="ar-EG"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"دع إلهة الولادة تخلق ذرية ، ودع الإنسان يتحمل كدح الآلهة ... يخلق الإنسانية حتى يمكنه تحمل نير ... دع </a:t>
            </a:r>
            <a:r>
              <a:rPr lang="ar-EG" altLang="ja-JP" b="1" dirty="0" err="1">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نينتو</a:t>
            </a:r>
            <a:r>
              <a:rPr lang="ar-EG"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 يمزج الطين ، ويمكن أن يختلط هذا الإله والإنسان تمامًا في الطين ، فليكن هناك روح من لحم الله “</a:t>
            </a:r>
            <a:endParaRPr lang="en-US"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endParaRPr>
          </a:p>
          <a:p>
            <a:pPr marL="0" indent="0" algn="r" rtl="1" eaLnBrk="1" hangingPunct="1">
              <a:lnSpc>
                <a:spcPct val="90000"/>
              </a:lnSpc>
              <a:buFont typeface="Wingdings" pitchFamily="2" charset="2"/>
              <a:buNone/>
            </a:pPr>
            <a:r>
              <a:rPr lang="ar-EG" altLang="ja-JP"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rPr>
              <a:t>(أرنولد / باير ، 24)</a:t>
            </a:r>
            <a:endParaRPr lang="en-US" altLang="en-US" b="1" dirty="0">
              <a:effectLst>
                <a:glow rad="228600">
                  <a:srgbClr val="1E1E1E"/>
                </a:glow>
                <a:outerShdw blurRad="38100" dist="38100" dir="2700000" algn="tl">
                  <a:srgbClr val="010199"/>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6917" name="Rectangle 5"/>
          <p:cNvSpPr>
            <a:spLocks noGrp="1" noChangeArrowheads="1"/>
          </p:cNvSpPr>
          <p:nvPr>
            <p:ph type="body" sz="half" idx="2"/>
          </p:nvPr>
        </p:nvSpPr>
        <p:spPr>
          <a:xfrm>
            <a:off x="4419600" y="1524000"/>
            <a:ext cx="4648200" cy="2895600"/>
          </a:xfrm>
        </p:spPr>
        <p:txBody>
          <a:bodyPr/>
          <a:lstStyle/>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الأكادية 1650 ق.م</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قصص الخلق والفيضان</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خلق الإنسان لمساعدة الآلهة المرهقة</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a:p>
            <a:pPr algn="r" rtl="1" eaLnBrk="1" hangingPunct="1">
              <a:buClr>
                <a:schemeClr val="bg2"/>
              </a:buClr>
            </a:pPr>
            <a:r>
              <a:rPr lang="ar-EG"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rPr>
              <a:t>صنع الإنسان من الطين</a:t>
            </a:r>
            <a:endParaRPr lang="en-US" altLang="en-US" b="1" dirty="0">
              <a:solidFill>
                <a:schemeClr val="bg1"/>
              </a:solidFill>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166918" name="Text Box 6"/>
          <p:cNvSpPr txBox="1">
            <a:spLocks noChangeArrowheads="1"/>
          </p:cNvSpPr>
          <p:nvPr/>
        </p:nvSpPr>
        <p:spPr bwMode="auto">
          <a:xfrm>
            <a:off x="8051564" y="44450"/>
            <a:ext cx="976549" cy="46166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eaLnBrk="1" hangingPunct="1">
              <a:defRPr/>
            </a:pPr>
            <a:r>
              <a:rPr lang="ar-JO" b="1" dirty="0">
                <a:solidFill>
                  <a:srgbClr val="000000"/>
                </a:solidFill>
                <a:latin typeface="Arial"/>
                <a:ea typeface="ＭＳ Ｐゴシック" pitchFamily="-111" charset="-128"/>
                <a:cs typeface="Arial"/>
              </a:rPr>
              <a:t>188آي</a:t>
            </a:r>
            <a:endParaRPr lang="en-US" b="1" dirty="0">
              <a:solidFill>
                <a:srgbClr val="000000"/>
              </a:solidFill>
              <a:latin typeface="Arial"/>
              <a:ea typeface="ＭＳ Ｐゴシック" pitchFamily="-111" charset="-128"/>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ar-EG" altLang="en-US" sz="3600" dirty="0">
                <a:solidFill>
                  <a:schemeClr val="bg1"/>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وجهات نظر الخلق</a:t>
            </a:r>
            <a:endParaRPr lang="en-US" altLang="en-US" sz="3600" dirty="0">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27653" name="Text Box 5"/>
          <p:cNvSpPr txBox="1">
            <a:spLocks noChangeArrowheads="1"/>
          </p:cNvSpPr>
          <p:nvPr/>
        </p:nvSpPr>
        <p:spPr bwMode="auto">
          <a:xfrm>
            <a:off x="7812360" y="19050"/>
            <a:ext cx="119829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ar-JO" altLang="en-US" b="1" dirty="0">
                <a:solidFill>
                  <a:srgbClr val="FFFFFF"/>
                </a:solidFill>
                <a:effectLst>
                  <a:outerShdw blurRad="38100" dist="38100" dir="2700000" algn="tl">
                    <a:srgbClr val="000000"/>
                  </a:outerShdw>
                </a:effectLst>
                <a:cs typeface="Arial" pitchFamily="34" charset="0"/>
              </a:rPr>
              <a:t>187أي</a:t>
            </a:r>
            <a:endParaRPr lang="en-US" altLang="en-US" b="1" dirty="0">
              <a:solidFill>
                <a:srgbClr val="FFFFFF"/>
              </a:solidFill>
              <a:effectLst>
                <a:outerShdw blurRad="38100" dist="38100" dir="2700000" algn="tl">
                  <a:srgbClr val="000000"/>
                </a:outerShdw>
              </a:effectLst>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81477946"/>
              </p:ext>
            </p:extLst>
          </p:nvPr>
        </p:nvGraphicFramePr>
        <p:xfrm>
          <a:off x="-36512" y="988036"/>
          <a:ext cx="9144000" cy="4502356"/>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الوثنية</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الكتاب المقدس (سفر التكوين)</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تعدد الآلهة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توحيدي (1: 1)</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1"/>
                  </a:ext>
                </a:extLst>
              </a:tr>
              <a:tr h="415916">
                <a:tc>
                  <a:txBody>
                    <a:bodyPr/>
                    <a:lstStyle/>
                    <a:p>
                      <a:pPr algn="ctr">
                        <a:spcAft>
                          <a:spcPts val="0"/>
                        </a:spcAft>
                      </a:pPr>
                      <a:r>
                        <a:rPr lang="ar-EG"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rPr>
                        <a:t>خرافة</a:t>
                      </a:r>
                      <a:endParaRPr lang="en-US"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rPr>
                        <a:t>تاريخ</a:t>
                      </a:r>
                      <a:endParaRPr lang="en-US" sz="2400" b="1" dirty="0">
                        <a:solidFill>
                          <a:schemeClr val="tx1"/>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2"/>
                  </a:ext>
                </a:extLst>
              </a:tr>
              <a:tr h="572443">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مكتوبة لإرضاء فضول الإنسان بشأن الأصول</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كتب لتمجيد الله وامتداد حكمه</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3"/>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خلق الآلهة أنفسهم وآلهة أخرى</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كان </a:t>
                      </a:r>
                      <a:r>
                        <a:rPr lang="ar-JO"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الكلمة</a:t>
                      </a: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 قبل الخليقة (يوحنا 1: 1-3)</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4"/>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كافحت الآلهة من أجل السيادة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الرب متس</a:t>
                      </a:r>
                      <a:r>
                        <a:rPr lang="ar-JO"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يد</a:t>
                      </a: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 الطبيعة (1: 3)</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5"/>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الإنسان في الغالب ليس في صورة إلهية (منزلة منخفضة)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خلق الإنسان على صورة الله (مكانة عالية)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6"/>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جعل الناس عبيدا للآلهة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سيادة الإنسان على الخليقة (1: 26-27)</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7"/>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جاءت الحياة من الموت</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جاءت الحياة من الحياة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chemeClr val="bg1"/>
                    </a:solidFill>
                  </a:tcPr>
                </a:tc>
                <a:extLst>
                  <a:ext uri="{0D108BD9-81ED-4DB2-BD59-A6C34878D82A}">
                    <a16:rowId xmlns:a16="http://schemas.microsoft.com/office/drawing/2014/main" val="10008"/>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ar-EG" altLang="en-US" sz="3600" dirty="0">
                <a:solidFill>
                  <a:schemeClr val="bg1"/>
                </a:solidFill>
                <a:effectLst>
                  <a:outerShdw blurRad="38100" dist="38100" dir="2700000" algn="tl">
                    <a:srgbClr val="000000"/>
                  </a:outerShdw>
                </a:effectLst>
                <a:latin typeface="Accordance" panose="00000400000000000000" pitchFamily="2" charset="-79"/>
                <a:ea typeface="Accordance" panose="00000400000000000000" pitchFamily="2" charset="-79"/>
                <a:cs typeface="Accordance" panose="00000400000000000000" pitchFamily="2" charset="-79"/>
              </a:rPr>
              <a:t>وجهات نظر الخلق</a:t>
            </a:r>
            <a:endParaRPr lang="en-US" altLang="en-US" sz="3600" dirty="0">
              <a:effectLst>
                <a:outerShdw blurRad="38100" dist="38100" dir="2700000" algn="tl">
                  <a:srgbClr val="FFFFFF"/>
                </a:outerShdw>
              </a:effectLst>
              <a:latin typeface="Accordance" panose="00000400000000000000" pitchFamily="2" charset="-79"/>
              <a:ea typeface="Accordance" panose="00000400000000000000" pitchFamily="2" charset="-79"/>
              <a:cs typeface="Accordance" panose="00000400000000000000" pitchFamily="2" charset="-79"/>
            </a:endParaRPr>
          </a:p>
        </p:txBody>
      </p:sp>
      <p:sp>
        <p:nvSpPr>
          <p:cNvPr id="27653" name="Text Box 5"/>
          <p:cNvSpPr txBox="1">
            <a:spLocks noChangeArrowheads="1"/>
          </p:cNvSpPr>
          <p:nvPr/>
        </p:nvSpPr>
        <p:spPr bwMode="auto">
          <a:xfrm>
            <a:off x="7812360" y="19050"/>
            <a:ext cx="1198290"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ar-JO" altLang="en-US" b="1" dirty="0">
                <a:solidFill>
                  <a:srgbClr val="FFFFFF"/>
                </a:solidFill>
                <a:effectLst>
                  <a:outerShdw blurRad="38100" dist="38100" dir="2700000" algn="tl">
                    <a:srgbClr val="000000"/>
                  </a:outerShdw>
                </a:effectLst>
                <a:cs typeface="Arial" pitchFamily="34" charset="0"/>
              </a:rPr>
              <a:t>187أي</a:t>
            </a:r>
            <a:endParaRPr lang="en-US" altLang="en-US" b="1" dirty="0">
              <a:solidFill>
                <a:srgbClr val="FFFFFF"/>
              </a:solidFill>
              <a:effectLst>
                <a:outerShdw blurRad="38100" dist="38100" dir="2700000" algn="tl">
                  <a:srgbClr val="000000"/>
                </a:outerShdw>
              </a:effectLst>
              <a:cs typeface="Arial"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04765615"/>
              </p:ext>
            </p:extLst>
          </p:nvPr>
        </p:nvGraphicFramePr>
        <p:xfrm>
          <a:off x="-36512" y="932892"/>
          <a:ext cx="9144000" cy="4717648"/>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الوثنية</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EG" sz="2800" b="1"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rPr>
                        <a:t>الكتاب المقدس (سفر التكوين)</a:t>
                      </a:r>
                      <a:endParaRPr kumimoji="0" lang="en-US" sz="2800" b="1" i="0" u="none" strike="noStrike" cap="none" normalizeH="0" baseline="0" dirty="0">
                        <a:ln>
                          <a:noFill/>
                        </a:ln>
                        <a:solidFill>
                          <a:schemeClr val="bg1"/>
                        </a:solidFill>
                        <a:effectLst/>
                        <a:latin typeface="Accordance" panose="00000400000000000000" pitchFamily="2" charset="-79"/>
                        <a:ea typeface="Accordance" panose="00000400000000000000" pitchFamily="2" charset="-79"/>
                        <a:cs typeface="Accordance" panose="00000400000000000000" pitchFamily="2" charset="-79"/>
                      </a:endParaRPr>
                    </a:p>
                  </a:txBody>
                  <a:tcPr anchor="ctr" horzOverflow="overflow">
                    <a:solidFill>
                      <a:srgbClr val="000090"/>
                    </a:solidFill>
                  </a:tcPr>
                </a:tc>
                <a:extLst>
                  <a:ext uri="{0D108BD9-81ED-4DB2-BD59-A6C34878D82A}">
                    <a16:rowId xmlns:a16="http://schemas.microsoft.com/office/drawing/2014/main" val="10000"/>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استخدم الإله السحر بكثرة ليخلق</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لم يكن الرب بحاجة إلى استخدام السحر</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extLst>
                  <a:ext uri="{0D108BD9-81ED-4DB2-BD59-A6C34878D82A}">
                    <a16:rowId xmlns:a16="http://schemas.microsoft.com/office/drawing/2014/main" val="10001"/>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كانت الآلهة من الذكور والإناث "نشاط جنسي"</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الرب لم يكن له زوجة</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2"/>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نتج الخلق من الصراع بين الآلهة</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الخلق بأمر منظم</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extLst>
                  <a:ext uri="{0D108BD9-81ED-4DB2-BD59-A6C34878D82A}">
                    <a16:rowId xmlns:a16="http://schemas.microsoft.com/office/drawing/2014/main" val="10003"/>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النشاط الإبداعي لا يفصل الأيام</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ستة أيام من الخلق نموذج لأسبوع العمل</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4"/>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هذه آلهة في حد ذاتها</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خلق الضوء والشمس والسماء والقمر وما إلى ذلك.</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extLst>
                  <a:ext uri="{0D108BD9-81ED-4DB2-BD59-A6C34878D82A}">
                    <a16:rowId xmlns:a16="http://schemas.microsoft.com/office/drawing/2014/main" val="10005"/>
                  </a:ext>
                </a:extLst>
              </a:tr>
              <a:tr h="415916">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لا يتم إقرار  يوم راحة مماثل</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tc>
                  <a:txBody>
                    <a:bodyPr/>
                    <a:lstStyle/>
                    <a:p>
                      <a:pPr algn="ctr">
                        <a:spcAft>
                          <a:spcPts val="0"/>
                        </a:spcAft>
                      </a:pPr>
                      <a:r>
                        <a:rPr lang="ar-EG"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rPr>
                        <a:t>راحة السبت تكمل الخلق</a:t>
                      </a:r>
                      <a:endParaRPr lang="en-US" sz="2400" b="1" dirty="0">
                        <a:solidFill>
                          <a:srgbClr val="FFFFFF"/>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000000"/>
                    </a:solidFill>
                  </a:tcPr>
                </a:tc>
                <a:extLst>
                  <a:ext uri="{0D108BD9-81ED-4DB2-BD59-A6C34878D82A}">
                    <a16:rowId xmlns:a16="http://schemas.microsoft.com/office/drawing/2014/main" val="10006"/>
                  </a:ext>
                </a:extLst>
              </a:tr>
              <a:tr h="415916">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يفترض أن المادة تكون أبدية في الماضي </a:t>
                      </a:r>
                      <a:endPar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endParaRPr>
                    </a:p>
                  </a:txBody>
                  <a:tcPr marL="68580" marR="68580" marT="0" marB="0" anchor="ctr">
                    <a:solidFill>
                      <a:srgbClr val="FFFFFF"/>
                    </a:solidFill>
                  </a:tcPr>
                </a:tc>
                <a:tc>
                  <a:txBody>
                    <a:bodyPr/>
                    <a:lstStyle/>
                    <a:p>
                      <a:pPr algn="ctr">
                        <a:spcAft>
                          <a:spcPts val="0"/>
                        </a:spcAft>
                      </a:pPr>
                      <a:r>
                        <a:rPr lang="ar-EG"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لا توجد مواد موجودة مسبقًا</a:t>
                      </a:r>
                    </a:p>
                    <a:p>
                      <a:pPr algn="ctr">
                        <a:spcAft>
                          <a:spcPts val="0"/>
                        </a:spcAft>
                      </a:pPr>
                      <a:r>
                        <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a:t>
                      </a:r>
                      <a:r>
                        <a:rPr lang="ar-JO"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عب</a:t>
                      </a:r>
                      <a:r>
                        <a:rPr lang="ar-JO" sz="2400" b="1" baseline="0"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 11 : 3</a:t>
                      </a:r>
                      <a:r>
                        <a:rPr lang="en-US" sz="2400" b="1" dirty="0">
                          <a:solidFill>
                            <a:srgbClr val="000000"/>
                          </a:solidFill>
                          <a:effectLst/>
                          <a:latin typeface="Accordance" panose="00000400000000000000" pitchFamily="2" charset="-79"/>
                          <a:ea typeface="Accordance" panose="00000400000000000000" pitchFamily="2" charset="-79"/>
                          <a:cs typeface="Accordance" panose="00000400000000000000" pitchFamily="2" charset="-79"/>
                        </a:rPr>
                        <a:t>)</a:t>
                      </a:r>
                    </a:p>
                  </a:txBody>
                  <a:tcPr marL="68580" marR="68580" marT="0" marB="0" anchor="ctr">
                    <a:solidFill>
                      <a:srgbClr val="FFFFFF"/>
                    </a:solidFill>
                  </a:tcPr>
                </a:tc>
                <a:extLst>
                  <a:ext uri="{0D108BD9-81ED-4DB2-BD59-A6C34878D82A}">
                    <a16:rowId xmlns:a16="http://schemas.microsoft.com/office/drawing/2014/main" val="10007"/>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en-US" dirty="0"/>
              <a:t>Relevance of Genesis Title 00513</a:t>
            </a:r>
          </a:p>
        </p:txBody>
      </p:sp>
      <p:sp>
        <p:nvSpPr>
          <p:cNvPr id="191490" name="Rectangle 3"/>
          <p:cNvSpPr>
            <a:spLocks noGrp="1" noChangeArrowheads="1"/>
          </p:cNvSpPr>
          <p:nvPr>
            <p:ph type="body" idx="1"/>
          </p:nvPr>
        </p:nvSpPr>
        <p:spPr>
          <a:xfrm>
            <a:off x="1398588" y="3917950"/>
            <a:ext cx="6332537" cy="2940050"/>
          </a:xfrm>
        </p:spPr>
        <p:txBody>
          <a:bodyPr/>
          <a:lstStyle/>
          <a:p>
            <a:pPr eaLnBrk="1" hangingPunct="1"/>
            <a:endParaRPr lang="en-US" altLang="en-US" dirty="0"/>
          </a:p>
        </p:txBody>
      </p:sp>
      <p:pic>
        <p:nvPicPr>
          <p:cNvPr id="191491" name="Picture 4" descr="Relevance Title 005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4980</TotalTime>
  <Words>3352</Words>
  <Application>Microsoft Macintosh PowerPoint</Application>
  <PresentationFormat>On-screen Show (4:3)</PresentationFormat>
  <Paragraphs>504</Paragraphs>
  <Slides>50</Slides>
  <Notes>47</Notes>
  <HiddenSlides>0</HiddenSlides>
  <MMClips>0</MMClips>
  <ScaleCrop>false</ScaleCrop>
  <HeadingPairs>
    <vt:vector size="8" baseType="variant">
      <vt:variant>
        <vt:lpstr>Fonts Used</vt:lpstr>
      </vt:variant>
      <vt:variant>
        <vt:i4>16</vt:i4>
      </vt:variant>
      <vt:variant>
        <vt:lpstr>Theme</vt:lpstr>
      </vt:variant>
      <vt:variant>
        <vt:i4>23</vt:i4>
      </vt:variant>
      <vt:variant>
        <vt:lpstr>Embedded OLE Servers</vt:lpstr>
      </vt:variant>
      <vt:variant>
        <vt:i4>1</vt:i4>
      </vt:variant>
      <vt:variant>
        <vt:lpstr>Slide Titles</vt:lpstr>
      </vt:variant>
      <vt:variant>
        <vt:i4>50</vt:i4>
      </vt:variant>
    </vt:vector>
  </HeadingPairs>
  <TitlesOfParts>
    <vt:vector size="90" baseType="lpstr">
      <vt:lpstr>Charcoal CY</vt:lpstr>
      <vt:lpstr>inherit</vt:lpstr>
      <vt:lpstr>Myriad Pro Light</vt:lpstr>
      <vt:lpstr>Accordance</vt:lpstr>
      <vt:lpstr>Arial</vt:lpstr>
      <vt:lpstr>Arial Black</vt:lpstr>
      <vt:lpstr>Arial Narrow</vt:lpstr>
      <vt:lpstr>Arial Narrow Bold</vt:lpstr>
      <vt:lpstr>Calibri</vt:lpstr>
      <vt:lpstr>Impact</vt:lpstr>
      <vt:lpstr>Lucida Grande</vt:lpstr>
      <vt:lpstr>Monotype Sorts</vt:lpstr>
      <vt:lpstr>Times New Roman</vt:lpstr>
      <vt:lpstr>Trebuchet MS</vt:lpstr>
      <vt:lpstr>Verdana</vt:lpstr>
      <vt:lpstr>Wingdings</vt:lpstr>
      <vt:lpstr>Blank Presentation</vt:lpstr>
      <vt:lpstr>Title &amp; Bullets</vt:lpstr>
      <vt:lpstr>Default Design</vt:lpstr>
      <vt:lpstr>2_Default Design</vt:lpstr>
      <vt:lpstr>1_Title &amp; Bullets</vt:lpstr>
      <vt:lpstr>3_Default Design</vt:lpstr>
      <vt:lpstr>6_Default Design</vt:lpstr>
      <vt:lpstr>2_Title &amp; Bullets</vt:lpstr>
      <vt:lpstr>Topo</vt:lpstr>
      <vt:lpstr>Droplet</vt:lpstr>
      <vt:lpstr>2_Orbit</vt:lpstr>
      <vt:lpstr>1_Blank Presentation</vt:lpstr>
      <vt:lpstr>4_Default Design</vt:lpstr>
      <vt:lpstr>8_Default Design</vt:lpstr>
      <vt:lpstr>15_Default Design</vt:lpstr>
      <vt:lpstr>3_Orbit</vt:lpstr>
      <vt:lpstr>1_Office Theme</vt:lpstr>
      <vt:lpstr>2_Blank Presentation</vt:lpstr>
      <vt:lpstr>2_Office Theme</vt:lpstr>
      <vt:lpstr>1_Blank Black</vt:lpstr>
      <vt:lpstr>3_Title &amp; Bullets</vt:lpstr>
      <vt:lpstr>5_Orbit</vt:lpstr>
      <vt:lpstr>6_Orbit</vt:lpstr>
      <vt:lpstr>Chart</vt:lpstr>
      <vt:lpstr>كيف وصل الكون  إلى هنا</vt:lpstr>
      <vt:lpstr>أسئلة يجب علينا جميعًا الإجابة عليها</vt:lpstr>
      <vt:lpstr>سرد المتوازيات مع سفر التكوين</vt:lpstr>
      <vt:lpstr>("عندما تكون بالأعلى") إنوما ايلش</vt:lpstr>
      <vt:lpstr>قصتان سومريتان أخريان</vt:lpstr>
      <vt:lpstr>ملحمة أتراحاسيس</vt:lpstr>
      <vt:lpstr>وجهات نظر الخلق</vt:lpstr>
      <vt:lpstr>وجهات نظر الخلق</vt:lpstr>
      <vt:lpstr>Relevance of Genesis Title 00513</vt:lpstr>
      <vt:lpstr>في البدء</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Genesis 3:15</vt:lpstr>
      <vt:lpstr>Sin-Romans 8:22 00074</vt:lpstr>
      <vt:lpstr>Reinterpretations 00363</vt:lpstr>
      <vt:lpstr>نظريات الخلق</vt:lpstr>
      <vt:lpstr>Q335-Sagan 00434</vt:lpstr>
      <vt:lpstr>Q335-Sagan 00434</vt:lpstr>
      <vt:lpstr>Q335-Sagan 00434</vt:lpstr>
      <vt:lpstr>من يؤمن بماذا ؟</vt:lpstr>
      <vt:lpstr>هل نشأت الحياة على أنها حادث؟</vt:lpstr>
      <vt:lpstr>Q335-Sagan 00434</vt:lpstr>
      <vt:lpstr>Q335-Sagan 00434</vt:lpstr>
      <vt:lpstr>Q335-Sagan 00434</vt:lpstr>
      <vt:lpstr>Blocks-God's Word &amp; Man's Opinion-Termites 00884</vt:lpstr>
      <vt:lpstr>مشكلة البالونات – خلق أم تطور</vt:lpstr>
      <vt:lpstr>مشكلة البالونات – كلمة البشر أم الله</vt:lpstr>
      <vt:lpstr>Product-The Lie 00417</vt:lpstr>
      <vt:lpstr>Product-The Genesis Record 00416</vt:lpstr>
      <vt:lpstr>Questions &amp; Answers 00441</vt:lpstr>
      <vt:lpstr>AiG Web Address 00439</vt:lpstr>
      <vt:lpstr>أيام الخلق</vt:lpstr>
      <vt:lpstr>كيف يرتبط 1 : 1 مع 1 : 2 – 3 ؟</vt:lpstr>
      <vt:lpstr>نظرية الفجوة ( أو الخراب / إعادة البناء )</vt:lpstr>
      <vt:lpstr>البداية النسبية ( خمسة اختلافات )</vt:lpstr>
      <vt:lpstr>الماء  البخار  السماء  النظرية</vt:lpstr>
      <vt:lpstr>يختلف الإنجيليون</vt:lpstr>
      <vt:lpstr>قصتان للخلق</vt:lpstr>
      <vt:lpstr>Black</vt:lpstr>
      <vt:lpstr>خلفيات العهد القديم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Rick Griffith</cp:lastModifiedBy>
  <cp:revision>127</cp:revision>
  <dcterms:created xsi:type="dcterms:W3CDTF">2009-08-18T23:24:02Z</dcterms:created>
  <dcterms:modified xsi:type="dcterms:W3CDTF">2023-02-07T14:14:35Z</dcterms:modified>
</cp:coreProperties>
</file>