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6.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49" r:id="rId3"/>
    <p:sldMasterId id="2147484074" r:id="rId4"/>
    <p:sldMasterId id="2147484087" r:id="rId5"/>
    <p:sldMasterId id="2147484099" r:id="rId6"/>
    <p:sldMasterId id="2147484228" r:id="rId7"/>
    <p:sldMasterId id="2147484558" r:id="rId8"/>
    <p:sldMasterId id="2147484904" r:id="rId9"/>
    <p:sldMasterId id="2147485140" r:id="rId10"/>
    <p:sldMasterId id="2147485164" r:id="rId11"/>
    <p:sldMasterId id="2147485176" r:id="rId12"/>
    <p:sldMasterId id="2147485188" r:id="rId13"/>
    <p:sldMasterId id="2147485193" r:id="rId14"/>
    <p:sldMasterId id="2147485219" r:id="rId15"/>
    <p:sldMasterId id="2147485506" r:id="rId16"/>
    <p:sldMasterId id="2147485518" r:id="rId17"/>
    <p:sldMasterId id="2147485531" r:id="rId18"/>
    <p:sldMasterId id="2147485533" r:id="rId19"/>
    <p:sldMasterId id="2147485558" r:id="rId20"/>
    <p:sldMasterId id="2147485570" r:id="rId21"/>
    <p:sldMasterId id="2147485582" r:id="rId22"/>
    <p:sldMasterId id="2147485585" r:id="rId23"/>
  </p:sldMasterIdLst>
  <p:notesMasterIdLst>
    <p:notesMasterId r:id="rId76"/>
  </p:notesMasterIdLst>
  <p:sldIdLst>
    <p:sldId id="4045" r:id="rId24"/>
    <p:sldId id="267" r:id="rId25"/>
    <p:sldId id="329" r:id="rId26"/>
    <p:sldId id="330" r:id="rId27"/>
    <p:sldId id="331" r:id="rId28"/>
    <p:sldId id="332" r:id="rId29"/>
    <p:sldId id="333" r:id="rId30"/>
    <p:sldId id="334" r:id="rId31"/>
    <p:sldId id="271" r:id="rId32"/>
    <p:sldId id="335" r:id="rId33"/>
    <p:sldId id="272" r:id="rId34"/>
    <p:sldId id="273" r:id="rId35"/>
    <p:sldId id="274" r:id="rId36"/>
    <p:sldId id="275" r:id="rId37"/>
    <p:sldId id="270" r:id="rId38"/>
    <p:sldId id="306" r:id="rId39"/>
    <p:sldId id="4044" r:id="rId40"/>
    <p:sldId id="322" r:id="rId41"/>
    <p:sldId id="376" r:id="rId42"/>
    <p:sldId id="707" r:id="rId43"/>
    <p:sldId id="323" r:id="rId44"/>
    <p:sldId id="284" r:id="rId45"/>
    <p:sldId id="312" r:id="rId46"/>
    <p:sldId id="324" r:id="rId47"/>
    <p:sldId id="282" r:id="rId48"/>
    <p:sldId id="310" r:id="rId49"/>
    <p:sldId id="308" r:id="rId50"/>
    <p:sldId id="309" r:id="rId51"/>
    <p:sldId id="313" r:id="rId52"/>
    <p:sldId id="518" r:id="rId53"/>
    <p:sldId id="337" r:id="rId54"/>
    <p:sldId id="314" r:id="rId55"/>
    <p:sldId id="315" r:id="rId56"/>
    <p:sldId id="316" r:id="rId57"/>
    <p:sldId id="291" r:id="rId58"/>
    <p:sldId id="317" r:id="rId59"/>
    <p:sldId id="318" r:id="rId60"/>
    <p:sldId id="294" r:id="rId61"/>
    <p:sldId id="295" r:id="rId62"/>
    <p:sldId id="296" r:id="rId63"/>
    <p:sldId id="297" r:id="rId64"/>
    <p:sldId id="305" r:id="rId65"/>
    <p:sldId id="716" r:id="rId66"/>
    <p:sldId id="618" r:id="rId67"/>
    <p:sldId id="4046" r:id="rId68"/>
    <p:sldId id="619" r:id="rId69"/>
    <p:sldId id="4047" r:id="rId70"/>
    <p:sldId id="349" r:id="rId71"/>
    <p:sldId id="311" r:id="rId72"/>
    <p:sldId id="517" r:id="rId73"/>
    <p:sldId id="325" r:id="rId74"/>
    <p:sldId id="523"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23"/>
    <a:srgbClr val="1E1E1E"/>
    <a:srgbClr val="FFFFFF"/>
    <a:srgbClr val="DF0025"/>
    <a:srgbClr val="3C8058"/>
    <a:srgbClr val="BF0029"/>
    <a:srgbClr val="FFFF00"/>
    <a:srgbClr val="CCC3BC"/>
    <a:srgbClr val="E6BE20"/>
    <a:srgbClr val="A3CEF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812" autoAdjust="0"/>
    <p:restoredTop sz="94247" autoAdjust="0"/>
  </p:normalViewPr>
  <p:slideViewPr>
    <p:cSldViewPr>
      <p:cViewPr varScale="1">
        <p:scale>
          <a:sx n="120" d="100"/>
          <a:sy n="120" d="100"/>
        </p:scale>
        <p:origin x="2312" y="176"/>
      </p:cViewPr>
      <p:guideLst>
        <p:guide orient="horz" pos="2160"/>
        <p:guide pos="2880"/>
      </p:guideLst>
    </p:cSldViewPr>
  </p:slideViewPr>
  <p:outlineViewPr>
    <p:cViewPr>
      <p:scale>
        <a:sx n="33" d="100"/>
        <a:sy n="33" d="100"/>
      </p:scale>
      <p:origin x="0" y="6208"/>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0BD5EA9-A05B-4B1C-B5BD-DA2F25AAFCF6}" type="slidenum">
              <a:rPr lang="en-US" altLang="en-US"/>
              <a:pPr/>
              <a:t>‹#›</a:t>
            </a:fld>
            <a:endParaRPr lang="en-US" altLang="en-US" dirty="0"/>
          </a:p>
        </p:txBody>
      </p:sp>
    </p:spTree>
    <p:extLst>
      <p:ext uri="{BB962C8B-B14F-4D97-AF65-F5344CB8AC3E}">
        <p14:creationId xmlns:p14="http://schemas.microsoft.com/office/powerpoint/2010/main" val="3068929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S PGothic"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B0C42-D815-417A-B019-65CF088799F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BFB75E-5C5D-4D01-BE9E-B20D3444F58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Suppose many huge trucks rumbled around the house without ever touching it.  </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OB-22-Creation-13</a:t>
            </a:r>
          </a:p>
          <a:p>
            <a:pPr eaLnBrk="1" hangingPunct="1"/>
            <a:r>
              <a:rPr lang="en-US" altLang="en-US" dirty="0">
                <a:latin typeface="Arial" pitchFamily="34" charset="0"/>
              </a:rPr>
              <a:t>SA-02-Creation &amp; Fall-19</a:t>
            </a:r>
          </a:p>
          <a:p>
            <a:pPr eaLnBrk="1" hangingPunct="1"/>
            <a:endParaRPr lang="en-US" altLang="en-US"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FBA8F-EEAF-46C3-813F-74D30F5D829A}"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Trucks like that would cause such a stir that they would destroy the very foundation of the house, causing it to collapse.</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We have one of two foundations</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OB-22-Creation-15</a:t>
            </a:r>
          </a:p>
          <a:p>
            <a:pPr eaLnBrk="1" hangingPunct="1"/>
            <a:r>
              <a:rPr lang="en-US" altLang="en-US" dirty="0">
                <a:latin typeface="Arial" pitchFamily="34" charset="0"/>
              </a:rPr>
              <a:t>SA-02-Creation &amp; Fall-21</a:t>
            </a:r>
          </a:p>
          <a:p>
            <a:endParaRPr lang="en-US" alt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a:p>
            <a:endParaRPr lang="en-US" altLang="en-US"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2D5BB0-E942-41F9-BD17-6F945A0AF0A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OB-22-Creation-17</a:t>
            </a:r>
          </a:p>
          <a:p>
            <a:pPr eaLnBrk="1" hangingPunct="1"/>
            <a:r>
              <a:rPr lang="en-US" altLang="en-US" dirty="0">
                <a:latin typeface="Arial" pitchFamily="34" charset="0"/>
              </a:rPr>
              <a:t>SA-02-Creation &amp; Fall-23</a:t>
            </a:r>
          </a:p>
          <a:p>
            <a:pPr eaLnBrk="1" hangingPunct="1"/>
            <a:endParaRPr lang="en-US" altLang="en-US"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Evolution believes that ape-man generations got better to where we are today.</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OB-22-Creation-18</a:t>
            </a:r>
          </a:p>
          <a:p>
            <a:pPr eaLnBrk="1" hangingPunct="1"/>
            <a:r>
              <a:rPr lang="en-US" altLang="en-US" dirty="0">
                <a:latin typeface="Arial" pitchFamily="34" charset="0"/>
              </a:rPr>
              <a:t>SA-02-Creation &amp; Fall-24</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Creation teaches a more realistic approach that death is not natural but a result of man’s sin.</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OB-22-Creation-19</a:t>
            </a:r>
          </a:p>
          <a:p>
            <a:pPr eaLnBrk="1" hangingPunct="1"/>
            <a:r>
              <a:rPr lang="en-US" altLang="en-US" dirty="0">
                <a:latin typeface="Arial" pitchFamily="34" charset="0"/>
              </a:rPr>
              <a:t>SA-02-Creation &amp; Fall-25</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1BF5C14-5860-4580-A464-8C10604917F3}" type="slidenum">
              <a:rPr lang="en-US" altLang="zh-CN" sz="1200">
                <a:solidFill>
                  <a:srgbClr val="000000"/>
                </a:solidFill>
              </a:rPr>
              <a:pPr/>
              <a:t>21</a:t>
            </a:fld>
            <a:endParaRPr lang="en-US" altLang="zh-CN" sz="1200" dirty="0">
              <a:solidFill>
                <a:srgbClr val="000000"/>
              </a:solidFill>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A14F1B-80A2-4382-B625-C8FAC6295C69}" type="slidenum">
              <a:rPr lang="en-US" altLang="en-US" sz="1200"/>
              <a:pPr/>
              <a:t>22</a:t>
            </a:fld>
            <a:endParaRPr lang="en-US" altLang="en-US" sz="1200" dirty="0"/>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8486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F5C8EB5-17A5-4ED2-9D87-2CFCEEFA3FC4}" type="slidenum">
              <a:rPr lang="en-US" altLang="en-US" sz="1200"/>
              <a:pPr/>
              <a:t>23</a:t>
            </a:fld>
            <a:endParaRPr lang="en-US" altLang="en-US" sz="1200" dirty="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EFC5EE-E0D5-4477-9682-BE2701B8D69A}" type="slidenum">
              <a:rPr lang="en-US" altLang="zh-CN" sz="1200">
                <a:solidFill>
                  <a:srgbClr val="000000"/>
                </a:solidFill>
              </a:rPr>
              <a:pPr/>
              <a:t>24</a:t>
            </a:fld>
            <a:endParaRPr lang="en-US" altLang="zh-CN" sz="1200" dirty="0">
              <a:solidFill>
                <a:srgbClr val="000000"/>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9387497-B518-4DAF-87D7-CDF0F9B5EE54}" type="slidenum">
              <a:rPr lang="en-US" altLang="en-US" sz="1200"/>
              <a:pPr/>
              <a:t>25</a:t>
            </a:fld>
            <a:endParaRPr lang="en-US" altLang="en-US" sz="1200" dirty="0"/>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70E6C2D-1FFF-4A97-BD5C-A5A03BEF23B2}" type="slidenum">
              <a:rPr lang="en-US" altLang="en-US" sz="1200">
                <a:solidFill>
                  <a:srgbClr val="FFFFFF"/>
                </a:solidFill>
              </a:rPr>
              <a:pPr/>
              <a:t>26</a:t>
            </a:fld>
            <a:endParaRPr lang="en-US" altLang="en-US" sz="1200" dirty="0">
              <a:solidFill>
                <a:srgbClr val="FFFFFF"/>
              </a:solidFill>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a:spcBef>
                <a:spcPct val="0"/>
              </a:spcBef>
            </a:pPr>
            <a:endParaRPr lang="en-US" altLang="en-US" sz="2400" dirty="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DA8955-447D-486E-8A57-A667B541B205}" type="slidenum">
              <a:rPr lang="en-US" altLang="en-US" sz="1200">
                <a:solidFill>
                  <a:srgbClr val="000000"/>
                </a:solidFill>
              </a:rPr>
              <a:pPr/>
              <a:t>27</a:t>
            </a:fld>
            <a:endParaRPr lang="en-US" altLang="en-US" sz="1200" dirty="0">
              <a:solidFill>
                <a:srgbClr val="000000"/>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04B689F-DEEE-4B3A-85E5-7538938A5EFF}" type="slidenum">
              <a:rPr lang="en-US" altLang="en-US" sz="1200">
                <a:solidFill>
                  <a:srgbClr val="000000"/>
                </a:solidFill>
              </a:rPr>
              <a:pPr/>
              <a:t>28</a:t>
            </a:fld>
            <a:endParaRPr lang="en-US" altLang="en-US" sz="1200" dirty="0">
              <a:solidFill>
                <a:srgbClr val="000000"/>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D7BA0AE-A96E-46A0-84CE-0DA4E02D0BFB}" type="slidenum">
              <a:rPr lang="en-US" altLang="en-US" sz="1200">
                <a:solidFill>
                  <a:srgbClr val="000000"/>
                </a:solidFill>
              </a:rPr>
              <a:pPr/>
              <a:t>29</a:t>
            </a:fld>
            <a:endParaRPr lang="en-US" altLang="en-US" sz="1200" dirty="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pitchFamily="18" charset="0"/>
              </a:rPr>
              <a:t>George Wald, </a:t>
            </a:r>
            <a:r>
              <a:rPr lang="en-US" altLang="ja-JP" dirty="0">
                <a:latin typeface="Times New Roman" pitchFamily="18" charset="0"/>
              </a:rPr>
              <a:t>"Origin, Lie and Evolution," </a:t>
            </a:r>
            <a:r>
              <a:rPr lang="en-US" altLang="ja-JP" i="1" dirty="0">
                <a:latin typeface="Times New Roman" pitchFamily="18" charset="0"/>
              </a:rPr>
              <a:t>Scientific American 1978); </a:t>
            </a:r>
            <a:r>
              <a:rPr lang="en-US" altLang="ja-JP" dirty="0">
                <a:latin typeface="Times New Roman" pitchFamily="18" charset="0"/>
              </a:rPr>
              <a:t>cited by Joe White and Nicholas </a:t>
            </a:r>
            <a:r>
              <a:rPr lang="en-US" altLang="ja-JP" dirty="0" err="1">
                <a:latin typeface="Times New Roman" pitchFamily="18" charset="0"/>
              </a:rPr>
              <a:t>Comninellis</a:t>
            </a:r>
            <a:r>
              <a:rPr lang="en-US" altLang="ja-JP">
                <a:latin typeface="Times New Roman" pitchFamily="18" charset="0"/>
              </a:rPr>
              <a:t>, </a:t>
            </a:r>
            <a:r>
              <a:rPr lang="en-US" altLang="ja-JP" i="1">
                <a:latin typeface="Times New Roman" pitchFamily="18" charset="0"/>
              </a:rPr>
              <a:t>Darwin</a:t>
            </a:r>
            <a:r>
              <a:rPr lang="fr-FR" altLang="ja-JP" i="1">
                <a:latin typeface="Times New Roman" pitchFamily="18" charset="0"/>
              </a:rPr>
              <a:t>'</a:t>
            </a:r>
            <a:r>
              <a:rPr lang="en-US" altLang="ja-JP" i="1">
                <a:latin typeface="Times New Roman" pitchFamily="18" charset="0"/>
              </a:rPr>
              <a:t>s Demise</a:t>
            </a:r>
            <a:r>
              <a:rPr lang="en-US" altLang="ja-JP">
                <a:latin typeface="Times New Roman" pitchFamily="18" charset="0"/>
              </a:rPr>
              <a:t> (Green Forest, AR: Master Books, 2001), 46.</a:t>
            </a:r>
            <a:endParaRPr lang="en-US" altLang="zh-CN">
              <a:latin typeface="Times New Roman" pitchFamily="18" charset="0"/>
            </a:endParaRPr>
          </a:p>
        </p:txBody>
      </p:sp>
      <p:sp>
        <p:nvSpPr>
          <p:cNvPr id="3389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D1C7EA5-B341-44DE-B6E8-AC60B8AD4D5D}"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A71B59-1CF3-412B-91DE-6FB1C17D7C87}" type="slidenum">
              <a:rPr lang="en-US" altLang="en-US" sz="1200">
                <a:solidFill>
                  <a:srgbClr val="000000"/>
                </a:solidFill>
              </a:rPr>
              <a:pPr/>
              <a:t>32</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07D6E6-0D27-48C9-9C3B-AD6812869D22}" type="slidenum">
              <a:rPr lang="en-US" altLang="en-US" sz="1200">
                <a:solidFill>
                  <a:srgbClr val="000000"/>
                </a:solidFill>
              </a:rPr>
              <a:pPr/>
              <a:t>3</a:t>
            </a:fld>
            <a:endParaRPr lang="en-US" altLang="en-US" sz="1200" dirty="0">
              <a:solidFill>
                <a:srgbClr val="000000"/>
              </a:solidFill>
            </a:endParaRPr>
          </a:p>
        </p:txBody>
      </p:sp>
      <p:sp>
        <p:nvSpPr>
          <p:cNvPr id="182274" name="Rectangle 2"/>
          <p:cNvSpPr>
            <a:spLocks noGrp="1" noRot="1" noChangeAspect="1" noChangeArrowheads="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CECCD00-5B51-4F7A-AC84-111AB4D6ADEB}" type="slidenum">
              <a:rPr lang="en-US" altLang="en-US" sz="1200">
                <a:solidFill>
                  <a:srgbClr val="000000"/>
                </a:solidFill>
              </a:rPr>
              <a:pPr/>
              <a:t>33</a:t>
            </a:fld>
            <a:endParaRPr lang="en-US" altLang="en-US" sz="1200">
              <a:solidFill>
                <a:srgbClr val="000000"/>
              </a:solidFill>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112A68B-843B-415D-9EC4-0170D0F2D9CE}" type="slidenum">
              <a:rPr lang="en-US" altLang="en-US" sz="1200">
                <a:solidFill>
                  <a:srgbClr val="000000"/>
                </a:solidFill>
              </a:rPr>
              <a:pPr/>
              <a:t>34</a:t>
            </a:fld>
            <a:endParaRPr lang="en-US" alt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2638EB6-5D47-4D28-9037-84F196A960BF}" type="slidenum">
              <a:rPr lang="en-US" altLang="en-US" sz="1200"/>
              <a:pPr/>
              <a:t>35</a:t>
            </a:fld>
            <a:endParaRPr lang="en-US" altLang="en-US" sz="1200"/>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AB35687-9C35-4165-88F4-878F66E106FB}" type="slidenum">
              <a:rPr lang="en-US" altLang="en-US" sz="1200">
                <a:solidFill>
                  <a:srgbClr val="000000"/>
                </a:solidFill>
              </a:rPr>
              <a:pPr/>
              <a:t>36</a:t>
            </a:fld>
            <a:endParaRPr lang="en-US" alt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ED5ADEB1-14C0-4DBE-8C04-8F1061A6C91B}" type="slidenum">
              <a:rPr lang="en-US" altLang="en-US" sz="1200">
                <a:solidFill>
                  <a:srgbClr val="000000"/>
                </a:solidFill>
                <a:cs typeface="Arial" pitchFamily="34" charset="0"/>
              </a:rPr>
              <a:pPr algn="r" eaLnBrk="1" hangingPunct="1"/>
              <a:t>36</a:t>
            </a:fld>
            <a:endParaRPr lang="en-US" altLang="en-US" sz="1200">
              <a:solidFill>
                <a:srgbClr val="000000"/>
              </a:solidFill>
              <a:cs typeface="Arial" pitchFamily="34" charset="0"/>
            </a:endParaRPr>
          </a:p>
        </p:txBody>
      </p:sp>
      <p:sp>
        <p:nvSpPr>
          <p:cNvPr id="242691"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ea typeface="ＭＳ Ｐゴシック" pitchFamily="-111" charset="-128"/>
                <a:cs typeface="+mn-cs"/>
              </a:rPr>
              <a:t>The humanistic philosophies all are undermining the very foundation of what Christians believe by focusing their attacks at creation.  </a:t>
            </a:r>
          </a:p>
          <a:p>
            <a:pPr eaLnBrk="1" hangingPunct="1">
              <a:defRPr/>
            </a:pPr>
            <a:r>
              <a:rPr lang="en-US" dirty="0">
                <a:ea typeface="ＭＳ Ｐゴシック" pitchFamily="-111" charset="-128"/>
                <a:cs typeface="+mn-cs"/>
              </a:rPr>
              <a:t>Meanwhile, Christians accept their evolutionary theory and then focus their attacks at the results of humanism instead of attacking the foundation in </a:t>
            </a:r>
            <a:r>
              <a:rPr lang="en-US" dirty="0">
                <a:ea typeface="ＭＳ Ｐゴシック" pitchFamily="-111" charset="-128"/>
              </a:rPr>
              <a:t>evolution.</a:t>
            </a:r>
          </a:p>
          <a:p>
            <a:pPr eaLnBrk="1" hangingPunct="1">
              <a:defRPr/>
            </a:pPr>
            <a:r>
              <a:rPr lang="en-US" dirty="0">
                <a:ea typeface="ＭＳ Ｐゴシック" pitchFamily="-111" charset="-128"/>
              </a:rPr>
              <a:t>Some Christians shoot their own foundation and others are asleep or shooting other Christians.</a:t>
            </a:r>
            <a:endParaRPr lang="en-US" dirty="0">
              <a:ea typeface="ＭＳ Ｐゴシック" pitchFamily="-111"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EFBEBBE-235F-4F4E-B349-A27912A4F197}" type="slidenum">
              <a:rPr lang="en-US" altLang="en-US" sz="1200">
                <a:solidFill>
                  <a:srgbClr val="000000"/>
                </a:solidFill>
              </a:rPr>
              <a:pPr/>
              <a:t>37</a:t>
            </a:fld>
            <a:endParaRPr lang="en-US" alt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071F88F-DABE-46DB-8976-6841445EDCFE}" type="slidenum">
              <a:rPr lang="en-US" altLang="en-US" sz="1200">
                <a:solidFill>
                  <a:srgbClr val="000000"/>
                </a:solidFill>
                <a:cs typeface="Arial" pitchFamily="34" charset="0"/>
              </a:rPr>
              <a:pPr algn="r" eaLnBrk="1" hangingPunct="1"/>
              <a:t>37</a:t>
            </a:fld>
            <a:endParaRPr lang="en-US" altLang="en-US" sz="1200">
              <a:solidFill>
                <a:srgbClr val="000000"/>
              </a:solidFill>
              <a:cs typeface="Arial" pitchFamily="34" charset="0"/>
            </a:endParaRPr>
          </a:p>
        </p:txBody>
      </p:sp>
      <p:sp>
        <p:nvSpPr>
          <p:cNvPr id="244739"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3435033-D3B7-4E8D-BB11-3F8C3134F623}" type="slidenum">
              <a:rPr lang="en-US" altLang="en-US" sz="1200"/>
              <a:pPr/>
              <a:t>38</a:t>
            </a:fld>
            <a:endParaRPr lang="en-US" altLang="en-US" sz="1200"/>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7207278-F552-4990-B84D-7C1768561979}" type="slidenum">
              <a:rPr lang="en-US" altLang="en-US" sz="1200"/>
              <a:pPr/>
              <a:t>39</a:t>
            </a:fld>
            <a:endParaRPr lang="en-US" altLang="en-US" sz="12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97915EC-5125-4F4C-ADC2-968EA7971AC7}" type="slidenum">
              <a:rPr lang="en-US" altLang="en-US" sz="1200"/>
              <a:pPr/>
              <a:t>40</a:t>
            </a:fld>
            <a:endParaRPr lang="en-US" altLang="en-US" sz="1200"/>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061077A-6683-40EC-9EC4-3B8CC23FC387}" type="slidenum">
              <a:rPr lang="en-US" altLang="en-US" sz="1200"/>
              <a:pPr/>
              <a:t>41</a:t>
            </a:fld>
            <a:endParaRPr lang="en-US" altLang="en-US" sz="1200"/>
          </a:p>
        </p:txBody>
      </p:sp>
      <p:sp>
        <p:nvSpPr>
          <p:cNvPr id="252930"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017A503-2693-45CB-A770-3270DB7D91FA}" type="slidenum">
              <a:rPr lang="zh-CN" altLang="en-US" sz="1200">
                <a:solidFill>
                  <a:srgbClr val="000000"/>
                </a:solidFill>
              </a:rPr>
              <a:pPr/>
              <a:t>42</a:t>
            </a:fld>
            <a:endParaRPr lang="en-US" altLang="zh-CN" sz="1200">
              <a:solidFill>
                <a:srgbClr val="000000"/>
              </a:solidFill>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E623213-6AED-4252-AE93-9A88CC8CC059}" type="slidenum">
              <a:rPr lang="en-US" altLang="en-US" sz="1200">
                <a:solidFill>
                  <a:srgbClr val="000000"/>
                </a:solidFill>
              </a:rPr>
              <a:pPr/>
              <a:t>6</a:t>
            </a:fld>
            <a:endParaRPr lang="en-US" altLang="en-US" sz="1200" dirty="0">
              <a:solidFill>
                <a:srgbClr val="000000"/>
              </a:solidFil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9494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53182-8AC1-A002-7F77-09C85D4C0A1E}"/>
            </a:ext>
          </a:extLst>
        </p:cNvPr>
        <p:cNvGrpSpPr/>
        <p:nvPr/>
      </p:nvGrpSpPr>
      <p:grpSpPr>
        <a:xfrm>
          <a:off x="0" y="0"/>
          <a:ext cx="0" cy="0"/>
          <a:chOff x="0" y="0"/>
          <a:chExt cx="0" cy="0"/>
        </a:xfrm>
      </p:grpSpPr>
      <p:sp>
        <p:nvSpPr>
          <p:cNvPr id="266241" name="Rectangle 7">
            <a:extLst>
              <a:ext uri="{FF2B5EF4-FFF2-40B4-BE49-F238E27FC236}">
                <a16:creationId xmlns:a16="http://schemas.microsoft.com/office/drawing/2014/main" id="{6E204126-FB90-CCA0-6873-880D5E5CB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a:extLst>
              <a:ext uri="{FF2B5EF4-FFF2-40B4-BE49-F238E27FC236}">
                <a16:creationId xmlns:a16="http://schemas.microsoft.com/office/drawing/2014/main" id="{CF997F69-FDFE-BAF6-6931-2CE02DD30941}"/>
              </a:ext>
            </a:extLst>
          </p:cNvPr>
          <p:cNvSpPr>
            <a:spLocks noGrp="1" noRot="1" noChangeAspect="1" noChangeArrowheads="1"/>
          </p:cNvSpPr>
          <p:nvPr>
            <p:ph type="sldImg"/>
          </p:nvPr>
        </p:nvSpPr>
        <p:spPr>
          <a:solidFill>
            <a:srgbClr val="FFFFFF"/>
          </a:solidFill>
          <a:ln/>
        </p:spPr>
      </p:sp>
      <p:sp>
        <p:nvSpPr>
          <p:cNvPr id="266243" name="Rectangle 3">
            <a:extLst>
              <a:ext uri="{FF2B5EF4-FFF2-40B4-BE49-F238E27FC236}">
                <a16:creationId xmlns:a16="http://schemas.microsoft.com/office/drawing/2014/main" id="{93857DD2-BE4C-5471-61C1-2B013A595DA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64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92C6B-08D4-8EA7-3BFA-38FB927FFBCA}"/>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63448A2B-2773-4CE0-35C9-61F090F47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a:extLst>
              <a:ext uri="{FF2B5EF4-FFF2-40B4-BE49-F238E27FC236}">
                <a16:creationId xmlns:a16="http://schemas.microsoft.com/office/drawing/2014/main" id="{AC1369BC-0C3F-3AD0-8F6B-7A1DB6FAF5E0}"/>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F405930D-26AF-A56E-8778-AFD80E82C1A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9449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4884F6-1B7E-B14D-A93D-E0085426BCF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This theory is not taught by many Young Earth Creationists anymore.</a:t>
            </a: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OS-01-Gen1-3-Slide127</a:t>
            </a:r>
          </a:p>
          <a:p>
            <a:r>
              <a:rPr lang="en-SG" sz="1200" kern="1200" dirty="0">
                <a:solidFill>
                  <a:schemeClr val="tx1"/>
                </a:solidFill>
                <a:effectLst/>
                <a:latin typeface="+mn-lt"/>
                <a:ea typeface="+mn-ea"/>
                <a:cs typeface="+mn-cs"/>
              </a:rPr>
              <a:t>OB-22-Creation-46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467030-3175-4C33-9EFD-0EF202D0C9B8}" type="slidenum">
              <a:rPr lang="zh-CN" altLang="en-US" sz="1200">
                <a:solidFill>
                  <a:srgbClr val="000000"/>
                </a:solidFill>
              </a:rPr>
              <a:pPr/>
              <a:t>49</a:t>
            </a:fld>
            <a:endParaRPr lang="en-US" altLang="zh-CN" sz="1200" dirty="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dirty="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zh-CN"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993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B54D-0694-43AD-8006-1444D7D5DDF7}" type="slidenum">
              <a:rPr lang="en-US" altLang="en-US" sz="1200">
                <a:solidFill>
                  <a:srgbClr val="000000"/>
                </a:solidFill>
                <a:latin typeface="Arial Narrow" pitchFamily="34" charset="0"/>
              </a:rPr>
              <a:pPr eaLnBrk="1" hangingPunct="1"/>
              <a:t>51</a:t>
            </a:fld>
            <a:endParaRPr lang="en-US" altLang="en-US" sz="1200" dirty="0">
              <a:solidFill>
                <a:srgbClr val="000000"/>
              </a:solidFill>
              <a:latin typeface="Arial Narrow"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a:latin typeface="Arial Narrow"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dirty="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dirty="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D96A5-0FDE-44E2-80FE-171C40FF23B8}" type="slidenum">
              <a:rPr lang="en-US" altLang="en-US" sz="1200"/>
              <a:pPr/>
              <a:t>9</a:t>
            </a:fld>
            <a:endParaRPr lang="en-US" altLang="en-US" sz="1200" dirty="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E8F20B-B448-43FF-AD40-99F46EA50ED9}" type="slidenum">
              <a:rPr lang="en-US" altLang="en-US" sz="1200"/>
              <a:pPr/>
              <a:t>11</a:t>
            </a:fld>
            <a:endParaRPr lang="en-US" altLang="en-US" sz="1200" dirty="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Common Slides-Arabic</a:t>
            </a:r>
          </a:p>
          <a:p>
            <a:pPr eaLnBrk="1" hangingPunct="1"/>
            <a:r>
              <a:rPr lang="en-US" altLang="en-US" dirty="0">
                <a:latin typeface="Arial" pitchFamily="34" charset="0"/>
              </a:rPr>
              <a:t>OB-22-Creation-12</a:t>
            </a:r>
          </a:p>
          <a:p>
            <a:pPr eaLnBrk="1" hangingPunct="1"/>
            <a:r>
              <a:rPr lang="en-US" altLang="en-US" dirty="0">
                <a:latin typeface="Arial" pitchFamily="34" charset="0"/>
              </a:rPr>
              <a:t>SA-02-Creation &amp; Fall-18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pPr/>
              <a:t>‹#›</a:t>
            </a:fld>
            <a:endParaRPr lang="en-US" altLang="en-US" dirty="0"/>
          </a:p>
        </p:txBody>
      </p:sp>
    </p:spTree>
    <p:extLst>
      <p:ext uri="{BB962C8B-B14F-4D97-AF65-F5344CB8AC3E}">
        <p14:creationId xmlns:p14="http://schemas.microsoft.com/office/powerpoint/2010/main" val="25377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pPr/>
              <a:t>‹#›</a:t>
            </a:fld>
            <a:endParaRPr lang="en-US" altLang="en-US" dirty="0"/>
          </a:p>
        </p:txBody>
      </p:sp>
    </p:spTree>
    <p:extLst>
      <p:ext uri="{BB962C8B-B14F-4D97-AF65-F5344CB8AC3E}">
        <p14:creationId xmlns:p14="http://schemas.microsoft.com/office/powerpoint/2010/main" val="624080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CC3C43BC-950C-4F60-AE1C-C30CDE40965F}" type="slidenum">
              <a:rPr lang="en-US" altLang="en-US"/>
              <a:pPr/>
              <a:t>‹#›</a:t>
            </a:fld>
            <a:endParaRPr lang="en-US" altLang="en-US" dirty="0"/>
          </a:p>
        </p:txBody>
      </p:sp>
    </p:spTree>
    <p:extLst>
      <p:ext uri="{BB962C8B-B14F-4D97-AF65-F5344CB8AC3E}">
        <p14:creationId xmlns:p14="http://schemas.microsoft.com/office/powerpoint/2010/main" val="3671296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42FC3147-8ACE-495F-9B4A-18A725F715BC}" type="slidenum">
              <a:rPr lang="en-US" altLang="en-US"/>
              <a:pPr/>
              <a:t>‹#›</a:t>
            </a:fld>
            <a:endParaRPr lang="en-US" altLang="en-US" dirty="0"/>
          </a:p>
        </p:txBody>
      </p:sp>
    </p:spTree>
    <p:extLst>
      <p:ext uri="{BB962C8B-B14F-4D97-AF65-F5344CB8AC3E}">
        <p14:creationId xmlns:p14="http://schemas.microsoft.com/office/powerpoint/2010/main" val="3150724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D8122FA8-C063-44B9-8F75-DF969F57753C}" type="slidenum">
              <a:rPr lang="en-US" altLang="en-US"/>
              <a:pPr/>
              <a:t>‹#›</a:t>
            </a:fld>
            <a:endParaRPr lang="en-US" altLang="en-US" dirty="0"/>
          </a:p>
        </p:txBody>
      </p:sp>
    </p:spTree>
    <p:extLst>
      <p:ext uri="{BB962C8B-B14F-4D97-AF65-F5344CB8AC3E}">
        <p14:creationId xmlns:p14="http://schemas.microsoft.com/office/powerpoint/2010/main" val="10633909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69EA303B-AE32-43A9-9A6B-B6F27E01412D}" type="slidenum">
              <a:rPr lang="en-US" altLang="en-US"/>
              <a:pPr/>
              <a:t>‹#›</a:t>
            </a:fld>
            <a:endParaRPr lang="en-US" altLang="en-US" dirty="0"/>
          </a:p>
        </p:txBody>
      </p:sp>
    </p:spTree>
    <p:extLst>
      <p:ext uri="{BB962C8B-B14F-4D97-AF65-F5344CB8AC3E}">
        <p14:creationId xmlns:p14="http://schemas.microsoft.com/office/powerpoint/2010/main" val="558354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7"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8" name="Rectangle 61"/>
          <p:cNvSpPr>
            <a:spLocks noGrp="1" noChangeArrowheads="1"/>
          </p:cNvSpPr>
          <p:nvPr>
            <p:ph type="sldNum" sz="quarter" idx="12"/>
          </p:nvPr>
        </p:nvSpPr>
        <p:spPr/>
        <p:txBody>
          <a:bodyPr/>
          <a:lstStyle>
            <a:lvl1pPr eaLnBrk="0" hangingPunct="0">
              <a:defRPr>
                <a:latin typeface="Arial" pitchFamily="34" charset="0"/>
              </a:defRPr>
            </a:lvl1pPr>
          </a:lstStyle>
          <a:p>
            <a:fld id="{8B77E226-515C-4DB2-A40B-6E2FB590A532}" type="slidenum">
              <a:rPr lang="en-US" altLang="en-US"/>
              <a:pPr/>
              <a:t>‹#›</a:t>
            </a:fld>
            <a:endParaRPr lang="en-US" altLang="en-US" dirty="0"/>
          </a:p>
        </p:txBody>
      </p:sp>
    </p:spTree>
    <p:extLst>
      <p:ext uri="{BB962C8B-B14F-4D97-AF65-F5344CB8AC3E}">
        <p14:creationId xmlns:p14="http://schemas.microsoft.com/office/powerpoint/2010/main" val="15266297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E9652A01-AA51-48B4-97A5-1D71D3341223}" type="slidenum">
              <a:rPr lang="en-US" altLang="en-US"/>
              <a:pPr/>
              <a:t>‹#›</a:t>
            </a:fld>
            <a:endParaRPr lang="en-US" altLang="en-US" dirty="0"/>
          </a:p>
        </p:txBody>
      </p:sp>
    </p:spTree>
    <p:extLst>
      <p:ext uri="{BB962C8B-B14F-4D97-AF65-F5344CB8AC3E}">
        <p14:creationId xmlns:p14="http://schemas.microsoft.com/office/powerpoint/2010/main" val="480828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9890404C-9A91-4512-BBB2-2FBBCC2FCBFE}" type="slidenum">
              <a:rPr lang="en-US" altLang="en-US"/>
              <a:pPr/>
              <a:t>‹#›</a:t>
            </a:fld>
            <a:endParaRPr lang="en-US" altLang="en-US" dirty="0"/>
          </a:p>
        </p:txBody>
      </p:sp>
    </p:spTree>
    <p:extLst>
      <p:ext uri="{BB962C8B-B14F-4D97-AF65-F5344CB8AC3E}">
        <p14:creationId xmlns:p14="http://schemas.microsoft.com/office/powerpoint/2010/main" val="673093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B6ED606B-807B-4399-AD81-CD820C6FB310}" type="slidenum">
              <a:rPr lang="en-US" altLang="en-US"/>
              <a:pPr/>
              <a:t>‹#›</a:t>
            </a:fld>
            <a:endParaRPr lang="en-US" altLang="en-US" dirty="0"/>
          </a:p>
        </p:txBody>
      </p:sp>
    </p:spTree>
    <p:extLst>
      <p:ext uri="{BB962C8B-B14F-4D97-AF65-F5344CB8AC3E}">
        <p14:creationId xmlns:p14="http://schemas.microsoft.com/office/powerpoint/2010/main" val="13519090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F15EF59-21FF-4C0A-9466-F6EE064C1241}" type="slidenum">
              <a:rPr lang="en-US" altLang="en-US"/>
              <a:pPr/>
              <a:t>‹#›</a:t>
            </a:fld>
            <a:endParaRPr lang="en-US" altLang="en-US" dirty="0"/>
          </a:p>
        </p:txBody>
      </p:sp>
    </p:spTree>
    <p:extLst>
      <p:ext uri="{BB962C8B-B14F-4D97-AF65-F5344CB8AC3E}">
        <p14:creationId xmlns:p14="http://schemas.microsoft.com/office/powerpoint/2010/main" val="5606665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1C533DE7-49C1-41E2-8B80-7069BB805B69}" type="slidenum">
              <a:rPr lang="en-US" altLang="en-US"/>
              <a:pPr/>
              <a:t>‹#›</a:t>
            </a:fld>
            <a:endParaRPr lang="en-US" altLang="en-US" dirty="0"/>
          </a:p>
        </p:txBody>
      </p:sp>
    </p:spTree>
    <p:extLst>
      <p:ext uri="{BB962C8B-B14F-4D97-AF65-F5344CB8AC3E}">
        <p14:creationId xmlns:p14="http://schemas.microsoft.com/office/powerpoint/2010/main" val="21471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pPr/>
              <a:t>‹#›</a:t>
            </a:fld>
            <a:endParaRPr lang="en-US" altLang="en-US" dirty="0"/>
          </a:p>
        </p:txBody>
      </p:sp>
    </p:spTree>
    <p:extLst>
      <p:ext uri="{BB962C8B-B14F-4D97-AF65-F5344CB8AC3E}">
        <p14:creationId xmlns:p14="http://schemas.microsoft.com/office/powerpoint/2010/main" val="3726454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AA475273-6C68-4468-B556-E8FF3CCABAB1}" type="slidenum">
              <a:rPr lang="en-US" altLang="en-US"/>
              <a:pPr/>
              <a:t>‹#›</a:t>
            </a:fld>
            <a:endParaRPr lang="en-US" altLang="en-US" dirty="0"/>
          </a:p>
        </p:txBody>
      </p:sp>
    </p:spTree>
    <p:extLst>
      <p:ext uri="{BB962C8B-B14F-4D97-AF65-F5344CB8AC3E}">
        <p14:creationId xmlns:p14="http://schemas.microsoft.com/office/powerpoint/2010/main" val="29217462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8249ACF1-62C1-48B4-AF1F-F574BC2FECB6}" type="slidenum">
              <a:rPr lang="en-US" altLang="en-US"/>
              <a:pPr/>
              <a:t>‹#›</a:t>
            </a:fld>
            <a:endParaRPr lang="en-US" altLang="en-US" dirty="0"/>
          </a:p>
        </p:txBody>
      </p:sp>
    </p:spTree>
    <p:extLst>
      <p:ext uri="{BB962C8B-B14F-4D97-AF65-F5344CB8AC3E}">
        <p14:creationId xmlns:p14="http://schemas.microsoft.com/office/powerpoint/2010/main" val="40199477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B59778AC-553C-4612-A891-D13282FEF014}" type="slidenum">
              <a:rPr lang="en-US" altLang="en-US"/>
              <a:pPr/>
              <a:t>‹#›</a:t>
            </a:fld>
            <a:endParaRPr lang="en-US" altLang="en-US" dirty="0"/>
          </a:p>
        </p:txBody>
      </p:sp>
    </p:spTree>
    <p:extLst>
      <p:ext uri="{BB962C8B-B14F-4D97-AF65-F5344CB8AC3E}">
        <p14:creationId xmlns:p14="http://schemas.microsoft.com/office/powerpoint/2010/main" val="35633139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8D50390-0F0B-4563-8057-AB28C70C6B01}" type="slidenum">
              <a:rPr lang="en-US" altLang="en-US"/>
              <a:pPr/>
              <a:t>‹#›</a:t>
            </a:fld>
            <a:endParaRPr lang="en-US" altLang="en-US" dirty="0"/>
          </a:p>
        </p:txBody>
      </p:sp>
    </p:spTree>
    <p:extLst>
      <p:ext uri="{BB962C8B-B14F-4D97-AF65-F5344CB8AC3E}">
        <p14:creationId xmlns:p14="http://schemas.microsoft.com/office/powerpoint/2010/main" val="1281383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3F27F074-F1BD-4FFC-BB04-94122C6E0635}" type="slidenum">
              <a:rPr lang="en-US" altLang="en-US"/>
              <a:pPr/>
              <a:t>‹#›</a:t>
            </a:fld>
            <a:endParaRPr lang="en-US" altLang="en-US" dirty="0"/>
          </a:p>
        </p:txBody>
      </p:sp>
    </p:spTree>
    <p:extLst>
      <p:ext uri="{BB962C8B-B14F-4D97-AF65-F5344CB8AC3E}">
        <p14:creationId xmlns:p14="http://schemas.microsoft.com/office/powerpoint/2010/main" val="12082241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CAF3501F-AE40-4406-8EEE-D04453B22CFB}" type="slidenum">
              <a:rPr lang="en-US" altLang="en-US"/>
              <a:pPr/>
              <a:t>‹#›</a:t>
            </a:fld>
            <a:endParaRPr lang="en-US" altLang="en-US" dirty="0"/>
          </a:p>
        </p:txBody>
      </p:sp>
    </p:spTree>
    <p:extLst>
      <p:ext uri="{BB962C8B-B14F-4D97-AF65-F5344CB8AC3E}">
        <p14:creationId xmlns:p14="http://schemas.microsoft.com/office/powerpoint/2010/main" val="2700167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70CBBA01-67E8-4390-9566-B37C598C1557}" type="slidenum">
              <a:rPr lang="en-US" altLang="en-US"/>
              <a:pPr/>
              <a:t>‹#›</a:t>
            </a:fld>
            <a:endParaRPr lang="en-US" altLang="en-US" dirty="0"/>
          </a:p>
        </p:txBody>
      </p:sp>
    </p:spTree>
    <p:extLst>
      <p:ext uri="{BB962C8B-B14F-4D97-AF65-F5344CB8AC3E}">
        <p14:creationId xmlns:p14="http://schemas.microsoft.com/office/powerpoint/2010/main" val="409770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dirty="0"/>
          </a:p>
        </p:txBody>
      </p:sp>
      <p:sp>
        <p:nvSpPr>
          <p:cNvPr id="13" name="Rectangle 13"/>
          <p:cNvSpPr>
            <a:spLocks noGrp="1" noChangeArrowheads="1"/>
          </p:cNvSpPr>
          <p:nvPr>
            <p:ph type="ftr" sz="quarter" idx="11"/>
          </p:nvPr>
        </p:nvSpPr>
        <p:spPr/>
        <p:txBody>
          <a:bodyPr/>
          <a:lstStyle>
            <a:lvl1pPr>
              <a:defRPr/>
            </a:lvl1pPr>
          </a:lstStyle>
          <a:p>
            <a:endParaRPr lang="en-US" altLang="en-US" dirty="0"/>
          </a:p>
        </p:txBody>
      </p:sp>
      <p:sp>
        <p:nvSpPr>
          <p:cNvPr id="14" name="Rectangle 14"/>
          <p:cNvSpPr>
            <a:spLocks noGrp="1" noChangeArrowheads="1"/>
          </p:cNvSpPr>
          <p:nvPr>
            <p:ph type="sldNum" sz="quarter" idx="12"/>
          </p:nvPr>
        </p:nvSpPr>
        <p:spPr/>
        <p:txBody>
          <a:bodyPr/>
          <a:lstStyle>
            <a:lvl1pPr>
              <a:defRPr/>
            </a:lvl1pPr>
          </a:lstStyle>
          <a:p>
            <a:fld id="{2E4B3EEE-5709-4C17-8852-F22A2CA51A54}" type="slidenum">
              <a:rPr lang="en-US" altLang="en-US"/>
              <a:pPr/>
              <a:t>‹#›</a:t>
            </a:fld>
            <a:endParaRPr lang="en-US" altLang="en-US" dirty="0"/>
          </a:p>
        </p:txBody>
      </p:sp>
    </p:spTree>
    <p:extLst>
      <p:ext uri="{BB962C8B-B14F-4D97-AF65-F5344CB8AC3E}">
        <p14:creationId xmlns:p14="http://schemas.microsoft.com/office/powerpoint/2010/main" val="471022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BCDDCAAD-24F7-444B-8141-BD52E60907F2}" type="slidenum">
              <a:rPr lang="en-US" altLang="en-US"/>
              <a:pPr/>
              <a:t>‹#›</a:t>
            </a:fld>
            <a:endParaRPr lang="en-US" altLang="en-US" dirty="0"/>
          </a:p>
        </p:txBody>
      </p:sp>
    </p:spTree>
    <p:extLst>
      <p:ext uri="{BB962C8B-B14F-4D97-AF65-F5344CB8AC3E}">
        <p14:creationId xmlns:p14="http://schemas.microsoft.com/office/powerpoint/2010/main" val="2897676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B3169EAA-CAE6-4ED3-A92F-5287B70D27F4}" type="slidenum">
              <a:rPr lang="en-US" altLang="en-US"/>
              <a:pPr/>
              <a:t>‹#›</a:t>
            </a:fld>
            <a:endParaRPr lang="en-US" altLang="en-US" dirty="0"/>
          </a:p>
        </p:txBody>
      </p:sp>
    </p:spTree>
    <p:extLst>
      <p:ext uri="{BB962C8B-B14F-4D97-AF65-F5344CB8AC3E}">
        <p14:creationId xmlns:p14="http://schemas.microsoft.com/office/powerpoint/2010/main" val="99424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7778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a:lvl1pPr>
          </a:lstStyle>
          <a:p>
            <a:fld id="{E9041847-88C6-4F78-B0D8-197D7D77FD1F}" type="slidenum">
              <a:rPr lang="en-US" altLang="en-US"/>
              <a:pPr/>
              <a:t>‹#›</a:t>
            </a:fld>
            <a:endParaRPr lang="en-US" altLang="en-US" dirty="0"/>
          </a:p>
        </p:txBody>
      </p:sp>
    </p:spTree>
    <p:extLst>
      <p:ext uri="{BB962C8B-B14F-4D97-AF65-F5344CB8AC3E}">
        <p14:creationId xmlns:p14="http://schemas.microsoft.com/office/powerpoint/2010/main" val="2934987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dirty="0"/>
          </a:p>
        </p:txBody>
      </p:sp>
      <p:sp>
        <p:nvSpPr>
          <p:cNvPr id="8" name="Rectangle 13"/>
          <p:cNvSpPr>
            <a:spLocks noGrp="1" noChangeArrowheads="1"/>
          </p:cNvSpPr>
          <p:nvPr>
            <p:ph type="ftr" sz="quarter" idx="11"/>
          </p:nvPr>
        </p:nvSpPr>
        <p:spPr>
          <a:ln/>
        </p:spPr>
        <p:txBody>
          <a:bodyPr/>
          <a:lstStyle>
            <a:lvl1pPr>
              <a:defRPr/>
            </a:lvl1pPr>
          </a:lstStyle>
          <a:p>
            <a:endParaRPr lang="en-US" altLang="en-US" dirty="0"/>
          </a:p>
        </p:txBody>
      </p:sp>
      <p:sp>
        <p:nvSpPr>
          <p:cNvPr id="9" name="Rectangle 14"/>
          <p:cNvSpPr>
            <a:spLocks noGrp="1" noChangeArrowheads="1"/>
          </p:cNvSpPr>
          <p:nvPr>
            <p:ph type="sldNum" sz="quarter" idx="12"/>
          </p:nvPr>
        </p:nvSpPr>
        <p:spPr>
          <a:ln/>
        </p:spPr>
        <p:txBody>
          <a:bodyPr/>
          <a:lstStyle>
            <a:lvl1pPr>
              <a:defRPr/>
            </a:lvl1pPr>
          </a:lstStyle>
          <a:p>
            <a:fld id="{F7770318-FFC3-42F1-B532-4AFB8B120CC6}" type="slidenum">
              <a:rPr lang="en-US" altLang="en-US"/>
              <a:pPr/>
              <a:t>‹#›</a:t>
            </a:fld>
            <a:endParaRPr lang="en-US" altLang="en-US" dirty="0"/>
          </a:p>
        </p:txBody>
      </p:sp>
    </p:spTree>
    <p:extLst>
      <p:ext uri="{BB962C8B-B14F-4D97-AF65-F5344CB8AC3E}">
        <p14:creationId xmlns:p14="http://schemas.microsoft.com/office/powerpoint/2010/main" val="1870725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dirty="0"/>
          </a:p>
        </p:txBody>
      </p:sp>
      <p:sp>
        <p:nvSpPr>
          <p:cNvPr id="4" name="Rectangle 13"/>
          <p:cNvSpPr>
            <a:spLocks noGrp="1" noChangeArrowheads="1"/>
          </p:cNvSpPr>
          <p:nvPr>
            <p:ph type="ftr" sz="quarter" idx="11"/>
          </p:nvPr>
        </p:nvSpPr>
        <p:spPr>
          <a:ln/>
        </p:spPr>
        <p:txBody>
          <a:bodyPr/>
          <a:lstStyle>
            <a:lvl1pPr>
              <a:defRPr/>
            </a:lvl1pPr>
          </a:lstStyle>
          <a:p>
            <a:endParaRPr lang="en-US" altLang="en-US" dirty="0"/>
          </a:p>
        </p:txBody>
      </p:sp>
      <p:sp>
        <p:nvSpPr>
          <p:cNvPr id="5" name="Rectangle 14"/>
          <p:cNvSpPr>
            <a:spLocks noGrp="1" noChangeArrowheads="1"/>
          </p:cNvSpPr>
          <p:nvPr>
            <p:ph type="sldNum" sz="quarter" idx="12"/>
          </p:nvPr>
        </p:nvSpPr>
        <p:spPr>
          <a:ln/>
        </p:spPr>
        <p:txBody>
          <a:bodyPr/>
          <a:lstStyle>
            <a:lvl1pPr>
              <a:defRPr/>
            </a:lvl1pPr>
          </a:lstStyle>
          <a:p>
            <a:fld id="{08682F8A-674F-47A6-A6CF-ABF10A5619EC}" type="slidenum">
              <a:rPr lang="en-US" altLang="en-US"/>
              <a:pPr/>
              <a:t>‹#›</a:t>
            </a:fld>
            <a:endParaRPr lang="en-US" altLang="en-US" dirty="0"/>
          </a:p>
        </p:txBody>
      </p:sp>
    </p:spTree>
    <p:extLst>
      <p:ext uri="{BB962C8B-B14F-4D97-AF65-F5344CB8AC3E}">
        <p14:creationId xmlns:p14="http://schemas.microsoft.com/office/powerpoint/2010/main" val="29371417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dirty="0"/>
          </a:p>
        </p:txBody>
      </p:sp>
      <p:sp>
        <p:nvSpPr>
          <p:cNvPr id="3" name="Rectangle 13"/>
          <p:cNvSpPr>
            <a:spLocks noGrp="1" noChangeArrowheads="1"/>
          </p:cNvSpPr>
          <p:nvPr>
            <p:ph type="ftr" sz="quarter" idx="11"/>
          </p:nvPr>
        </p:nvSpPr>
        <p:spPr>
          <a:ln/>
        </p:spPr>
        <p:txBody>
          <a:bodyPr/>
          <a:lstStyle>
            <a:lvl1pPr>
              <a:defRPr/>
            </a:lvl1pPr>
          </a:lstStyle>
          <a:p>
            <a:endParaRPr lang="en-US" altLang="en-US" dirty="0"/>
          </a:p>
        </p:txBody>
      </p:sp>
      <p:sp>
        <p:nvSpPr>
          <p:cNvPr id="4" name="Rectangle 14"/>
          <p:cNvSpPr>
            <a:spLocks noGrp="1" noChangeArrowheads="1"/>
          </p:cNvSpPr>
          <p:nvPr>
            <p:ph type="sldNum" sz="quarter" idx="12"/>
          </p:nvPr>
        </p:nvSpPr>
        <p:spPr>
          <a:ln/>
        </p:spPr>
        <p:txBody>
          <a:bodyPr/>
          <a:lstStyle>
            <a:lvl1pPr>
              <a:defRPr/>
            </a:lvl1pPr>
          </a:lstStyle>
          <a:p>
            <a:fld id="{3B43989D-AF05-4623-B393-CF8E917C2793}" type="slidenum">
              <a:rPr lang="en-US" altLang="en-US"/>
              <a:pPr/>
              <a:t>‹#›</a:t>
            </a:fld>
            <a:endParaRPr lang="en-US" altLang="en-US" dirty="0"/>
          </a:p>
        </p:txBody>
      </p:sp>
    </p:spTree>
    <p:extLst>
      <p:ext uri="{BB962C8B-B14F-4D97-AF65-F5344CB8AC3E}">
        <p14:creationId xmlns:p14="http://schemas.microsoft.com/office/powerpoint/2010/main" val="27584456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a:lvl1pPr>
          </a:lstStyle>
          <a:p>
            <a:fld id="{9AAD6EDC-13E4-4AA0-8541-6FE35355D676}" type="slidenum">
              <a:rPr lang="en-US" altLang="en-US"/>
              <a:pPr/>
              <a:t>‹#›</a:t>
            </a:fld>
            <a:endParaRPr lang="en-US" altLang="en-US" dirty="0"/>
          </a:p>
        </p:txBody>
      </p:sp>
    </p:spTree>
    <p:extLst>
      <p:ext uri="{BB962C8B-B14F-4D97-AF65-F5344CB8AC3E}">
        <p14:creationId xmlns:p14="http://schemas.microsoft.com/office/powerpoint/2010/main" val="17291486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a:lvl1pPr>
          </a:lstStyle>
          <a:p>
            <a:fld id="{CB3F595C-E5C1-4AC2-9BB6-34F7476266D2}" type="slidenum">
              <a:rPr lang="en-US" altLang="en-US"/>
              <a:pPr/>
              <a:t>‹#›</a:t>
            </a:fld>
            <a:endParaRPr lang="en-US" altLang="en-US" dirty="0"/>
          </a:p>
        </p:txBody>
      </p:sp>
    </p:spTree>
    <p:extLst>
      <p:ext uri="{BB962C8B-B14F-4D97-AF65-F5344CB8AC3E}">
        <p14:creationId xmlns:p14="http://schemas.microsoft.com/office/powerpoint/2010/main" val="1012232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276782E5-06BB-4DE8-961E-B0566D3E36E8}" type="slidenum">
              <a:rPr lang="en-US" altLang="en-US"/>
              <a:pPr/>
              <a:t>‹#›</a:t>
            </a:fld>
            <a:endParaRPr lang="en-US" altLang="en-US" dirty="0"/>
          </a:p>
        </p:txBody>
      </p:sp>
    </p:spTree>
    <p:extLst>
      <p:ext uri="{BB962C8B-B14F-4D97-AF65-F5344CB8AC3E}">
        <p14:creationId xmlns:p14="http://schemas.microsoft.com/office/powerpoint/2010/main" val="1948841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A3BB0C7A-C719-419B-9DC6-5B6F30FF4B31}" type="slidenum">
              <a:rPr lang="en-US" altLang="en-US"/>
              <a:pPr/>
              <a:t>‹#›</a:t>
            </a:fld>
            <a:endParaRPr lang="en-US" altLang="en-US" dirty="0"/>
          </a:p>
        </p:txBody>
      </p:sp>
    </p:spTree>
    <p:extLst>
      <p:ext uri="{BB962C8B-B14F-4D97-AF65-F5344CB8AC3E}">
        <p14:creationId xmlns:p14="http://schemas.microsoft.com/office/powerpoint/2010/main" val="1551161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dirty="0"/>
          </a:p>
        </p:txBody>
      </p:sp>
    </p:spTree>
    <p:extLst>
      <p:ext uri="{BB962C8B-B14F-4D97-AF65-F5344CB8AC3E}">
        <p14:creationId xmlns:p14="http://schemas.microsoft.com/office/powerpoint/2010/main" val="1584487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dirty="0"/>
          </a:p>
        </p:txBody>
      </p:sp>
    </p:spTree>
    <p:extLst>
      <p:ext uri="{BB962C8B-B14F-4D97-AF65-F5344CB8AC3E}">
        <p14:creationId xmlns:p14="http://schemas.microsoft.com/office/powerpoint/2010/main" val="2607988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1769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dirty="0"/>
          </a:p>
        </p:txBody>
      </p:sp>
    </p:spTree>
    <p:extLst>
      <p:ext uri="{BB962C8B-B14F-4D97-AF65-F5344CB8AC3E}">
        <p14:creationId xmlns:p14="http://schemas.microsoft.com/office/powerpoint/2010/main" val="1807966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dirty="0"/>
          </a:p>
        </p:txBody>
      </p:sp>
    </p:spTree>
    <p:extLst>
      <p:ext uri="{BB962C8B-B14F-4D97-AF65-F5344CB8AC3E}">
        <p14:creationId xmlns:p14="http://schemas.microsoft.com/office/powerpoint/2010/main" val="1044330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dirty="0"/>
          </a:p>
        </p:txBody>
      </p:sp>
    </p:spTree>
    <p:extLst>
      <p:ext uri="{BB962C8B-B14F-4D97-AF65-F5344CB8AC3E}">
        <p14:creationId xmlns:p14="http://schemas.microsoft.com/office/powerpoint/2010/main" val="3131524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dirty="0"/>
          </a:p>
        </p:txBody>
      </p:sp>
    </p:spTree>
    <p:extLst>
      <p:ext uri="{BB962C8B-B14F-4D97-AF65-F5344CB8AC3E}">
        <p14:creationId xmlns:p14="http://schemas.microsoft.com/office/powerpoint/2010/main" val="30691013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dirty="0"/>
          </a:p>
        </p:txBody>
      </p:sp>
    </p:spTree>
    <p:extLst>
      <p:ext uri="{BB962C8B-B14F-4D97-AF65-F5344CB8AC3E}">
        <p14:creationId xmlns:p14="http://schemas.microsoft.com/office/powerpoint/2010/main" val="2892542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dirty="0"/>
          </a:p>
        </p:txBody>
      </p:sp>
    </p:spTree>
    <p:extLst>
      <p:ext uri="{BB962C8B-B14F-4D97-AF65-F5344CB8AC3E}">
        <p14:creationId xmlns:p14="http://schemas.microsoft.com/office/powerpoint/2010/main" val="26901904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dirty="0"/>
          </a:p>
        </p:txBody>
      </p:sp>
    </p:spTree>
    <p:extLst>
      <p:ext uri="{BB962C8B-B14F-4D97-AF65-F5344CB8AC3E}">
        <p14:creationId xmlns:p14="http://schemas.microsoft.com/office/powerpoint/2010/main" val="16135956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dirty="0"/>
          </a:p>
        </p:txBody>
      </p:sp>
    </p:spTree>
    <p:extLst>
      <p:ext uri="{BB962C8B-B14F-4D97-AF65-F5344CB8AC3E}">
        <p14:creationId xmlns:p14="http://schemas.microsoft.com/office/powerpoint/2010/main" val="13503310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dirty="0"/>
          </a:p>
        </p:txBody>
      </p:sp>
    </p:spTree>
    <p:extLst>
      <p:ext uri="{BB962C8B-B14F-4D97-AF65-F5344CB8AC3E}">
        <p14:creationId xmlns:p14="http://schemas.microsoft.com/office/powerpoint/2010/main" val="21071319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dirty="0"/>
          </a:p>
        </p:txBody>
      </p:sp>
      <p:sp>
        <p:nvSpPr>
          <p:cNvPr id="5" name="Rectangle 5"/>
          <p:cNvSpPr>
            <a:spLocks noGrp="1" noChangeArrowheads="1"/>
          </p:cNvSpPr>
          <p:nvPr>
            <p:ph type="ftr" sz="quarter" idx="11"/>
          </p:nvPr>
        </p:nvSpPr>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dirty="0"/>
          </a:p>
        </p:txBody>
      </p:sp>
    </p:spTree>
    <p:extLst>
      <p:ext uri="{BB962C8B-B14F-4D97-AF65-F5344CB8AC3E}">
        <p14:creationId xmlns:p14="http://schemas.microsoft.com/office/powerpoint/2010/main" val="480361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31344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endParaRPr lang="en-US" altLang="en-US" dirty="0"/>
          </a:p>
        </p:txBody>
      </p:sp>
      <p:sp>
        <p:nvSpPr>
          <p:cNvPr id="5" name="Rectangle 5"/>
          <p:cNvSpPr>
            <a:spLocks noGrp="1" noChangeArrowheads="1"/>
          </p:cNvSpPr>
          <p:nvPr>
            <p:ph type="ftr" sz="quarter" idx="11"/>
          </p:nvPr>
        </p:nvSpPr>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dirty="0"/>
          </a:p>
        </p:txBody>
      </p:sp>
    </p:spTree>
    <p:extLst>
      <p:ext uri="{BB962C8B-B14F-4D97-AF65-F5344CB8AC3E}">
        <p14:creationId xmlns:p14="http://schemas.microsoft.com/office/powerpoint/2010/main" val="3785211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dirty="0"/>
          </a:p>
        </p:txBody>
      </p:sp>
      <p:sp>
        <p:nvSpPr>
          <p:cNvPr id="3" name="Rectangle 5"/>
          <p:cNvSpPr>
            <a:spLocks noGrp="1" noChangeArrowheads="1"/>
          </p:cNvSpPr>
          <p:nvPr>
            <p:ph type="ftr" sz="quarter" idx="11"/>
          </p:nvPr>
        </p:nvSpPr>
        <p:spPr/>
        <p:txBody>
          <a:bodyPr/>
          <a:lstStyle>
            <a:lvl1pPr>
              <a:defRPr/>
            </a:lvl1pPr>
          </a:lstStyle>
          <a:p>
            <a:endParaRPr lang="en-US" altLang="en-US" dirty="0"/>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dirty="0"/>
          </a:p>
        </p:txBody>
      </p:sp>
    </p:spTree>
    <p:extLst>
      <p:ext uri="{BB962C8B-B14F-4D97-AF65-F5344CB8AC3E}">
        <p14:creationId xmlns:p14="http://schemas.microsoft.com/office/powerpoint/2010/main" val="23046247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dirty="0"/>
          </a:p>
        </p:txBody>
      </p:sp>
    </p:spTree>
    <p:extLst>
      <p:ext uri="{BB962C8B-B14F-4D97-AF65-F5344CB8AC3E}">
        <p14:creationId xmlns:p14="http://schemas.microsoft.com/office/powerpoint/2010/main" val="30329795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0B330328-4C6D-4C8B-900F-4CB6E03B8226}"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5D063CD7-3DAB-4060-AD64-5301AA947E01}" type="slidenum">
              <a:rPr lang="en-US" altLang="en-US"/>
              <a:pPr/>
              <a:t>‹#›</a:t>
            </a:fld>
            <a:endParaRPr lang="en-US" altLang="en-US" dirty="0"/>
          </a:p>
        </p:txBody>
      </p:sp>
    </p:spTree>
    <p:extLst>
      <p:ext uri="{BB962C8B-B14F-4D97-AF65-F5344CB8AC3E}">
        <p14:creationId xmlns:p14="http://schemas.microsoft.com/office/powerpoint/2010/main" val="205904515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7D0AA36A-5FDB-4D33-BEC2-329FD192193B}"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73CBA41F-3288-43CE-B92A-13E307D2F210}" type="slidenum">
              <a:rPr lang="en-US" altLang="en-US"/>
              <a:pPr/>
              <a:t>‹#›</a:t>
            </a:fld>
            <a:endParaRPr lang="en-US" altLang="en-US" dirty="0"/>
          </a:p>
        </p:txBody>
      </p:sp>
    </p:spTree>
    <p:extLst>
      <p:ext uri="{BB962C8B-B14F-4D97-AF65-F5344CB8AC3E}">
        <p14:creationId xmlns:p14="http://schemas.microsoft.com/office/powerpoint/2010/main" val="91647145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fld id="{ABA2A8BC-924E-41AA-BD80-B444DB675ABD}"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5DFA6EA8-0231-4F52-8FA7-2BAAC5D9FF3D}" type="slidenum">
              <a:rPr lang="en-US" altLang="en-US"/>
              <a:pPr/>
              <a:t>‹#›</a:t>
            </a:fld>
            <a:endParaRPr lang="en-US" altLang="en-US" dirty="0"/>
          </a:p>
        </p:txBody>
      </p:sp>
    </p:spTree>
    <p:extLst>
      <p:ext uri="{BB962C8B-B14F-4D97-AF65-F5344CB8AC3E}">
        <p14:creationId xmlns:p14="http://schemas.microsoft.com/office/powerpoint/2010/main" val="2444376170"/>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fld id="{C1B31C2B-835C-429D-8D31-8052E4512D4E}" type="datetimeFigureOut">
              <a:rPr lang="en-US" altLang="en-US"/>
              <a:pPr/>
              <a:t>6/9/26</a:t>
            </a:fld>
            <a:endParaRPr lang="en-US" altLang="en-US" dirty="0"/>
          </a:p>
        </p:txBody>
      </p:sp>
      <p:sp>
        <p:nvSpPr>
          <p:cNvPr id="6"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7" name="Rectangle 6"/>
          <p:cNvSpPr>
            <a:spLocks noGrp="1" noChangeArrowheads="1"/>
          </p:cNvSpPr>
          <p:nvPr>
            <p:ph type="sldNum" sz="quarter" idx="12"/>
          </p:nvPr>
        </p:nvSpPr>
        <p:spPr/>
        <p:txBody>
          <a:bodyPr/>
          <a:lstStyle>
            <a:lvl1pPr defTabSz="914400" eaLnBrk="0" hangingPunct="0">
              <a:defRPr/>
            </a:lvl1pPr>
          </a:lstStyle>
          <a:p>
            <a:fld id="{74609306-F84F-41B5-873A-7939E46DF562}" type="slidenum">
              <a:rPr lang="en-US" altLang="en-US"/>
              <a:pPr/>
              <a:t>‹#›</a:t>
            </a:fld>
            <a:endParaRPr lang="en-US" altLang="en-US" dirty="0"/>
          </a:p>
        </p:txBody>
      </p:sp>
    </p:spTree>
    <p:extLst>
      <p:ext uri="{BB962C8B-B14F-4D97-AF65-F5344CB8AC3E}">
        <p14:creationId xmlns:p14="http://schemas.microsoft.com/office/powerpoint/2010/main" val="399321193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fld id="{CC159E0D-4741-4250-B78B-2904890BBCCC}" type="datetimeFigureOut">
              <a:rPr lang="en-US" altLang="en-US"/>
              <a:pPr/>
              <a:t>6/9/26</a:t>
            </a:fld>
            <a:endParaRPr lang="en-US" altLang="en-US" dirty="0"/>
          </a:p>
        </p:txBody>
      </p:sp>
      <p:sp>
        <p:nvSpPr>
          <p:cNvPr id="8"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9" name="Rectangle 6"/>
          <p:cNvSpPr>
            <a:spLocks noGrp="1" noChangeArrowheads="1"/>
          </p:cNvSpPr>
          <p:nvPr>
            <p:ph type="sldNum" sz="quarter" idx="12"/>
          </p:nvPr>
        </p:nvSpPr>
        <p:spPr/>
        <p:txBody>
          <a:bodyPr/>
          <a:lstStyle>
            <a:lvl1pPr defTabSz="914400" eaLnBrk="0" hangingPunct="0">
              <a:defRPr/>
            </a:lvl1pPr>
          </a:lstStyle>
          <a:p>
            <a:fld id="{8795D0B8-C42A-4658-8791-4F2ACBBD2DF0}" type="slidenum">
              <a:rPr lang="en-US" altLang="en-US"/>
              <a:pPr/>
              <a:t>‹#›</a:t>
            </a:fld>
            <a:endParaRPr lang="en-US" altLang="en-US" dirty="0"/>
          </a:p>
        </p:txBody>
      </p:sp>
    </p:spTree>
    <p:extLst>
      <p:ext uri="{BB962C8B-B14F-4D97-AF65-F5344CB8AC3E}">
        <p14:creationId xmlns:p14="http://schemas.microsoft.com/office/powerpoint/2010/main" val="58458838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fld id="{878DAF89-359D-4F2C-BEE5-488151A5C0CE}" type="datetimeFigureOut">
              <a:rPr lang="en-US" altLang="en-US"/>
              <a:pPr/>
              <a:t>6/9/26</a:t>
            </a:fld>
            <a:endParaRPr lang="en-US" altLang="en-US" dirty="0"/>
          </a:p>
        </p:txBody>
      </p:sp>
      <p:sp>
        <p:nvSpPr>
          <p:cNvPr id="4"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5" name="Rectangle 6"/>
          <p:cNvSpPr>
            <a:spLocks noGrp="1" noChangeArrowheads="1"/>
          </p:cNvSpPr>
          <p:nvPr>
            <p:ph type="sldNum" sz="quarter" idx="12"/>
          </p:nvPr>
        </p:nvSpPr>
        <p:spPr/>
        <p:txBody>
          <a:bodyPr/>
          <a:lstStyle>
            <a:lvl1pPr defTabSz="914400" eaLnBrk="0" hangingPunct="0">
              <a:defRPr/>
            </a:lvl1pPr>
          </a:lstStyle>
          <a:p>
            <a:fld id="{8AB390A7-0009-4C7D-8ADE-AA4E79269FFA}" type="slidenum">
              <a:rPr lang="en-US" altLang="en-US"/>
              <a:pPr/>
              <a:t>‹#›</a:t>
            </a:fld>
            <a:endParaRPr lang="en-US" altLang="en-US" dirty="0"/>
          </a:p>
        </p:txBody>
      </p:sp>
    </p:spTree>
    <p:extLst>
      <p:ext uri="{BB962C8B-B14F-4D97-AF65-F5344CB8AC3E}">
        <p14:creationId xmlns:p14="http://schemas.microsoft.com/office/powerpoint/2010/main" val="367983232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0D3BB9C1-B842-4CEB-8FE0-DF345186DAF3}" type="datetimeFigureOut">
              <a:rPr lang="en-US" altLang="en-US"/>
              <a:pPr/>
              <a:t>6/9/26</a:t>
            </a:fld>
            <a:endParaRPr lang="en-US" altLang="en-US" dirty="0"/>
          </a:p>
        </p:txBody>
      </p:sp>
      <p:sp>
        <p:nvSpPr>
          <p:cNvPr id="3"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4" name="Rectangle 6"/>
          <p:cNvSpPr>
            <a:spLocks noGrp="1" noChangeArrowheads="1"/>
          </p:cNvSpPr>
          <p:nvPr>
            <p:ph type="sldNum" sz="quarter" idx="12"/>
          </p:nvPr>
        </p:nvSpPr>
        <p:spPr/>
        <p:txBody>
          <a:bodyPr/>
          <a:lstStyle>
            <a:lvl1pPr defTabSz="914400" eaLnBrk="0" hangingPunct="0">
              <a:defRPr/>
            </a:lvl1pPr>
          </a:lstStyle>
          <a:p>
            <a:fld id="{8FAC9AC6-E0BB-4F9A-8CC3-8F886BFD6811}" type="slidenum">
              <a:rPr lang="en-US" altLang="en-US"/>
              <a:pPr/>
              <a:t>‹#›</a:t>
            </a:fld>
            <a:endParaRPr lang="en-US" altLang="en-US" dirty="0"/>
          </a:p>
        </p:txBody>
      </p:sp>
    </p:spTree>
    <p:extLst>
      <p:ext uri="{BB962C8B-B14F-4D97-AF65-F5344CB8AC3E}">
        <p14:creationId xmlns:p14="http://schemas.microsoft.com/office/powerpoint/2010/main" val="1617743697"/>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1692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B7A75AD8-98E3-4AAF-AC73-FDA3DB9F0028}" type="datetimeFigureOut">
              <a:rPr lang="en-US" altLang="en-US"/>
              <a:pPr/>
              <a:t>6/9/26</a:t>
            </a:fld>
            <a:endParaRPr lang="en-US" altLang="en-US" dirty="0"/>
          </a:p>
        </p:txBody>
      </p:sp>
      <p:sp>
        <p:nvSpPr>
          <p:cNvPr id="6"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7" name="Rectangle 6"/>
          <p:cNvSpPr>
            <a:spLocks noGrp="1" noChangeArrowheads="1"/>
          </p:cNvSpPr>
          <p:nvPr>
            <p:ph type="sldNum" sz="quarter" idx="12"/>
          </p:nvPr>
        </p:nvSpPr>
        <p:spPr/>
        <p:txBody>
          <a:bodyPr/>
          <a:lstStyle>
            <a:lvl1pPr defTabSz="914400" eaLnBrk="0" hangingPunct="0">
              <a:defRPr/>
            </a:lvl1pPr>
          </a:lstStyle>
          <a:p>
            <a:fld id="{70DDCAAE-7D15-46A7-AFB6-68E66BAB895D}" type="slidenum">
              <a:rPr lang="en-US" altLang="en-US"/>
              <a:pPr/>
              <a:t>‹#›</a:t>
            </a:fld>
            <a:endParaRPr lang="en-US" altLang="en-US" dirty="0"/>
          </a:p>
        </p:txBody>
      </p:sp>
    </p:spTree>
    <p:extLst>
      <p:ext uri="{BB962C8B-B14F-4D97-AF65-F5344CB8AC3E}">
        <p14:creationId xmlns:p14="http://schemas.microsoft.com/office/powerpoint/2010/main" val="154835250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563F1D83-5298-4048-A21B-C7390CBB75E5}" type="datetimeFigureOut">
              <a:rPr lang="en-US" altLang="en-US"/>
              <a:pPr/>
              <a:t>6/9/26</a:t>
            </a:fld>
            <a:endParaRPr lang="en-US" altLang="en-US" dirty="0"/>
          </a:p>
        </p:txBody>
      </p:sp>
      <p:sp>
        <p:nvSpPr>
          <p:cNvPr id="6"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7" name="Rectangle 6"/>
          <p:cNvSpPr>
            <a:spLocks noGrp="1" noChangeArrowheads="1"/>
          </p:cNvSpPr>
          <p:nvPr>
            <p:ph type="sldNum" sz="quarter" idx="12"/>
          </p:nvPr>
        </p:nvSpPr>
        <p:spPr/>
        <p:txBody>
          <a:bodyPr/>
          <a:lstStyle>
            <a:lvl1pPr defTabSz="914400" eaLnBrk="0" hangingPunct="0">
              <a:defRPr/>
            </a:lvl1pPr>
          </a:lstStyle>
          <a:p>
            <a:fld id="{FF22110C-0CAD-494D-8E75-448F6BE3A3EB}" type="slidenum">
              <a:rPr lang="en-US" altLang="en-US"/>
              <a:pPr/>
              <a:t>‹#›</a:t>
            </a:fld>
            <a:endParaRPr lang="en-US" altLang="en-US" dirty="0"/>
          </a:p>
        </p:txBody>
      </p:sp>
    </p:spTree>
    <p:extLst>
      <p:ext uri="{BB962C8B-B14F-4D97-AF65-F5344CB8AC3E}">
        <p14:creationId xmlns:p14="http://schemas.microsoft.com/office/powerpoint/2010/main" val="205438955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34A299CC-280D-4B65-B73D-70843456ABB1}"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E7588B2D-38E3-426A-94BB-FEB87458BF03}" type="slidenum">
              <a:rPr lang="en-US" altLang="en-US"/>
              <a:pPr/>
              <a:t>‹#›</a:t>
            </a:fld>
            <a:endParaRPr lang="en-US" altLang="en-US" dirty="0"/>
          </a:p>
        </p:txBody>
      </p:sp>
    </p:spTree>
    <p:extLst>
      <p:ext uri="{BB962C8B-B14F-4D97-AF65-F5344CB8AC3E}">
        <p14:creationId xmlns:p14="http://schemas.microsoft.com/office/powerpoint/2010/main" val="197891881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F781AA88-A4BD-488C-99AE-177847A5F28B}"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98E17F9C-6225-4D09-8A77-60B4579D0DB5}" type="slidenum">
              <a:rPr lang="en-US" altLang="en-US"/>
              <a:pPr/>
              <a:t>‹#›</a:t>
            </a:fld>
            <a:endParaRPr lang="en-US" altLang="en-US" dirty="0"/>
          </a:p>
        </p:txBody>
      </p:sp>
    </p:spTree>
    <p:extLst>
      <p:ext uri="{BB962C8B-B14F-4D97-AF65-F5344CB8AC3E}">
        <p14:creationId xmlns:p14="http://schemas.microsoft.com/office/powerpoint/2010/main" val="3443278324"/>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defTabSz="914400">
              <a:defRPr/>
            </a:lvl1pPr>
          </a:lstStyle>
          <a:p>
            <a:fld id="{D58FBCCC-0FA8-40A9-A782-5A6F77C283B2}"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BDC2563D-DC91-4843-8E1F-D80BA262B1C8}" type="slidenum">
              <a:rPr lang="en-US" altLang="en-US"/>
              <a:pPr/>
              <a:t>‹#›</a:t>
            </a:fld>
            <a:endParaRPr lang="en-US" altLang="en-US" dirty="0"/>
          </a:p>
        </p:txBody>
      </p:sp>
    </p:spTree>
    <p:extLst>
      <p:ext uri="{BB962C8B-B14F-4D97-AF65-F5344CB8AC3E}">
        <p14:creationId xmlns:p14="http://schemas.microsoft.com/office/powerpoint/2010/main" val="3717152988"/>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40BFBA79-70CC-4BBA-A1E5-68223F51D0C4}"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0C31D630-02AB-4258-A17A-27B06474538D}" type="slidenum">
              <a:rPr lang="en-US" altLang="en-US"/>
              <a:pPr/>
              <a:t>‹#›</a:t>
            </a:fld>
            <a:endParaRPr lang="en-US" altLang="en-US" dirty="0"/>
          </a:p>
        </p:txBody>
      </p:sp>
    </p:spTree>
    <p:extLst>
      <p:ext uri="{BB962C8B-B14F-4D97-AF65-F5344CB8AC3E}">
        <p14:creationId xmlns:p14="http://schemas.microsoft.com/office/powerpoint/2010/main" val="1506193169"/>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450E9D15-019E-460D-B9FD-6EFC42C551EA}" type="datetimeFigureOut">
              <a:rPr lang="en-US" altLang="en-US"/>
              <a:pPr/>
              <a:t>6/9/26</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45162DA4-E98E-4F42-BA17-F019145AC755}" type="slidenum">
              <a:rPr lang="en-US" altLang="en-US"/>
              <a:pPr/>
              <a:t>‹#›</a:t>
            </a:fld>
            <a:endParaRPr lang="en-US" altLang="en-US" dirty="0"/>
          </a:p>
        </p:txBody>
      </p:sp>
    </p:spTree>
    <p:extLst>
      <p:ext uri="{BB962C8B-B14F-4D97-AF65-F5344CB8AC3E}">
        <p14:creationId xmlns:p14="http://schemas.microsoft.com/office/powerpoint/2010/main" val="1856746351"/>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71CCDEA3-AB56-40FF-9A75-F35533794A9A}" type="datetimeFigureOut">
              <a:rPr lang="en-US" altLang="en-US"/>
              <a:pPr/>
              <a:t>6/9/26</a:t>
            </a:fld>
            <a:endParaRPr lang="en-US" altLang="en-US" dirty="0"/>
          </a:p>
        </p:txBody>
      </p:sp>
      <p:sp>
        <p:nvSpPr>
          <p:cNvPr id="3"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4" name="Rectangle 6"/>
          <p:cNvSpPr>
            <a:spLocks noGrp="1" noChangeArrowheads="1"/>
          </p:cNvSpPr>
          <p:nvPr>
            <p:ph type="sldNum" sz="quarter" idx="12"/>
          </p:nvPr>
        </p:nvSpPr>
        <p:spPr/>
        <p:txBody>
          <a:bodyPr/>
          <a:lstStyle>
            <a:lvl1pPr defTabSz="914400" eaLnBrk="0" hangingPunct="0">
              <a:defRPr/>
            </a:lvl1pPr>
          </a:lstStyle>
          <a:p>
            <a:fld id="{308A8905-BF7D-41FF-8DB2-5881519F316C}" type="slidenum">
              <a:rPr lang="en-US" altLang="en-US"/>
              <a:pPr/>
              <a:t>‹#›</a:t>
            </a:fld>
            <a:endParaRPr lang="en-US" altLang="en-US" dirty="0"/>
          </a:p>
        </p:txBody>
      </p:sp>
    </p:spTree>
    <p:extLst>
      <p:ext uri="{BB962C8B-B14F-4D97-AF65-F5344CB8AC3E}">
        <p14:creationId xmlns:p14="http://schemas.microsoft.com/office/powerpoint/2010/main" val="420656591"/>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dirty="0"/>
          </a:p>
        </p:txBody>
      </p:sp>
    </p:spTree>
    <p:extLst>
      <p:ext uri="{BB962C8B-B14F-4D97-AF65-F5344CB8AC3E}">
        <p14:creationId xmlns:p14="http://schemas.microsoft.com/office/powerpoint/2010/main" val="183058694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dirty="0"/>
          </a:p>
        </p:txBody>
      </p:sp>
    </p:spTree>
    <p:extLst>
      <p:ext uri="{BB962C8B-B14F-4D97-AF65-F5344CB8AC3E}">
        <p14:creationId xmlns:p14="http://schemas.microsoft.com/office/powerpoint/2010/main" val="3780919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686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dirty="0"/>
          </a:p>
        </p:txBody>
      </p:sp>
    </p:spTree>
    <p:extLst>
      <p:ext uri="{BB962C8B-B14F-4D97-AF65-F5344CB8AC3E}">
        <p14:creationId xmlns:p14="http://schemas.microsoft.com/office/powerpoint/2010/main" val="86601252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dirty="0"/>
          </a:p>
        </p:txBody>
      </p:sp>
    </p:spTree>
    <p:extLst>
      <p:ext uri="{BB962C8B-B14F-4D97-AF65-F5344CB8AC3E}">
        <p14:creationId xmlns:p14="http://schemas.microsoft.com/office/powerpoint/2010/main" val="179381105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dirty="0"/>
          </a:p>
        </p:txBody>
      </p:sp>
    </p:spTree>
    <p:extLst>
      <p:ext uri="{BB962C8B-B14F-4D97-AF65-F5344CB8AC3E}">
        <p14:creationId xmlns:p14="http://schemas.microsoft.com/office/powerpoint/2010/main" val="59137620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dirty="0"/>
          </a:p>
        </p:txBody>
      </p:sp>
    </p:spTree>
    <p:extLst>
      <p:ext uri="{BB962C8B-B14F-4D97-AF65-F5344CB8AC3E}">
        <p14:creationId xmlns:p14="http://schemas.microsoft.com/office/powerpoint/2010/main" val="272899273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dirty="0"/>
          </a:p>
        </p:txBody>
      </p:sp>
    </p:spTree>
    <p:extLst>
      <p:ext uri="{BB962C8B-B14F-4D97-AF65-F5344CB8AC3E}">
        <p14:creationId xmlns:p14="http://schemas.microsoft.com/office/powerpoint/2010/main" val="331882074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dirty="0"/>
          </a:p>
        </p:txBody>
      </p:sp>
    </p:spTree>
    <p:extLst>
      <p:ext uri="{BB962C8B-B14F-4D97-AF65-F5344CB8AC3E}">
        <p14:creationId xmlns:p14="http://schemas.microsoft.com/office/powerpoint/2010/main" val="389174627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dirty="0"/>
          </a:p>
        </p:txBody>
      </p:sp>
    </p:spTree>
    <p:extLst>
      <p:ext uri="{BB962C8B-B14F-4D97-AF65-F5344CB8AC3E}">
        <p14:creationId xmlns:p14="http://schemas.microsoft.com/office/powerpoint/2010/main" val="110665988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dirty="0"/>
          </a:p>
        </p:txBody>
      </p:sp>
    </p:spTree>
    <p:extLst>
      <p:ext uri="{BB962C8B-B14F-4D97-AF65-F5344CB8AC3E}">
        <p14:creationId xmlns:p14="http://schemas.microsoft.com/office/powerpoint/2010/main" val="128591340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dirty="0"/>
          </a:p>
        </p:txBody>
      </p:sp>
    </p:spTree>
    <p:extLst>
      <p:ext uri="{BB962C8B-B14F-4D97-AF65-F5344CB8AC3E}">
        <p14:creationId xmlns:p14="http://schemas.microsoft.com/office/powerpoint/2010/main" val="41042241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7107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4823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151969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674124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72213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573200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9030764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022828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8613580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8928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099828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6/9/26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73778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657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5796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6/9/26</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10462049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1926639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4691151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38709408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6/9/26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857257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6/9/26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1570551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6/9/26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42381940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6/9/26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1572304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6/9/26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1773479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055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6/9/26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13073789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5661098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6/9/26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26039057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5440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460606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56011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2210205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69137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19185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4891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pPr/>
              <a:t>‹#›</a:t>
            </a:fld>
            <a:endParaRPr lang="en-US" altLang="en-US" dirty="0"/>
          </a:p>
        </p:txBody>
      </p:sp>
    </p:spTree>
    <p:extLst>
      <p:ext uri="{BB962C8B-B14F-4D97-AF65-F5344CB8AC3E}">
        <p14:creationId xmlns:p14="http://schemas.microsoft.com/office/powerpoint/2010/main" val="375234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63928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00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010060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419586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87274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18602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138196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46176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29684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08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47297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2434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321406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78442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80853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497409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34556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24149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735051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pPr/>
              <a:t>6/9/26</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070677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794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257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9023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0988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96097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11379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19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95321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8828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96572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66728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332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87090E1D-7DED-41D3-9FAF-5F437C7F7203}" type="slidenum">
              <a:rPr lang="en-US" altLang="en-US"/>
              <a:pPr/>
              <a:t>‹#›</a:t>
            </a:fld>
            <a:endParaRPr lang="en-US" altLang="en-US" dirty="0"/>
          </a:p>
        </p:txBody>
      </p:sp>
    </p:spTree>
    <p:extLst>
      <p:ext uri="{BB962C8B-B14F-4D97-AF65-F5344CB8AC3E}">
        <p14:creationId xmlns:p14="http://schemas.microsoft.com/office/powerpoint/2010/main" val="115570778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1069154-5791-49CC-8958-79865C8806AE}" type="slidenum">
              <a:rPr lang="en-US" altLang="en-US"/>
              <a:pPr/>
              <a:t>‹#›</a:t>
            </a:fld>
            <a:endParaRPr lang="en-US" altLang="en-US" dirty="0"/>
          </a:p>
        </p:txBody>
      </p:sp>
    </p:spTree>
    <p:extLst>
      <p:ext uri="{BB962C8B-B14F-4D97-AF65-F5344CB8AC3E}">
        <p14:creationId xmlns:p14="http://schemas.microsoft.com/office/powerpoint/2010/main" val="136044850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ACAEF8D4-E8E1-4966-BAF6-A5D9AD7CF881}" type="slidenum">
              <a:rPr lang="en-US" altLang="en-US"/>
              <a:pPr/>
              <a:t>‹#›</a:t>
            </a:fld>
            <a:endParaRPr lang="en-US" altLang="en-US" dirty="0"/>
          </a:p>
        </p:txBody>
      </p:sp>
    </p:spTree>
    <p:extLst>
      <p:ext uri="{BB962C8B-B14F-4D97-AF65-F5344CB8AC3E}">
        <p14:creationId xmlns:p14="http://schemas.microsoft.com/office/powerpoint/2010/main" val="403115148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A5ED1F1-660F-4057-A6C6-32FF15DEBCD0}" type="slidenum">
              <a:rPr lang="en-US" altLang="en-US"/>
              <a:pPr/>
              <a:t>‹#›</a:t>
            </a:fld>
            <a:endParaRPr lang="en-US" altLang="en-US" dirty="0"/>
          </a:p>
        </p:txBody>
      </p:sp>
    </p:spTree>
    <p:extLst>
      <p:ext uri="{BB962C8B-B14F-4D97-AF65-F5344CB8AC3E}">
        <p14:creationId xmlns:p14="http://schemas.microsoft.com/office/powerpoint/2010/main" val="383455685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670059DF-B05F-49A0-8C91-8DFE983697A1}" type="slidenum">
              <a:rPr lang="en-US" altLang="en-US"/>
              <a:pPr/>
              <a:t>‹#›</a:t>
            </a:fld>
            <a:endParaRPr lang="en-US" altLang="en-US" dirty="0"/>
          </a:p>
        </p:txBody>
      </p:sp>
    </p:spTree>
    <p:extLst>
      <p:ext uri="{BB962C8B-B14F-4D97-AF65-F5344CB8AC3E}">
        <p14:creationId xmlns:p14="http://schemas.microsoft.com/office/powerpoint/2010/main" val="3083062655"/>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64455BB4-4381-4EFF-949C-C906A2355AAD}" type="slidenum">
              <a:rPr lang="en-US" altLang="en-US"/>
              <a:pPr/>
              <a:t>‹#›</a:t>
            </a:fld>
            <a:endParaRPr lang="en-US" altLang="en-US" dirty="0"/>
          </a:p>
        </p:txBody>
      </p:sp>
    </p:spTree>
    <p:extLst>
      <p:ext uri="{BB962C8B-B14F-4D97-AF65-F5344CB8AC3E}">
        <p14:creationId xmlns:p14="http://schemas.microsoft.com/office/powerpoint/2010/main" val="3377310038"/>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252FD864-369A-4ECD-9FC8-D4E22C5EB398}" type="slidenum">
              <a:rPr lang="en-US" altLang="en-US"/>
              <a:pPr/>
              <a:t>‹#›</a:t>
            </a:fld>
            <a:endParaRPr lang="en-US" altLang="en-US" dirty="0"/>
          </a:p>
        </p:txBody>
      </p:sp>
    </p:spTree>
    <p:extLst>
      <p:ext uri="{BB962C8B-B14F-4D97-AF65-F5344CB8AC3E}">
        <p14:creationId xmlns:p14="http://schemas.microsoft.com/office/powerpoint/2010/main" val="53827645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pPr/>
              <a:t>‹#›</a:t>
            </a:fld>
            <a:endParaRPr lang="en-US" altLang="en-US" dirty="0"/>
          </a:p>
        </p:txBody>
      </p:sp>
    </p:spTree>
    <p:extLst>
      <p:ext uri="{BB962C8B-B14F-4D97-AF65-F5344CB8AC3E}">
        <p14:creationId xmlns:p14="http://schemas.microsoft.com/office/powerpoint/2010/main" val="3505622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55221B90-E28A-4588-A568-6853BD251C00}" type="slidenum">
              <a:rPr lang="en-US" altLang="en-US"/>
              <a:pPr/>
              <a:t>‹#›</a:t>
            </a:fld>
            <a:endParaRPr lang="en-US" altLang="en-US" dirty="0"/>
          </a:p>
        </p:txBody>
      </p:sp>
    </p:spTree>
    <p:extLst>
      <p:ext uri="{BB962C8B-B14F-4D97-AF65-F5344CB8AC3E}">
        <p14:creationId xmlns:p14="http://schemas.microsoft.com/office/powerpoint/2010/main" val="3421062665"/>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1764D53A-B228-4C97-B452-B23C9D618DFB}" type="slidenum">
              <a:rPr lang="en-US" altLang="en-US"/>
              <a:pPr/>
              <a:t>‹#›</a:t>
            </a:fld>
            <a:endParaRPr lang="en-US" altLang="en-US" dirty="0"/>
          </a:p>
        </p:txBody>
      </p:sp>
    </p:spTree>
    <p:extLst>
      <p:ext uri="{BB962C8B-B14F-4D97-AF65-F5344CB8AC3E}">
        <p14:creationId xmlns:p14="http://schemas.microsoft.com/office/powerpoint/2010/main" val="283699255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12304038-0249-44C0-950D-2ED9F9476A7E}" type="slidenum">
              <a:rPr lang="en-US" altLang="en-US"/>
              <a:pPr/>
              <a:t>‹#›</a:t>
            </a:fld>
            <a:endParaRPr lang="en-US" altLang="en-US" dirty="0"/>
          </a:p>
        </p:txBody>
      </p:sp>
    </p:spTree>
    <p:extLst>
      <p:ext uri="{BB962C8B-B14F-4D97-AF65-F5344CB8AC3E}">
        <p14:creationId xmlns:p14="http://schemas.microsoft.com/office/powerpoint/2010/main" val="412269693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7B8BA3D9-B794-42B3-9E4D-4F6EC0D4861A}" type="slidenum">
              <a:rPr lang="en-US" altLang="en-US"/>
              <a:pPr/>
              <a:t>‹#›</a:t>
            </a:fld>
            <a:endParaRPr lang="en-US" altLang="en-US" dirty="0"/>
          </a:p>
        </p:txBody>
      </p:sp>
    </p:spTree>
    <p:extLst>
      <p:ext uri="{BB962C8B-B14F-4D97-AF65-F5344CB8AC3E}">
        <p14:creationId xmlns:p14="http://schemas.microsoft.com/office/powerpoint/2010/main" val="4758035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C4E2438E-33A3-4714-B4FB-D3E0A19A1297}" type="slidenum">
              <a:rPr lang="en-US" altLang="en-US"/>
              <a:pPr/>
              <a:t>‹#›</a:t>
            </a:fld>
            <a:endParaRPr lang="en-US" altLang="en-US" dirty="0"/>
          </a:p>
        </p:txBody>
      </p:sp>
    </p:spTree>
    <p:extLst>
      <p:ext uri="{BB962C8B-B14F-4D97-AF65-F5344CB8AC3E}">
        <p14:creationId xmlns:p14="http://schemas.microsoft.com/office/powerpoint/2010/main" val="312554083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CF9F89F-A618-4592-818A-9BB8BC2FD87B}" type="slidenum">
              <a:rPr lang="en-US" altLang="en-US"/>
              <a:pPr/>
              <a:t>‹#›</a:t>
            </a:fld>
            <a:endParaRPr lang="en-US" altLang="en-US" dirty="0"/>
          </a:p>
        </p:txBody>
      </p:sp>
    </p:spTree>
    <p:extLst>
      <p:ext uri="{BB962C8B-B14F-4D97-AF65-F5344CB8AC3E}">
        <p14:creationId xmlns:p14="http://schemas.microsoft.com/office/powerpoint/2010/main" val="2560271015"/>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1A8DF31A-6A47-422F-BDDF-142B7EB3CDFF}" type="slidenum">
              <a:rPr lang="en-US" altLang="en-US"/>
              <a:pPr/>
              <a:t>‹#›</a:t>
            </a:fld>
            <a:endParaRPr lang="en-US" altLang="en-US" dirty="0"/>
          </a:p>
        </p:txBody>
      </p:sp>
    </p:spTree>
    <p:extLst>
      <p:ext uri="{BB962C8B-B14F-4D97-AF65-F5344CB8AC3E}">
        <p14:creationId xmlns:p14="http://schemas.microsoft.com/office/powerpoint/2010/main" val="173710164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42EC4B4A-E1AE-41C5-8F62-01DD358EA6D2}" type="slidenum">
              <a:rPr lang="en-US" altLang="en-US"/>
              <a:pPr/>
              <a:t>‹#›</a:t>
            </a:fld>
            <a:endParaRPr lang="en-US" altLang="en-US" dirty="0"/>
          </a:p>
        </p:txBody>
      </p:sp>
    </p:spTree>
    <p:extLst>
      <p:ext uri="{BB962C8B-B14F-4D97-AF65-F5344CB8AC3E}">
        <p14:creationId xmlns:p14="http://schemas.microsoft.com/office/powerpoint/2010/main" val="5230013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5B3A1F7E-A133-4AFB-B2A8-B6C9994A3D98}" type="slidenum">
              <a:rPr lang="en-US" altLang="en-US"/>
              <a:pPr/>
              <a:t>‹#›</a:t>
            </a:fld>
            <a:endParaRPr lang="en-US" altLang="en-US" dirty="0"/>
          </a:p>
        </p:txBody>
      </p:sp>
    </p:spTree>
    <p:extLst>
      <p:ext uri="{BB962C8B-B14F-4D97-AF65-F5344CB8AC3E}">
        <p14:creationId xmlns:p14="http://schemas.microsoft.com/office/powerpoint/2010/main" val="32150942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7B3F4203-7635-4860-B5B6-A6015B160D78}" type="slidenum">
              <a:rPr lang="en-US" altLang="en-US"/>
              <a:pPr/>
              <a:t>‹#›</a:t>
            </a:fld>
            <a:endParaRPr lang="en-US" altLang="en-US" dirty="0"/>
          </a:p>
        </p:txBody>
      </p:sp>
    </p:spTree>
    <p:extLst>
      <p:ext uri="{BB962C8B-B14F-4D97-AF65-F5344CB8AC3E}">
        <p14:creationId xmlns:p14="http://schemas.microsoft.com/office/powerpoint/2010/main" val="220998838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pPr/>
              <a:t>‹#›</a:t>
            </a:fld>
            <a:endParaRPr lang="en-US" altLang="en-US" dirty="0"/>
          </a:p>
        </p:txBody>
      </p:sp>
    </p:spTree>
    <p:extLst>
      <p:ext uri="{BB962C8B-B14F-4D97-AF65-F5344CB8AC3E}">
        <p14:creationId xmlns:p14="http://schemas.microsoft.com/office/powerpoint/2010/main" val="196533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A099D389-B74B-4C8F-A5C9-5D0BEA7ABE4B}" type="slidenum">
              <a:rPr lang="en-US" altLang="en-US"/>
              <a:pPr/>
              <a:t>‹#›</a:t>
            </a:fld>
            <a:endParaRPr lang="en-US" altLang="en-US" dirty="0"/>
          </a:p>
        </p:txBody>
      </p:sp>
    </p:spTree>
    <p:extLst>
      <p:ext uri="{BB962C8B-B14F-4D97-AF65-F5344CB8AC3E}">
        <p14:creationId xmlns:p14="http://schemas.microsoft.com/office/powerpoint/2010/main" val="256496905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E43480F-88BE-40D7-8038-8DF08DDE7DEF}" type="slidenum">
              <a:rPr lang="en-US" altLang="en-US"/>
              <a:pPr/>
              <a:t>‹#›</a:t>
            </a:fld>
            <a:endParaRPr lang="en-US" altLang="en-US" dirty="0"/>
          </a:p>
        </p:txBody>
      </p:sp>
    </p:spTree>
    <p:extLst>
      <p:ext uri="{BB962C8B-B14F-4D97-AF65-F5344CB8AC3E}">
        <p14:creationId xmlns:p14="http://schemas.microsoft.com/office/powerpoint/2010/main" val="265768276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11E1E967-C5F2-4AC3-9178-C9F32959B7D8}" type="slidenum">
              <a:rPr lang="en-US" altLang="en-US"/>
              <a:pPr/>
              <a:t>‹#›</a:t>
            </a:fld>
            <a:endParaRPr lang="en-US" altLang="en-US" dirty="0"/>
          </a:p>
        </p:txBody>
      </p:sp>
    </p:spTree>
    <p:extLst>
      <p:ext uri="{BB962C8B-B14F-4D97-AF65-F5344CB8AC3E}">
        <p14:creationId xmlns:p14="http://schemas.microsoft.com/office/powerpoint/2010/main" val="217429544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80526F5C-1F09-4C92-8487-2FC0706C7AEB}" type="slidenum">
              <a:rPr lang="en-US" altLang="en-US"/>
              <a:pPr/>
              <a:t>‹#›</a:t>
            </a:fld>
            <a:endParaRPr lang="en-US" altLang="en-US" dirty="0"/>
          </a:p>
        </p:txBody>
      </p:sp>
    </p:spTree>
    <p:extLst>
      <p:ext uri="{BB962C8B-B14F-4D97-AF65-F5344CB8AC3E}">
        <p14:creationId xmlns:p14="http://schemas.microsoft.com/office/powerpoint/2010/main" val="160997783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98526F5A-5981-4060-961F-5B1F1F0961E7}" type="slidenum">
              <a:rPr lang="en-US" altLang="en-US"/>
              <a:pPr/>
              <a:t>‹#›</a:t>
            </a:fld>
            <a:endParaRPr lang="en-US" altLang="en-US" dirty="0"/>
          </a:p>
        </p:txBody>
      </p:sp>
    </p:spTree>
    <p:extLst>
      <p:ext uri="{BB962C8B-B14F-4D97-AF65-F5344CB8AC3E}">
        <p14:creationId xmlns:p14="http://schemas.microsoft.com/office/powerpoint/2010/main" val="121774877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A06A80F-8057-418C-9D19-51669750B335}" type="slidenum">
              <a:rPr lang="en-US" altLang="en-US"/>
              <a:pPr/>
              <a:t>‹#›</a:t>
            </a:fld>
            <a:endParaRPr lang="en-US" altLang="en-US" dirty="0"/>
          </a:p>
        </p:txBody>
      </p:sp>
    </p:spTree>
    <p:extLst>
      <p:ext uri="{BB962C8B-B14F-4D97-AF65-F5344CB8AC3E}">
        <p14:creationId xmlns:p14="http://schemas.microsoft.com/office/powerpoint/2010/main" val="10448770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55534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470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1288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38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pPr/>
              <a:t>‹#›</a:t>
            </a:fld>
            <a:endParaRPr lang="en-US" altLang="en-US" dirty="0"/>
          </a:p>
        </p:txBody>
      </p:sp>
    </p:spTree>
    <p:extLst>
      <p:ext uri="{BB962C8B-B14F-4D97-AF65-F5344CB8AC3E}">
        <p14:creationId xmlns:p14="http://schemas.microsoft.com/office/powerpoint/2010/main" val="373438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2499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57205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876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8794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6343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6385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80739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16CD494-FB99-4A1C-9731-D8F2DDC22912}" type="slidenum">
              <a:rPr lang="en-US" altLang="en-US"/>
              <a:pPr/>
              <a:t>‹#›</a:t>
            </a:fld>
            <a:endParaRPr lang="en-US" altLang="en-US" dirty="0"/>
          </a:p>
        </p:txBody>
      </p:sp>
    </p:spTree>
    <p:extLst>
      <p:ext uri="{BB962C8B-B14F-4D97-AF65-F5344CB8AC3E}">
        <p14:creationId xmlns:p14="http://schemas.microsoft.com/office/powerpoint/2010/main" val="3102081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6909856-20B2-4498-AC55-9EACF9AC02A5}" type="slidenum">
              <a:rPr lang="en-US" altLang="en-US"/>
              <a:pPr/>
              <a:t>‹#›</a:t>
            </a:fld>
            <a:endParaRPr lang="en-US" altLang="en-US" dirty="0"/>
          </a:p>
        </p:txBody>
      </p:sp>
    </p:spTree>
    <p:extLst>
      <p:ext uri="{BB962C8B-B14F-4D97-AF65-F5344CB8AC3E}">
        <p14:creationId xmlns:p14="http://schemas.microsoft.com/office/powerpoint/2010/main" val="1999551269"/>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78B7C244-AFA6-4017-B649-A9DE049A5266}" type="slidenum">
              <a:rPr lang="en-US" altLang="en-US"/>
              <a:pPr/>
              <a:t>‹#›</a:t>
            </a:fld>
            <a:endParaRPr lang="en-US" altLang="en-US" dirty="0"/>
          </a:p>
        </p:txBody>
      </p:sp>
    </p:spTree>
    <p:extLst>
      <p:ext uri="{BB962C8B-B14F-4D97-AF65-F5344CB8AC3E}">
        <p14:creationId xmlns:p14="http://schemas.microsoft.com/office/powerpoint/2010/main" val="867513984"/>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pPr/>
              <a:t>‹#›</a:t>
            </a:fld>
            <a:endParaRPr lang="en-US" altLang="en-US" dirty="0"/>
          </a:p>
        </p:txBody>
      </p:sp>
    </p:spTree>
    <p:extLst>
      <p:ext uri="{BB962C8B-B14F-4D97-AF65-F5344CB8AC3E}">
        <p14:creationId xmlns:p14="http://schemas.microsoft.com/office/powerpoint/2010/main" val="3032348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BBC6754-2AB3-4DC2-BFF8-BF19FF21E77C}" type="slidenum">
              <a:rPr lang="en-US" altLang="en-US"/>
              <a:pPr/>
              <a:t>‹#›</a:t>
            </a:fld>
            <a:endParaRPr lang="en-US" altLang="en-US" dirty="0"/>
          </a:p>
        </p:txBody>
      </p:sp>
    </p:spTree>
    <p:extLst>
      <p:ext uri="{BB962C8B-B14F-4D97-AF65-F5344CB8AC3E}">
        <p14:creationId xmlns:p14="http://schemas.microsoft.com/office/powerpoint/2010/main" val="122094053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A481B3FC-24C4-4C68-A73F-08B18548EAD9}" type="slidenum">
              <a:rPr lang="en-US" altLang="en-US"/>
              <a:pPr/>
              <a:t>‹#›</a:t>
            </a:fld>
            <a:endParaRPr lang="en-US" altLang="en-US" dirty="0"/>
          </a:p>
        </p:txBody>
      </p:sp>
    </p:spTree>
    <p:extLst>
      <p:ext uri="{BB962C8B-B14F-4D97-AF65-F5344CB8AC3E}">
        <p14:creationId xmlns:p14="http://schemas.microsoft.com/office/powerpoint/2010/main" val="4248113456"/>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AAE9AB24-5DCC-4506-9014-42D54489EFB8}" type="slidenum">
              <a:rPr lang="en-US" altLang="en-US"/>
              <a:pPr/>
              <a:t>‹#›</a:t>
            </a:fld>
            <a:endParaRPr lang="en-US" altLang="en-US" dirty="0"/>
          </a:p>
        </p:txBody>
      </p:sp>
    </p:spTree>
    <p:extLst>
      <p:ext uri="{BB962C8B-B14F-4D97-AF65-F5344CB8AC3E}">
        <p14:creationId xmlns:p14="http://schemas.microsoft.com/office/powerpoint/2010/main" val="1194350322"/>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C5C4A407-C12B-43BA-9F63-9B5C72A5D9BF}" type="slidenum">
              <a:rPr lang="en-US" altLang="en-US"/>
              <a:pPr/>
              <a:t>‹#›</a:t>
            </a:fld>
            <a:endParaRPr lang="en-US" altLang="en-US" dirty="0"/>
          </a:p>
        </p:txBody>
      </p:sp>
    </p:spTree>
    <p:extLst>
      <p:ext uri="{BB962C8B-B14F-4D97-AF65-F5344CB8AC3E}">
        <p14:creationId xmlns:p14="http://schemas.microsoft.com/office/powerpoint/2010/main" val="113114601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448F7322-2FEB-4B19-8884-5AF5901DF61A}" type="slidenum">
              <a:rPr lang="en-US" altLang="en-US"/>
              <a:pPr/>
              <a:t>‹#›</a:t>
            </a:fld>
            <a:endParaRPr lang="en-US" altLang="en-US" dirty="0"/>
          </a:p>
        </p:txBody>
      </p:sp>
    </p:spTree>
    <p:extLst>
      <p:ext uri="{BB962C8B-B14F-4D97-AF65-F5344CB8AC3E}">
        <p14:creationId xmlns:p14="http://schemas.microsoft.com/office/powerpoint/2010/main" val="1463657267"/>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967F837A-6E4E-48D3-92F1-89E264B791D9}" type="slidenum">
              <a:rPr lang="en-US" altLang="en-US"/>
              <a:pPr/>
              <a:t>‹#›</a:t>
            </a:fld>
            <a:endParaRPr lang="en-US" altLang="en-US" dirty="0"/>
          </a:p>
        </p:txBody>
      </p:sp>
    </p:spTree>
    <p:extLst>
      <p:ext uri="{BB962C8B-B14F-4D97-AF65-F5344CB8AC3E}">
        <p14:creationId xmlns:p14="http://schemas.microsoft.com/office/powerpoint/2010/main" val="1529773532"/>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A3CD63F-9EED-4E59-B742-F38EC654C4E7}" type="slidenum">
              <a:rPr lang="en-US" altLang="en-US"/>
              <a:pPr/>
              <a:t>‹#›</a:t>
            </a:fld>
            <a:endParaRPr lang="en-US" altLang="en-US" dirty="0"/>
          </a:p>
        </p:txBody>
      </p:sp>
    </p:spTree>
    <p:extLst>
      <p:ext uri="{BB962C8B-B14F-4D97-AF65-F5344CB8AC3E}">
        <p14:creationId xmlns:p14="http://schemas.microsoft.com/office/powerpoint/2010/main" val="767563336"/>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569C2F18-5F93-4DA3-B582-0115234137A8}" type="slidenum">
              <a:rPr lang="en-US" altLang="en-US"/>
              <a:pPr/>
              <a:t>‹#›</a:t>
            </a:fld>
            <a:endParaRPr lang="en-US" altLang="en-US" dirty="0"/>
          </a:p>
        </p:txBody>
      </p:sp>
    </p:spTree>
    <p:extLst>
      <p:ext uri="{BB962C8B-B14F-4D97-AF65-F5344CB8AC3E}">
        <p14:creationId xmlns:p14="http://schemas.microsoft.com/office/powerpoint/2010/main" val="427633723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D0E72C9E-9F29-41EE-BC0B-C7C13F25E17E}" type="slidenum">
              <a:rPr lang="en-US" altLang="en-US"/>
              <a:pPr/>
              <a:t>‹#›</a:t>
            </a:fld>
            <a:endParaRPr lang="en-US" altLang="en-US" dirty="0"/>
          </a:p>
        </p:txBody>
      </p:sp>
    </p:spTree>
    <p:extLst>
      <p:ext uri="{BB962C8B-B14F-4D97-AF65-F5344CB8AC3E}">
        <p14:creationId xmlns:p14="http://schemas.microsoft.com/office/powerpoint/2010/main" val="2867505522"/>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8BFB6913-61E5-4285-B874-2673659BCDA3}" type="slidenum">
              <a:rPr lang="en-US" altLang="en-US"/>
              <a:pPr/>
              <a:t>‹#›</a:t>
            </a:fld>
            <a:endParaRPr lang="en-US" altLang="en-US" dirty="0"/>
          </a:p>
        </p:txBody>
      </p:sp>
    </p:spTree>
    <p:extLst>
      <p:ext uri="{BB962C8B-B14F-4D97-AF65-F5344CB8AC3E}">
        <p14:creationId xmlns:p14="http://schemas.microsoft.com/office/powerpoint/2010/main" val="341546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pPr/>
              <a:t>‹#›</a:t>
            </a:fld>
            <a:endParaRPr lang="en-US" altLang="en-US" dirty="0"/>
          </a:p>
        </p:txBody>
      </p:sp>
    </p:spTree>
    <p:extLst>
      <p:ext uri="{BB962C8B-B14F-4D97-AF65-F5344CB8AC3E}">
        <p14:creationId xmlns:p14="http://schemas.microsoft.com/office/powerpoint/2010/main" val="220511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FFC6F76D-BBFF-493B-805E-60CA5E28398B}" type="slidenum">
              <a:rPr lang="en-US" altLang="en-US"/>
              <a:pPr/>
              <a:t>‹#›</a:t>
            </a:fld>
            <a:endParaRPr lang="en-US" altLang="en-US" dirty="0"/>
          </a:p>
        </p:txBody>
      </p:sp>
    </p:spTree>
    <p:extLst>
      <p:ext uri="{BB962C8B-B14F-4D97-AF65-F5344CB8AC3E}">
        <p14:creationId xmlns:p14="http://schemas.microsoft.com/office/powerpoint/2010/main" val="2976128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0B18E9E6-0D15-42A1-97AD-397F0E8AC7DD}" type="slidenum">
              <a:rPr lang="en-US" altLang="en-US"/>
              <a:pPr/>
              <a:t>‹#›</a:t>
            </a:fld>
            <a:endParaRPr lang="en-US" altLang="en-US" dirty="0"/>
          </a:p>
        </p:txBody>
      </p:sp>
    </p:spTree>
    <p:extLst>
      <p:ext uri="{BB962C8B-B14F-4D97-AF65-F5344CB8AC3E}">
        <p14:creationId xmlns:p14="http://schemas.microsoft.com/office/powerpoint/2010/main" val="1166954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
          <p:cNvSpPr>
            <a:spLocks noGrp="1" noChangeArrowheads="1"/>
          </p:cNvSpPr>
          <p:nvPr>
            <p:ph type="sldNum" sz="quarter" idx="12"/>
          </p:nvPr>
        </p:nvSpPr>
        <p:spPr/>
        <p:txBody>
          <a:bodyPr/>
          <a:lstStyle>
            <a:lvl1pPr eaLnBrk="0" hangingPunct="0">
              <a:defRPr/>
            </a:lvl1pPr>
          </a:lstStyle>
          <a:p>
            <a:fld id="{B8A601B3-3729-494F-867E-E54873A7D95C}" type="slidenum">
              <a:rPr lang="en-US" altLang="en-US"/>
              <a:pPr/>
              <a:t>‹#›</a:t>
            </a:fld>
            <a:endParaRPr lang="en-US" altLang="en-US" dirty="0"/>
          </a:p>
        </p:txBody>
      </p:sp>
    </p:spTree>
    <p:extLst>
      <p:ext uri="{BB962C8B-B14F-4D97-AF65-F5344CB8AC3E}">
        <p14:creationId xmlns:p14="http://schemas.microsoft.com/office/powerpoint/2010/main" val="626351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8"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9" name="Rectangle 6"/>
          <p:cNvSpPr>
            <a:spLocks noGrp="1" noChangeArrowheads="1"/>
          </p:cNvSpPr>
          <p:nvPr>
            <p:ph type="sldNum" sz="quarter" idx="12"/>
          </p:nvPr>
        </p:nvSpPr>
        <p:spPr/>
        <p:txBody>
          <a:bodyPr/>
          <a:lstStyle>
            <a:lvl1pPr eaLnBrk="0" hangingPunct="0">
              <a:defRPr/>
            </a:lvl1pPr>
          </a:lstStyle>
          <a:p>
            <a:fld id="{0FFC270C-8679-4490-8FEE-B1E16B997490}" type="slidenum">
              <a:rPr lang="en-US" altLang="en-US"/>
              <a:pPr/>
              <a:t>‹#›</a:t>
            </a:fld>
            <a:endParaRPr lang="en-US" altLang="en-US" dirty="0"/>
          </a:p>
        </p:txBody>
      </p:sp>
    </p:spTree>
    <p:extLst>
      <p:ext uri="{BB962C8B-B14F-4D97-AF65-F5344CB8AC3E}">
        <p14:creationId xmlns:p14="http://schemas.microsoft.com/office/powerpoint/2010/main" val="1194039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4"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5" name="Rectangle 6"/>
          <p:cNvSpPr>
            <a:spLocks noGrp="1" noChangeArrowheads="1"/>
          </p:cNvSpPr>
          <p:nvPr>
            <p:ph type="sldNum" sz="quarter" idx="12"/>
          </p:nvPr>
        </p:nvSpPr>
        <p:spPr/>
        <p:txBody>
          <a:bodyPr/>
          <a:lstStyle>
            <a:lvl1pPr eaLnBrk="0" hangingPunct="0">
              <a:defRPr/>
            </a:lvl1pPr>
          </a:lstStyle>
          <a:p>
            <a:fld id="{F59D62ED-A6B0-46AF-8B54-09EC5C8DA29A}" type="slidenum">
              <a:rPr lang="en-US" altLang="en-US"/>
              <a:pPr/>
              <a:t>‹#›</a:t>
            </a:fld>
            <a:endParaRPr lang="en-US" altLang="en-US" dirty="0"/>
          </a:p>
        </p:txBody>
      </p:sp>
    </p:spTree>
    <p:extLst>
      <p:ext uri="{BB962C8B-B14F-4D97-AF65-F5344CB8AC3E}">
        <p14:creationId xmlns:p14="http://schemas.microsoft.com/office/powerpoint/2010/main" val="2404459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4" name="Rectangle 6"/>
          <p:cNvSpPr>
            <a:spLocks noGrp="1" noChangeArrowheads="1"/>
          </p:cNvSpPr>
          <p:nvPr>
            <p:ph type="sldNum" sz="quarter" idx="12"/>
          </p:nvPr>
        </p:nvSpPr>
        <p:spPr/>
        <p:txBody>
          <a:bodyPr/>
          <a:lstStyle>
            <a:lvl1pPr eaLnBrk="0" hangingPunct="0">
              <a:defRPr/>
            </a:lvl1pPr>
          </a:lstStyle>
          <a:p>
            <a:fld id="{8C5C4B61-B809-4CCE-9452-5574D5D15AC5}" type="slidenum">
              <a:rPr lang="en-US" altLang="en-US"/>
              <a:pPr/>
              <a:t>‹#›</a:t>
            </a:fld>
            <a:endParaRPr lang="en-US" altLang="en-US" dirty="0"/>
          </a:p>
        </p:txBody>
      </p:sp>
    </p:spTree>
    <p:extLst>
      <p:ext uri="{BB962C8B-B14F-4D97-AF65-F5344CB8AC3E}">
        <p14:creationId xmlns:p14="http://schemas.microsoft.com/office/powerpoint/2010/main" val="35146215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
          <p:cNvSpPr>
            <a:spLocks noGrp="1" noChangeArrowheads="1"/>
          </p:cNvSpPr>
          <p:nvPr>
            <p:ph type="sldNum" sz="quarter" idx="12"/>
          </p:nvPr>
        </p:nvSpPr>
        <p:spPr/>
        <p:txBody>
          <a:bodyPr/>
          <a:lstStyle>
            <a:lvl1pPr eaLnBrk="0" hangingPunct="0">
              <a:defRPr/>
            </a:lvl1pPr>
          </a:lstStyle>
          <a:p>
            <a:fld id="{7B094162-D69E-49EB-B05F-EF4032D73AD4}" type="slidenum">
              <a:rPr lang="en-US" altLang="en-US"/>
              <a:pPr/>
              <a:t>‹#›</a:t>
            </a:fld>
            <a:endParaRPr lang="en-US" altLang="en-US" dirty="0"/>
          </a:p>
        </p:txBody>
      </p:sp>
    </p:spTree>
    <p:extLst>
      <p:ext uri="{BB962C8B-B14F-4D97-AF65-F5344CB8AC3E}">
        <p14:creationId xmlns:p14="http://schemas.microsoft.com/office/powerpoint/2010/main" val="2272182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
          <p:cNvSpPr>
            <a:spLocks noGrp="1" noChangeArrowheads="1"/>
          </p:cNvSpPr>
          <p:nvPr>
            <p:ph type="sldNum" sz="quarter" idx="12"/>
          </p:nvPr>
        </p:nvSpPr>
        <p:spPr/>
        <p:txBody>
          <a:bodyPr/>
          <a:lstStyle>
            <a:lvl1pPr eaLnBrk="0" hangingPunct="0">
              <a:defRPr/>
            </a:lvl1pPr>
          </a:lstStyle>
          <a:p>
            <a:fld id="{1846AAD5-8916-47F2-BEE2-AC668F1996D4}" type="slidenum">
              <a:rPr lang="en-US" altLang="en-US"/>
              <a:pPr/>
              <a:t>‹#›</a:t>
            </a:fld>
            <a:endParaRPr lang="en-US" altLang="en-US" dirty="0"/>
          </a:p>
        </p:txBody>
      </p:sp>
    </p:spTree>
    <p:extLst>
      <p:ext uri="{BB962C8B-B14F-4D97-AF65-F5344CB8AC3E}">
        <p14:creationId xmlns:p14="http://schemas.microsoft.com/office/powerpoint/2010/main" val="1943721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6BF132ED-E722-4FB7-8639-637BC4AAD58E}" type="slidenum">
              <a:rPr lang="en-US" altLang="en-US"/>
              <a:pPr/>
              <a:t>‹#›</a:t>
            </a:fld>
            <a:endParaRPr lang="en-US" altLang="en-US" dirty="0"/>
          </a:p>
        </p:txBody>
      </p:sp>
    </p:spTree>
    <p:extLst>
      <p:ext uri="{BB962C8B-B14F-4D97-AF65-F5344CB8AC3E}">
        <p14:creationId xmlns:p14="http://schemas.microsoft.com/office/powerpoint/2010/main" val="1654971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385A1894-482F-4C5A-A6D5-0A5D5738E611}" type="slidenum">
              <a:rPr lang="en-US" altLang="en-US"/>
              <a:pPr/>
              <a:t>‹#›</a:t>
            </a:fld>
            <a:endParaRPr lang="en-US" altLang="en-US" dirty="0"/>
          </a:p>
        </p:txBody>
      </p:sp>
    </p:spTree>
    <p:extLst>
      <p:ext uri="{BB962C8B-B14F-4D97-AF65-F5344CB8AC3E}">
        <p14:creationId xmlns:p14="http://schemas.microsoft.com/office/powerpoint/2010/main" val="84692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pPr/>
              <a:t>‹#›</a:t>
            </a:fld>
            <a:endParaRPr lang="en-US" altLang="en-US" dirty="0"/>
          </a:p>
        </p:txBody>
      </p:sp>
    </p:spTree>
    <p:extLst>
      <p:ext uri="{BB962C8B-B14F-4D97-AF65-F5344CB8AC3E}">
        <p14:creationId xmlns:p14="http://schemas.microsoft.com/office/powerpoint/2010/main" val="196348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57936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6923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42717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2518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67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545935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125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169456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71334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952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pPr/>
              <a:t>‹#›</a:t>
            </a:fld>
            <a:endParaRPr lang="en-US" altLang="en-US" dirty="0"/>
          </a:p>
        </p:txBody>
      </p:sp>
    </p:spTree>
    <p:extLst>
      <p:ext uri="{BB962C8B-B14F-4D97-AF65-F5344CB8AC3E}">
        <p14:creationId xmlns:p14="http://schemas.microsoft.com/office/powerpoint/2010/main" val="380594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59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endParaRPr lang="en-GB" dirty="0"/>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endParaRPr lang="en-GB" dirty="0"/>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eaLnBrk="0" hangingPunct="0">
              <a:defRPr/>
            </a:lvl1pPr>
          </a:lstStyle>
          <a:p>
            <a:endParaRPr lang="en-US" altLang="en-US" dirty="0"/>
          </a:p>
        </p:txBody>
      </p:sp>
      <p:sp>
        <p:nvSpPr>
          <p:cNvPr id="31" name="Rectangle 66"/>
          <p:cNvSpPr>
            <a:spLocks noGrp="1" noChangeArrowheads="1"/>
          </p:cNvSpPr>
          <p:nvPr>
            <p:ph type="ftr" sz="quarter" idx="11"/>
          </p:nvPr>
        </p:nvSpPr>
        <p:spPr>
          <a:xfrm>
            <a:off x="3124200" y="6342063"/>
            <a:ext cx="2895600" cy="457200"/>
          </a:xfrm>
        </p:spPr>
        <p:txBody>
          <a:bodyPr/>
          <a:lstStyle>
            <a:lvl1pPr eaLnBrk="0" hangingPunct="0">
              <a:defRPr/>
            </a:lvl1pPr>
          </a:lstStyle>
          <a:p>
            <a:endParaRPr lang="en-US" altLang="en-US" dirty="0"/>
          </a:p>
        </p:txBody>
      </p:sp>
      <p:sp>
        <p:nvSpPr>
          <p:cNvPr id="32" name="Rectangle 67"/>
          <p:cNvSpPr>
            <a:spLocks noGrp="1" noChangeArrowheads="1"/>
          </p:cNvSpPr>
          <p:nvPr>
            <p:ph type="sldNum" sz="quarter" idx="12"/>
          </p:nvPr>
        </p:nvSpPr>
        <p:spPr>
          <a:xfrm>
            <a:off x="7086600" y="6342063"/>
            <a:ext cx="1905000" cy="457200"/>
          </a:xfrm>
        </p:spPr>
        <p:txBody>
          <a:bodyPr/>
          <a:lstStyle>
            <a:lvl1pPr eaLnBrk="0" hangingPunct="0">
              <a:defRPr>
                <a:latin typeface="Arial" pitchFamily="34" charset="0"/>
              </a:defRPr>
            </a:lvl1pPr>
          </a:lstStyle>
          <a:p>
            <a:fld id="{99C96F33-0F21-4737-A667-E4FE4B4F076C}" type="slidenum">
              <a:rPr lang="en-US" altLang="en-US"/>
              <a:pPr/>
              <a:t>‹#›</a:t>
            </a:fld>
            <a:endParaRPr lang="en-US" altLang="en-US" dirty="0"/>
          </a:p>
        </p:txBody>
      </p:sp>
    </p:spTree>
    <p:extLst>
      <p:ext uri="{BB962C8B-B14F-4D97-AF65-F5344CB8AC3E}">
        <p14:creationId xmlns:p14="http://schemas.microsoft.com/office/powerpoint/2010/main" val="1959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7EFF0697-AA51-4B00-969F-1F288636A868}" type="slidenum">
              <a:rPr lang="en-US" altLang="en-US"/>
              <a:pPr/>
              <a:t>‹#›</a:t>
            </a:fld>
            <a:endParaRPr lang="en-US" altLang="en-US" dirty="0"/>
          </a:p>
        </p:txBody>
      </p:sp>
    </p:spTree>
    <p:extLst>
      <p:ext uri="{BB962C8B-B14F-4D97-AF65-F5344CB8AC3E}">
        <p14:creationId xmlns:p14="http://schemas.microsoft.com/office/powerpoint/2010/main" val="1466038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FEA7E397-ED4A-4209-AF96-BF97D092FE28}" type="slidenum">
              <a:rPr lang="en-US" altLang="en-US"/>
              <a:pPr/>
              <a:t>‹#›</a:t>
            </a:fld>
            <a:endParaRPr lang="en-US" altLang="en-US" dirty="0"/>
          </a:p>
        </p:txBody>
      </p:sp>
    </p:spTree>
    <p:extLst>
      <p:ext uri="{BB962C8B-B14F-4D97-AF65-F5344CB8AC3E}">
        <p14:creationId xmlns:p14="http://schemas.microsoft.com/office/powerpoint/2010/main" val="1960500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1250D1FC-9C1F-4245-A6AE-BF8E6C261A17}" type="slidenum">
              <a:rPr lang="en-US" altLang="en-US"/>
              <a:pPr/>
              <a:t>‹#›</a:t>
            </a:fld>
            <a:endParaRPr lang="en-US" altLang="en-US" dirty="0"/>
          </a:p>
        </p:txBody>
      </p:sp>
    </p:spTree>
    <p:extLst>
      <p:ext uri="{BB962C8B-B14F-4D97-AF65-F5344CB8AC3E}">
        <p14:creationId xmlns:p14="http://schemas.microsoft.com/office/powerpoint/2010/main" val="1405772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3076A00C-EEC1-4084-9732-73E06EB6F7F0}" type="slidenum">
              <a:rPr lang="en-US" altLang="en-US"/>
              <a:pPr/>
              <a:t>‹#›</a:t>
            </a:fld>
            <a:endParaRPr lang="en-US" altLang="en-US" dirty="0"/>
          </a:p>
        </p:txBody>
      </p:sp>
    </p:spTree>
    <p:extLst>
      <p:ext uri="{BB962C8B-B14F-4D97-AF65-F5344CB8AC3E}">
        <p14:creationId xmlns:p14="http://schemas.microsoft.com/office/powerpoint/2010/main" val="3802057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4"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5" name="Rectangle 61"/>
          <p:cNvSpPr>
            <a:spLocks noGrp="1" noChangeArrowheads="1"/>
          </p:cNvSpPr>
          <p:nvPr>
            <p:ph type="sldNum" sz="quarter" idx="12"/>
          </p:nvPr>
        </p:nvSpPr>
        <p:spPr/>
        <p:txBody>
          <a:bodyPr/>
          <a:lstStyle>
            <a:lvl1pPr eaLnBrk="0" hangingPunct="0">
              <a:defRPr>
                <a:latin typeface="Arial" pitchFamily="34" charset="0"/>
              </a:defRPr>
            </a:lvl1pPr>
          </a:lstStyle>
          <a:p>
            <a:fld id="{AD17D1A9-4F63-412E-8429-73703FB55F66}" type="slidenum">
              <a:rPr lang="en-US" altLang="en-US"/>
              <a:pPr/>
              <a:t>‹#›</a:t>
            </a:fld>
            <a:endParaRPr lang="en-US" altLang="en-US" dirty="0"/>
          </a:p>
        </p:txBody>
      </p:sp>
    </p:spTree>
    <p:extLst>
      <p:ext uri="{BB962C8B-B14F-4D97-AF65-F5344CB8AC3E}">
        <p14:creationId xmlns:p14="http://schemas.microsoft.com/office/powerpoint/2010/main" val="3457288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3"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4" name="Rectangle 61"/>
          <p:cNvSpPr>
            <a:spLocks noGrp="1" noChangeArrowheads="1"/>
          </p:cNvSpPr>
          <p:nvPr>
            <p:ph type="sldNum" sz="quarter" idx="12"/>
          </p:nvPr>
        </p:nvSpPr>
        <p:spPr/>
        <p:txBody>
          <a:bodyPr/>
          <a:lstStyle>
            <a:lvl1pPr eaLnBrk="0" hangingPunct="0">
              <a:defRPr>
                <a:latin typeface="Arial" pitchFamily="34" charset="0"/>
              </a:defRPr>
            </a:lvl1pPr>
          </a:lstStyle>
          <a:p>
            <a:fld id="{9BA645F4-840E-4453-8641-BC36727A7C51}" type="slidenum">
              <a:rPr lang="en-US" altLang="en-US"/>
              <a:pPr/>
              <a:t>‹#›</a:t>
            </a:fld>
            <a:endParaRPr lang="en-US" altLang="en-US" dirty="0"/>
          </a:p>
        </p:txBody>
      </p:sp>
    </p:spTree>
    <p:extLst>
      <p:ext uri="{BB962C8B-B14F-4D97-AF65-F5344CB8AC3E}">
        <p14:creationId xmlns:p14="http://schemas.microsoft.com/office/powerpoint/2010/main" val="4213665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E280BF82-CD6E-4FEB-A887-6333B84D668A}" type="slidenum">
              <a:rPr lang="en-US" altLang="en-US"/>
              <a:pPr/>
              <a:t>‹#›</a:t>
            </a:fld>
            <a:endParaRPr lang="en-US" altLang="en-US" dirty="0"/>
          </a:p>
        </p:txBody>
      </p:sp>
    </p:spTree>
    <p:extLst>
      <p:ext uri="{BB962C8B-B14F-4D97-AF65-F5344CB8AC3E}">
        <p14:creationId xmlns:p14="http://schemas.microsoft.com/office/powerpoint/2010/main" val="3561262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BC44980F-EBED-4DB3-8EAC-18C80D9BB84F}" type="slidenum">
              <a:rPr lang="en-US" altLang="en-US"/>
              <a:pPr/>
              <a:t>‹#›</a:t>
            </a:fld>
            <a:endParaRPr lang="en-US" altLang="en-US" dirty="0"/>
          </a:p>
        </p:txBody>
      </p:sp>
    </p:spTree>
    <p:extLst>
      <p:ext uri="{BB962C8B-B14F-4D97-AF65-F5344CB8AC3E}">
        <p14:creationId xmlns:p14="http://schemas.microsoft.com/office/powerpoint/2010/main" val="41609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4.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5" Type="http://schemas.openxmlformats.org/officeDocument/2006/relationships/theme" Target="../theme/theme13.xml"/><Relationship Id="rId4"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4.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7.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png"/><Relationship Id="rId2" Type="http://schemas.openxmlformats.org/officeDocument/2006/relationships/slideLayout" Target="../slideLayouts/slideLayout92.xml"/><Relationship Id="rId16" Type="http://schemas.openxmlformats.org/officeDocument/2006/relationships/theme" Target="../theme/theme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3.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dirty="0"/>
          </a:p>
        </p:txBody>
      </p:sp>
      <p:sp>
        <p:nvSpPr>
          <p:cNvPr id="41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dirty="0"/>
          </a:p>
        </p:txBody>
      </p:sp>
      <p:sp>
        <p:nvSpPr>
          <p:cNvPr id="41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F6654F62-5710-4402-9D52-5384C622F3B0}"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146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46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46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dirty="0"/>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dirty="0"/>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099CD72-CF6F-4885-83CA-673E16E6EE31}"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5475"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46"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5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321BD2D0-EB64-4EEA-AED3-EADCBC43B475}" type="datetimeFigureOut">
              <a:rPr lang="en-US" altLang="en-US"/>
              <a:pPr/>
              <a:t>6/9/26</a:t>
            </a:fld>
            <a:endParaRPr lang="en-US" alt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A744C6E-FFC4-41D2-ACD9-AF95BC54875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DFD9594A-531D-45BA-AC4F-A9931170DCD7}" type="datetimeFigureOut">
              <a:rPr lang="en-US" altLang="en-US"/>
              <a:pPr/>
              <a:t>6/9/26</a:t>
            </a:fld>
            <a:endParaRPr lang="en-US" alt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65AFBFC-C510-4BDD-B81F-B86882E36E4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dirty="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dirty="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dirty="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dirty="0"/>
          </a:p>
        </p:txBody>
      </p:sp>
    </p:spTree>
    <p:extLst>
      <p:ext uri="{BB962C8B-B14F-4D97-AF65-F5344CB8AC3E}">
        <p14:creationId xmlns:p14="http://schemas.microsoft.com/office/powerpoint/2010/main" val="1345774314"/>
      </p:ext>
    </p:extLst>
  </p:cSld>
  <p:clrMap bg1="dk2" tx1="lt1" bg2="dk1" tx2="lt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6/9/26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71452246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6/9/26</a:t>
            </a:fld>
            <a:endParaRPr lang="en-US" dirty="0"/>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dirty="0"/>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753501413"/>
      </p:ext>
    </p:extLst>
  </p:cSld>
  <p:clrMap bg1="lt1" tx1="dk1" bg2="lt2" tx2="dk2" accent1="accent1" accent2="accent2" accent3="accent3" accent4="accent4" accent5="accent5" accent6="accent6" hlink="hlink" folHlink="folHlink"/>
  <p:sldLayoutIdLst>
    <p:sldLayoutId id="2147485532"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6/9/26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303883812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 id="214748554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t> </a:t>
            </a:r>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extLst>
      <p:ext uri="{BB962C8B-B14F-4D97-AF65-F5344CB8AC3E}">
        <p14:creationId xmlns:p14="http://schemas.microsoft.com/office/powerpoint/2010/main" val="1796159754"/>
      </p:ext>
    </p:extLst>
  </p:cSld>
  <p:clrMap bg1="dk2" tx1="lt1" bg2="dk1" tx2="lt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838620075"/>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pPr/>
              <a:t>6/9/26</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89177712"/>
      </p:ext>
    </p:extLst>
  </p:cSld>
  <p:clrMap bg1="dk2" tx1="lt1" bg2="dk1" tx2="lt2" accent1="accent1" accent2="accent2" accent3="accent3" accent4="accent4" accent5="accent5" accent6="accent6" hlink="hlink" folHlink="folHlink"/>
  <p:sldLayoutIdLst>
    <p:sldLayoutId id="2147485583" r:id="rId1"/>
    <p:sldLayoutId id="214748558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2512799"/>
      </p:ext>
    </p:extLst>
  </p:cSld>
  <p:clrMap bg1="dk2" tx1="lt1" bg2="dk1" tx2="lt2" accent1="accent1" accent2="accent2" accent3="accent3" accent4="accent4" accent5="accent5" accent6="accent6" hlink="hlink" folHlink="folHlink"/>
  <p:sldLayoutIdLst>
    <p:sldLayoutId id="2147485586" r:id="rId1"/>
    <p:sldLayoutId id="2147485587" r:id="rId2"/>
    <p:sldLayoutId id="2147485588" r:id="rId3"/>
    <p:sldLayoutId id="2147485589" r:id="rId4"/>
    <p:sldLayoutId id="2147485590" r:id="rId5"/>
    <p:sldLayoutId id="2147485591" r:id="rId6"/>
    <p:sldLayoutId id="2147485592" r:id="rId7"/>
    <p:sldLayoutId id="2147485593" r:id="rId8"/>
    <p:sldLayoutId id="2147485594" r:id="rId9"/>
    <p:sldLayoutId id="2147485595" r:id="rId10"/>
    <p:sldLayoutId id="21474855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dirty="0"/>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34C0F80-02A0-460E-852B-6C78139EB00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3614A0E5-2E4A-4B98-86F4-C8218507A18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solidFill>
                  <a:srgbClr val="000000"/>
                </a:solidFill>
              </a:rPr>
              <a:t> </a:t>
            </a:r>
          </a:p>
        </p:txBody>
      </p:sp>
    </p:spTree>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dirty="0"/>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dirty="0"/>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08F2F21-712D-47F7-B36F-4F64D163485E}"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1D03A0-A041-4EA3-B709-C17B6B657F1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6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3186" name="Group 56"/>
          <p:cNvGrpSpPr>
            <a:grpSpLocks/>
          </p:cNvGrpSpPr>
          <p:nvPr/>
        </p:nvGrpSpPr>
        <p:grpSpPr bwMode="auto">
          <a:xfrm>
            <a:off x="0" y="-12700"/>
            <a:ext cx="9156700" cy="6870700"/>
            <a:chOff x="0" y="-8"/>
            <a:chExt cx="5768" cy="4328"/>
          </a:xfrm>
        </p:grpSpPr>
        <p:sp>
          <p:nvSpPr>
            <p:cNvPr id="9319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9319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9319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19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19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19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19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19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0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sp>
          <p:nvSpPr>
            <p:cNvPr id="9321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GB" dirty="0"/>
            </a:p>
          </p:txBody>
        </p:sp>
        <p:pic>
          <p:nvPicPr>
            <p:cNvPr id="9321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318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318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8" charset="0"/>
              </a:defRPr>
            </a:lvl1pPr>
          </a:lstStyle>
          <a:p>
            <a:endParaRPr lang="en-US" altLang="en-US" dirty="0"/>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8" charset="0"/>
              </a:defRPr>
            </a:lvl1pPr>
          </a:lstStyle>
          <a:p>
            <a:endParaRPr lang="en-US" altLang="en-US" dirty="0"/>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itchFamily="18" charset="0"/>
              </a:defRPr>
            </a:lvl1pPr>
          </a:lstStyle>
          <a:p>
            <a:fld id="{9CFFD7F2-EFA1-423F-8666-83C7214FEC0E}"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9.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0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120.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8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6.xml"/><Relationship Id="rId1" Type="http://schemas.openxmlformats.org/officeDocument/2006/relationships/themeOverride" Target="../theme/themeOverride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7.xml"/><Relationship Id="rId1" Type="http://schemas.openxmlformats.org/officeDocument/2006/relationships/themeOverride" Target="../theme/themeOverride5.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1.xml"/><Relationship Id="rId1" Type="http://schemas.openxmlformats.org/officeDocument/2006/relationships/themeOverride" Target="../theme/themeOverride6.xml"/><Relationship Id="rId5" Type="http://schemas.openxmlformats.org/officeDocument/2006/relationships/image" Target="../media/image43.png"/><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6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9.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9.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ar-JO" sz="6000" b="1" dirty="0">
                <a:latin typeface="Arial" panose="020B0604020202020204" pitchFamily="34" charset="0"/>
                <a:cs typeface="Arial" panose="020B0604020202020204" pitchFamily="34" charset="0"/>
              </a:rPr>
              <a:t>كيف وصل الكون</a:t>
            </a:r>
            <a:br>
              <a:rPr lang="ar-JO" sz="6000" b="1" dirty="0">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 إلى هنا</a:t>
            </a:r>
            <a:endParaRPr lang="en-US" sz="6000" b="1" dirty="0">
              <a:latin typeface="Arial" panose="020B0604020202020204" pitchFamily="34" charset="0"/>
              <a:cs typeface="Arial" panose="020B0604020202020204" pitchFamily="34" charset="0"/>
            </a:endParaRP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ar-JO" sz="3600" b="1" dirty="0">
                <a:latin typeface="Arial" panose="020B0604020202020204" pitchFamily="34" charset="0"/>
                <a:cs typeface="Arial" panose="020B0604020202020204" pitchFamily="34" charset="0"/>
              </a:rPr>
              <a:t>تباين وجهات النظر المختلفة حول الأصول</a:t>
            </a:r>
            <a:endParaRPr lang="en-US" sz="3600" b="1" dirty="0">
              <a:latin typeface="Arial" panose="020B0604020202020204" pitchFamily="34" charset="0"/>
              <a:cs typeface="Arial" panose="020B0604020202020204" pitchFamily="34" charset="0"/>
            </a:endParaRP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ar-JO"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د. ريك جريفيث</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a:t>
            </a:r>
            <a:r>
              <a:rPr kumimoji="0" lang="ar-JO"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مؤسسة الدراساات اللاهوتية الأردنية</a:t>
            </a:r>
            <a:b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b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BibleStudyDownloads.org</a:t>
            </a:r>
          </a:p>
        </p:txBody>
      </p:sp>
      <p:sp>
        <p:nvSpPr>
          <p:cNvPr id="2" name="Rectangle 1">
            <a:extLst>
              <a:ext uri="{FF2B5EF4-FFF2-40B4-BE49-F238E27FC236}">
                <a16:creationId xmlns:a16="http://schemas.microsoft.com/office/drawing/2014/main" id="{54E99361-7092-4C4A-ABE8-5F0BCC938D04}"/>
              </a:ext>
            </a:extLst>
          </p:cNvPr>
          <p:cNvSpPr>
            <a:spLocks noChangeArrowheads="1"/>
          </p:cNvSpPr>
          <p:nvPr/>
        </p:nvSpPr>
        <p:spPr bwMode="auto">
          <a:xfrm>
            <a:off x="0" y="164116"/>
            <a:ext cx="2267744" cy="251359"/>
          </a:xfrm>
          <a:prstGeom prst="rect">
            <a:avLst/>
          </a:prstGeom>
          <a:noFill/>
          <a:ln>
            <a:noFill/>
          </a:ln>
          <a:effectLst/>
        </p:spPr>
        <p:txBody>
          <a:bodyPr vert="horz" wrap="square" lIns="0" tIns="-12696" rIns="0" bIns="-1269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dirty="0">
                <a:ln>
                  <a:noFill/>
                </a:ln>
                <a:solidFill>
                  <a:srgbClr val="FFFFFF"/>
                </a:solidFill>
                <a:effectLst/>
                <a:uLnTx/>
                <a:uFillTx/>
                <a:latin typeface="inherit"/>
                <a:ea typeface="MS PGothic" pitchFamily="34" charset="-128"/>
                <a:cs typeface="Arial" panose="020B0604020202020204" pitchFamily="34" charset="0"/>
              </a:rPr>
              <a:t>كيف وصل الكون إلى هنا</a:t>
            </a:r>
            <a:endParaRPr kumimoji="0" lang="en-US" altLang="en-US" sz="600" b="0" i="0" u="none" strike="noStrike" kern="1200" cap="none" spc="0" normalizeH="0" baseline="0" noProof="0" dirty="0">
              <a:ln>
                <a:noFill/>
              </a:ln>
              <a:solidFill>
                <a:srgbClr val="FFFFFF"/>
              </a:solidFill>
              <a:effectLst/>
              <a:uLnTx/>
              <a:uFillTx/>
              <a:latin typeface="Arial" pitchFamily="34" charset="0"/>
              <a:ea typeface="MS PGothic"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genesis1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a:extLst>
            <a:ext uri="{FAA26D3D-D897-4be2-8F04-BA451C77F1D7}">
              <ma14:placeholderFlag xmlns:ma14="http://schemas.microsoft.com/office/mac/drawingml/2011/main" xmlns="" val="1"/>
            </a:ext>
          </a:extLst>
        </p:spPr>
        <p:txBody>
          <a:bodyPr>
            <a:normAutofit fontScale="90000"/>
          </a:bodyPr>
          <a:lstStyle/>
          <a:p>
            <a:pPr>
              <a:defRPr/>
            </a:pPr>
            <a:r>
              <a:rPr lang="ar-EG"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539552" y="1484784"/>
            <a:ext cx="2592288" cy="406845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457200" rtl="1">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خلق</a:t>
            </a: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الله</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EG"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السماو</a:t>
            </a: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ات</a:t>
            </a:r>
            <a:endParaRPr lang="ar-EG"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a:p>
            <a:pPr algn="r" defTabSz="457200" rtl="1">
              <a:defRPr/>
            </a:pPr>
            <a:r>
              <a:rPr lang="ar-EG"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والأرض</a:t>
            </a:r>
            <a:endPar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457200" rtl="1">
              <a:defRPr/>
            </a:pPr>
            <a:r>
              <a:rPr lang="ar-EG"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تكو</a:t>
            </a:r>
            <a:r>
              <a:rPr lang="ar-JO"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ين 1 : 1</a:t>
            </a:r>
            <a:endPar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indent="0" eaLnBrk="1" hangingPunct="1"/>
            <a:r>
              <a:rPr lang="en-US" altLang="en-US" dirty="0"/>
              <a:t>Psalm 11:3 KJV 00422</a:t>
            </a:r>
          </a:p>
        </p:txBody>
      </p:sp>
      <p:sp>
        <p:nvSpPr>
          <p:cNvPr id="19353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dirty="0"/>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82948" name="Text Box 4"/>
          <p:cNvSpPr txBox="1">
            <a:spLocks noChangeArrowheads="1"/>
          </p:cNvSpPr>
          <p:nvPr/>
        </p:nvSpPr>
        <p:spPr bwMode="auto">
          <a:xfrm>
            <a:off x="228600" y="533400"/>
            <a:ext cx="8474075" cy="3662541"/>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8800" b="1" dirty="0">
                <a:solidFill>
                  <a:srgbClr val="FFFFFF"/>
                </a:solidFill>
              </a:rPr>
              <a:t>مزمور 11: 3</a:t>
            </a:r>
            <a:endParaRPr lang="en-US" altLang="en-US" sz="7200" dirty="0">
              <a:solidFill>
                <a:srgbClr val="FFFFFF"/>
              </a:solidFill>
            </a:endParaRPr>
          </a:p>
          <a:p>
            <a:pPr algn="r" rtl="1"/>
            <a:r>
              <a:rPr lang="ar-EG" altLang="en-US" sz="7200" dirty="0">
                <a:solidFill>
                  <a:srgbClr val="FFFFFF"/>
                </a:solidFill>
              </a:rPr>
              <a:t>إذا سقطت الأعمدة فالصديق ماذا </a:t>
            </a:r>
            <a:r>
              <a:rPr lang="ar-JO" altLang="en-US" sz="7200" dirty="0">
                <a:solidFill>
                  <a:srgbClr val="FFFFFF"/>
                </a:solidFill>
              </a:rPr>
              <a:t>ي</a:t>
            </a:r>
            <a:r>
              <a:rPr lang="ar-EG" altLang="en-US" sz="7200" dirty="0">
                <a:solidFill>
                  <a:srgbClr val="FFFFFF"/>
                </a:solidFill>
              </a:rPr>
              <a:t>فعل؟</a:t>
            </a:r>
            <a:endParaRPr lang="en-US" altLang="en-US" sz="7200" dirty="0">
              <a:solidFill>
                <a:srgbClr val="FFFFFF"/>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dirty="0"/>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dirty="0"/>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التكوين</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عقيدة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التكوين</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الأسبوع 7 أيام </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العمل</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السيادة </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اللعنة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آدم الأخير</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المجيء الأول</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المجيء الثاني</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 الله العالم </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قوانين</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زواج</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المعايير</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معنى الحياة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تطور</a:t>
            </a:r>
            <a:endParaRPr kumimoji="0" lang="en-US"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أنظمة الإنسان</a:t>
            </a:r>
            <a:endParaRPr kumimoji="0" lang="en-US" altLang="en-US" sz="40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لا يوجد قوانين</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الشذوذ الجنسي</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المواد الإباحية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إجهاض</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 name="TextBox 1"/>
          <p:cNvSpPr txBox="1"/>
          <p:nvPr/>
        </p:nvSpPr>
        <p:spPr>
          <a:xfrm>
            <a:off x="468313" y="652463"/>
            <a:ext cx="8280400"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أسرار التطور هي الزمن والموت. حان الوقت للتراكم البطيء للطفرات المواتية ، والموت لإفساح المجال لأنواع جديدة.</a:t>
            </a:r>
            <a:endPar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2003 </a:t>
            </a:r>
            <a:r>
              <a:rPr kumimoji="0" lang="en-US" alt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Answers in Genesis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سجل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الحفريات</a:t>
            </a:r>
            <a:endParaRPr kumimoji="0" lang="en-US"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endParaRP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الألم</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الموت</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القتل</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المرض</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الصراع</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المعاناة</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الإنقراض</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ملايين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السنين</a:t>
            </a:r>
            <a:endPar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Black" charset="0"/>
                <a:ea typeface="ＭＳ Ｐゴシック" charset="0"/>
              </a:rPr>
              <a:t>التطور</a:t>
            </a:r>
            <a:endParaRPr kumimoji="0" lang="en-US" sz="60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Black" charset="0"/>
                <a:ea typeface="ＭＳ Ｐゴシック" charset="0"/>
              </a:rPr>
              <a:t>الموت</a:t>
            </a:r>
            <a:endParaRPr kumimoji="0" lang="en-US" sz="4400" b="1" i="0" u="none" strike="noStrike" kern="1200" cap="none" spc="0" normalizeH="0" baseline="0" noProof="0" dirty="0">
              <a:ln>
                <a:noFill/>
              </a:ln>
              <a:solidFill>
                <a:srgbClr val="FFFFFF"/>
              </a:solidFill>
              <a:effectLst/>
              <a:uLnTx/>
              <a:uFillTx/>
              <a:latin typeface="Arial Black"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Black" charset="0"/>
                <a:ea typeface="ＭＳ Ｐゴシック" charset="0"/>
              </a:rPr>
              <a:t>إراقة الدماء</a:t>
            </a:r>
            <a:br>
              <a:rPr kumimoji="0" lang="en-US" sz="2400" b="1"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Black" charset="0"/>
                <a:ea typeface="ＭＳ Ｐゴシック" charset="0"/>
              </a:rPr>
              <a:t>الألم</a:t>
            </a:r>
            <a:br>
              <a:rPr kumimoji="0" lang="en-US" sz="2400" b="1"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Black" charset="0"/>
                <a:ea typeface="ＭＳ Ｐゴシック" charset="0"/>
              </a:rPr>
              <a:t>المرض</a:t>
            </a:r>
            <a:endParaRPr kumimoji="0" lang="en-US" sz="2400" b="1" i="0" u="none" strike="noStrike" kern="1200" cap="none" spc="0" normalizeH="0" baseline="0" noProof="0" dirty="0">
              <a:ln>
                <a:noFill/>
              </a:ln>
              <a:solidFill>
                <a:srgbClr val="FFFFFF"/>
              </a:solidFill>
              <a:effectLst/>
              <a:uLnTx/>
              <a:uFillTx/>
              <a:latin typeface="Arial Black" charset="0"/>
              <a:ea typeface="ＭＳ Ｐゴシック"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الإنسان</a:t>
            </a:r>
            <a:endPar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a:rPr>
              <a:t>أسئلة يجب علينا جميعًا الإجابة عليها</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23528" y="1412776"/>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ar-JO" sz="4400" b="1" dirty="0">
                <a:solidFill>
                  <a:srgbClr val="FFFFFF"/>
                </a:solidFill>
                <a:effectLst>
                  <a:glow rad="101600">
                    <a:prstClr val="black">
                      <a:alpha val="75000"/>
                    </a:prstClr>
                  </a:glow>
                </a:effectLst>
                <a:latin typeface="Arial"/>
                <a:ea typeface="+mn-ea"/>
                <a:cs typeface="Arial"/>
              </a:rPr>
              <a:t>" البدايات "</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 = </a:t>
            </a:r>
            <a:r>
              <a:rPr kumimoji="0" lang="ar-JO"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التكوين</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251520" y="2790825"/>
            <a:ext cx="8330704"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الأصل</a:t>
            </a:r>
            <a:r>
              <a:rPr kumimoji="0" lang="ar-JO" sz="3200" b="1" i="0" u="none" strike="noStrike" kern="1200" cap="none" spc="0" normalizeH="0" noProof="0" dirty="0">
                <a:ln>
                  <a:noFill/>
                </a:ln>
                <a:solidFill>
                  <a:srgbClr val="FFFF00"/>
                </a:solidFill>
                <a:effectLst>
                  <a:glow rad="101600">
                    <a:prstClr val="black">
                      <a:alpha val="75000"/>
                    </a:prstClr>
                  </a:glow>
                </a:effectLst>
                <a:uLnTx/>
                <a:uFillTx/>
                <a:latin typeface="Arial"/>
                <a:ea typeface="ＭＳ Ｐゴシック" charset="0"/>
                <a:cs typeface="Arial"/>
              </a:rPr>
              <a:t> </a:t>
            </a:r>
            <a:r>
              <a:rPr kumimoji="0" lang="ar-JO" sz="3200" b="1" i="0" u="none" strike="noStrike" kern="1200" cap="none" spc="0" normalizeH="0" noProof="0" dirty="0">
                <a:ln>
                  <a:noFill/>
                </a:ln>
                <a:solidFill>
                  <a:schemeClr val="bg1"/>
                </a:solidFill>
                <a:effectLst>
                  <a:glow rad="101600">
                    <a:prstClr val="black">
                      <a:alpha val="75000"/>
                    </a:prstClr>
                  </a:glow>
                </a:effectLst>
                <a:uLnTx/>
                <a:uFillTx/>
                <a:latin typeface="Arial"/>
                <a:ea typeface="ＭＳ Ｐゴシック" charset="0"/>
                <a:cs typeface="Arial"/>
              </a:rPr>
              <a:t>: من أين أتينا؟</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الغرض</a:t>
            </a:r>
            <a:r>
              <a:rPr kumimoji="0" lang="ar-JO" sz="3200" b="1" i="0" u="none" strike="noStrike" kern="1200" cap="none" spc="0" normalizeH="0" noProof="0" dirty="0">
                <a:ln>
                  <a:noFill/>
                </a:ln>
                <a:solidFill>
                  <a:srgbClr val="FFFF00"/>
                </a:solidFill>
                <a:effectLst>
                  <a:glow rad="101600">
                    <a:prstClr val="black">
                      <a:alpha val="75000"/>
                    </a:prstClr>
                  </a:glow>
                </a:effectLst>
                <a:uLnTx/>
                <a:uFillTx/>
                <a:latin typeface="Arial"/>
                <a:ea typeface="ＭＳ Ｐゴシック" charset="0"/>
                <a:cs typeface="Arial"/>
              </a:rPr>
              <a:t> </a:t>
            </a:r>
            <a:r>
              <a:rPr lang="ar-JO" sz="3200" b="1" dirty="0">
                <a:solidFill>
                  <a:srgbClr val="FFFFFF"/>
                </a:solidFill>
                <a:effectLst>
                  <a:glow rad="101600">
                    <a:prstClr val="black">
                      <a:alpha val="75000"/>
                    </a:prstClr>
                  </a:glow>
                </a:effectLst>
                <a:latin typeface="Arial"/>
                <a:cs typeface="Arial"/>
              </a:rPr>
              <a:t>: لماذا أنا هنا؟ هل هناك معنى؟</a:t>
            </a: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الأخلاق</a:t>
            </a:r>
            <a:r>
              <a:rPr kumimoji="0" lang="ar-JO"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 لماذا يوجد الشر في العالم؟</a:t>
            </a:r>
            <a:endPar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endParaRP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المصير</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ar-JO" sz="3200" b="1" dirty="0">
                <a:solidFill>
                  <a:srgbClr val="FFFFFF"/>
                </a:solidFill>
                <a:effectLst>
                  <a:glow rad="101600">
                    <a:prstClr val="black">
                      <a:alpha val="75000"/>
                    </a:prstClr>
                  </a:glow>
                </a:effectLst>
                <a:latin typeface="Arial"/>
                <a:cs typeface="Arial"/>
              </a:rPr>
              <a:t> إلى أين أنا ذاهب؟ هل يوجد أمل؟</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0030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7096">
                                            <p:txEl>
                                              <p:pRg st="2" end="2"/>
                                            </p:txEl>
                                          </p:spTgt>
                                        </p:tgtEl>
                                        <p:attrNameLst>
                                          <p:attrName>style.visibility</p:attrName>
                                        </p:attrNameLst>
                                      </p:cBhvr>
                                      <p:to>
                                        <p:strVal val="visible"/>
                                      </p:to>
                                    </p:set>
                                    <p:animEffect transition="in" filter="dissolve">
                                      <p:cBhvr>
                                        <p:cTn id="16" dur="500"/>
                                        <p:tgtEl>
                                          <p:spTgt spid="217096">
                                            <p:txEl>
                                              <p:pRg st="2" end="2"/>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17096">
                                            <p:txEl>
                                              <p:pRg st="3" end="3"/>
                                            </p:txEl>
                                          </p:spTgt>
                                        </p:tgtEl>
                                        <p:attrNameLst>
                                          <p:attrName>style.visibility</p:attrName>
                                        </p:attrNameLst>
                                      </p:cBhvr>
                                      <p:to>
                                        <p:strVal val="visible"/>
                                      </p:to>
                                    </p:set>
                                    <p:animEffect transition="in" filter="dissolve">
                                      <p:cBhvr>
                                        <p:cTn id="20"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mj-cs"/>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Black" charset="0"/>
                <a:ea typeface="ＭＳ Ｐゴシック" charset="0"/>
              </a:rPr>
              <a:t>الخليقة</a:t>
            </a:r>
            <a:endParaRPr kumimoji="0" lang="en-US" sz="60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Black" charset="0"/>
                <a:ea typeface="ＭＳ Ｐゴシック" charset="0"/>
              </a:rPr>
              <a:t>أعمال الإنسان</a:t>
            </a:r>
            <a:endParaRPr kumimoji="0" lang="en-US" sz="20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000000"/>
                </a:solidFill>
                <a:effectLst/>
                <a:uLnTx/>
                <a:uFillTx/>
                <a:latin typeface="Arial Black" charset="0"/>
                <a:ea typeface="ＭＳ Ｐゴシック" charset="0"/>
              </a:rPr>
              <a:t>الموت</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indent="0" eaLnBrk="1" hangingPunct="1"/>
            <a:r>
              <a:rPr lang="en-US" altLang="zh-CN" dirty="0"/>
              <a:t>Christian Barrier 1 00410</a:t>
            </a:r>
          </a:p>
        </p:txBody>
      </p:sp>
      <p:sp>
        <p:nvSpPr>
          <p:cNvPr id="2140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dirty="0"/>
          </a:p>
        </p:txBody>
      </p:sp>
      <p:sp>
        <p:nvSpPr>
          <p:cNvPr id="214019" name="Text Box 4"/>
          <p:cNvSpPr txBox="1">
            <a:spLocks noChangeArrowheads="1"/>
          </p:cNvSpPr>
          <p:nvPr/>
        </p:nvSpPr>
        <p:spPr bwMode="auto">
          <a:xfrm>
            <a:off x="5724525" y="260350"/>
            <a:ext cx="3200400" cy="5794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ar-EG" altLang="zh-CN" sz="3200" b="1" dirty="0">
                <a:solidFill>
                  <a:srgbClr val="000000"/>
                </a:solidFill>
                <a:latin typeface="Arial Black" pitchFamily="34" charset="0"/>
              </a:rPr>
              <a:t>حاجز</a:t>
            </a:r>
            <a:endParaRPr lang="en-US" altLang="zh-CN" sz="3200" b="1" dirty="0">
              <a:solidFill>
                <a:srgbClr val="000000"/>
              </a:solidFill>
              <a:latin typeface="Arial Black" pitchFamily="34" charset="0"/>
            </a:endParaRPr>
          </a:p>
        </p:txBody>
      </p:sp>
      <p:sp>
        <p:nvSpPr>
          <p:cNvPr id="214020"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14021"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14022" name="Text Box 4"/>
          <p:cNvSpPr txBox="1">
            <a:spLocks noChangeArrowheads="1"/>
          </p:cNvSpPr>
          <p:nvPr/>
        </p:nvSpPr>
        <p:spPr bwMode="auto">
          <a:xfrm rot="-521230">
            <a:off x="2890838" y="1087606"/>
            <a:ext cx="2376487"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ar-EG" altLang="zh-CN" b="1" dirty="0">
                <a:solidFill>
                  <a:srgbClr val="000000"/>
                </a:solidFill>
                <a:latin typeface="Arial Black" pitchFamily="34" charset="0"/>
              </a:rPr>
              <a:t>المسيحية</a:t>
            </a:r>
            <a:r>
              <a:rPr lang="en-US" altLang="zh-CN" b="1" dirty="0">
                <a:solidFill>
                  <a:srgbClr val="000000"/>
                </a:solidFill>
                <a:latin typeface="Arial Black" pitchFamily="34" charset="0"/>
              </a:rPr>
              <a:t> </a:t>
            </a:r>
            <a:endParaRPr lang="ar-EG" altLang="zh-CN" b="1" dirty="0">
              <a:solidFill>
                <a:srgbClr val="000000"/>
              </a:solidFill>
              <a:latin typeface="Arial Black" pitchFamily="34" charset="0"/>
            </a:endParaRPr>
          </a:p>
          <a:p>
            <a:pPr algn="ctr">
              <a:spcBef>
                <a:spcPct val="50000"/>
              </a:spcBef>
            </a:pPr>
            <a:r>
              <a:rPr lang="ar-EG" altLang="zh-CN" b="1" dirty="0">
                <a:solidFill>
                  <a:srgbClr val="000000"/>
                </a:solidFill>
                <a:latin typeface="Arial Black" pitchFamily="34" charset="0"/>
              </a:rPr>
              <a:t>نظرة عالمية</a:t>
            </a:r>
            <a:endParaRPr lang="en-US" altLang="zh-CN" b="1" dirty="0">
              <a:solidFill>
                <a:srgbClr val="000000"/>
              </a:solidFill>
              <a:latin typeface="Arial Black" pitchFamily="34" charset="0"/>
            </a:endParaRPr>
          </a:p>
        </p:txBody>
      </p:sp>
      <p:sp>
        <p:nvSpPr>
          <p:cNvPr id="214023" name="Oval 4"/>
          <p:cNvSpPr>
            <a:spLocks noChangeArrowheads="1"/>
          </p:cNvSpPr>
          <p:nvPr/>
        </p:nvSpPr>
        <p:spPr bwMode="auto">
          <a:xfrm>
            <a:off x="1673910" y="2852936"/>
            <a:ext cx="2447925" cy="1008063"/>
          </a:xfrm>
          <a:prstGeom prst="ellipse">
            <a:avLst/>
          </a:prstGeom>
          <a:solidFill>
            <a:srgbClr val="C3CFD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14024" name="Text Box 9"/>
          <p:cNvSpPr txBox="1">
            <a:spLocks noChangeArrowheads="1"/>
          </p:cNvSpPr>
          <p:nvPr/>
        </p:nvSpPr>
        <p:spPr bwMode="auto">
          <a:xfrm>
            <a:off x="1619250" y="2997200"/>
            <a:ext cx="2520950"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ar-EG" altLang="zh-CN" sz="2800" b="1" dirty="0">
                <a:solidFill>
                  <a:srgbClr val="000000"/>
                </a:solidFill>
                <a:latin typeface="Arial Black" pitchFamily="34" charset="0"/>
              </a:rPr>
              <a:t>الإنسانية</a:t>
            </a:r>
            <a:endParaRPr lang="en-US" altLang="zh-CN" sz="2800" b="1" dirty="0">
              <a:solidFill>
                <a:srgbClr val="000000"/>
              </a:solidFill>
              <a:latin typeface="Arial Black" pitchFamily="34" charset="0"/>
            </a:endParaRPr>
          </a:p>
        </p:txBody>
      </p:sp>
      <p:sp>
        <p:nvSpPr>
          <p:cNvPr id="214025" name="Text Box 4"/>
          <p:cNvSpPr txBox="1">
            <a:spLocks noChangeArrowheads="1"/>
          </p:cNvSpPr>
          <p:nvPr/>
        </p:nvSpPr>
        <p:spPr bwMode="auto">
          <a:xfrm rot="-188962">
            <a:off x="4911725" y="5228580"/>
            <a:ext cx="23749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ar-EG" altLang="zh-CN" b="1" dirty="0">
                <a:solidFill>
                  <a:srgbClr val="000000"/>
                </a:solidFill>
                <a:latin typeface="Arial Black" pitchFamily="34" charset="0"/>
              </a:rPr>
              <a:t>الخليقة: بكلمة الله حق</a:t>
            </a:r>
            <a:endParaRPr lang="en-US" altLang="zh-CN" b="1" dirty="0">
              <a:solidFill>
                <a:srgbClr val="000000"/>
              </a:solidFill>
              <a:latin typeface="Arial Black"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indent="0" eaLnBrk="1" hangingPunct="1"/>
            <a:r>
              <a:rPr lang="en-US" altLang="en-US" dirty="0"/>
              <a:t>Christian Barrier 2 00411</a:t>
            </a:r>
          </a:p>
        </p:txBody>
      </p:sp>
      <p:sp>
        <p:nvSpPr>
          <p:cNvPr id="216066"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indent="0" eaLnBrk="1" hangingPunct="1"/>
            <a:r>
              <a:rPr lang="en-US" altLang="en-US" b="1" dirty="0">
                <a:solidFill>
                  <a:srgbClr val="FFFFFF"/>
                </a:solidFill>
              </a:rPr>
              <a:t>Genesis 3:15</a:t>
            </a:r>
            <a:endParaRPr lang="en-US" altLang="en-US" dirty="0"/>
          </a:p>
        </p:txBody>
      </p:sp>
      <p:sp>
        <p:nvSpPr>
          <p:cNvPr id="82949" name="Rectangle 5"/>
          <p:cNvSpPr>
            <a:spLocks noChangeArrowheads="1"/>
          </p:cNvSpPr>
          <p:nvPr/>
        </p:nvSpPr>
        <p:spPr bwMode="auto">
          <a:xfrm>
            <a:off x="12700" y="-4763"/>
            <a:ext cx="9144000" cy="6858001"/>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pic>
        <p:nvPicPr>
          <p:cNvPr id="21811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 Box 4"/>
          <p:cNvSpPr txBox="1">
            <a:spLocks noChangeArrowheads="1"/>
          </p:cNvSpPr>
          <p:nvPr/>
        </p:nvSpPr>
        <p:spPr bwMode="auto">
          <a:xfrm>
            <a:off x="179388" y="2616200"/>
            <a:ext cx="8723312" cy="206210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ar-EG" altLang="en-US" sz="4800" b="1" dirty="0">
                <a:solidFill>
                  <a:srgbClr val="FFFFFF"/>
                </a:solidFill>
              </a:rPr>
              <a:t>تكوين 3: 15</a:t>
            </a:r>
            <a:endParaRPr lang="en-US" altLang="en-US" sz="4000" dirty="0">
              <a:solidFill>
                <a:srgbClr val="FFFFFF"/>
              </a:solidFill>
            </a:endParaRPr>
          </a:p>
          <a:p>
            <a:pPr algn="r" rtl="1"/>
            <a:r>
              <a:rPr lang="ar-EG" sz="4000" b="0" i="0" u="none" strike="noStrike" baseline="0" dirty="0">
                <a:solidFill>
                  <a:srgbClr val="FFFFFF"/>
                </a:solidFill>
                <a:latin typeface="Accordance" panose="00000400000000000000" pitchFamily="2" charset="-79"/>
                <a:ea typeface="Accordance" panose="00000400000000000000" pitchFamily="2" charset="-79"/>
                <a:cs typeface="Accordance" panose="00000400000000000000" pitchFamily="2" charset="-79"/>
              </a:rPr>
              <a:t>وَأَضَعُ عَدَاوَةً بَيْنَكِ وَبَيْنَ الْمَرْأَةِ، وَبَيْنَ نَسْلِكِ وَنَسْلِهَا. هُوَ يَسْحَقُ رَأْسَكِ، وَأَنْتِ تَسْحَقِينَ عَقِبَهُ».</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indent="0" eaLnBrk="1" hangingPunct="1"/>
            <a:r>
              <a:rPr lang="en-US" altLang="zh-CN" dirty="0"/>
              <a:t>Sin-Romans 8:22 00074</a:t>
            </a:r>
          </a:p>
        </p:txBody>
      </p:sp>
      <p:sp>
        <p:nvSpPr>
          <p:cNvPr id="220162"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dirty="0"/>
          </a:p>
        </p:txBody>
      </p:sp>
      <p:sp>
        <p:nvSpPr>
          <p:cNvPr id="220163"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20164"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20165"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20166" name="TextBox 5"/>
          <p:cNvSpPr txBox="1">
            <a:spLocks noChangeArrowheads="1"/>
          </p:cNvSpPr>
          <p:nvPr/>
        </p:nvSpPr>
        <p:spPr bwMode="auto">
          <a:xfrm>
            <a:off x="5867400" y="2205038"/>
            <a:ext cx="214471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ar-EG" sz="2800" b="0" i="0" u="none" strike="noStrike" baseline="0" dirty="0">
                <a:solidFill>
                  <a:srgbClr val="FFFF00"/>
                </a:solidFill>
                <a:latin typeface="Accordance" panose="00000400000000000000" pitchFamily="2" charset="-79"/>
                <a:ea typeface="Accordance" panose="00000400000000000000" pitchFamily="2" charset="-79"/>
                <a:cs typeface="Accordance" panose="00000400000000000000" pitchFamily="2" charset="-79"/>
              </a:rPr>
              <a:t>فَإِنَّنَا نَعْلَمُ أَنَّ كُلَّ الخليقة</a:t>
            </a:r>
            <a:endParaRPr lang="en-US" altLang="en-US" sz="2800" dirty="0">
              <a:solidFill>
                <a:srgbClr val="FFFF00"/>
              </a:solidFill>
            </a:endParaRPr>
          </a:p>
        </p:txBody>
      </p:sp>
      <p:sp>
        <p:nvSpPr>
          <p:cNvPr id="220167" name="TextBox 3"/>
          <p:cNvSpPr txBox="1">
            <a:spLocks noChangeArrowheads="1"/>
          </p:cNvSpPr>
          <p:nvPr/>
        </p:nvSpPr>
        <p:spPr bwMode="auto">
          <a:xfrm>
            <a:off x="1371600" y="1371600"/>
            <a:ext cx="20574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R="450" algn="r" rtl="1"/>
            <a:r>
              <a:rPr lang="ar-EG" sz="3600" b="0" i="0" u="none" strike="noStrike" baseline="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تَئِنُّ وَتَتَمَخَّضُ مَعًا إِلَى الآنَ.</a:t>
            </a:r>
          </a:p>
          <a:p>
            <a:pPr marR="450" algn="r" rtl="1"/>
            <a:r>
              <a:rPr lang="ar-EG" sz="36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"رو 8: 21"</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indent="0" eaLnBrk="1" hangingPunct="1"/>
            <a:r>
              <a:rPr lang="en-US" altLang="en-US" dirty="0"/>
              <a:t>Reinterpretations 00363</a:t>
            </a:r>
          </a:p>
        </p:txBody>
      </p:sp>
      <p:pic>
        <p:nvPicPr>
          <p:cNvPr id="2222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22211" name="Text Box 4"/>
          <p:cNvSpPr txBox="1">
            <a:spLocks noChangeArrowheads="1"/>
          </p:cNvSpPr>
          <p:nvPr/>
        </p:nvSpPr>
        <p:spPr bwMode="auto">
          <a:xfrm>
            <a:off x="1060450" y="-2209800"/>
            <a:ext cx="6788150" cy="823912"/>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dirty="0">
                <a:solidFill>
                  <a:srgbClr val="FFFF00"/>
                </a:solidFill>
              </a:rPr>
              <a:t>REINTERPRETATIONS</a:t>
            </a:r>
            <a:endParaRPr lang="en-US" altLang="en-US" b="1" dirty="0"/>
          </a:p>
        </p:txBody>
      </p:sp>
      <p:sp>
        <p:nvSpPr>
          <p:cNvPr id="2" name="Oval 1"/>
          <p:cNvSpPr/>
          <p:nvPr/>
        </p:nvSpPr>
        <p:spPr bwMode="auto">
          <a:xfrm>
            <a:off x="684213" y="1628775"/>
            <a:ext cx="23034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2" name="Oval 11"/>
          <p:cNvSpPr/>
          <p:nvPr/>
        </p:nvSpPr>
        <p:spPr bwMode="auto">
          <a:xfrm>
            <a:off x="3492500" y="1268413"/>
            <a:ext cx="22320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3" name="Oval 12"/>
          <p:cNvSpPr/>
          <p:nvPr/>
        </p:nvSpPr>
        <p:spPr bwMode="auto">
          <a:xfrm>
            <a:off x="6300788" y="1628775"/>
            <a:ext cx="16557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4" name="Oval 13"/>
          <p:cNvSpPr/>
          <p:nvPr/>
        </p:nvSpPr>
        <p:spPr bwMode="auto">
          <a:xfrm>
            <a:off x="611188" y="5229225"/>
            <a:ext cx="24479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5" name="Oval 14"/>
          <p:cNvSpPr/>
          <p:nvPr/>
        </p:nvSpPr>
        <p:spPr bwMode="auto">
          <a:xfrm>
            <a:off x="3419475" y="5589588"/>
            <a:ext cx="2232025" cy="10080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6" name="Oval 15"/>
          <p:cNvSpPr/>
          <p:nvPr/>
        </p:nvSpPr>
        <p:spPr bwMode="auto">
          <a:xfrm>
            <a:off x="5940425" y="5300663"/>
            <a:ext cx="2519363" cy="12239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222218" name="Text Box 4"/>
          <p:cNvSpPr txBox="1">
            <a:spLocks noChangeArrowheads="1"/>
          </p:cNvSpPr>
          <p:nvPr/>
        </p:nvSpPr>
        <p:spPr bwMode="auto">
          <a:xfrm>
            <a:off x="1073944" y="180132"/>
            <a:ext cx="7112000" cy="830263"/>
          </a:xfrm>
          <a:prstGeom prst="rect">
            <a:avLst/>
          </a:prstGeom>
          <a:solidFill>
            <a:srgbClr val="E0002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zh-CN" sz="4800" b="1" dirty="0">
                <a:solidFill>
                  <a:srgbClr val="FFFF00"/>
                </a:solidFill>
                <a:ea typeface="SimSun" pitchFamily="2" charset="-122"/>
              </a:rPr>
              <a:t>إعادة التفسيرات</a:t>
            </a:r>
            <a:endParaRPr lang="en-US" altLang="zh-CN" b="1" dirty="0">
              <a:solidFill>
                <a:srgbClr val="000000"/>
              </a:solidFill>
              <a:ea typeface="SimSun" pitchFamily="2" charset="-122"/>
            </a:endParaRPr>
          </a:p>
        </p:txBody>
      </p:sp>
      <p:sp>
        <p:nvSpPr>
          <p:cNvPr id="222219" name="Text Box 5"/>
          <p:cNvSpPr txBox="1">
            <a:spLocks noChangeArrowheads="1"/>
          </p:cNvSpPr>
          <p:nvPr/>
        </p:nvSpPr>
        <p:spPr bwMode="auto">
          <a:xfrm>
            <a:off x="922164" y="1692275"/>
            <a:ext cx="18259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ar-EG" altLang="en-US" sz="2800" b="1" dirty="0">
                <a:solidFill>
                  <a:srgbClr val="FFFFFF"/>
                </a:solidFill>
              </a:rPr>
              <a:t>فيضان محلي</a:t>
            </a:r>
            <a:endParaRPr lang="en-US" altLang="en-US" sz="1200" b="1" dirty="0">
              <a:solidFill>
                <a:srgbClr val="FFFFFF"/>
              </a:solidFill>
            </a:endParaRPr>
          </a:p>
        </p:txBody>
      </p:sp>
      <p:sp>
        <p:nvSpPr>
          <p:cNvPr id="222220" name="Text Box 6"/>
          <p:cNvSpPr txBox="1">
            <a:spLocks noChangeArrowheads="1"/>
          </p:cNvSpPr>
          <p:nvPr/>
        </p:nvSpPr>
        <p:spPr bwMode="auto">
          <a:xfrm>
            <a:off x="4009549" y="1316038"/>
            <a:ext cx="105028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التطور </a:t>
            </a:r>
          </a:p>
          <a:p>
            <a:pPr algn="ctr"/>
            <a:r>
              <a:rPr lang="ar-EG" altLang="en-US" sz="2800" b="1" dirty="0">
                <a:solidFill>
                  <a:srgbClr val="FFFFFF"/>
                </a:solidFill>
              </a:rPr>
              <a:t>الثوري</a:t>
            </a:r>
            <a:endParaRPr lang="en-US" altLang="en-US" sz="1200" b="1" dirty="0">
              <a:solidFill>
                <a:srgbClr val="FFFFFF"/>
              </a:solidFill>
            </a:endParaRPr>
          </a:p>
        </p:txBody>
      </p:sp>
      <p:sp>
        <p:nvSpPr>
          <p:cNvPr id="222221" name="Text Box 10"/>
          <p:cNvSpPr txBox="1">
            <a:spLocks noChangeArrowheads="1"/>
          </p:cNvSpPr>
          <p:nvPr/>
        </p:nvSpPr>
        <p:spPr bwMode="auto">
          <a:xfrm>
            <a:off x="6509023" y="1773238"/>
            <a:ext cx="138852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2800" b="1" dirty="0">
                <a:solidFill>
                  <a:srgbClr val="FFFFFF"/>
                </a:solidFill>
              </a:rPr>
              <a:t>اليوم حقبة</a:t>
            </a:r>
            <a:endParaRPr lang="en-US" altLang="en-US" sz="1200" b="1" dirty="0">
              <a:solidFill>
                <a:srgbClr val="FFFFFF"/>
              </a:solidFill>
            </a:endParaRPr>
          </a:p>
        </p:txBody>
      </p:sp>
      <p:sp>
        <p:nvSpPr>
          <p:cNvPr id="222222" name="Text Box 7"/>
          <p:cNvSpPr txBox="1">
            <a:spLocks noChangeArrowheads="1"/>
          </p:cNvSpPr>
          <p:nvPr/>
        </p:nvSpPr>
        <p:spPr bwMode="auto">
          <a:xfrm>
            <a:off x="868986" y="5435600"/>
            <a:ext cx="197201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الخلق التدريجي</a:t>
            </a:r>
            <a:endParaRPr lang="en-US" altLang="en-US" sz="1200" b="1" dirty="0">
              <a:solidFill>
                <a:srgbClr val="FFFFFF"/>
              </a:solidFill>
            </a:endParaRPr>
          </a:p>
        </p:txBody>
      </p:sp>
      <p:sp>
        <p:nvSpPr>
          <p:cNvPr id="222223" name="Text Box 8"/>
          <p:cNvSpPr txBox="1">
            <a:spLocks noChangeArrowheads="1"/>
          </p:cNvSpPr>
          <p:nvPr/>
        </p:nvSpPr>
        <p:spPr bwMode="auto">
          <a:xfrm>
            <a:off x="4160906" y="5605463"/>
            <a:ext cx="938077"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نظرية</a:t>
            </a:r>
          </a:p>
          <a:p>
            <a:pPr algn="ctr"/>
            <a:r>
              <a:rPr lang="ar-JO" altLang="en-US" sz="2800" b="1" dirty="0">
                <a:solidFill>
                  <a:srgbClr val="FFFFFF"/>
                </a:solidFill>
              </a:rPr>
              <a:t>الفجوة</a:t>
            </a:r>
            <a:endParaRPr lang="ar-EG" altLang="en-US" sz="2800" b="1" dirty="0">
              <a:solidFill>
                <a:srgbClr val="FFFFFF"/>
              </a:solidFill>
            </a:endParaRPr>
          </a:p>
          <a:p>
            <a:pPr algn="ctr"/>
            <a:br>
              <a:rPr lang="en-US" altLang="en-US" sz="2800" b="1" dirty="0">
                <a:solidFill>
                  <a:srgbClr val="FFFFFF"/>
                </a:solidFill>
              </a:rPr>
            </a:br>
            <a:endParaRPr lang="en-US" altLang="en-US" sz="1200" b="1" dirty="0">
              <a:solidFill>
                <a:srgbClr val="FFFFFF"/>
              </a:solidFill>
            </a:endParaRPr>
          </a:p>
        </p:txBody>
      </p:sp>
      <p:sp>
        <p:nvSpPr>
          <p:cNvPr id="222224" name="Text Box 9"/>
          <p:cNvSpPr txBox="1">
            <a:spLocks noChangeArrowheads="1"/>
          </p:cNvSpPr>
          <p:nvPr/>
        </p:nvSpPr>
        <p:spPr bwMode="auto">
          <a:xfrm>
            <a:off x="6422323" y="5445125"/>
            <a:ext cx="175400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فرضية الإطار</a:t>
            </a:r>
            <a:endParaRPr lang="en-US" altLang="en-US" sz="1200" b="1" dirty="0">
              <a:solidFill>
                <a:srgbClr val="FFFFFF"/>
              </a:solidFill>
            </a:endParaRPr>
          </a:p>
        </p:txBody>
      </p:sp>
      <p:sp>
        <p:nvSpPr>
          <p:cNvPr id="18" name="Text Box 5"/>
          <p:cNvSpPr txBox="1">
            <a:spLocks noChangeArrowheads="1"/>
          </p:cNvSpPr>
          <p:nvPr/>
        </p:nvSpPr>
        <p:spPr bwMode="auto">
          <a:xfrm>
            <a:off x="-2770188" y="2997200"/>
            <a:ext cx="2743200" cy="769938"/>
          </a:xfrm>
          <a:prstGeom prst="rect">
            <a:avLst/>
          </a:prstGeom>
          <a:solidFill>
            <a:schemeClr val="accent3"/>
          </a:solidFill>
          <a:ln>
            <a:noFill/>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zh-CN" sz="4400" b="1" dirty="0">
                <a:ea typeface="SimSun" pitchFamily="2" charset="-122"/>
              </a:rPr>
              <a:t>تكوين</a:t>
            </a:r>
            <a:endParaRPr lang="en-US" altLang="zh-CN" sz="4400" b="1" dirty="0">
              <a:ea typeface="SimSun" pitchFamily="2"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EARTH"/>
          <p:cNvPicPr>
            <a:picLocks noChangeAspect="1" noChangeArrowheads="1"/>
          </p:cNvPicPr>
          <p:nvPr/>
        </p:nvPicPr>
        <p:blipFill>
          <a:blip r:embed="rId3" cstate="print">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FF"/>
                </a:solidFill>
                <a:effectLst>
                  <a:glow rad="228600">
                    <a:schemeClr val="tx1">
                      <a:alpha val="75000"/>
                    </a:schemeClr>
                  </a:glow>
                </a:effectLst>
                <a:latin typeface="Arial"/>
                <a:ea typeface="ＭＳ Ｐゴシック" charset="0"/>
                <a:cs typeface="Arial"/>
              </a:rPr>
              <a:t>قبل الخلق</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FF"/>
                </a:solidFill>
                <a:effectLst>
                  <a:glow rad="228600">
                    <a:schemeClr val="tx1">
                      <a:alpha val="75000"/>
                    </a:schemeClr>
                  </a:glow>
                </a:effectLst>
                <a:latin typeface="Arial"/>
                <a:ea typeface="ＭＳ Ｐゴシック" charset="0"/>
                <a:cs typeface="Arial"/>
              </a:rPr>
              <a:t>مرحلتين</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1" name="Text Box 5"/>
          <p:cNvSpPr txBox="1">
            <a:spLocks noChangeArrowheads="1"/>
          </p:cNvSpPr>
          <p:nvPr/>
        </p:nvSpPr>
        <p:spPr bwMode="auto">
          <a:xfrm>
            <a:off x="170901" y="2081213"/>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4000" b="1" dirty="0">
                <a:solidFill>
                  <a:srgbClr val="FFFFFF"/>
                </a:solidFill>
                <a:effectLst>
                  <a:glow rad="228600">
                    <a:schemeClr val="tx1">
                      <a:alpha val="75000"/>
                    </a:schemeClr>
                  </a:glow>
                </a:effectLst>
                <a:latin typeface="Arial"/>
                <a:ea typeface="ＭＳ Ｐゴシック" charset="0"/>
                <a:cs typeface="Arial"/>
              </a:rPr>
              <a:t>اليوم- العمر</a:t>
            </a:r>
            <a:endParaRPr lang="en-US" sz="40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JO" sz="3600" b="1" dirty="0">
                <a:solidFill>
                  <a:srgbClr val="FFFFFF"/>
                </a:solidFill>
                <a:effectLst>
                  <a:glow rad="228600">
                    <a:schemeClr val="tx1">
                      <a:alpha val="75000"/>
                    </a:schemeClr>
                  </a:glow>
                </a:effectLst>
                <a:latin typeface="Arial"/>
                <a:ea typeface="ＭＳ Ｐゴシック" charset="0"/>
                <a:cs typeface="Arial"/>
              </a:rPr>
              <a:t>رمزي</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FF"/>
                </a:solidFill>
                <a:effectLst>
                  <a:glow rad="228600">
                    <a:schemeClr val="tx1">
                      <a:alpha val="75000"/>
                    </a:schemeClr>
                  </a:glow>
                </a:effectLst>
                <a:latin typeface="Arial"/>
                <a:ea typeface="ＭＳ Ｐゴシック" charset="0"/>
                <a:cs typeface="Arial"/>
              </a:rPr>
              <a:t>اليوم 24 ساعة</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4" name="Text Box 8"/>
          <p:cNvSpPr txBox="1">
            <a:spLocks noChangeArrowheads="1"/>
          </p:cNvSpPr>
          <p:nvPr/>
        </p:nvSpPr>
        <p:spPr bwMode="auto">
          <a:xfrm>
            <a:off x="3168650" y="3802063"/>
            <a:ext cx="4355678"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algn="r" rtl="1" eaLnBrk="1" hangingPunct="1">
              <a:spcBef>
                <a:spcPct val="50000"/>
              </a:spcBef>
              <a:defRPr/>
            </a:pPr>
            <a:r>
              <a:rPr lang="ar-EG" sz="3600" b="1" u="sng" dirty="0">
                <a:solidFill>
                  <a:srgbClr val="FFFF00"/>
                </a:solidFill>
                <a:effectLst>
                  <a:glow rad="228600">
                    <a:schemeClr val="tx1">
                      <a:alpha val="75000"/>
                    </a:schemeClr>
                  </a:glow>
                </a:effectLst>
                <a:latin typeface="Arial"/>
                <a:cs typeface="Arial"/>
              </a:rPr>
              <a:t>الخلق</a:t>
            </a:r>
            <a:r>
              <a:rPr lang="en-US" sz="3600" b="1" u="sng"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 </a:t>
            </a:r>
            <a:r>
              <a:rPr lang="ar-JO" b="1" dirty="0">
                <a:solidFill>
                  <a:srgbClr val="FFFF00"/>
                </a:solidFill>
                <a:effectLst>
                  <a:glow rad="228600">
                    <a:schemeClr val="tx1">
                      <a:alpha val="75000"/>
                    </a:schemeClr>
                  </a:glow>
                </a:effectLst>
                <a:latin typeface="Arial"/>
                <a:cs typeface="Arial"/>
              </a:rPr>
              <a:t>الفجوة</a:t>
            </a:r>
            <a:r>
              <a:rPr lang="en-US" sz="3600" b="1" dirty="0">
                <a:solidFill>
                  <a:srgbClr val="FFFF00"/>
                </a:solidFill>
                <a:effectLst>
                  <a:glow rad="228600">
                    <a:schemeClr val="tx1">
                      <a:alpha val="75000"/>
                    </a:schemeClr>
                  </a:glow>
                </a:effectLst>
                <a:latin typeface="Arial"/>
                <a:cs typeface="Arial"/>
              </a:rPr>
              <a:t> </a:t>
            </a:r>
            <a:r>
              <a:rPr lang="en-US" sz="3600" b="1" u="sng" dirty="0">
                <a:solidFill>
                  <a:srgbClr val="FFFF00"/>
                </a:solidFill>
                <a:effectLst>
                  <a:glow rad="228600">
                    <a:schemeClr val="tx1">
                      <a:alpha val="75000"/>
                    </a:schemeClr>
                  </a:glow>
                </a:effectLst>
                <a:latin typeface="Arial"/>
                <a:cs typeface="Arial"/>
              </a:rPr>
              <a:t>| </a:t>
            </a:r>
            <a:r>
              <a:rPr lang="ar-EG" sz="3600" b="1" u="sng" dirty="0">
                <a:solidFill>
                  <a:srgbClr val="FFFF00"/>
                </a:solidFill>
                <a:effectLst>
                  <a:glow rad="228600">
                    <a:schemeClr val="tx1">
                      <a:alpha val="75000"/>
                    </a:schemeClr>
                  </a:glow>
                </a:effectLst>
                <a:latin typeface="Arial"/>
                <a:cs typeface="Arial"/>
              </a:rPr>
              <a:t>إعادة الخلق</a:t>
            </a:r>
            <a:br>
              <a:rPr lang="en-US" sz="3600" b="1" u="sng"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a:t>
            </a:r>
            <a:r>
              <a:rPr lang="ar-EG" sz="3600" b="1"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1:2-2:3</a:t>
            </a:r>
          </a:p>
        </p:txBody>
      </p:sp>
      <p:sp>
        <p:nvSpPr>
          <p:cNvPr id="2369545" name="Text Box 9"/>
          <p:cNvSpPr txBox="1">
            <a:spLocks noChangeArrowheads="1"/>
          </p:cNvSpPr>
          <p:nvPr/>
        </p:nvSpPr>
        <p:spPr bwMode="auto">
          <a:xfrm>
            <a:off x="3168650" y="5303836"/>
            <a:ext cx="3635598"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rtl="1" eaLnBrk="1" hangingPunct="1">
              <a:spcBef>
                <a:spcPct val="50000"/>
              </a:spcBef>
              <a:defRPr/>
            </a:pPr>
            <a:r>
              <a:rPr lang="ar-EG" sz="3600" b="1" u="sng" dirty="0">
                <a:solidFill>
                  <a:srgbClr val="FFFF00"/>
                </a:solidFill>
                <a:effectLst>
                  <a:glow rad="228600">
                    <a:schemeClr val="tx1">
                      <a:alpha val="75000"/>
                    </a:schemeClr>
                  </a:glow>
                </a:effectLst>
                <a:latin typeface="Accordance" panose="00000400000000000000" pitchFamily="2" charset="-79"/>
                <a:ea typeface="Accordance" panose="00000400000000000000" pitchFamily="2" charset="-79"/>
                <a:cs typeface="Accordance" panose="00000400000000000000" pitchFamily="2" charset="-79"/>
              </a:rPr>
              <a:t>خلق</a:t>
            </a:r>
            <a:r>
              <a:rPr lang="en-US" sz="3600" b="1" u="sng" dirty="0">
                <a:solidFill>
                  <a:srgbClr val="FFFF00"/>
                </a:solidFill>
                <a:effectLst>
                  <a:glow rad="228600">
                    <a:schemeClr val="tx1">
                      <a:alpha val="75000"/>
                    </a:schemeClr>
                  </a:glow>
                </a:effectLst>
                <a:latin typeface="Arial"/>
                <a:ea typeface="ＭＳ Ｐゴシック" charset="0"/>
                <a:cs typeface="Arial"/>
              </a:rPr>
              <a:t> |</a:t>
            </a:r>
            <a:r>
              <a:rPr lang="en-US" sz="3600" b="1" dirty="0">
                <a:solidFill>
                  <a:srgbClr val="FFFF00"/>
                </a:solidFill>
                <a:effectLst>
                  <a:glow rad="228600">
                    <a:schemeClr val="tx1">
                      <a:alpha val="75000"/>
                    </a:schemeClr>
                  </a:glow>
                </a:effectLst>
                <a:latin typeface="Arial"/>
                <a:ea typeface="ＭＳ Ｐゴシック" charset="0"/>
                <a:cs typeface="Arial"/>
              </a:rPr>
              <a:t> </a:t>
            </a:r>
            <a:r>
              <a:rPr lang="ar-JO" b="1" dirty="0">
                <a:solidFill>
                  <a:srgbClr val="FFFF00"/>
                </a:solidFill>
                <a:effectLst>
                  <a:glow rad="228600">
                    <a:schemeClr val="tx1">
                      <a:alpha val="75000"/>
                    </a:schemeClr>
                  </a:glow>
                </a:effectLst>
                <a:latin typeface="Arial"/>
                <a:ea typeface="ＭＳ Ｐゴシック" charset="0"/>
                <a:cs typeface="Arial"/>
              </a:rPr>
              <a:t>الفجوة</a:t>
            </a:r>
            <a:r>
              <a:rPr lang="en-US" sz="3600" b="1" dirty="0">
                <a:solidFill>
                  <a:srgbClr val="FFFF00"/>
                </a:solidFill>
                <a:effectLst>
                  <a:glow rad="228600">
                    <a:schemeClr val="tx1">
                      <a:alpha val="75000"/>
                    </a:schemeClr>
                  </a:glow>
                </a:effectLst>
                <a:latin typeface="Arial"/>
                <a:ea typeface="ＭＳ Ｐゴシック" charset="0"/>
                <a:cs typeface="Arial"/>
              </a:rPr>
              <a:t> </a:t>
            </a:r>
            <a:r>
              <a:rPr lang="en-US" sz="3600" b="1" u="sng" dirty="0">
                <a:solidFill>
                  <a:srgbClr val="FFFF00"/>
                </a:solidFill>
                <a:effectLst>
                  <a:glow rad="228600">
                    <a:schemeClr val="tx1">
                      <a:alpha val="75000"/>
                    </a:schemeClr>
                  </a:glow>
                </a:effectLst>
                <a:latin typeface="Arial"/>
                <a:ea typeface="ＭＳ Ｐゴシック" charset="0"/>
                <a:cs typeface="Arial"/>
              </a:rPr>
              <a:t>| </a:t>
            </a:r>
            <a:r>
              <a:rPr lang="ar-EG" sz="3600" b="1" u="sng" dirty="0">
                <a:solidFill>
                  <a:srgbClr val="FFFF00"/>
                </a:solidFill>
                <a:effectLst>
                  <a:glow rad="228600">
                    <a:schemeClr val="tx1">
                      <a:alpha val="75000"/>
                    </a:schemeClr>
                  </a:glow>
                </a:effectLst>
                <a:latin typeface="Arial"/>
                <a:ea typeface="ＭＳ Ｐゴシック" charset="0"/>
                <a:cs typeface="Arial"/>
              </a:rPr>
              <a:t>خلق</a:t>
            </a:r>
            <a:r>
              <a:rPr lang="en-US" sz="3600" b="1" u="sng" dirty="0">
                <a:solidFill>
                  <a:srgbClr val="FFFF00"/>
                </a:solidFill>
                <a:effectLst>
                  <a:glow rad="228600">
                    <a:schemeClr val="tx1">
                      <a:alpha val="75000"/>
                    </a:schemeClr>
                  </a:glow>
                </a:effectLst>
                <a:latin typeface="Arial"/>
                <a:ea typeface="ＭＳ Ｐゴシック" charset="0"/>
                <a:cs typeface="Arial"/>
              </a:rPr>
              <a:t>  </a:t>
            </a:r>
            <a:r>
              <a:rPr lang="en-US" sz="3600" b="1" dirty="0">
                <a:solidFill>
                  <a:srgbClr val="FFFF00"/>
                </a:solidFill>
                <a:effectLst>
                  <a:glow rad="228600">
                    <a:schemeClr val="tx1">
                      <a:alpha val="75000"/>
                    </a:schemeClr>
                  </a:glow>
                </a:effectLst>
                <a:latin typeface="Arial"/>
                <a:ea typeface="ＭＳ Ｐゴシック" charset="0"/>
                <a:cs typeface="Arial"/>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00"/>
                </a:solidFill>
                <a:effectLst>
                  <a:glow rad="228600">
                    <a:schemeClr val="tx1">
                      <a:alpha val="75000"/>
                    </a:schemeClr>
                  </a:glow>
                </a:effectLst>
                <a:latin typeface="Arial"/>
                <a:ea typeface="ＭＳ Ｐゴシック" charset="0"/>
                <a:cs typeface="Arial"/>
              </a:rPr>
              <a:t>اليوم الواحد= حقبة غير محددة</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00"/>
                </a:solidFill>
                <a:effectLst>
                  <a:glow rad="228600">
                    <a:schemeClr val="tx1">
                      <a:alpha val="75000"/>
                    </a:schemeClr>
                  </a:glow>
                </a:effectLst>
                <a:latin typeface="Arial"/>
                <a:ea typeface="ＭＳ Ｐゴシック" charset="0"/>
                <a:cs typeface="Arial"/>
              </a:rPr>
              <a:t>اليوم= 24 ساعة حرفياً</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00"/>
                </a:solidFill>
                <a:effectLst>
                  <a:glow rad="228600">
                    <a:schemeClr val="tx1">
                      <a:alpha val="75000"/>
                    </a:schemeClr>
                  </a:glow>
                </a:effectLst>
                <a:latin typeface="Arial"/>
                <a:ea typeface="ＭＳ Ｐゴシック" charset="0"/>
                <a:cs typeface="Arial"/>
              </a:rPr>
              <a:t>سبعة أيام = رمزية</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ar-EG" sz="3200" b="1" dirty="0">
                <a:solidFill>
                  <a:srgbClr val="FFFFFF"/>
                </a:solidFill>
                <a:effectLst>
                  <a:glow rad="228600">
                    <a:schemeClr val="tx1">
                      <a:alpha val="75000"/>
                    </a:schemeClr>
                  </a:glow>
                </a:effectLst>
                <a:latin typeface="Arial"/>
                <a:ea typeface="ＭＳ Ｐゴシック" charset="0"/>
                <a:cs typeface="Arial"/>
              </a:rPr>
              <a:t>تكوين 1</a:t>
            </a:r>
            <a:endParaRPr lang="en-US" sz="3200" b="1" dirty="0">
              <a:solidFill>
                <a:srgbClr val="FFFFFF"/>
              </a:solidFill>
              <a:effectLst>
                <a:glow rad="228600">
                  <a:schemeClr val="tx1">
                    <a:alpha val="75000"/>
                  </a:schemeClr>
                </a:glow>
              </a:effectLst>
              <a:latin typeface="Arial"/>
              <a:ea typeface="ＭＳ Ｐゴシック" charset="0"/>
              <a:cs typeface="Arial"/>
            </a:endParaRPr>
          </a:p>
        </p:txBody>
      </p:sp>
      <p:sp>
        <p:nvSpPr>
          <p:cNvPr id="2369550" name="Rectangle 14"/>
          <p:cNvSpPr>
            <a:spLocks noGrp="1" noChangeArrowheads="1"/>
          </p:cNvSpPr>
          <p:nvPr>
            <p:ph type="title" idx="4294967295"/>
          </p:nvPr>
        </p:nvSpPr>
        <p:spPr>
          <a:xfrm>
            <a:off x="1187450" y="76200"/>
            <a:ext cx="6553200" cy="914400"/>
          </a:xfrm>
          <a:extLst>
            <a:ext uri="{FAA26D3D-D897-4be2-8F04-BA451C77F1D7}">
              <ma14:placeholderFlag xmlns:ma14="http://schemas.microsoft.com/office/mac/drawingml/2011/main" xmlns="" val="1"/>
            </a:ext>
          </a:extLst>
        </p:spPr>
        <p:txBody>
          <a:bodyPr/>
          <a:lstStyle/>
          <a:p>
            <a:pPr eaLnBrk="1" hangingPunct="1">
              <a:defRPr/>
            </a:pPr>
            <a:r>
              <a:rPr lang="ar-EG" sz="5400" b="1" dirty="0">
                <a:solidFill>
                  <a:schemeClr val="bg1"/>
                </a:solidFill>
                <a:effectLst>
                  <a:glow rad="228600">
                    <a:schemeClr val="tx1">
                      <a:alpha val="75000"/>
                    </a:schemeClr>
                  </a:glow>
                </a:effectLst>
                <a:latin typeface="Arial"/>
                <a:ea typeface="ＭＳ Ｐゴシック" charset="-128"/>
                <a:cs typeface="Arial"/>
              </a:rPr>
              <a:t>نظريات الخلق</a:t>
            </a:r>
            <a:endParaRPr lang="en-US" dirty="0">
              <a:effectLst>
                <a:glow rad="228600">
                  <a:schemeClr val="tx1">
                    <a:alpha val="75000"/>
                  </a:schemeClr>
                </a:glow>
              </a:effectLst>
              <a:latin typeface="Arial"/>
              <a:ea typeface="ＭＳ Ｐゴシック" charset="-128"/>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rgbClr val="FFFF00"/>
                </a:solidFill>
                <a:effectLst>
                  <a:glow rad="228600">
                    <a:schemeClr val="tx1">
                      <a:alpha val="75000"/>
                    </a:schemeClr>
                  </a:glow>
                </a:effectLst>
                <a:cs typeface="Arial" charset="0"/>
              </a:rPr>
              <a:t>	1:1-2:3		  2:4-25</a:t>
            </a:r>
          </a:p>
        </p:txBody>
      </p:sp>
      <p:sp>
        <p:nvSpPr>
          <p:cNvPr id="224271" name="Text Box 14"/>
          <p:cNvSpPr txBox="1">
            <a:spLocks noChangeArrowheads="1"/>
          </p:cNvSpPr>
          <p:nvPr/>
        </p:nvSpPr>
        <p:spPr bwMode="auto">
          <a:xfrm>
            <a:off x="8172450" y="76200"/>
            <a:ext cx="9813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JO" altLang="en-US" b="1" dirty="0">
                <a:solidFill>
                  <a:schemeClr val="bg1"/>
                </a:solidFill>
                <a:cs typeface="Arial" pitchFamily="34" charset="0"/>
              </a:rPr>
              <a:t>187س</a:t>
            </a:r>
            <a:endParaRPr lang="en-US" altLang="en-US" b="1" dirty="0">
              <a:solidFill>
                <a:schemeClr val="bg1"/>
              </a:solidFill>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4800" b="1" dirty="0">
                <a:solidFill>
                  <a:srgbClr val="FFFFFF"/>
                </a:solidFill>
                <a:effectLst>
                  <a:outerShdw blurRad="38100" dist="38100" dir="2700000" algn="tl">
                    <a:srgbClr val="000000"/>
                  </a:outerShdw>
                </a:effectLst>
              </a:rPr>
              <a:t>9. كيف نشأت الخطية؟</a:t>
            </a:r>
            <a:endParaRPr lang="en-US" altLang="en-US" sz="4800" b="1" dirty="0">
              <a:solidFill>
                <a:srgbClr val="FFFFFF"/>
              </a:solidFill>
              <a:effectLst>
                <a:outerShdw blurRad="38100" dist="38100" dir="2700000" algn="tl">
                  <a:srgbClr val="000000"/>
                </a:outerShdw>
              </a:effectLst>
            </a:endParaRPr>
          </a:p>
        </p:txBody>
      </p:sp>
      <p:sp>
        <p:nvSpPr>
          <p:cNvPr id="5" name="TextBox 4"/>
          <p:cNvSpPr txBox="1"/>
          <p:nvPr/>
        </p:nvSpPr>
        <p:spPr>
          <a:xfrm>
            <a:off x="-1588" y="5572140"/>
            <a:ext cx="8894763" cy="1015663"/>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000" b="1" dirty="0">
              <a:solidFill>
                <a:srgbClr val="FFFFFF"/>
              </a:solidFill>
              <a:effectLst>
                <a:outerShdw blurRad="38100" dist="38100" dir="2700000" algn="tl">
                  <a:srgbClr val="000000"/>
                </a:outerShdw>
              </a:effectLst>
            </a:endParaRPr>
          </a:p>
          <a:p>
            <a:pPr algn="ctr"/>
            <a:r>
              <a:rPr lang="ar-JO" altLang="en-US" sz="2000" b="1" dirty="0">
                <a:solidFill>
                  <a:srgbClr val="FFFFFF"/>
                </a:solidFill>
                <a:effectLst>
                  <a:outerShdw blurRad="38100" dist="38100" dir="2700000" algn="tl">
                    <a:srgbClr val="000000"/>
                  </a:outerShdw>
                </a:effectLst>
              </a:rPr>
              <a:t>هوغ مونتيفيور, أسقف الكنيسة الإنجليكانية (الأسقفية) </a:t>
            </a:r>
          </a:p>
          <a:p>
            <a:pPr algn="ctr"/>
            <a:r>
              <a:rPr lang="ar-JO" altLang="en-US" sz="2000" b="1" dirty="0">
                <a:solidFill>
                  <a:srgbClr val="FFFFFF"/>
                </a:solidFill>
                <a:effectLst>
                  <a:outerShdw blurRad="38100" dist="38100" dir="2700000" algn="tl">
                    <a:srgbClr val="000000"/>
                  </a:outerShdw>
                </a:effectLst>
              </a:rPr>
              <a:t>كتاب التثبيت,ص 20</a:t>
            </a:r>
            <a:endParaRPr lang="en-US" altLang="en-US" sz="2000"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
        <p:nvSpPr>
          <p:cNvPr id="7" name="TextBox 6"/>
          <p:cNvSpPr txBox="1"/>
          <p:nvPr/>
        </p:nvSpPr>
        <p:spPr>
          <a:xfrm>
            <a:off x="250825" y="1546225"/>
            <a:ext cx="8713788" cy="286232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lgn="r" rtl="1"/>
            <a:r>
              <a:rPr lang="ar-EG" altLang="en-US" sz="3600" b="1" dirty="0">
                <a:solidFill>
                  <a:srgbClr val="FFFFFF"/>
                </a:solidFill>
                <a:effectLst>
                  <a:outerShdw blurRad="38100" dist="38100" dir="2700000" algn="tl">
                    <a:srgbClr val="000000"/>
                  </a:outerShdw>
                </a:effectLst>
              </a:rPr>
              <a:t>(أ) جنة عدن هي "أسطورة" ، أي حكاية تاريخية تجسد الحقيقة الروحية. من وجهة نظر الأنثروبولوجيا ، من المستبعد جدًا أن يكون هناك رجل وامرأة أولين.   ومع ذلك ، تحتوي "الأسطورة" على العديد من الحقائق العظيمة ...</a:t>
            </a:r>
            <a:endParaRPr lang="en-US" altLang="en-US" sz="3600" b="1" dirty="0">
              <a:solidFill>
                <a:srgbClr val="FFFFFF"/>
              </a:solidFill>
              <a:effectLst>
                <a:outerShdw blurRad="38100" dist="38100" dir="2700000" algn="tl">
                  <a:srgbClr val="000000"/>
                </a:outerShdw>
              </a:effectLst>
            </a:endParaRPr>
          </a:p>
        </p:txBody>
      </p:sp>
      <p:sp>
        <p:nvSpPr>
          <p:cNvPr id="8" name="TextBox 7"/>
          <p:cNvSpPr txBox="1"/>
          <p:nvPr/>
        </p:nvSpPr>
        <p:spPr>
          <a:xfrm>
            <a:off x="7270751" y="4705350"/>
            <a:ext cx="1117600" cy="400110"/>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000" b="1" i="1" dirty="0">
                <a:solidFill>
                  <a:srgbClr val="FFFFFF"/>
                </a:solidFill>
                <a:effectLst>
                  <a:outerShdw blurRad="38100" dist="38100" dir="2700000" algn="tl">
                    <a:srgbClr val="000000"/>
                  </a:outerShdw>
                </a:effectLst>
              </a:rPr>
              <a:t>يتبع....</a:t>
            </a:r>
            <a:endParaRPr lang="en-US" altLang="en-US" sz="2000" b="1" i="1" dirty="0">
              <a:solidFill>
                <a:srgbClr val="FFFFFF"/>
              </a:solidFill>
              <a:effectLst>
                <a:outerShdw blurRad="38100" dist="38100" dir="2700000" algn="tl">
                  <a:srgbClr val="000000"/>
                </a:outerShdw>
              </a:effectLst>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4800" b="1" dirty="0">
                <a:solidFill>
                  <a:srgbClr val="FFFFFF"/>
                </a:solidFill>
                <a:effectLst>
                  <a:outerShdw blurRad="38100" dist="38100" dir="2700000" algn="tl">
                    <a:srgbClr val="000000"/>
                  </a:outerShdw>
                </a:effectLst>
              </a:rPr>
              <a:t>9. كيف نشأت الخطية ؟</a:t>
            </a:r>
            <a:endParaRPr lang="en-US" altLang="en-US" sz="4800" b="1" dirty="0">
              <a:solidFill>
                <a:srgbClr val="FFFFFF"/>
              </a:solidFill>
              <a:effectLst>
                <a:outerShdw blurRad="38100" dist="38100" dir="2700000" algn="tl">
                  <a:srgbClr val="000000"/>
                </a:outerShdw>
              </a:effectLst>
            </a:endParaRPr>
          </a:p>
        </p:txBody>
      </p:sp>
      <p:sp>
        <p:nvSpPr>
          <p:cNvPr id="5" name="TextBox 4"/>
          <p:cNvSpPr txBox="1"/>
          <p:nvPr/>
        </p:nvSpPr>
        <p:spPr>
          <a:xfrm>
            <a:off x="2916238" y="5572141"/>
            <a:ext cx="6192837" cy="1015663"/>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000" b="1" dirty="0">
              <a:solidFill>
                <a:srgbClr val="FFFFFF"/>
              </a:solidFill>
              <a:effectLst>
                <a:outerShdw blurRad="38100" dist="38100" dir="2700000" algn="tl">
                  <a:srgbClr val="000000"/>
                </a:outerShdw>
              </a:effectLst>
            </a:endParaRPr>
          </a:p>
          <a:p>
            <a:pPr algn="ctr"/>
            <a:r>
              <a:rPr lang="ar-JO" altLang="en-US" sz="2000" b="1" dirty="0">
                <a:solidFill>
                  <a:srgbClr val="FFFFFF"/>
                </a:solidFill>
                <a:effectLst>
                  <a:outerShdw blurRad="38100" dist="38100" dir="2700000" algn="tl">
                    <a:srgbClr val="000000"/>
                  </a:outerShdw>
                </a:effectLst>
              </a:rPr>
              <a:t>هوغ مونتيفيور, أسقف الكنيسة الإنجليكانية (الأسقفية) </a:t>
            </a:r>
          </a:p>
          <a:p>
            <a:pPr algn="ctr"/>
            <a:r>
              <a:rPr lang="ar-JO" altLang="en-US" sz="2000" b="1" dirty="0">
                <a:solidFill>
                  <a:srgbClr val="FFFFFF"/>
                </a:solidFill>
                <a:effectLst>
                  <a:outerShdw blurRad="38100" dist="38100" dir="2700000" algn="tl">
                    <a:srgbClr val="000000"/>
                  </a:outerShdw>
                </a:effectLst>
              </a:rPr>
              <a:t>كتاب التثبيت,ص 20</a:t>
            </a:r>
            <a:endParaRPr lang="en-US" altLang="en-US" sz="2000" b="1" dirty="0">
              <a:solidFill>
                <a:srgbClr val="FFFFFF"/>
              </a:solidFill>
              <a:effectLst>
                <a:outerShdw blurRad="38100" dist="38100" dir="2700000" algn="tl">
                  <a:srgbClr val="000000"/>
                </a:outerShdw>
              </a:effectLst>
            </a:endParaRP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34163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rtl="1"/>
            <a:r>
              <a:rPr lang="ar-EG" altLang="en-US" sz="3600" b="1" dirty="0">
                <a:solidFill>
                  <a:srgbClr val="FFFFFF"/>
                </a:solidFill>
                <a:effectLst>
                  <a:outerShdw blurRad="38100" dist="38100" dir="2700000" algn="tl">
                    <a:srgbClr val="000000"/>
                  </a:outerShdw>
                </a:effectLst>
              </a:rPr>
              <a:t>(ب) البشر هم نتاج التطور ، وقد شكلهم الانتقاء الطبيعي. كان التركيز على الذات والقوة ضروريين في كل مرحلة من مراحل التطور.</a:t>
            </a:r>
            <a:endParaRPr lang="en-US" altLang="en-US" sz="3600" b="1" dirty="0">
              <a:solidFill>
                <a:srgbClr val="FFFFFF"/>
              </a:solidFill>
              <a:effectLst>
                <a:outerShdw blurRad="38100" dist="38100" dir="2700000" algn="tl">
                  <a:srgbClr val="000000"/>
                </a:outerShdw>
              </a:effectLst>
            </a:endParaRPr>
          </a:p>
          <a:p>
            <a:pPr marL="720725" indent="-720725" algn="r" rtl="1"/>
            <a:r>
              <a:rPr lang="ar-EG" altLang="en-US" sz="3600" b="1" dirty="0">
                <a:solidFill>
                  <a:srgbClr val="FFFFFF"/>
                </a:solidFill>
                <a:effectLst>
                  <a:outerShdw blurRad="38100" dist="38100" dir="2700000" algn="tl">
                    <a:srgbClr val="000000"/>
                  </a:outerShdw>
                </a:effectLst>
              </a:rPr>
              <a:t>(ج) من الطبيعي أن يرث البشر هذا التمركز حول الذات ("الخطيئة الأصلية") وبدونها لا يستطيع الأطفال البقاء على قيد الحياة.</a:t>
            </a:r>
            <a:endParaRPr lang="en-US" altLang="en-US" sz="3600" b="1" dirty="0">
              <a:solidFill>
                <a:srgbClr val="FFFFFF"/>
              </a:solidFill>
              <a:effectLst>
                <a:outerShdw blurRad="38100" dist="38100" dir="2700000" algn="tl">
                  <a:srgbClr val="000000"/>
                </a:outerShdw>
              </a:effectLst>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4800" b="1" dirty="0">
                <a:solidFill>
                  <a:srgbClr val="FFFFFF"/>
                </a:solidFill>
                <a:effectLst>
                  <a:outerShdw blurRad="38100" dist="38100" dir="2700000" algn="tl">
                    <a:srgbClr val="000000"/>
                  </a:outerShdw>
                </a:effectLst>
              </a:rPr>
              <a:t>الصليب ما ليس هو</a:t>
            </a:r>
            <a:endParaRPr lang="en-US" altLang="en-US" sz="4800" b="1" dirty="0">
              <a:solidFill>
                <a:srgbClr val="FFFFFF"/>
              </a:solidFill>
              <a:effectLst>
                <a:outerShdw blurRad="38100" dist="38100" dir="2700000" algn="tl">
                  <a:srgbClr val="000000"/>
                </a:outerShdw>
              </a:effectLst>
            </a:endParaRPr>
          </a:p>
        </p:txBody>
      </p:sp>
      <p:sp>
        <p:nvSpPr>
          <p:cNvPr id="5" name="TextBox 4"/>
          <p:cNvSpPr txBox="1"/>
          <p:nvPr/>
        </p:nvSpPr>
        <p:spPr>
          <a:xfrm>
            <a:off x="2916238" y="5572141"/>
            <a:ext cx="6192837" cy="1015663"/>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000" b="1" dirty="0">
              <a:solidFill>
                <a:srgbClr val="FFFFFF"/>
              </a:solidFill>
              <a:effectLst>
                <a:outerShdw blurRad="38100" dist="38100" dir="2700000" algn="tl">
                  <a:srgbClr val="000000"/>
                </a:outerShdw>
              </a:effectLst>
            </a:endParaRPr>
          </a:p>
          <a:p>
            <a:pPr algn="ctr"/>
            <a:r>
              <a:rPr lang="ar-JO" altLang="en-US" sz="2000" b="1" dirty="0">
                <a:solidFill>
                  <a:srgbClr val="FFFFFF"/>
                </a:solidFill>
                <a:effectLst>
                  <a:outerShdw blurRad="38100" dist="38100" dir="2700000" algn="tl">
                    <a:srgbClr val="000000"/>
                  </a:outerShdw>
                </a:effectLst>
              </a:rPr>
              <a:t>هوغ مونتيفيور, أسقف الكنيسة الإنجليكانية (الأسقفية) </a:t>
            </a:r>
          </a:p>
          <a:p>
            <a:pPr algn="ctr"/>
            <a:r>
              <a:rPr lang="ar-JO" altLang="en-US" sz="2000" b="1" dirty="0">
                <a:solidFill>
                  <a:srgbClr val="FFFFFF"/>
                </a:solidFill>
                <a:effectLst>
                  <a:outerShdw blurRad="38100" dist="38100" dir="2700000" algn="tl">
                    <a:srgbClr val="000000"/>
                  </a:outerShdw>
                </a:effectLst>
              </a:rPr>
              <a:t>كتاب التثبيت,ص 20</a:t>
            </a:r>
            <a:endParaRPr lang="en-US" altLang="en-US" sz="2000" b="1" dirty="0">
              <a:solidFill>
                <a:srgbClr val="FFFFFF"/>
              </a:solidFill>
              <a:effectLst>
                <a:outerShdw blurRad="38100" dist="38100" dir="2700000" algn="tl">
                  <a:srgbClr val="000000"/>
                </a:outerShdw>
              </a:effectLst>
            </a:endParaRP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lgn="r" rtl="1"/>
            <a:r>
              <a:rPr lang="ar-EG" altLang="en-US" sz="3600" b="1" dirty="0">
                <a:solidFill>
                  <a:srgbClr val="FFFFFF"/>
                </a:solidFill>
                <a:effectLst>
                  <a:outerShdw blurRad="38100" dist="38100" dir="2700000" algn="tl">
                    <a:srgbClr val="000000"/>
                  </a:outerShdw>
                </a:effectLst>
              </a:rPr>
              <a:t>(ب)</a:t>
            </a:r>
            <a:r>
              <a:rPr lang="en-US" altLang="en-US" sz="3600" b="1" dirty="0">
                <a:solidFill>
                  <a:srgbClr val="FFFFFF"/>
                </a:solidFill>
                <a:effectLst>
                  <a:outerShdw blurRad="38100" dist="38100" dir="2700000" algn="tl">
                    <a:srgbClr val="000000"/>
                  </a:outerShdw>
                </a:effectLst>
              </a:rPr>
              <a:t> </a:t>
            </a:r>
            <a:r>
              <a:rPr lang="ar-EG" altLang="en-US" sz="3600" b="1" dirty="0">
                <a:solidFill>
                  <a:srgbClr val="FFFFFF"/>
                </a:solidFill>
                <a:effectLst>
                  <a:outerShdw blurRad="38100" dist="38100" dir="2700000" algn="tl">
                    <a:srgbClr val="000000"/>
                  </a:outerShdw>
                </a:effectLst>
              </a:rPr>
              <a:t> يقف ال</a:t>
            </a:r>
            <a:r>
              <a:rPr lang="ar-JO" altLang="en-US" sz="3600" b="1" dirty="0">
                <a:solidFill>
                  <a:srgbClr val="FFFFFF"/>
                </a:solidFill>
                <a:effectLst>
                  <a:outerShdw blurRad="38100" dist="38100" dir="2700000" algn="tl">
                    <a:srgbClr val="000000"/>
                  </a:outerShdw>
                </a:effectLst>
              </a:rPr>
              <a:t>إ</a:t>
            </a:r>
            <a:r>
              <a:rPr lang="ar-EG" altLang="en-US" sz="3600" b="1" dirty="0">
                <a:solidFill>
                  <a:srgbClr val="FFFFFF"/>
                </a:solidFill>
                <a:effectLst>
                  <a:outerShdw blurRad="38100" dist="38100" dir="2700000" algn="tl">
                    <a:srgbClr val="000000"/>
                  </a:outerShdw>
                </a:effectLst>
              </a:rPr>
              <a:t>بن في مكاني لأخذ العقوبة التي يجب أن أواجهها</a:t>
            </a:r>
            <a:r>
              <a:rPr lang="ar-JO" altLang="en-US" sz="3600" b="1" dirty="0">
                <a:solidFill>
                  <a:srgbClr val="FFFFFF"/>
                </a:solidFill>
                <a:effectLst>
                  <a:outerShdw blurRad="38100" dist="38100" dir="2700000" algn="tl">
                    <a:srgbClr val="000000"/>
                  </a:outerShdw>
                </a:effectLst>
              </a:rPr>
              <a:t> </a:t>
            </a:r>
            <a:r>
              <a:rPr lang="ar-EG" altLang="en-US" sz="3600" b="1" dirty="0">
                <a:solidFill>
                  <a:srgbClr val="FFFFFF"/>
                </a:solidFill>
                <a:effectLst>
                  <a:outerShdw blurRad="38100" dist="38100" dir="2700000" algn="tl">
                    <a:srgbClr val="000000"/>
                  </a:outerShdw>
                </a:effectLst>
              </a:rPr>
              <a:t>. مثل هذا الرأي غير أخلاقي. على أي حال ، لا يمكن لأي شخص أن يعاني من عقوبات العالم بأسره</a:t>
            </a:r>
            <a:endParaRPr lang="en-US" altLang="en-US" sz="3600" b="1" dirty="0">
              <a:solidFill>
                <a:srgbClr val="FFFFFF"/>
              </a:solidFill>
              <a:effectLst>
                <a:outerShdw blurRad="38100" dist="38100" dir="2700000" algn="tl">
                  <a:srgbClr val="000000"/>
                </a:outerShdw>
              </a:effectLs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earth">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p:nvPr>
        </p:nvSpPr>
        <p:spPr/>
        <p:txBody>
          <a:bodyPr/>
          <a:lstStyle/>
          <a:p>
            <a:pPr eaLnBrk="1" hangingPunct="1"/>
            <a:r>
              <a:rPr lang="ar-JO" altLang="en-US" b="1" dirty="0">
                <a:latin typeface="Accordance" panose="00000400000000000000" pitchFamily="2" charset="-79"/>
                <a:ea typeface="Accordance" panose="00000400000000000000" pitchFamily="2" charset="-79"/>
                <a:cs typeface="Accordance" panose="00000400000000000000" pitchFamily="2" charset="-79"/>
              </a:rPr>
              <a:t>سرد المتوازيات مع سفر التكوين</a:t>
            </a:r>
            <a:endParaRPr lang="en-US" altLang="en-US" b="1"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4868" name="Rectangle 4"/>
          <p:cNvSpPr>
            <a:spLocks noGrp="1" noChangeArrowheads="1"/>
          </p:cNvSpPr>
          <p:nvPr>
            <p:ph type="body" sz="half" idx="1"/>
          </p:nvPr>
        </p:nvSpPr>
        <p:spPr>
          <a:xfrm>
            <a:off x="0" y="1600200"/>
            <a:ext cx="4800600" cy="2913063"/>
          </a:xfrm>
        </p:spPr>
        <p:txBody>
          <a:bodyPr/>
          <a:lstStyle/>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خلق</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خلق</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خلق &amp; طوفان</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طوفان</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4869" name="Rectangle 5"/>
          <p:cNvSpPr>
            <a:spLocks noGrp="1" noChangeArrowheads="1"/>
          </p:cNvSpPr>
          <p:nvPr>
            <p:ph type="body" sz="half" idx="2"/>
          </p:nvPr>
        </p:nvSpPr>
        <p:spPr>
          <a:xfrm>
            <a:off x="4800600" y="1700808"/>
            <a:ext cx="4019872" cy="2566392"/>
          </a:xfrm>
        </p:spPr>
        <p:txBody>
          <a:bodyPr/>
          <a:lstStyle/>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نظرية ممفيت</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إنوما ايلش</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ملحمة أتراحاسيس</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ملحمة جلجامش</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4870" name="Text Box 6"/>
          <p:cNvSpPr txBox="1">
            <a:spLocks noChangeArrowheads="1"/>
          </p:cNvSpPr>
          <p:nvPr/>
        </p:nvSpPr>
        <p:spPr bwMode="auto">
          <a:xfrm>
            <a:off x="8382000" y="76200"/>
            <a:ext cx="704039" cy="461665"/>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ar-JO" b="1" dirty="0">
                <a:solidFill>
                  <a:srgbClr val="FFFFFF"/>
                </a:solidFill>
                <a:latin typeface="Times New Roman" pitchFamily="-111" charset="0"/>
                <a:ea typeface="ＭＳ Ｐゴシック" pitchFamily="-111" charset="-128"/>
                <a:cs typeface="ＭＳ Ｐゴシック" pitchFamily="-111" charset="-128"/>
              </a:rPr>
              <a:t>188</a:t>
            </a:r>
            <a:endParaRPr lang="en-US" b="1" dirty="0">
              <a:solidFill>
                <a:srgbClr val="FFFFFF"/>
              </a:solidFill>
              <a:latin typeface="Times New Roman" pitchFamily="-111" charset="0"/>
              <a:ea typeface="ＭＳ Ｐゴシック" pitchFamily="-111" charset="-128"/>
              <a:cs typeface="ＭＳ Ｐゴシック" pitchFamily="-111"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xEl>
                                              <p:pRg st="0" end="0"/>
                                            </p:txEl>
                                          </p:spTgt>
                                        </p:tgtEl>
                                        <p:attrNameLst>
                                          <p:attrName>style.visibility</p:attrName>
                                        </p:attrNameLst>
                                      </p:cBhvr>
                                      <p:to>
                                        <p:strVal val="visible"/>
                                      </p:to>
                                    </p:set>
                                    <p:animEffect transition="in" filter="wipe(left)">
                                      <p:cBhvr>
                                        <p:cTn id="12" dur="500"/>
                                        <p:tgtEl>
                                          <p:spTgt spid="1648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8">
                                            <p:txEl>
                                              <p:pRg st="1" end="1"/>
                                            </p:txEl>
                                          </p:spTgt>
                                        </p:tgtEl>
                                        <p:attrNameLst>
                                          <p:attrName>style.visibility</p:attrName>
                                        </p:attrNameLst>
                                      </p:cBhvr>
                                      <p:to>
                                        <p:strVal val="visible"/>
                                      </p:to>
                                    </p:set>
                                    <p:animEffect transition="in" filter="wipe(left)">
                                      <p:cBhvr>
                                        <p:cTn id="17" dur="500"/>
                                        <p:tgtEl>
                                          <p:spTgt spid="1648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9">
                                            <p:txEl>
                                              <p:pRg st="1" end="1"/>
                                            </p:txEl>
                                          </p:spTgt>
                                        </p:tgtEl>
                                        <p:attrNameLst>
                                          <p:attrName>style.visibility</p:attrName>
                                        </p:attrNameLst>
                                      </p:cBhvr>
                                      <p:to>
                                        <p:strVal val="visible"/>
                                      </p:to>
                                    </p:set>
                                    <p:animEffect transition="in" filter="wipe(left)">
                                      <p:cBhvr>
                                        <p:cTn id="22" dur="500"/>
                                        <p:tgtEl>
                                          <p:spTgt spid="1648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Effect transition="in" filter="wipe(left)">
                                      <p:cBhvr>
                                        <p:cTn id="27" dur="500"/>
                                        <p:tgtEl>
                                          <p:spTgt spid="16486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8">
                                            <p:txEl>
                                              <p:pRg st="3" end="3"/>
                                            </p:txEl>
                                          </p:spTgt>
                                        </p:tgtEl>
                                        <p:attrNameLst>
                                          <p:attrName>style.visibility</p:attrName>
                                        </p:attrNameLst>
                                      </p:cBhvr>
                                      <p:to>
                                        <p:strVal val="visible"/>
                                      </p:to>
                                    </p:set>
                                    <p:animEffect transition="in" filter="wipe(left)">
                                      <p:cBhvr>
                                        <p:cTn id="32" dur="500"/>
                                        <p:tgtEl>
                                          <p:spTgt spid="164868">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9">
                                            <p:txEl>
                                              <p:pRg st="2" end="2"/>
                                            </p:txEl>
                                          </p:spTgt>
                                        </p:tgtEl>
                                        <p:attrNameLst>
                                          <p:attrName>style.visibility</p:attrName>
                                        </p:attrNameLst>
                                      </p:cBhvr>
                                      <p:to>
                                        <p:strVal val="visible"/>
                                      </p:to>
                                    </p:set>
                                    <p:animEffect transition="in" filter="wipe(left)">
                                      <p:cBhvr>
                                        <p:cTn id="37" dur="500"/>
                                        <p:tgtEl>
                                          <p:spTgt spid="164869">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4869">
                                            <p:txEl>
                                              <p:pRg st="3" end="3"/>
                                            </p:txEl>
                                          </p:spTgt>
                                        </p:tgtEl>
                                        <p:attrNameLst>
                                          <p:attrName>style.visibility</p:attrName>
                                        </p:attrNameLst>
                                      </p:cBhvr>
                                      <p:to>
                                        <p:strVal val="visible"/>
                                      </p:to>
                                    </p:set>
                                    <p:animEffect transition="in" filter="wipe(left)">
                                      <p:cBhvr>
                                        <p:cTn id="4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charset="0"/>
              </a:rPr>
              <a:t>من يؤمن بماذا ؟</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4792" y="3500438"/>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Calibri"/>
                <a:ea typeface="宋体"/>
                <a:cs typeface="Arial" panose="020B0604020202020204" pitchFamily="34" charset="0"/>
              </a:rPr>
              <a:t>التطور الإيماني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Calibri"/>
                <a:ea typeface="宋体"/>
                <a:cs typeface="Arial" panose="020B0604020202020204" pitchFamily="34" charset="0"/>
              </a:rPr>
              <a:t>الداروينية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Calibri"/>
                <a:ea typeface="宋体"/>
                <a:cs typeface="Arial" panose="020B0604020202020204" pitchFamily="34" charset="0"/>
              </a:rPr>
              <a:t>مؤيدي الخلق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(الرأي الذي يقبله كبار العلماء والمعلمين)</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ormAutofit fontScale="90000"/>
          </a:bodyPr>
          <a:lstStyle/>
          <a:p>
            <a:pPr algn="r" rtl="1">
              <a:defRPr/>
            </a:pPr>
            <a:r>
              <a:rPr lang="ar-EG" altLang="zh-CN" sz="3200" dirty="0">
                <a:solidFill>
                  <a:schemeClr val="bg1"/>
                </a:solidFill>
                <a:latin typeface="Accordance" panose="00000400000000000000" pitchFamily="2" charset="-79"/>
                <a:ea typeface="Accordance" panose="00000400000000000000" pitchFamily="2" charset="-79"/>
                <a:cs typeface="Accordance" panose="00000400000000000000" pitchFamily="2" charset="-79"/>
              </a:rPr>
              <a:t>هل نشأت الحياة على أنها حادث؟</a:t>
            </a:r>
            <a:endParaRPr lang="en-US" altLang="zh-CN" sz="32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ar-EG" altLang="ja-JP"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"هناك تفسيران محتملان فقط لكيفية نشأة الحياة: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مجرد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حياة عفوية مستحيل ذلك يؤدي إلى التطور ".</a:t>
            </a:r>
            <a:endParaRPr lang="en-US" altLang="zh-CN"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36900"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ar-JO" altLang="zh-CN" sz="1800" dirty="0">
                <a:solidFill>
                  <a:srgbClr val="FFFFFF"/>
                </a:solidFill>
              </a:rPr>
              <a:t>د. جورج والد</a:t>
            </a:r>
            <a:endParaRPr lang="en-US" altLang="zh-CN" sz="1800" dirty="0">
              <a:solidFill>
                <a:srgbClr val="FFFFFF"/>
              </a:solidFill>
            </a:endParaRPr>
          </a:p>
          <a:p>
            <a:pPr algn="ctr" eaLnBrk="1" hangingPunct="1">
              <a:spcBef>
                <a:spcPct val="20000"/>
              </a:spcBef>
            </a:pPr>
            <a:r>
              <a:rPr lang="ar-JO" altLang="zh-CN" sz="1800" dirty="0">
                <a:solidFill>
                  <a:srgbClr val="FFFFFF"/>
                </a:solidFill>
              </a:rPr>
              <a:t>أستاذ فخري في علم الأحياء</a:t>
            </a:r>
          </a:p>
          <a:p>
            <a:pPr algn="ctr" eaLnBrk="1" hangingPunct="1">
              <a:spcBef>
                <a:spcPct val="20000"/>
              </a:spcBef>
            </a:pPr>
            <a:r>
              <a:rPr lang="ar-JO" altLang="zh-CN" sz="1800" dirty="0">
                <a:solidFill>
                  <a:srgbClr val="FFFFFF"/>
                </a:solidFill>
              </a:rPr>
              <a:t>هارفارد</a:t>
            </a:r>
            <a:endParaRPr lang="en-US" altLang="zh-CN" sz="1800" dirty="0">
              <a:solidFill>
                <a:srgbClr val="FFFFFF"/>
              </a:solidFill>
            </a:endParaRPr>
          </a:p>
          <a:p>
            <a:pPr algn="ctr" eaLnBrk="1" hangingPunct="1">
              <a:spcBef>
                <a:spcPct val="20000"/>
              </a:spcBef>
            </a:pPr>
            <a:r>
              <a:rPr lang="ar-JO" altLang="zh-CN" sz="1800" dirty="0">
                <a:solidFill>
                  <a:srgbClr val="FFFFFF"/>
                </a:solidFill>
              </a:rPr>
              <a:t>جائزة نوبل في علم الأحياء</a:t>
            </a:r>
          </a:p>
          <a:p>
            <a:pPr algn="ctr" eaLnBrk="1" hangingPunct="1">
              <a:spcBef>
                <a:spcPct val="20000"/>
              </a:spcBef>
            </a:pPr>
            <a:r>
              <a:rPr lang="ar-JO" altLang="zh-CN" sz="1800" dirty="0">
                <a:solidFill>
                  <a:srgbClr val="FFFFFF"/>
                </a:solidFill>
              </a:rPr>
              <a:t>1971</a:t>
            </a:r>
            <a:endParaRPr lang="en-US" altLang="zh-CN" sz="1800" dirty="0">
              <a:solidFill>
                <a:srgbClr val="FFFFFF"/>
              </a:solidFill>
            </a:endParaRPr>
          </a:p>
        </p:txBody>
      </p:sp>
      <p:pic>
        <p:nvPicPr>
          <p:cNvPr id="336901" name="Picture 6" descr="wal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675687" cy="378565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en-US" altLang="en-US" sz="4000" b="1" dirty="0">
                <a:solidFill>
                  <a:srgbClr val="FFFFFF"/>
                </a:solidFill>
                <a:effectLst>
                  <a:outerShdw blurRad="38100" dist="38100" dir="2700000" algn="tl">
                    <a:srgbClr val="000000"/>
                  </a:outerShdw>
                </a:effectLst>
              </a:rPr>
              <a:t>"</a:t>
            </a:r>
            <a:r>
              <a:rPr lang="ar-EG" altLang="en-US" sz="4000" b="1" dirty="0">
                <a:solidFill>
                  <a:srgbClr val="FFFFFF"/>
                </a:solidFill>
                <a:effectLst>
                  <a:outerShdw blurRad="38100" dist="38100" dir="2700000" algn="tl">
                    <a:srgbClr val="000000"/>
                  </a:outerShdw>
                </a:effectLst>
              </a:rPr>
              <a:t> سيأتي اليوم الذي تصبح فيه الأدلة المتراكمة باستمرار حول النظرية التطورية مقنعة بشكل كبير لدرجة أن حتى المحاربين المسيحيين الأخيرين والأساسيين سيضعون أسلحتهم ويستسلموا دون قيد أو شرط. أعتقد أن ذلك اليوم سيكون نهاية المسيحية</a:t>
            </a:r>
            <a:r>
              <a:rPr lang="en-US" altLang="en-US" sz="4000" b="1" dirty="0">
                <a:solidFill>
                  <a:srgbClr val="FFFFFF"/>
                </a:solidFill>
                <a:effectLst>
                  <a:outerShdw blurRad="38100" dist="38100" dir="2700000" algn="tl">
                    <a:srgbClr val="000000"/>
                  </a:outerShdw>
                </a:effectLst>
              </a:rPr>
              <a:t>."</a:t>
            </a:r>
          </a:p>
        </p:txBody>
      </p:sp>
      <p:sp>
        <p:nvSpPr>
          <p:cNvPr id="5" name="TextBox 4"/>
          <p:cNvSpPr txBox="1"/>
          <p:nvPr/>
        </p:nvSpPr>
        <p:spPr>
          <a:xfrm>
            <a:off x="-1588" y="5500702"/>
            <a:ext cx="9145588" cy="830997"/>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FFFF"/>
                </a:solidFill>
                <a:effectLst>
                  <a:outerShdw blurRad="38100" dist="38100" dir="2700000" algn="tl">
                    <a:srgbClr val="000000"/>
                  </a:outerShdw>
                </a:effectLst>
              </a:rPr>
              <a:t>ريتشارد بوزاث, معنى التطور</a:t>
            </a:r>
          </a:p>
          <a:p>
            <a:pPr algn="ctr"/>
            <a:r>
              <a:rPr lang="ar-JO" altLang="en-US" b="1" dirty="0">
                <a:solidFill>
                  <a:srgbClr val="FFFFFF"/>
                </a:solidFill>
                <a:effectLst>
                  <a:outerShdw blurRad="38100" dist="38100" dir="2700000" algn="tl">
                    <a:srgbClr val="000000"/>
                  </a:outerShdw>
                </a:effectLst>
              </a:rPr>
              <a:t>الملحد الأمريكي, 20 أيلول, 1979, ص 30</a:t>
            </a:r>
            <a:endParaRPr lang="en-US" altLang="en-US"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395288" y="560388"/>
            <a:ext cx="8567737" cy="378565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en-US" altLang="en-US" sz="4000" b="1" dirty="0">
                <a:solidFill>
                  <a:srgbClr val="FFFFFF"/>
                </a:solidFill>
                <a:effectLst>
                  <a:outerShdw blurRad="38100" dist="38100" dir="2700000" algn="tl">
                    <a:srgbClr val="000000"/>
                  </a:outerShdw>
                </a:effectLst>
              </a:rPr>
              <a:t>"</a:t>
            </a:r>
            <a:r>
              <a:rPr lang="ar-EG" altLang="en-US" sz="4000" b="1" dirty="0">
                <a:solidFill>
                  <a:srgbClr val="FFFFFF"/>
                </a:solidFill>
                <a:effectLst>
                  <a:outerShdw blurRad="38100" dist="38100" dir="2700000" algn="tl">
                    <a:srgbClr val="000000"/>
                  </a:outerShdw>
                </a:effectLst>
              </a:rPr>
              <a:t> كما كان الحال بالنسبة للعديد من الأشخاص من ولاية ألاباما ، فقد ولدت من جديد مسيحي. عندما كان عمري 15 عامًا ، دخلت الكنيسة المعمدانية الجنوبية بحماس واهتمام كبيرين بالديانة الأصولية. غادرت في السابعة عشر من عمري عندما وصلت إلى جامعة ألاباما وسمعت عن نظرية التطور</a:t>
            </a:r>
            <a:r>
              <a:rPr lang="en-US" altLang="en-US" sz="4000" b="1" dirty="0">
                <a:solidFill>
                  <a:srgbClr val="FFFFFF"/>
                </a:solidFill>
                <a:effectLst>
                  <a:outerShdw blurRad="38100" dist="38100" dir="2700000" algn="tl">
                    <a:srgbClr val="000000"/>
                  </a:outerShdw>
                </a:effectLst>
              </a:rPr>
              <a:t>."</a:t>
            </a:r>
          </a:p>
        </p:txBody>
      </p:sp>
      <p:sp>
        <p:nvSpPr>
          <p:cNvPr id="5" name="TextBox 4"/>
          <p:cNvSpPr txBox="1"/>
          <p:nvPr/>
        </p:nvSpPr>
        <p:spPr>
          <a:xfrm>
            <a:off x="-1588" y="5429264"/>
            <a:ext cx="9145588" cy="830997"/>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FFFF"/>
                </a:solidFill>
                <a:effectLst>
                  <a:outerShdw blurRad="38100" dist="38100" dir="2700000" algn="tl">
                    <a:srgbClr val="000000"/>
                  </a:outerShdw>
                </a:effectLst>
              </a:rPr>
              <a:t>ي. و. ويلسون, أستاذ في علم الأحياء الإجتماعي في جامعة هارفارد</a:t>
            </a:r>
          </a:p>
          <a:p>
            <a:pPr algn="ctr"/>
            <a:r>
              <a:rPr lang="ar-JO" altLang="en-US" b="1" dirty="0">
                <a:solidFill>
                  <a:srgbClr val="FFFFFF"/>
                </a:solidFill>
                <a:effectLst>
                  <a:outerShdw blurRad="38100" dist="38100" dir="2700000" algn="tl">
                    <a:srgbClr val="000000"/>
                  </a:outerShdw>
                </a:effectLst>
              </a:rPr>
              <a:t>الإنسانية (أيلول 1982), 40</a:t>
            </a:r>
            <a:endParaRPr lang="en-US" altLang="en-US"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0" y="44450"/>
            <a:ext cx="9144000" cy="353943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3200" b="1" dirty="0">
                <a:solidFill>
                  <a:srgbClr val="FFFFFF"/>
                </a:solidFill>
                <a:effectLst>
                  <a:outerShdw blurRad="38100" dist="38100" dir="2700000" algn="tl">
                    <a:srgbClr val="000000"/>
                  </a:outerShdw>
                </a:effectLst>
              </a:rPr>
              <a:t>... قام بتربية ميثودية في </a:t>
            </a:r>
            <a:r>
              <a:rPr lang="ar-JO" altLang="en-US" sz="3200" b="1" dirty="0">
                <a:solidFill>
                  <a:srgbClr val="FFFFFF"/>
                </a:solidFill>
                <a:effectLst>
                  <a:outerShdw blurRad="38100" dist="38100" dir="2700000" algn="tl">
                    <a:srgbClr val="000000"/>
                  </a:outerShdw>
                </a:effectLst>
              </a:rPr>
              <a:t>إ</a:t>
            </a:r>
            <a:r>
              <a:rPr lang="ar-EG" altLang="en-US" sz="3200" b="1" dirty="0">
                <a:solidFill>
                  <a:srgbClr val="FFFFFF"/>
                </a:solidFill>
                <a:effectLst>
                  <a:outerShdw blurRad="38100" dist="38100" dir="2700000" algn="tl">
                    <a:srgbClr val="000000"/>
                  </a:outerShdw>
                </a:effectLst>
              </a:rPr>
              <a:t>نديانا</a:t>
            </a:r>
            <a:r>
              <a:rPr lang="ar-JO" altLang="en-US" sz="3200" b="1" dirty="0">
                <a:solidFill>
                  <a:srgbClr val="FFFFFF"/>
                </a:solidFill>
                <a:effectLst>
                  <a:outerShdw blurRad="38100" dist="38100" dir="2700000" algn="tl">
                    <a:srgbClr val="000000"/>
                  </a:outerShdw>
                </a:effectLst>
              </a:rPr>
              <a:t> </a:t>
            </a:r>
            <a:r>
              <a:rPr lang="ar-EG" altLang="en-US" sz="3200" b="1" dirty="0">
                <a:solidFill>
                  <a:srgbClr val="FFFFFF"/>
                </a:solidFill>
                <a:effectLst>
                  <a:outerShdw blurRad="38100" dist="38100" dir="2700000" algn="tl">
                    <a:srgbClr val="000000"/>
                  </a:outerShdw>
                </a:effectLst>
              </a:rPr>
              <a:t>بوليس وذهب إلى الكنيسة بانتظام عندما كان طفلاً ومراهقًا ، "كنت أؤمن بكل هذه الأشياء الإلهية" ، قال. "كنت طفلاً صغيراً جيداً وكل ذلك ... في المدرسة ، افتتحنا بصلاة الرب. كان ذلك شيئًا مهمًا." تغير ذلك عندما التحق بجامعة بوردو في إنديانا. بعد دراسة الفيزياء والكيمياء ، بدأ في التشكيك في صحة الكتاب المقدس. على وجه الخصوص ، كان يشك في كيفية غمر العالم بأسره في أيام سفينة نوح.</a:t>
            </a:r>
            <a:endParaRPr lang="en-US" altLang="en-US" sz="3200" b="1" dirty="0">
              <a:solidFill>
                <a:srgbClr val="FFFFFF"/>
              </a:solidFill>
              <a:effectLst>
                <a:outerShdw blurRad="38100" dist="38100" dir="2700000" algn="tl">
                  <a:srgbClr val="000000"/>
                </a:outerShdw>
              </a:effectLst>
            </a:endParaRPr>
          </a:p>
        </p:txBody>
      </p:sp>
      <p:sp>
        <p:nvSpPr>
          <p:cNvPr id="5" name="TextBox 4"/>
          <p:cNvSpPr txBox="1"/>
          <p:nvPr/>
        </p:nvSpPr>
        <p:spPr>
          <a:xfrm>
            <a:off x="-1588" y="5357826"/>
            <a:ext cx="9145588" cy="461665"/>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FFFF"/>
                </a:solidFill>
                <a:effectLst>
                  <a:outerShdw blurRad="38100" dist="38100" dir="2700000" algn="tl">
                    <a:srgbClr val="000000"/>
                  </a:outerShdw>
                </a:effectLst>
              </a:rPr>
              <a:t>ريتشارد سوهري, </a:t>
            </a:r>
            <a:r>
              <a:rPr lang="ar-JO" b="1" dirty="0">
                <a:solidFill>
                  <a:srgbClr val="FFFFFF"/>
                </a:solidFill>
              </a:rPr>
              <a:t>دعوى لإزالة الوصايا العشر من محكمة مقاطعة هايوو, شمال كارولينا</a:t>
            </a:r>
            <a:endParaRPr lang="en-US" altLang="en-US"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indent="0" eaLnBrk="1" hangingPunct="1"/>
            <a:r>
              <a:rPr lang="en-US" altLang="en-US"/>
              <a:t>Blocks-God</a:t>
            </a:r>
            <a:r>
              <a:rPr lang="fr-FR" altLang="en-US"/>
              <a:t>'</a:t>
            </a:r>
            <a:r>
              <a:rPr lang="en-US" altLang="en-US"/>
              <a:t>s Word &amp; Man</a:t>
            </a:r>
            <a:r>
              <a:rPr lang="fr-FR" altLang="en-US"/>
              <a:t>'</a:t>
            </a:r>
            <a:r>
              <a:rPr lang="en-US" altLang="en-US"/>
              <a:t>s Opinion-Termites 00884</a:t>
            </a:r>
          </a:p>
        </p:txBody>
      </p:sp>
      <p:pic>
        <p:nvPicPr>
          <p:cNvPr id="2396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00" y="1588"/>
            <a:ext cx="8509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0" descr="\\.psf\Host\Users\mmurphy\Desktop\000 For Maria to layer for Russia.004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6" name="Rectangle 3"/>
          <p:cNvSpPr>
            <a:spLocks/>
          </p:cNvSpPr>
          <p:nvPr/>
        </p:nvSpPr>
        <p:spPr bwMode="auto">
          <a:xfrm>
            <a:off x="2001838" y="1031875"/>
            <a:ext cx="1812594" cy="423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sym typeface="Arial" pitchFamily="34" charset="0"/>
              </a:rPr>
              <a:t>   </a:t>
            </a:r>
            <a:r>
              <a:rPr lang="ar-EG" altLang="en-US" sz="2200" b="1" dirty="0">
                <a:solidFill>
                  <a:srgbClr val="FFFFFF"/>
                </a:solidFill>
                <a:sym typeface="Arial" pitchFamily="34" charset="0"/>
              </a:rPr>
              <a:t>النسبية الأخلاقية</a:t>
            </a:r>
            <a:endParaRPr lang="en-US" altLang="en-US" sz="2200" b="1" dirty="0">
              <a:solidFill>
                <a:srgbClr val="FFFFFF"/>
              </a:solidFill>
              <a:sym typeface="Arial" pitchFamily="34" charset="0"/>
            </a:endParaRPr>
          </a:p>
        </p:txBody>
      </p:sp>
      <p:sp>
        <p:nvSpPr>
          <p:cNvPr id="241667" name="Rectangle 4"/>
          <p:cNvSpPr>
            <a:spLocks/>
          </p:cNvSpPr>
          <p:nvPr/>
        </p:nvSpPr>
        <p:spPr bwMode="auto">
          <a:xfrm>
            <a:off x="1447800" y="214290"/>
            <a:ext cx="1052498" cy="36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2000" b="1" dirty="0">
                <a:solidFill>
                  <a:srgbClr val="FFFFFF"/>
                </a:solidFill>
                <a:sym typeface="Arial" pitchFamily="34" charset="0"/>
              </a:rPr>
              <a:t>ال</a:t>
            </a:r>
            <a:r>
              <a:rPr lang="ar-EG" altLang="en-US" sz="2000" b="1" dirty="0">
                <a:solidFill>
                  <a:srgbClr val="FFFFFF"/>
                </a:solidFill>
                <a:sym typeface="Arial" pitchFamily="34" charset="0"/>
              </a:rPr>
              <a:t>إجهاض</a:t>
            </a:r>
            <a:endParaRPr lang="en-US" altLang="en-US" sz="2000" b="1" dirty="0">
              <a:solidFill>
                <a:srgbClr val="FFFFFF"/>
              </a:solidFill>
              <a:sym typeface="Arial" pitchFamily="34" charset="0"/>
            </a:endParaRPr>
          </a:p>
        </p:txBody>
      </p:sp>
      <p:sp>
        <p:nvSpPr>
          <p:cNvPr id="241668" name="Rectangle 5"/>
          <p:cNvSpPr>
            <a:spLocks/>
          </p:cNvSpPr>
          <p:nvPr/>
        </p:nvSpPr>
        <p:spPr bwMode="auto">
          <a:xfrm>
            <a:off x="292100" y="134938"/>
            <a:ext cx="1065190" cy="577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1700" b="1" dirty="0">
                <a:solidFill>
                  <a:srgbClr val="FFFFFF"/>
                </a:solidFill>
                <a:sym typeface="Arial" pitchFamily="34" charset="0"/>
              </a:rPr>
              <a:t>زواج </a:t>
            </a:r>
          </a:p>
          <a:p>
            <a:pPr algn="ctr" eaLnBrk="1" hangingPunct="1"/>
            <a:r>
              <a:rPr lang="ar-JO" altLang="en-US" sz="1700" b="1" dirty="0">
                <a:solidFill>
                  <a:srgbClr val="FFFFFF"/>
                </a:solidFill>
                <a:sym typeface="Arial" pitchFamily="34" charset="0"/>
              </a:rPr>
              <a:t>المثليين</a:t>
            </a:r>
            <a:endParaRPr lang="en-US" altLang="en-US" sz="2000" dirty="0">
              <a:solidFill>
                <a:srgbClr val="000000"/>
              </a:solidFill>
              <a:latin typeface="Times New Roman" pitchFamily="18" charset="0"/>
              <a:sym typeface="Times New Roman" pitchFamily="18" charset="0"/>
            </a:endParaRPr>
          </a:p>
        </p:txBody>
      </p:sp>
      <p:sp>
        <p:nvSpPr>
          <p:cNvPr id="241669" name="Rectangle 6"/>
          <p:cNvSpPr>
            <a:spLocks/>
          </p:cNvSpPr>
          <p:nvPr/>
        </p:nvSpPr>
        <p:spPr bwMode="auto">
          <a:xfrm>
            <a:off x="723900" y="1317624"/>
            <a:ext cx="1062018" cy="284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EG" altLang="en-US" sz="1500" b="1" dirty="0">
                <a:solidFill>
                  <a:srgbClr val="FFFFFF"/>
                </a:solidFill>
                <a:sym typeface="Arial" pitchFamily="34" charset="0"/>
              </a:rPr>
              <a:t>القتل الرحيم</a:t>
            </a:r>
            <a:endParaRPr lang="en-US" altLang="en-US" sz="1500" b="1" dirty="0">
              <a:solidFill>
                <a:srgbClr val="FFFFFF"/>
              </a:solidFill>
              <a:sym typeface="Arial" pitchFamily="34" charset="0"/>
            </a:endParaRPr>
          </a:p>
        </p:txBody>
      </p:sp>
      <p:sp>
        <p:nvSpPr>
          <p:cNvPr id="6090759" name="Rectangle 9"/>
          <p:cNvSpPr>
            <a:spLocks noGrp="1" noChangeArrowheads="1"/>
          </p:cNvSpPr>
          <p:nvPr>
            <p:ph type="title" idx="4294967295"/>
          </p:nvPr>
        </p:nvSpPr>
        <p:spPr>
          <a:xfrm>
            <a:off x="0" y="-357214"/>
            <a:ext cx="8686800" cy="771552"/>
          </a:xfrm>
          <a:extLst>
            <a:ext uri="{FAA26D3D-D897-4be2-8F04-BA451C77F1D7}">
              <ma14:placeholderFlag xmlns:ma14="http://schemas.microsoft.com/office/mac/drawingml/2011/main" xmlns="" val="1"/>
            </a:ext>
          </a:extLst>
        </p:spPr>
        <p:txBody>
          <a:bodyPr/>
          <a:lstStyle/>
          <a:p>
            <a:pPr algn="l" eaLnBrk="1" hangingPunct="1"/>
            <a:r>
              <a:rPr lang="ar-JO" altLang="en-US" sz="1800" dirty="0">
                <a:solidFill>
                  <a:schemeClr val="bg1"/>
                </a:solidFill>
              </a:rPr>
              <a:t>مشكلة البالونات – خلق أم تطور</a:t>
            </a:r>
            <a:endParaRPr lang="en-US" altLang="en-US" sz="1800" dirty="0">
              <a:solidFill>
                <a:schemeClr val="bg1"/>
              </a:solidFill>
            </a:endParaRPr>
          </a:p>
        </p:txBody>
      </p:sp>
      <p:sp>
        <p:nvSpPr>
          <p:cNvPr id="6090760" name="Rectangle 6"/>
          <p:cNvSpPr>
            <a:spLocks/>
          </p:cNvSpPr>
          <p:nvPr/>
        </p:nvSpPr>
        <p:spPr bwMode="auto">
          <a:xfrm>
            <a:off x="1357128" y="5219542"/>
            <a:ext cx="1368610" cy="10389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en-US" sz="3200" b="1" dirty="0">
                <a:solidFill>
                  <a:srgbClr val="FFFFFF"/>
                </a:solidFill>
                <a:latin typeface="Arial" charset="0"/>
                <a:ea typeface="ＭＳ Ｐゴシック" charset="0"/>
                <a:sym typeface="Arial" charset="0"/>
              </a:rPr>
              <a:t>    </a:t>
            </a:r>
            <a:r>
              <a:rPr lang="ar-EG" sz="3200" b="1" dirty="0">
                <a:solidFill>
                  <a:srgbClr val="FFFFFF"/>
                </a:solidFill>
                <a:latin typeface="Arial" charset="0"/>
                <a:ea typeface="ＭＳ Ｐゴシック" charset="0"/>
                <a:sym typeface="Arial" charset="0"/>
              </a:rPr>
              <a:t>التطور</a:t>
            </a:r>
            <a:endParaRPr lang="en-US" sz="3200" b="1" dirty="0">
              <a:solidFill>
                <a:srgbClr val="FFFFFF"/>
              </a:solidFill>
              <a:latin typeface="Arial" charset="0"/>
              <a:ea typeface="ＭＳ Ｐゴシック" charset="0"/>
              <a:sym typeface="Arial" charset="0"/>
            </a:endParaRPr>
          </a:p>
        </p:txBody>
      </p:sp>
      <p:sp>
        <p:nvSpPr>
          <p:cNvPr id="6090761" name="Rectangle 5"/>
          <p:cNvSpPr>
            <a:spLocks/>
          </p:cNvSpPr>
          <p:nvPr/>
        </p:nvSpPr>
        <p:spPr bwMode="auto">
          <a:xfrm>
            <a:off x="5867400" y="5465763"/>
            <a:ext cx="802702"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algn="ctr" defTabSz="642938" eaLnBrk="1" hangingPunct="1">
              <a:defRPr/>
            </a:pPr>
            <a:r>
              <a:rPr lang="ar-EG" sz="3200" b="1" dirty="0">
                <a:solidFill>
                  <a:srgbClr val="FFFFFF"/>
                </a:solidFill>
                <a:latin typeface="Arial" charset="0"/>
                <a:ea typeface="ＭＳ Ｐゴシック" charset="0"/>
                <a:sym typeface="Arial" charset="0"/>
              </a:rPr>
              <a:t>الخلق</a:t>
            </a:r>
            <a:endParaRPr lang="en-US" sz="3200" b="1" dirty="0">
              <a:solidFill>
                <a:srgbClr val="FFFFFF"/>
              </a:solidFill>
              <a:latin typeface="Arial" charset="0"/>
              <a:ea typeface="ＭＳ Ｐゴシック" charset="0"/>
              <a:sym typeface="Arial" charset="0"/>
            </a:endParaRP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EG" sz="3600" b="1" dirty="0">
                <a:solidFill>
                  <a:srgbClr val="FFFFFF"/>
                </a:solidFill>
              </a:rPr>
              <a:t>المشكلة</a:t>
            </a:r>
            <a:endParaRPr lang="en-US" sz="3600" b="1" dirty="0">
              <a:solidFill>
                <a:srgbClr val="FFFFFF"/>
              </a:solidFill>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EG" sz="1800" b="1" dirty="0">
                <a:solidFill>
                  <a:srgbClr val="FFFFFF"/>
                </a:solidFill>
              </a:rPr>
              <a:t>مزمور 11: 3</a:t>
            </a:r>
            <a:endParaRPr lang="en-US" sz="1800" b="1" dirty="0">
              <a:solidFill>
                <a:srgbClr val="FFFFFF"/>
              </a:solidFill>
            </a:endParaRPr>
          </a:p>
        </p:txBody>
      </p:sp>
      <p:sp>
        <p:nvSpPr>
          <p:cNvPr id="241676" name="TextBox 2"/>
          <p:cNvSpPr txBox="1">
            <a:spLocks noChangeArrowheads="1"/>
          </p:cNvSpPr>
          <p:nvPr/>
        </p:nvSpPr>
        <p:spPr bwMode="auto">
          <a:xfrm>
            <a:off x="7924800" y="1676400"/>
            <a:ext cx="1371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EG" altLang="en-US" sz="1800" b="1" dirty="0">
                <a:solidFill>
                  <a:srgbClr val="FFFFFF"/>
                </a:solidFill>
              </a:rPr>
              <a:t>المسيحية</a:t>
            </a:r>
            <a:endParaRPr lang="en-US" altLang="en-US" sz="1200" b="1" dirty="0">
              <a:solidFill>
                <a:srgbClr val="FFFFFF"/>
              </a:solidFill>
            </a:endParaRPr>
          </a:p>
        </p:txBody>
      </p:sp>
      <p:sp>
        <p:nvSpPr>
          <p:cNvPr id="24167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1200" b="1" dirty="0">
                <a:solidFill>
                  <a:srgbClr val="FFFFFF"/>
                </a:solidFill>
              </a:rPr>
              <a:t>الإنسانية</a:t>
            </a:r>
            <a:endParaRPr lang="en-US" altLang="en-US" sz="1200" b="1" dirty="0">
              <a:solidFill>
                <a:srgbClr val="FFFFFF"/>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8" descr="\\.psf\Host\Users\mmurphy\Desktop\000 For Maria to layer for Russia.005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4" name="Rectangle 3"/>
          <p:cNvSpPr>
            <a:spLocks/>
          </p:cNvSpPr>
          <p:nvPr/>
        </p:nvSpPr>
        <p:spPr bwMode="auto">
          <a:xfrm>
            <a:off x="785813" y="1101725"/>
            <a:ext cx="728964" cy="6080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EG" altLang="en-US" sz="1800" b="1" dirty="0">
                <a:solidFill>
                  <a:srgbClr val="FFFFFF"/>
                </a:solidFill>
                <a:sym typeface="Arial" pitchFamily="34" charset="0"/>
              </a:rPr>
              <a:t>زواج </a:t>
            </a:r>
          </a:p>
          <a:p>
            <a:pPr eaLnBrk="1" hangingPunct="1"/>
            <a:r>
              <a:rPr lang="ar-EG" altLang="en-US" sz="1800" b="1" dirty="0">
                <a:solidFill>
                  <a:srgbClr val="FFFFFF"/>
                </a:solidFill>
                <a:latin typeface="Times New Roman" pitchFamily="18" charset="0"/>
                <a:sym typeface="Arial" pitchFamily="34" charset="0"/>
              </a:rPr>
              <a:t>الرجال   </a:t>
            </a:r>
            <a:endParaRPr lang="en-US" altLang="en-US" sz="1800" dirty="0">
              <a:solidFill>
                <a:srgbClr val="000000"/>
              </a:solidFill>
              <a:latin typeface="Times New Roman" pitchFamily="18" charset="0"/>
              <a:sym typeface="Times New Roman" pitchFamily="18" charset="0"/>
            </a:endParaRPr>
          </a:p>
        </p:txBody>
      </p:sp>
      <p:sp>
        <p:nvSpPr>
          <p:cNvPr id="243715" name="Rectangle 4"/>
          <p:cNvSpPr>
            <a:spLocks/>
          </p:cNvSpPr>
          <p:nvPr/>
        </p:nvSpPr>
        <p:spPr bwMode="auto">
          <a:xfrm>
            <a:off x="1982788" y="1143000"/>
            <a:ext cx="1293068" cy="761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dirty="0">
                <a:solidFill>
                  <a:srgbClr val="FFFFFF"/>
                </a:solidFill>
                <a:sym typeface="Arial" pitchFamily="34" charset="0"/>
              </a:rPr>
              <a:t>   </a:t>
            </a:r>
            <a:r>
              <a:rPr lang="en-US" altLang="en-US" sz="2000" b="1" dirty="0">
                <a:solidFill>
                  <a:srgbClr val="FFFFFF"/>
                </a:solidFill>
                <a:sym typeface="Arial" pitchFamily="34" charset="0"/>
              </a:rPr>
              <a:t> </a:t>
            </a:r>
            <a:r>
              <a:rPr lang="ar-EG" altLang="en-US" sz="2200" b="1" dirty="0">
                <a:solidFill>
                  <a:srgbClr val="FFFFFF"/>
                </a:solidFill>
                <a:sym typeface="Arial" pitchFamily="34" charset="0"/>
              </a:rPr>
              <a:t>النسبية الأخلاقية</a:t>
            </a:r>
            <a:endParaRPr lang="en-US" altLang="en-US" sz="2200" b="1" dirty="0">
              <a:solidFill>
                <a:srgbClr val="FFFFFF"/>
              </a:solidFill>
              <a:sym typeface="Arial" pitchFamily="34" charset="0"/>
            </a:endParaRPr>
          </a:p>
        </p:txBody>
      </p:sp>
      <p:sp>
        <p:nvSpPr>
          <p:cNvPr id="6092805" name="Rectangle 5"/>
          <p:cNvSpPr>
            <a:spLocks/>
          </p:cNvSpPr>
          <p:nvPr/>
        </p:nvSpPr>
        <p:spPr bwMode="auto">
          <a:xfrm>
            <a:off x="5562600" y="5465763"/>
            <a:ext cx="1072007"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EG" sz="2800" b="1" dirty="0">
                <a:solidFill>
                  <a:srgbClr val="FFFFFF"/>
                </a:solidFill>
                <a:latin typeface="Arial" charset="0"/>
                <a:ea typeface="ＭＳ Ｐゴシック" charset="0"/>
                <a:sym typeface="Arial" charset="0"/>
              </a:rPr>
              <a:t>كلمة الله </a:t>
            </a:r>
            <a:endParaRPr lang="en-US" sz="2800" b="1" dirty="0">
              <a:solidFill>
                <a:srgbClr val="FFFFFF"/>
              </a:solidFill>
              <a:latin typeface="Arial" charset="0"/>
              <a:ea typeface="ＭＳ Ｐゴシック" charset="0"/>
              <a:sym typeface="Arial" charset="0"/>
            </a:endParaRPr>
          </a:p>
        </p:txBody>
      </p:sp>
      <p:sp>
        <p:nvSpPr>
          <p:cNvPr id="6092806" name="Rectangle 6"/>
          <p:cNvSpPr>
            <a:spLocks/>
          </p:cNvSpPr>
          <p:nvPr/>
        </p:nvSpPr>
        <p:spPr bwMode="auto">
          <a:xfrm>
            <a:off x="685800" y="5462589"/>
            <a:ext cx="2230016"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EG" b="1" dirty="0">
                <a:solidFill>
                  <a:srgbClr val="FFFFFF"/>
                </a:solidFill>
                <a:latin typeface="Arial" charset="0"/>
                <a:ea typeface="ＭＳ Ｐゴシック" charset="0"/>
                <a:sym typeface="Arial" charset="0"/>
              </a:rPr>
              <a:t>كلمة الإنسان</a:t>
            </a:r>
            <a:endParaRPr lang="en-US" sz="2800" b="1" dirty="0">
              <a:solidFill>
                <a:srgbClr val="FFFFFF"/>
              </a:solidFill>
              <a:latin typeface="Arial" charset="0"/>
              <a:ea typeface="ＭＳ Ｐゴシック" charset="0"/>
              <a:sym typeface="Arial" charset="0"/>
            </a:endParaRPr>
          </a:p>
        </p:txBody>
      </p:sp>
      <p:sp>
        <p:nvSpPr>
          <p:cNvPr id="6092807" name="Rectangle 7"/>
          <p:cNvSpPr>
            <a:spLocks noGrp="1" noChangeArrowheads="1"/>
          </p:cNvSpPr>
          <p:nvPr>
            <p:ph type="title" idx="4294967295"/>
          </p:nvPr>
        </p:nvSpPr>
        <p:spPr>
          <a:xfrm>
            <a:off x="457200" y="-708025"/>
            <a:ext cx="8229600" cy="1143000"/>
          </a:xfrm>
          <a:extLst>
            <a:ext uri="{FAA26D3D-D897-4be2-8F04-BA451C77F1D7}">
              <ma14:placeholderFlag xmlns:ma14="http://schemas.microsoft.com/office/mac/drawingml/2011/main" xmlns="" val="1"/>
            </a:ext>
          </a:extLst>
        </p:spPr>
        <p:txBody>
          <a:bodyPr/>
          <a:lstStyle/>
          <a:p>
            <a:pPr eaLnBrk="1" hangingPunct="1"/>
            <a:r>
              <a:rPr lang="ar-JO" altLang="en-US" sz="1800" dirty="0">
                <a:solidFill>
                  <a:schemeClr val="tx1"/>
                </a:solidFill>
              </a:rPr>
              <a:t>مشكلة البالونات – كلمة البشر أم الله</a:t>
            </a:r>
            <a:endParaRPr lang="en-US" altLang="en-US" sz="1800" dirty="0">
              <a:solidFill>
                <a:schemeClr val="tx1"/>
              </a:solidFill>
            </a:endParaRPr>
          </a:p>
        </p:txBody>
      </p:sp>
      <p:sp>
        <p:nvSpPr>
          <p:cNvPr id="243719"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EG" altLang="en-US" sz="1200" b="1" dirty="0">
                <a:solidFill>
                  <a:srgbClr val="FFFFFF"/>
                </a:solidFill>
              </a:rPr>
              <a:t>المسيحية</a:t>
            </a:r>
            <a:endParaRPr lang="en-US" altLang="en-US" sz="1200" b="1" dirty="0">
              <a:solidFill>
                <a:srgbClr val="FFFFFF"/>
              </a:solidFill>
            </a:endParaRPr>
          </a:p>
        </p:txBody>
      </p:sp>
      <p:sp>
        <p:nvSpPr>
          <p:cNvPr id="243720"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EG" altLang="en-US" sz="1200" b="1" dirty="0">
                <a:solidFill>
                  <a:srgbClr val="FFFFFF"/>
                </a:solidFill>
              </a:rPr>
              <a:t>الإنسانية</a:t>
            </a:r>
            <a:endParaRPr lang="en-US" altLang="en-US" sz="1200" b="1" dirty="0">
              <a:solidFill>
                <a:srgbClr val="FFFFFF"/>
              </a:solidFill>
            </a:endParaRP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EG" sz="3600" b="1" dirty="0">
                <a:solidFill>
                  <a:srgbClr val="FFFFFF"/>
                </a:solidFill>
              </a:rPr>
              <a:t>الحل</a:t>
            </a:r>
            <a:endParaRPr lang="en-US" sz="3600" b="1" dirty="0">
              <a:solidFill>
                <a:srgbClr val="FFFFFF"/>
              </a:solidFill>
            </a:endParaRP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rtl="1" eaLnBrk="1" hangingPunct="1">
              <a:defRPr/>
            </a:pPr>
            <a:r>
              <a:rPr lang="ar-EG" sz="1800" b="1" dirty="0" err="1">
                <a:solidFill>
                  <a:srgbClr val="FFFFFF"/>
                </a:solidFill>
              </a:rPr>
              <a:t>أشعياء</a:t>
            </a:r>
            <a:r>
              <a:rPr lang="en-US" sz="1800" b="1" dirty="0">
                <a:solidFill>
                  <a:srgbClr val="FFFFFF"/>
                </a:solidFill>
              </a:rPr>
              <a:t> 58:12</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indent="0" eaLnBrk="1" hangingPunct="1"/>
            <a:r>
              <a:rPr lang="en-US" altLang="en-US"/>
              <a:t>Product-The Lie 00417</a:t>
            </a:r>
          </a:p>
        </p:txBody>
      </p:sp>
      <p:pic>
        <p:nvPicPr>
          <p:cNvPr id="2457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p:txBody>
          <a:bodyPr/>
          <a:lstStyle/>
          <a:p>
            <a:pPr indent="0" eaLnBrk="1" hangingPunct="1"/>
            <a:r>
              <a:rPr lang="en-US" altLang="en-US"/>
              <a:t>Product-The Genesis Record 00416</a:t>
            </a:r>
          </a:p>
        </p:txBody>
      </p:sp>
      <p:pic>
        <p:nvPicPr>
          <p:cNvPr id="2478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8" name="Title 1"/>
          <p:cNvSpPr>
            <a:spLocks noGrp="1"/>
          </p:cNvSpPr>
          <p:nvPr>
            <p:ph type="title"/>
          </p:nvPr>
        </p:nvSpPr>
        <p:spPr>
          <a:xfrm>
            <a:off x="38100" y="385936"/>
            <a:ext cx="9070975" cy="1143000"/>
          </a:xfrm>
          <a:solidFill>
            <a:schemeClr val="accent2">
              <a:lumMod val="50000"/>
            </a:schemeClr>
          </a:solidFill>
          <a:extLst>
            <a:ext uri="{FAA26D3D-D897-4be2-8F04-BA451C77F1D7}">
              <ma14:placeholderFlag xmlns:ma14="http://schemas.microsoft.com/office/mac/drawingml/2011/main" xmlns="" val="1"/>
            </a:ext>
          </a:extLst>
        </p:spPr>
        <p:txBody>
          <a:bodyPr/>
          <a:lstStyle/>
          <a:p>
            <a:pPr>
              <a:defRPr/>
            </a:pPr>
            <a:r>
              <a:rPr lang="en-US"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a:t>
            </a:r>
            <a:r>
              <a:rPr lang="ar-JO"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عندما تكون بالأعلى</a:t>
            </a:r>
            <a:r>
              <a:rPr lang="en-US"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a:t>
            </a:r>
            <a:r>
              <a:rPr lang="ar-JO"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 إنوما ايلش</a:t>
            </a:r>
            <a:endParaRPr lang="en-US"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5" name="Content Placeholder 2"/>
          <p:cNvSpPr txBox="1">
            <a:spLocks/>
          </p:cNvSpPr>
          <p:nvPr/>
        </p:nvSpPr>
        <p:spPr bwMode="auto">
          <a:xfrm>
            <a:off x="304800" y="1632520"/>
            <a:ext cx="4151313" cy="427484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endParaRPr lang="en-US" altLang="en-US" sz="10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مردوخ الإبن يقتل تيامات ، وخلق الكون من تقسيم جثتها إلى ماء و سما</a:t>
            </a:r>
            <a:r>
              <a:rPr lang="ar-JO" altLang="en-US" sz="2800" b="1" dirty="0">
                <a:solidFill>
                  <a:srgbClr val="FFFFFF"/>
                </a:solidFill>
                <a:effectLst>
                  <a:glow rad="228600">
                    <a:schemeClr val="tx1"/>
                  </a:glow>
                </a:effectLst>
              </a:rPr>
              <a:t>ء</a:t>
            </a: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أجبر الجنس البشري على القيام بعمل بدني شاق من دم شريك </a:t>
            </a:r>
            <a:r>
              <a:rPr lang="ar-JO" altLang="en-US" sz="2800" b="1" dirty="0">
                <a:solidFill>
                  <a:srgbClr val="FFFFFF"/>
                </a:solidFill>
                <a:effectLst>
                  <a:glow rad="228600">
                    <a:schemeClr val="tx1"/>
                  </a:glow>
                </a:effectLst>
              </a:rPr>
              <a:t>،</a:t>
            </a: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تيامات.</a:t>
            </a:r>
            <a:r>
              <a:rPr lang="ar-JO" altLang="en-US" sz="2800" b="1" dirty="0">
                <a:solidFill>
                  <a:srgbClr val="FFFFFF"/>
                </a:solidFill>
                <a:effectLst>
                  <a:glow rad="228600">
                    <a:schemeClr val="tx1"/>
                  </a:glow>
                </a:effectLst>
              </a:rPr>
              <a:t>غو</a:t>
            </a:r>
            <a:endParaRPr lang="en-US" altLang="en-US" sz="2800" b="1" dirty="0">
              <a:solidFill>
                <a:srgbClr val="FFFFFF"/>
              </a:solidFill>
              <a:effectLst>
                <a:glow rad="228600">
                  <a:schemeClr val="tx1"/>
                </a:glow>
              </a:effectLst>
            </a:endParaRPr>
          </a:p>
          <a:p>
            <a:pPr algn="r" rtl="1">
              <a:spcBef>
                <a:spcPct val="20000"/>
              </a:spcBef>
              <a:buFontTx/>
              <a:buChar char="•"/>
            </a:pPr>
            <a:endPar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spcBef>
                <a:spcPct val="20000"/>
              </a:spcBef>
              <a:buFontTx/>
              <a:buChar char="•"/>
            </a:pPr>
            <a:endParaRPr lang="en-US"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 name="Content Placeholder 3"/>
          <p:cNvSpPr txBox="1">
            <a:spLocks/>
          </p:cNvSpPr>
          <p:nvPr/>
        </p:nvSpPr>
        <p:spPr bwMode="auto">
          <a:xfrm>
            <a:off x="4456113" y="179256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قصة الخلق البابلية</a:t>
            </a:r>
            <a:endParaRPr lang="en-US"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مكتوب باللغة الأكادية</a:t>
            </a:r>
            <a:endParaRPr lang="en-US" altLang="en-US" sz="10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على سبعة ألواح ، مؤلفة خلال القرن الحادي عشر قبل الميلاد</a:t>
            </a: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تيامات أم الآلهة</a:t>
            </a:r>
            <a:endParaRPr lang="en-US"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endParaRPr lang="en-US" altLang="en-US" sz="10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0774" name="Text Box 14"/>
          <p:cNvSpPr txBox="1">
            <a:spLocks noChangeArrowheads="1"/>
          </p:cNvSpPr>
          <p:nvPr/>
        </p:nvSpPr>
        <p:spPr bwMode="auto">
          <a:xfrm>
            <a:off x="8298667" y="-27384"/>
            <a:ext cx="809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39700">
                    <a:srgbClr val="000000"/>
                  </a:glow>
                </a:effectLst>
                <a:cs typeface="Arial" charset="0"/>
              </a:rPr>
              <a:t>188د</a:t>
            </a:r>
            <a:endParaRPr lang="en-US" b="1" dirty="0">
              <a:solidFill>
                <a:srgbClr val="FFFFFF"/>
              </a:solidFill>
              <a:effectLst>
                <a:glow rad="139700">
                  <a:srgbClr val="000000"/>
                </a:glow>
              </a:effectLst>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indent="0" eaLnBrk="1" hangingPunct="1"/>
            <a:r>
              <a:rPr lang="en-US" altLang="en-US"/>
              <a:t>Questions &amp; Answers 00441</a:t>
            </a:r>
          </a:p>
        </p:txBody>
      </p:sp>
      <p:sp>
        <p:nvSpPr>
          <p:cNvPr id="249858" name="Freeform 3"/>
          <p:cNvSpPr>
            <a:spLocks/>
          </p:cNvSpPr>
          <p:nvPr/>
        </p:nvSpPr>
        <p:spPr bwMode="auto">
          <a:xfrm>
            <a:off x="5938" y="18864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3"/>
          <p:cNvSpPr>
            <a:spLocks noGrp="1" noChangeArrowheads="1"/>
          </p:cNvSpPr>
          <p:nvPr>
            <p:ph type="title"/>
          </p:nvPr>
        </p:nvSpPr>
        <p:spPr/>
        <p:txBody>
          <a:bodyPr/>
          <a:lstStyle/>
          <a:p>
            <a:pPr indent="0" eaLnBrk="1" hangingPunct="1"/>
            <a:r>
              <a:rPr lang="en-US" altLang="en-US"/>
              <a:t>AiG Web Address 00439</a:t>
            </a:r>
          </a:p>
        </p:txBody>
      </p:sp>
      <p:sp>
        <p:nvSpPr>
          <p:cNvPr id="251906" name="Freeform 2"/>
          <p:cNvSpPr>
            <a:spLocks/>
          </p:cNvSpPr>
          <p:nvPr/>
        </p:nvSpPr>
        <p:spPr bwMode="auto">
          <a:xfrm>
            <a:off x="0" y="116632"/>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latin typeface="Accordance" panose="00000400000000000000" pitchFamily="2" charset="-79"/>
              <a:cs typeface="Accordance" panose="00000400000000000000" pitchFamily="2" charset="-79"/>
            </a:endParaRPr>
          </a:p>
        </p:txBody>
      </p:sp>
      <p:pic>
        <p:nvPicPr>
          <p:cNvPr id="253954" name="Picture 3" descr="EARTH"/>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457200" y="1508126"/>
            <a:ext cx="38099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EG" sz="400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الرابع: </a:t>
            </a:r>
            <a:r>
              <a:rPr lang="ar-EG" sz="4000">
                <a:solidFill>
                  <a:schemeClr val="bg1"/>
                </a:solidFill>
                <a:latin typeface="Accordance" panose="00000400000000000000" pitchFamily="2" charset="-79"/>
                <a:ea typeface="Accordance" panose="00000400000000000000" pitchFamily="2" charset="-79"/>
                <a:cs typeface="Accordance" panose="00000400000000000000" pitchFamily="2" charset="-79"/>
              </a:rPr>
              <a:t>الشمس والقمر النجوم</a:t>
            </a:r>
            <a:endPar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37" name="Text Box 5"/>
          <p:cNvSpPr txBox="1">
            <a:spLocks noChangeArrowheads="1"/>
          </p:cNvSpPr>
          <p:nvPr/>
        </p:nvSpPr>
        <p:spPr bwMode="auto">
          <a:xfrm>
            <a:off x="457200" y="2879725"/>
            <a:ext cx="4419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الخامس: </a:t>
            </a:r>
            <a:r>
              <a:rPr lang="ar-EG" sz="4000">
                <a:solidFill>
                  <a:schemeClr val="bg1"/>
                </a:solidFill>
                <a:latin typeface="Accordance" panose="00000400000000000000" pitchFamily="2" charset="-79"/>
                <a:ea typeface="Accordance" panose="00000400000000000000" pitchFamily="2" charset="-79"/>
                <a:cs typeface="Accordance" panose="00000400000000000000" pitchFamily="2" charset="-79"/>
              </a:rPr>
              <a:t>اسماك وطيور</a:t>
            </a:r>
            <a:endPar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38" name="Text Box 6"/>
          <p:cNvSpPr txBox="1">
            <a:spLocks noChangeArrowheads="1"/>
          </p:cNvSpPr>
          <p:nvPr/>
        </p:nvSpPr>
        <p:spPr bwMode="auto">
          <a:xfrm>
            <a:off x="457200"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السادس: </a:t>
            </a:r>
            <a:r>
              <a:rPr lang="ar-EG" sz="4000">
                <a:solidFill>
                  <a:schemeClr val="bg1"/>
                </a:solidFill>
                <a:latin typeface="Accordance" panose="00000400000000000000" pitchFamily="2" charset="-79"/>
                <a:ea typeface="Accordance" panose="00000400000000000000" pitchFamily="2" charset="-79"/>
                <a:cs typeface="Accordance" panose="00000400000000000000" pitchFamily="2" charset="-79"/>
              </a:rPr>
              <a:t>الحيوانات والإنسان</a:t>
            </a:r>
            <a:endPar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39" name="Text Box 7"/>
          <p:cNvSpPr txBox="1">
            <a:spLocks noChangeArrowheads="1"/>
          </p:cNvSpPr>
          <p:nvPr/>
        </p:nvSpPr>
        <p:spPr bwMode="auto">
          <a:xfrm>
            <a:off x="4786314" y="1428736"/>
            <a:ext cx="3786214"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EG" sz="4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الأول: </a:t>
            </a:r>
            <a:r>
              <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rPr>
              <a:t>النور</a:t>
            </a: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50000"/>
              </a:spcBef>
              <a:defRPr/>
            </a:pP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40" name="Text Box 8"/>
          <p:cNvSpPr txBox="1">
            <a:spLocks noChangeArrowheads="1"/>
          </p:cNvSpPr>
          <p:nvPr/>
        </p:nvSpPr>
        <p:spPr bwMode="auto">
          <a:xfrm>
            <a:off x="4495800" y="2879725"/>
            <a:ext cx="41910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الثاني: </a:t>
            </a:r>
            <a:r>
              <a:rPr lang="ar-EG" sz="4000" dirty="0">
                <a:solidFill>
                  <a:srgbClr val="FFFFFF"/>
                </a:solidFill>
                <a:latin typeface="Accordance" panose="00000400000000000000" pitchFamily="2" charset="-79"/>
                <a:ea typeface="Accordance" panose="00000400000000000000" pitchFamily="2" charset="-79"/>
                <a:cs typeface="Accordance" panose="00000400000000000000" pitchFamily="2" charset="-79"/>
              </a:rPr>
              <a:t>فصل المياه</a:t>
            </a:r>
            <a:endParaRPr lang="en-US" sz="4000"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50000"/>
              </a:spcBef>
              <a:defRPr/>
            </a:pP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41" name="Text Box 9"/>
          <p:cNvSpPr txBox="1">
            <a:spLocks noChangeArrowheads="1"/>
          </p:cNvSpPr>
          <p:nvPr/>
        </p:nvSpPr>
        <p:spPr bwMode="auto">
          <a:xfrm>
            <a:off x="4495800" y="4708525"/>
            <a:ext cx="419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الثالث: </a:t>
            </a:r>
            <a:r>
              <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rPr>
              <a:t>فصل البحار عن اليابسة</a:t>
            </a: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50000"/>
              </a:spcBef>
              <a:defRPr/>
            </a:pP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تكوين 1 : 3 - 31</a:t>
            </a:r>
            <a:endParaRPr lang="en-US" sz="28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5396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zh-CN" altLang="en-US">
              <a:solidFill>
                <a:srgbClr val="FFFFFF"/>
              </a:solidFill>
              <a:latin typeface="Accordance" panose="00000400000000000000" pitchFamily="2" charset="-79"/>
              <a:cs typeface="Accordance" panose="00000400000000000000" pitchFamily="2" charset="-79"/>
            </a:endParaRPr>
          </a:p>
        </p:txBody>
      </p:sp>
      <p:sp>
        <p:nvSpPr>
          <p:cNvPr id="25396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latin typeface="Accordance" panose="00000400000000000000" pitchFamily="2" charset="-79"/>
              <a:ea typeface="Accordance" panose="00000400000000000000" pitchFamily="2" charset="-79"/>
              <a:cs typeface="Accordance" panose="00000400000000000000" pitchFamily="2" charset="-79"/>
            </a:endParaRPr>
          </a:p>
        </p:txBody>
      </p:sp>
      <p:sp>
        <p:nvSpPr>
          <p:cNvPr id="25396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latin typeface="Accordance" panose="00000400000000000000" pitchFamily="2" charset="-79"/>
              <a:ea typeface="Accordance" panose="00000400000000000000" pitchFamily="2" charset="-79"/>
              <a:cs typeface="Accordance" panose="00000400000000000000" pitchFamily="2" charset="-79"/>
            </a:endParaRPr>
          </a:p>
        </p:txBody>
      </p:sp>
      <p:sp>
        <p:nvSpPr>
          <p:cNvPr id="25396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endParaRPr lang="en-GB">
              <a:latin typeface="Accordance" panose="00000400000000000000" pitchFamily="2" charset="-79"/>
              <a:ea typeface="Accordance" panose="00000400000000000000" pitchFamily="2" charset="-79"/>
              <a:cs typeface="Accordance" panose="00000400000000000000" pitchFamily="2" charset="-79"/>
            </a:endParaRPr>
          </a:p>
        </p:txBody>
      </p:sp>
      <p:sp>
        <p:nvSpPr>
          <p:cNvPr id="253966" name="Text Box 15"/>
          <p:cNvSpPr txBox="1">
            <a:spLocks noChangeArrowheads="1"/>
          </p:cNvSpPr>
          <p:nvPr/>
        </p:nvSpPr>
        <p:spPr bwMode="auto">
          <a:xfrm>
            <a:off x="9229725" y="76200"/>
            <a:ext cx="11512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a:solidFill>
                  <a:srgbClr val="FFFFFF"/>
                </a:solidFill>
                <a:latin typeface="Accordance" panose="00000400000000000000" pitchFamily="2" charset="-79"/>
                <a:ea typeface="Accordance" panose="00000400000000000000" pitchFamily="2" charset="-79"/>
                <a:cs typeface="Accordance" panose="00000400000000000000" pitchFamily="2" charset="-79"/>
              </a:rPr>
              <a:t>OTS 33</a:t>
            </a:r>
          </a:p>
        </p:txBody>
      </p:sp>
      <p:sp>
        <p:nvSpPr>
          <p:cNvPr id="2539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خربة</a:t>
            </a:r>
            <a:endParaRPr lang="en-GB"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
        <p:nvSpPr>
          <p:cNvPr id="2539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خالية</a:t>
            </a:r>
            <a:endParaRPr lang="en-GB"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EG"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تشكيل</a:t>
            </a:r>
            <a:endParaRPr lang="en-GB"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EG"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مل</a:t>
            </a:r>
            <a:r>
              <a:rPr lang="ar-JO"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أ</a:t>
            </a:r>
            <a:endParaRPr lang="en-GB"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latin typeface="Accordance" panose="00000400000000000000" pitchFamily="2" charset="-79"/>
              <a:cs typeface="Accordance" panose="00000400000000000000" pitchFamily="2" charset="-79"/>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latin typeface="Accordance" panose="00000400000000000000" pitchFamily="2" charset="-79"/>
              <a:cs typeface="Accordance" panose="00000400000000000000" pitchFamily="2" charset="-79"/>
            </a:endParaRPr>
          </a:p>
        </p:txBody>
      </p:sp>
      <p:sp>
        <p:nvSpPr>
          <p:cNvPr id="253973" name="Rectangle 22"/>
          <p:cNvSpPr>
            <a:spLocks noGrp="1" noChangeArrowheads="1"/>
          </p:cNvSpPr>
          <p:nvPr>
            <p:ph type="title" idx="4294967295"/>
          </p:nvPr>
        </p:nvSpPr>
        <p:spPr>
          <a:xfrm>
            <a:off x="152400" y="0"/>
            <a:ext cx="6629400" cy="838200"/>
          </a:xfrm>
        </p:spPr>
        <p:txBody>
          <a:bodyPr/>
          <a:lstStyle/>
          <a:p>
            <a:pPr algn="l" eaLnBrk="1" hangingPunct="1"/>
            <a:r>
              <a:rPr lang="ar-EG" altLang="zh-CN" sz="5400" dirty="0">
                <a:solidFill>
                  <a:srgbClr val="FAFE1E"/>
                </a:solidFill>
                <a:latin typeface="Accordance" panose="00000400000000000000" pitchFamily="2" charset="-79"/>
                <a:ea typeface="Accordance" panose="00000400000000000000" pitchFamily="2" charset="-79"/>
                <a:cs typeface="Accordance" panose="00000400000000000000" pitchFamily="2" charset="-79"/>
              </a:rPr>
              <a:t>أيام الخلق</a:t>
            </a:r>
            <a:endParaRPr lang="en-US" altLang="zh-CN" dirty="0">
              <a:latin typeface="Accordance" panose="00000400000000000000" pitchFamily="2" charset="-79"/>
              <a:ea typeface="Accordance" panose="00000400000000000000" pitchFamily="2" charset="-79"/>
              <a:cs typeface="Accordance" panose="00000400000000000000" pitchFamily="2" charset="-79"/>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3600" b="1" dirty="0">
                <a:solidFill>
                  <a:schemeClr val="tx1"/>
                </a:solidFill>
                <a:effectLst>
                  <a:outerShdw blurRad="38100" dist="38100" dir="2700000" algn="tl">
                    <a:srgbClr val="000000"/>
                  </a:outerShdw>
                </a:effectLst>
                <a:latin typeface="Arial" pitchFamily="34" charset="0"/>
                <a:cs typeface="Arial" pitchFamily="34" charset="0"/>
              </a:rPr>
              <a:t>كيف يرتبط 1 : 1 مع 1 : 2 – 3 ؟</a:t>
            </a:r>
            <a:endParaRPr lang="en-US" sz="3600" b="1" dirty="0">
              <a:solidFill>
                <a:schemeClr val="tx1"/>
              </a:solidFill>
              <a:effectLst>
                <a:outerShdw blurRad="38100" dist="38100" dir="2700000" algn="tl">
                  <a:srgbClr val="000000"/>
                </a:outerShdw>
              </a:effectLst>
              <a:latin typeface="Arial" pitchFamily="34" charset="0"/>
              <a:cs typeface="Arial" pitchFamily="34" charset="0"/>
            </a:endParaRPr>
          </a:p>
        </p:txBody>
      </p:sp>
      <p:sp>
        <p:nvSpPr>
          <p:cNvPr id="263170" name="Rectangle 4"/>
          <p:cNvSpPr>
            <a:spLocks noChangeArrowheads="1"/>
          </p:cNvSpPr>
          <p:nvPr/>
        </p:nvSpPr>
        <p:spPr bwMode="auto">
          <a:xfrm>
            <a:off x="0" y="3677941"/>
            <a:ext cx="9144000" cy="66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كانت</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الأرض خربة و خالية و على وجه الغمر ظلمة و روح الله يرف على وجه المياه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 :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51561" name="Text Box 9"/>
          <p:cNvSpPr txBox="1">
            <a:spLocks noChangeArrowheads="1"/>
          </p:cNvSpPr>
          <p:nvPr/>
        </p:nvSpPr>
        <p:spPr bwMode="auto">
          <a:xfrm>
            <a:off x="46392" y="2057400"/>
            <a:ext cx="9097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الخلق من العدم من الفوضى الأصلية في اليوم 1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البدء خلق الله السموات و الأرض </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1)</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2" name="Text Box 10"/>
          <p:cNvSpPr txBox="1">
            <a:spLocks noChangeArrowheads="1"/>
          </p:cNvSpPr>
          <p:nvPr/>
        </p:nvSpPr>
        <p:spPr bwMode="auto">
          <a:xfrm>
            <a:off x="46673" y="3216275"/>
            <a:ext cx="9060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تصف ثلاث فقرات منفصلة ومتوازية حالة الأرض بعد خلق الكون مباشرة.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4" name="Text Box 11"/>
          <p:cNvSpPr txBox="1">
            <a:spLocks noChangeArrowheads="1"/>
          </p:cNvSpPr>
          <p:nvPr/>
        </p:nvSpPr>
        <p:spPr bwMode="auto">
          <a:xfrm>
            <a:off x="347932" y="5583606"/>
            <a:ext cx="8665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4" name="Text Box 12"/>
          <p:cNvSpPr txBox="1">
            <a:spLocks noChangeArrowheads="1"/>
          </p:cNvSpPr>
          <p:nvPr/>
        </p:nvSpPr>
        <p:spPr bwMode="auto">
          <a:xfrm>
            <a:off x="46392" y="5105400"/>
            <a:ext cx="909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جملة سردية مستقلة الطريقة التي عمل بها الله - بكلمته.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6" name="Text Box 13"/>
          <p:cNvSpPr txBox="1">
            <a:spLocks noChangeArrowheads="1"/>
          </p:cNvSpPr>
          <p:nvPr/>
        </p:nvSpPr>
        <p:spPr bwMode="auto">
          <a:xfrm>
            <a:off x="5410200" y="6497638"/>
            <a:ext cx="2438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ألن روس, الخليقة و البركة, 718</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ليوبولد</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كيل</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كاسوتو</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جريفيث</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sz="3200" b="1" i="0"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الخليقة الأصلية ( النظرة التقليدية)</a:t>
            </a:r>
            <a:endParaRPr kumimoji="0" lang="en-US" sz="3200" b="1" i="0"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36325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3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51569">
                                            <p:txEl>
                                              <p:pRg st="0" end="0"/>
                                            </p:txEl>
                                          </p:spTgt>
                                        </p:tgtEl>
                                        <p:attrNameLst>
                                          <p:attrName>style.visibility</p:attrName>
                                        </p:attrNameLst>
                                      </p:cBhvr>
                                      <p:to>
                                        <p:strVal val="visible"/>
                                      </p:to>
                                    </p:set>
                                    <p:anim calcmode="lin" valueType="num">
                                      <p:cBhvr>
                                        <p:cTn id="31"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33"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4"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p:bldP spid="151561" grpId="0"/>
      <p:bldP spid="151562" grpId="0"/>
      <p:bldP spid="263174" grpId="0"/>
      <p:bldP spid="151564" grpId="0"/>
      <p:bldP spid="151566" grpId="0"/>
      <p:bldP spid="15156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359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a:t>
            </a: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صارت</a:t>
            </a: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الأرض خربة و خالية و على وجه الغمر ظلمة و روح الله يرف على وجه المياه (1 :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ext Box 6"/>
          <p:cNvSpPr txBox="1">
            <a:spLocks noChangeArrowheads="1"/>
          </p:cNvSpPr>
          <p:nvPr/>
        </p:nvSpPr>
        <p:spPr bwMode="auto">
          <a:xfrm>
            <a:off x="478252" y="2482850"/>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البدء خلق الله السموات و الأرض (1 :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39" name="Text Box 7"/>
          <p:cNvSpPr txBox="1">
            <a:spLocks noChangeArrowheads="1"/>
          </p:cNvSpPr>
          <p:nvPr/>
        </p:nvSpPr>
        <p:spPr bwMode="auto">
          <a:xfrm>
            <a:off x="4962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رواية مستقلة عن الخليقة الأصلية الكاملة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0" name="Text Box 8"/>
          <p:cNvSpPr txBox="1">
            <a:spLocks noChangeArrowheads="1"/>
          </p:cNvSpPr>
          <p:nvPr/>
        </p:nvSpPr>
        <p:spPr bwMode="auto">
          <a:xfrm>
            <a:off x="86140" y="321627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سقط الشيطان ما بين 1 : 1 و 1 : 2  متبوعاً بدينونة الله على الأرض في شكل حالة من الفوضى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2" name="Text Box 9"/>
          <p:cNvSpPr txBox="1">
            <a:spLocks noChangeArrowheads="1"/>
          </p:cNvSpPr>
          <p:nvPr/>
        </p:nvSpPr>
        <p:spPr bwMode="auto">
          <a:xfrm>
            <a:off x="478252" y="566889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2" name="Text Box 10"/>
          <p:cNvSpPr txBox="1">
            <a:spLocks noChangeArrowheads="1"/>
          </p:cNvSpPr>
          <p:nvPr/>
        </p:nvSpPr>
        <p:spPr bwMode="auto">
          <a:xfrm>
            <a:off x="49628" y="5105400"/>
            <a:ext cx="9028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جملة أدبية مستقلة تصف الخطوة الأولى لإعادة بناء و تصليح الأرض المدانة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4" name="Text Box 11"/>
          <p:cNvSpPr txBox="1">
            <a:spLocks noChangeArrowheads="1"/>
          </p:cNvSpPr>
          <p:nvPr/>
        </p:nvSpPr>
        <p:spPr bwMode="auto">
          <a:xfrm>
            <a:off x="4668838" y="6521450"/>
            <a:ext cx="3475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 روس, الخليقة و البركة, 718 – 719, 721</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بمبر</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هنغستنبرغ</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المرجعي سكوفيلد</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الطبعة الأولى</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سقوط الشيطان</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كيف يرتبط 1 : 1 مع 1 : 2 - 3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panose="020B0604020202020204" pitchFamily="34" charset="0"/>
                <a:cs typeface="Arial" panose="020B0604020202020204" pitchFamily="34" charset="0"/>
              </a:rPr>
              <a:t>نظرية الفجوة ( أو الخراب / إعادة البناء )</a:t>
            </a:r>
            <a:endParaRPr lang="en-US" sz="3200" b="1" u="sng" dirty="0">
              <a:solidFill>
                <a:srgbClr val="FFFFFF"/>
              </a:solidFill>
              <a:effectLst/>
              <a:latin typeface="Arial" panose="020B0604020202020204" pitchFamily="34" charset="0"/>
              <a:cs typeface="Arial" panose="020B0604020202020204" pitchFamily="34"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923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6DD1-2C24-C332-FB25-36D413F7BCB1}"/>
            </a:ext>
          </a:extLst>
        </p:cNvPr>
        <p:cNvGrpSpPr/>
        <p:nvPr/>
      </p:nvGrpSpPr>
      <p:grpSpPr>
        <a:xfrm>
          <a:off x="0" y="0"/>
          <a:ext cx="0" cy="0"/>
          <a:chOff x="0" y="0"/>
          <a:chExt cx="0" cy="0"/>
        </a:xfrm>
      </p:grpSpPr>
      <p:sp>
        <p:nvSpPr>
          <p:cNvPr id="265217" name="Rectangle 4">
            <a:extLst>
              <a:ext uri="{FF2B5EF4-FFF2-40B4-BE49-F238E27FC236}">
                <a16:creationId xmlns:a16="http://schemas.microsoft.com/office/drawing/2014/main" id="{2A5047DC-9868-5910-E5A3-6D8EBB27BE72}"/>
              </a:ext>
            </a:extLst>
          </p:cNvPr>
          <p:cNvSpPr>
            <a:spLocks noChangeArrowheads="1"/>
          </p:cNvSpPr>
          <p:nvPr/>
        </p:nvSpPr>
        <p:spPr bwMode="auto">
          <a:xfrm>
            <a:off x="359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a:t>
            </a: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صارت</a:t>
            </a: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الأرض خربة و خالية و على وجه الغمر ظلمة و روح الله يرف على وجه المياه (1 :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18" name="Rectangle 5">
            <a:extLst>
              <a:ext uri="{FF2B5EF4-FFF2-40B4-BE49-F238E27FC236}">
                <a16:creationId xmlns:a16="http://schemas.microsoft.com/office/drawing/2014/main" id="{F708274C-CF83-BF00-C916-078FFA927D2D}"/>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ext Box 6">
            <a:extLst>
              <a:ext uri="{FF2B5EF4-FFF2-40B4-BE49-F238E27FC236}">
                <a16:creationId xmlns:a16="http://schemas.microsoft.com/office/drawing/2014/main" id="{E6B4957C-16F8-D90C-EE57-2BE5B4074438}"/>
              </a:ext>
            </a:extLst>
          </p:cNvPr>
          <p:cNvSpPr txBox="1">
            <a:spLocks noChangeArrowheads="1"/>
          </p:cNvSpPr>
          <p:nvPr/>
        </p:nvSpPr>
        <p:spPr bwMode="auto">
          <a:xfrm>
            <a:off x="478252" y="2482850"/>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البدء خلق الله السموات و الأرض (1 :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39" name="Text Box 7">
            <a:extLst>
              <a:ext uri="{FF2B5EF4-FFF2-40B4-BE49-F238E27FC236}">
                <a16:creationId xmlns:a16="http://schemas.microsoft.com/office/drawing/2014/main" id="{5EDD4DD8-E805-B800-5FF8-E14E2B536F20}"/>
              </a:ext>
            </a:extLst>
          </p:cNvPr>
          <p:cNvSpPr txBox="1">
            <a:spLocks noChangeArrowheads="1"/>
          </p:cNvSpPr>
          <p:nvPr/>
        </p:nvSpPr>
        <p:spPr bwMode="auto">
          <a:xfrm>
            <a:off x="4962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رواية مستقلة عن الخليقة الأصلية الكاملة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0" name="Text Box 8">
            <a:extLst>
              <a:ext uri="{FF2B5EF4-FFF2-40B4-BE49-F238E27FC236}">
                <a16:creationId xmlns:a16="http://schemas.microsoft.com/office/drawing/2014/main" id="{A77A50B4-5693-4E6F-C5E9-5E5825955448}"/>
              </a:ext>
            </a:extLst>
          </p:cNvPr>
          <p:cNvSpPr txBox="1">
            <a:spLocks noChangeArrowheads="1"/>
          </p:cNvSpPr>
          <p:nvPr/>
        </p:nvSpPr>
        <p:spPr bwMode="auto">
          <a:xfrm>
            <a:off x="86140" y="321627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سقط الشيطان ما بين 1 : 1 و 1 : 2  متبوعاً بدينونة الله على الأرض في شكل حالة من الفوضى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2" name="Text Box 9">
            <a:extLst>
              <a:ext uri="{FF2B5EF4-FFF2-40B4-BE49-F238E27FC236}">
                <a16:creationId xmlns:a16="http://schemas.microsoft.com/office/drawing/2014/main" id="{F8E64B98-5110-B0F6-8E87-A55182125D60}"/>
              </a:ext>
            </a:extLst>
          </p:cNvPr>
          <p:cNvSpPr txBox="1">
            <a:spLocks noChangeArrowheads="1"/>
          </p:cNvSpPr>
          <p:nvPr/>
        </p:nvSpPr>
        <p:spPr bwMode="auto">
          <a:xfrm>
            <a:off x="478252" y="566889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2" name="Text Box 10">
            <a:extLst>
              <a:ext uri="{FF2B5EF4-FFF2-40B4-BE49-F238E27FC236}">
                <a16:creationId xmlns:a16="http://schemas.microsoft.com/office/drawing/2014/main" id="{AAFCB1C3-5671-63CF-B2C2-6F03CE02B0D4}"/>
              </a:ext>
            </a:extLst>
          </p:cNvPr>
          <p:cNvSpPr txBox="1">
            <a:spLocks noChangeArrowheads="1"/>
          </p:cNvSpPr>
          <p:nvPr/>
        </p:nvSpPr>
        <p:spPr bwMode="auto">
          <a:xfrm>
            <a:off x="49628" y="5105400"/>
            <a:ext cx="9028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جملة أدبية مستقلة تصف الخطوة الأولى لإعادة بناء و تصليح الأرض المدانة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4" name="Text Box 11">
            <a:extLst>
              <a:ext uri="{FF2B5EF4-FFF2-40B4-BE49-F238E27FC236}">
                <a16:creationId xmlns:a16="http://schemas.microsoft.com/office/drawing/2014/main" id="{AC3928C0-CBC5-FE3F-4B68-CDECC201F6F7}"/>
              </a:ext>
            </a:extLst>
          </p:cNvPr>
          <p:cNvSpPr txBox="1">
            <a:spLocks noChangeArrowheads="1"/>
          </p:cNvSpPr>
          <p:nvPr/>
        </p:nvSpPr>
        <p:spPr bwMode="auto">
          <a:xfrm>
            <a:off x="4668838" y="6521450"/>
            <a:ext cx="3475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 روس, الخليقة و البركة, 718 – 719, 721</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5" name="Text Box 12">
            <a:extLst>
              <a:ext uri="{FF2B5EF4-FFF2-40B4-BE49-F238E27FC236}">
                <a16:creationId xmlns:a16="http://schemas.microsoft.com/office/drawing/2014/main" id="{EC49E691-553E-D05E-A23A-76F4445E75A9}"/>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بمبر</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هنغستنبرغ</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المرجعي سكوفيلد</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الطبعة الأولى</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172045" name="Text Box 13">
            <a:extLst>
              <a:ext uri="{FF2B5EF4-FFF2-40B4-BE49-F238E27FC236}">
                <a16:creationId xmlns:a16="http://schemas.microsoft.com/office/drawing/2014/main" id="{4E9FD8B3-8C72-ED05-EB13-51D9326F98C1}"/>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سقوط الشيطان</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6" name="Text Box 14">
            <a:extLst>
              <a:ext uri="{FF2B5EF4-FFF2-40B4-BE49-F238E27FC236}">
                <a16:creationId xmlns:a16="http://schemas.microsoft.com/office/drawing/2014/main" id="{58245EC3-DB34-1C26-0CED-3CBE29ADA2A2}"/>
              </a:ext>
            </a:extLst>
          </p:cNvPr>
          <p:cNvSpPr txBox="1">
            <a:spLocks noChangeArrowheads="1"/>
          </p:cNvSpPr>
          <p:nvPr/>
        </p:nvSpPr>
        <p:spPr bwMode="auto">
          <a:xfrm rot="-308604">
            <a:off x="2924361" y="3408614"/>
            <a:ext cx="3969356"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ترجمة غير مناسبة للمقطع العبري </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8" name="Rectangle 16">
            <a:extLst>
              <a:ext uri="{FF2B5EF4-FFF2-40B4-BE49-F238E27FC236}">
                <a16:creationId xmlns:a16="http://schemas.microsoft.com/office/drawing/2014/main" id="{EE2B84FC-9EBD-926E-DAEB-EF86D51F38C9}"/>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كيف يرتبط 1 : 1 مع 1 : 2 - 3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2050" name="Rectangle 18">
            <a:extLst>
              <a:ext uri="{FF2B5EF4-FFF2-40B4-BE49-F238E27FC236}">
                <a16:creationId xmlns:a16="http://schemas.microsoft.com/office/drawing/2014/main" id="{E3711F44-A27C-1869-0576-F90B686DCF67}"/>
              </a:ext>
            </a:extLst>
          </p:cNvPr>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panose="020B0604020202020204" pitchFamily="34" charset="0"/>
                <a:cs typeface="Arial" panose="020B0604020202020204" pitchFamily="34" charset="0"/>
              </a:rPr>
              <a:t>نظرية الفجوة ( أو الخراب / إعادة البناء )</a:t>
            </a:r>
            <a:endParaRPr lang="en-US" sz="3200" b="1" u="sng" dirty="0">
              <a:solidFill>
                <a:srgbClr val="FFFFFF"/>
              </a:solidFill>
              <a:effectLst/>
              <a:latin typeface="Arial" panose="020B0604020202020204" pitchFamily="34" charset="0"/>
              <a:cs typeface="Arial" panose="020B0604020202020204" pitchFamily="34" charset="0"/>
            </a:endParaRPr>
          </a:p>
        </p:txBody>
      </p:sp>
      <p:sp>
        <p:nvSpPr>
          <p:cNvPr id="16" name="Text Box 16">
            <a:extLst>
              <a:ext uri="{FF2B5EF4-FFF2-40B4-BE49-F238E27FC236}">
                <a16:creationId xmlns:a16="http://schemas.microsoft.com/office/drawing/2014/main" id="{5364689E-DA07-AFC7-B64D-AE7CF26AA7C0}"/>
              </a:ext>
            </a:extLst>
          </p:cNvPr>
          <p:cNvSpPr txBox="1">
            <a:spLocks noChangeArrowheads="1"/>
          </p:cNvSpPr>
          <p:nvPr/>
        </p:nvSpPr>
        <p:spPr bwMode="auto">
          <a:xfrm>
            <a:off x="8532440"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986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10214" y="3804824"/>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كانت الأرض خربة و خالية و على وجه الغمر ظلمة و روح الله يرف على وجه المياه (1 : 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464448" y="265112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عندما بدأ الله بخلق </a:t>
            </a: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السموات و الأرض (1 : 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35824" y="2242782"/>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بند نسبي (تابع أو مؤقت لـ 1: 2) أو العنوان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72336" y="3335543"/>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تصف ثلاثة عبارات ظرفية ذات معنى سلبي حالة الأرض عندما تحدث الله.</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0" name="Text Box 9"/>
          <p:cNvSpPr txBox="1">
            <a:spLocks noChangeArrowheads="1"/>
          </p:cNvSpPr>
          <p:nvPr/>
        </p:nvSpPr>
        <p:spPr bwMode="auto">
          <a:xfrm>
            <a:off x="464448" y="5752731"/>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35824" y="4893366"/>
            <a:ext cx="9028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تُظهر جملة سردية مستقلة الطريقة التي أعاد بها الله خلق / إعادة تشكيل الأرض إلى حالتها الحالية (وليس الخلق من لا شيء) بعد الدينونة الإلهية.</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2" name="Text Box 11"/>
          <p:cNvSpPr txBox="1">
            <a:spLocks noChangeArrowheads="1"/>
          </p:cNvSpPr>
          <p:nvPr/>
        </p:nvSpPr>
        <p:spPr bwMode="auto">
          <a:xfrm>
            <a:off x="5029200" y="6497638"/>
            <a:ext cx="2996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ألن روس, الخليقة و البركة, 719 - 720</a:t>
            </a:r>
            <a:endPar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راشي/نيب</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سبايسر</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أنجر</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يونغ</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فون</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راد</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والتكي</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روس</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سقوط الشيطان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كيف يرتبط 1 : 1 مع 1 : 2 – 3 ؟</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34</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 خمسة اختلافات )</a:t>
            </a:r>
            <a:endParaRPr lang="en-US" sz="3200" b="1" u="sng" dirty="0">
              <a:solidFill>
                <a:schemeClr val="tx1"/>
              </a:solidFill>
              <a:effectLst/>
              <a:latin typeface="Arial" charset="0"/>
              <a:cs typeface="Arial" charset="0"/>
            </a:endParaRPr>
          </a:p>
        </p:txBody>
      </p:sp>
    </p:spTree>
    <p:extLst>
      <p:ext uri="{BB962C8B-B14F-4D97-AF65-F5344CB8AC3E}">
        <p14:creationId xmlns:p14="http://schemas.microsoft.com/office/powerpoint/2010/main" val="13916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799C-90DA-65CE-1FA2-278D7EE0B36E}"/>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9F981362-7FD3-7D2D-5C56-03A1FC5B49A8}"/>
              </a:ext>
            </a:extLst>
          </p:cNvPr>
          <p:cNvSpPr>
            <a:spLocks noChangeArrowheads="1"/>
          </p:cNvSpPr>
          <p:nvPr/>
        </p:nvSpPr>
        <p:spPr bwMode="auto">
          <a:xfrm>
            <a:off x="-10214" y="3804824"/>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كانت الأرض خربة و خالية و على وجه الغمر ظلمة و روح الله يرف على وجه المياه (1 : 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66" name="Rectangle 5">
            <a:extLst>
              <a:ext uri="{FF2B5EF4-FFF2-40B4-BE49-F238E27FC236}">
                <a16:creationId xmlns:a16="http://schemas.microsoft.com/office/drawing/2014/main" id="{A0D6D3A0-7C20-A58C-0770-7CE6B8988FE8}"/>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a:extLst>
              <a:ext uri="{FF2B5EF4-FFF2-40B4-BE49-F238E27FC236}">
                <a16:creationId xmlns:a16="http://schemas.microsoft.com/office/drawing/2014/main" id="{C86D6022-5404-F8EE-6FC2-091764EF225B}"/>
              </a:ext>
            </a:extLst>
          </p:cNvPr>
          <p:cNvSpPr txBox="1">
            <a:spLocks noChangeArrowheads="1"/>
          </p:cNvSpPr>
          <p:nvPr/>
        </p:nvSpPr>
        <p:spPr bwMode="auto">
          <a:xfrm>
            <a:off x="464448" y="265112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عندما بدأ الله بخلق </a:t>
            </a: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السموات و الأرض (1 : 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87" name="Text Box 7">
            <a:extLst>
              <a:ext uri="{FF2B5EF4-FFF2-40B4-BE49-F238E27FC236}">
                <a16:creationId xmlns:a16="http://schemas.microsoft.com/office/drawing/2014/main" id="{7A278001-CA95-BB29-EFA6-F06E224EB4AE}"/>
              </a:ext>
            </a:extLst>
          </p:cNvPr>
          <p:cNvSpPr txBox="1">
            <a:spLocks noChangeArrowheads="1"/>
          </p:cNvSpPr>
          <p:nvPr/>
        </p:nvSpPr>
        <p:spPr bwMode="auto">
          <a:xfrm>
            <a:off x="35824" y="2242782"/>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بند نسبي (تابع أو مؤقت لـ 1: 2) أو العنوان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88" name="Text Box 8">
            <a:extLst>
              <a:ext uri="{FF2B5EF4-FFF2-40B4-BE49-F238E27FC236}">
                <a16:creationId xmlns:a16="http://schemas.microsoft.com/office/drawing/2014/main" id="{A176A574-3642-0415-4BD1-313C9070FC9E}"/>
              </a:ext>
            </a:extLst>
          </p:cNvPr>
          <p:cNvSpPr txBox="1">
            <a:spLocks noChangeArrowheads="1"/>
          </p:cNvSpPr>
          <p:nvPr/>
        </p:nvSpPr>
        <p:spPr bwMode="auto">
          <a:xfrm>
            <a:off x="72336" y="3335543"/>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تصف ثلاثة عبارات ظرفية ذات معنى سلبي حالة الأرض عندما تحدث الله.</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0" name="Text Box 9">
            <a:extLst>
              <a:ext uri="{FF2B5EF4-FFF2-40B4-BE49-F238E27FC236}">
                <a16:creationId xmlns:a16="http://schemas.microsoft.com/office/drawing/2014/main" id="{B3530D98-1FBC-12DA-708E-47421A0C192D}"/>
              </a:ext>
            </a:extLst>
          </p:cNvPr>
          <p:cNvSpPr txBox="1">
            <a:spLocks noChangeArrowheads="1"/>
          </p:cNvSpPr>
          <p:nvPr/>
        </p:nvSpPr>
        <p:spPr bwMode="auto">
          <a:xfrm>
            <a:off x="464448" y="5752731"/>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0" name="Text Box 10">
            <a:extLst>
              <a:ext uri="{FF2B5EF4-FFF2-40B4-BE49-F238E27FC236}">
                <a16:creationId xmlns:a16="http://schemas.microsoft.com/office/drawing/2014/main" id="{DA1B269E-70FF-B9D1-0E52-878B35A9EC18}"/>
              </a:ext>
            </a:extLst>
          </p:cNvPr>
          <p:cNvSpPr txBox="1">
            <a:spLocks noChangeArrowheads="1"/>
          </p:cNvSpPr>
          <p:nvPr/>
        </p:nvSpPr>
        <p:spPr bwMode="auto">
          <a:xfrm>
            <a:off x="35824" y="4893366"/>
            <a:ext cx="9028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تُظهر جملة سردية مستقلة الطريقة التي أعاد بها الله خلق / إعادة تشكيل الأرض إلى حالتها الحالية (وليس الخلق من لا شيء) بعد الدينونة الإلهية.</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2" name="Text Box 11">
            <a:extLst>
              <a:ext uri="{FF2B5EF4-FFF2-40B4-BE49-F238E27FC236}">
                <a16:creationId xmlns:a16="http://schemas.microsoft.com/office/drawing/2014/main" id="{F36358DF-C9AD-001C-81D1-A5ACA70E64BD}"/>
              </a:ext>
            </a:extLst>
          </p:cNvPr>
          <p:cNvSpPr txBox="1">
            <a:spLocks noChangeArrowheads="1"/>
          </p:cNvSpPr>
          <p:nvPr/>
        </p:nvSpPr>
        <p:spPr bwMode="auto">
          <a:xfrm>
            <a:off x="5029200" y="6497638"/>
            <a:ext cx="2996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ألن روس, الخليقة و البركة, 719 - 720</a:t>
            </a:r>
            <a:endPar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3" name="Text Box 12">
            <a:extLst>
              <a:ext uri="{FF2B5EF4-FFF2-40B4-BE49-F238E27FC236}">
                <a16:creationId xmlns:a16="http://schemas.microsoft.com/office/drawing/2014/main" id="{7673C7FD-C117-EB4E-7295-7313A5C0B052}"/>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راشي/نيب</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سبايسر</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أنجر</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يونغ</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فون</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راد</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والتكي</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روس</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4" name="Text Box 13">
            <a:extLst>
              <a:ext uri="{FF2B5EF4-FFF2-40B4-BE49-F238E27FC236}">
                <a16:creationId xmlns:a16="http://schemas.microsoft.com/office/drawing/2014/main" id="{2278092E-6535-1522-03CE-C3D5D7BB4592}"/>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سقوط الشيطان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4" name="Text Box 14">
            <a:extLst>
              <a:ext uri="{FF2B5EF4-FFF2-40B4-BE49-F238E27FC236}">
                <a16:creationId xmlns:a16="http://schemas.microsoft.com/office/drawing/2014/main" id="{B1C2E86F-9F5B-1589-A171-4319F3BE4610}"/>
              </a:ext>
            </a:extLst>
          </p:cNvPr>
          <p:cNvSpPr txBox="1">
            <a:spLocks noChangeArrowheads="1"/>
          </p:cNvSpPr>
          <p:nvPr/>
        </p:nvSpPr>
        <p:spPr bwMode="auto">
          <a:xfrm rot="-308604">
            <a:off x="45353" y="3363642"/>
            <a:ext cx="8553672"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التضمينات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 أ. بالنسبة للخليقة الأولية ، أو الخلق الأصلي ، فعلى المرء أن يبحث في مكان آخر في الكتاب 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ب. هذا الرأي تعلم التطور بدون بحكمة أو تسمح به ... إنه ببساطة يعترف بأن" البدايات "مع الله ليست بالضرورة بدايات مطلقة" (روس ،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a:extLst>
              <a:ext uri="{FF2B5EF4-FFF2-40B4-BE49-F238E27FC236}">
                <a16:creationId xmlns:a16="http://schemas.microsoft.com/office/drawing/2014/main" id="{A12031BC-9486-D707-104E-1AE1455B587C}"/>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كيف يرتبط 1 : 1 مع 1 : 2 – 3 ؟</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a:extLst>
              <a:ext uri="{FF2B5EF4-FFF2-40B4-BE49-F238E27FC236}">
                <a16:creationId xmlns:a16="http://schemas.microsoft.com/office/drawing/2014/main" id="{A2CC95EA-A845-F3AD-2777-A8E5E12BC45D}"/>
              </a:ext>
            </a:extLst>
          </p:cNvPr>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34</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267278" name="Rectangle 18">
            <a:extLst>
              <a:ext uri="{FF2B5EF4-FFF2-40B4-BE49-F238E27FC236}">
                <a16:creationId xmlns:a16="http://schemas.microsoft.com/office/drawing/2014/main" id="{E4652AFD-6F1D-0F6D-3B40-6D6150C14AAC}"/>
              </a:ext>
            </a:extLst>
          </p:cNvPr>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 خمسة اختلافات )</a:t>
            </a:r>
            <a:endParaRPr lang="en-US" sz="3200" b="1" u="sng" dirty="0">
              <a:solidFill>
                <a:schemeClr val="tx1"/>
              </a:solidFill>
              <a:effectLst/>
              <a:latin typeface="Arial" charset="0"/>
              <a:cs typeface="Arial" charset="0"/>
            </a:endParaRPr>
          </a:p>
        </p:txBody>
      </p:sp>
    </p:spTree>
    <p:extLst>
      <p:ext uri="{BB962C8B-B14F-4D97-AF65-F5344CB8AC3E}">
        <p14:creationId xmlns:p14="http://schemas.microsoft.com/office/powerpoint/2010/main" val="2692206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sz="quarter"/>
          </p:nvPr>
        </p:nvSpPr>
        <p:spPr>
          <a:xfrm>
            <a:off x="304800" y="0"/>
            <a:ext cx="3276600" cy="3733800"/>
          </a:xfrm>
        </p:spPr>
        <p:txBody>
          <a:bodyPr/>
          <a:lstStyle/>
          <a:p>
            <a:pPr eaLnBrk="1" hangingPunct="1">
              <a:defRPr/>
            </a:pPr>
            <a:r>
              <a:rPr lang="ar-JO" dirty="0">
                <a:latin typeface="Arial" charset="0"/>
                <a:ea typeface="ＭＳ Ｐゴシック" charset="0"/>
                <a:cs typeface="ＭＳ Ｐゴシック" charset="0"/>
              </a:rPr>
              <a:t>الماء</a:t>
            </a:r>
            <a:br>
              <a:rPr lang="ar-JO"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r>
              <a:rPr lang="ar-JO" dirty="0">
                <a:latin typeface="Arial" charset="0"/>
                <a:ea typeface="ＭＳ Ｐゴシック" charset="0"/>
                <a:cs typeface="ＭＳ Ｐゴシック" charset="0"/>
              </a:rPr>
              <a:t>البخار</a:t>
            </a:r>
            <a:r>
              <a:rPr lang="en-US" dirty="0">
                <a:latin typeface="Arial" charset="0"/>
                <a:ea typeface="ＭＳ Ｐゴシック" charset="0"/>
                <a:cs typeface="ＭＳ Ｐゴシック" charset="0"/>
              </a:rPr>
              <a:t> </a:t>
            </a:r>
            <a:br>
              <a:rPr lang="en-US" dirty="0">
                <a:latin typeface="Arial" charset="0"/>
                <a:ea typeface="ＭＳ Ｐゴシック" charset="0"/>
                <a:cs typeface="ＭＳ Ｐゴシック" charset="0"/>
              </a:rPr>
            </a:br>
            <a:r>
              <a:rPr lang="ar-JO" dirty="0">
                <a:latin typeface="Arial" charset="0"/>
                <a:cs typeface="ＭＳ Ｐゴシック" charset="0"/>
              </a:rPr>
              <a:t>السماء</a:t>
            </a:r>
            <a:r>
              <a:rPr lang="en-US" dirty="0">
                <a:latin typeface="Arial" charset="0"/>
                <a:ea typeface="ＭＳ Ｐゴシック" charset="0"/>
                <a:cs typeface="ＭＳ Ｐゴシック" charset="0"/>
              </a:rPr>
              <a:t> </a:t>
            </a:r>
            <a:br>
              <a:rPr lang="ar-JO" dirty="0">
                <a:latin typeface="Arial" charset="0"/>
                <a:ea typeface="ＭＳ Ｐゴシック" charset="0"/>
                <a:cs typeface="ＭＳ Ｐゴシック" charset="0"/>
              </a:rPr>
            </a:br>
            <a:r>
              <a:rPr lang="ar-JO" dirty="0">
                <a:latin typeface="Arial" charset="0"/>
                <a:cs typeface="ＭＳ Ｐゴシック" charset="0"/>
              </a:rPr>
              <a:t>النظرية</a:t>
            </a:r>
            <a:endParaRPr lang="en-US" dirty="0">
              <a:latin typeface="Arial" charset="0"/>
              <a:ea typeface="ＭＳ Ｐゴシック" charset="0"/>
              <a:cs typeface="ＭＳ Ｐゴシック" charset="0"/>
            </a:endParaRPr>
          </a:p>
        </p:txBody>
      </p:sp>
      <p:sp>
        <p:nvSpPr>
          <p:cNvPr id="192518"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64</a:t>
            </a:r>
            <a:endParaRPr kumimoji="0" 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92519" name="Rectangle 7"/>
          <p:cNvSpPr>
            <a:spLocks noChangeArrowheads="1"/>
          </p:cNvSpPr>
          <p:nvPr/>
        </p:nvSpPr>
        <p:spPr bwMode="auto">
          <a:xfrm>
            <a:off x="3657600" y="228600"/>
            <a:ext cx="5334000" cy="6248400"/>
          </a:xfrm>
          <a:prstGeom prst="rect">
            <a:avLst/>
          </a:prstGeom>
          <a:noFill/>
          <a:ln w="9525">
            <a:noFill/>
            <a:miter lim="800000"/>
            <a:headEnd/>
            <a:tailEnd/>
          </a:ln>
          <a:effectLst/>
        </p:spPr>
        <p:txBody>
          <a:bodyPr/>
          <a:lstStyle/>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اقترحها إسحاق نيوتن فيل لأول مرة عام</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ar-JO" sz="2800" b="0" i="0" u="none" strike="noStrike" kern="1200" cap="none" spc="0" normalizeH="0" baseline="0" noProof="0" dirty="0">
                <a:ln>
                  <a:noFill/>
                </a:ln>
                <a:solidFill>
                  <a:srgbClr val="FFFFFF"/>
                </a:solidFill>
                <a:effectLst/>
                <a:uLnTx/>
                <a:uFillTx/>
                <a:latin typeface="Arial"/>
                <a:ea typeface="+mn-ea"/>
                <a:cs typeface="+mn-cs"/>
              </a:rPr>
              <a:t>1874</a:t>
            </a: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تم تقديم الدعم لها في "يجب أن يكون هناك امتداد بين المياه لفصل الماء عن الماء" (تكوين 1: 6)</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altLang="ja-JP" sz="2800" b="0" i="0" u="none" strike="noStrike" kern="1200" cap="none" spc="0" normalizeH="0" baseline="0" noProof="0" dirty="0">
                <a:ln>
                  <a:noFill/>
                </a:ln>
                <a:solidFill>
                  <a:srgbClr val="FFFFFF"/>
                </a:solidFill>
                <a:effectLst/>
                <a:uLnTx/>
                <a:uFillTx/>
                <a:latin typeface="Arial"/>
                <a:ea typeface="+mn-ea"/>
                <a:cs typeface="+mn-cs"/>
              </a:rPr>
              <a:t>تم تزويد ماء كافي في الطوفان العالمي</a:t>
            </a:r>
            <a:r>
              <a:rPr kumimoji="0" lang="en-US" altLang="ja-JP" sz="2800" b="0" i="0" u="none" strike="noStrike" kern="1200" cap="none" spc="0" normalizeH="0" baseline="0" noProof="0" dirty="0">
                <a:ln>
                  <a:noFill/>
                </a:ln>
                <a:solidFill>
                  <a:srgbClr val="FFFFFF"/>
                </a:solidFill>
                <a:effectLst/>
                <a:uLnTx/>
                <a:uFillTx/>
                <a:latin typeface="Arial"/>
                <a:ea typeface="+mn-ea"/>
                <a:cs typeface="+mn-cs"/>
              </a:rPr>
              <a:t> </a:t>
            </a:r>
            <a:r>
              <a:rPr kumimoji="0" lang="ar-JO" altLang="ja-JP" sz="2800" b="0" i="0" u="none" strike="noStrike" kern="1200" cap="none" spc="0" normalizeH="0" baseline="0" noProof="0" dirty="0">
                <a:ln>
                  <a:noFill/>
                </a:ln>
                <a:solidFill>
                  <a:srgbClr val="FFFFFF"/>
                </a:solidFill>
                <a:effectLst/>
                <a:uLnTx/>
                <a:uFillTx/>
                <a:latin typeface="Arial"/>
                <a:ea typeface="+mn-ea"/>
                <a:cs typeface="+mn-cs"/>
              </a:rPr>
              <a:t>(تك 7 : 11)</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مكن من وجود فترات حياة طويلة ممكّنة قبل الطوفان (إشعاع منخفض)</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تم تبنيها من قبل المدافعين عن الأرض الحديثة</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متنازع عليها بشدة</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983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1" name="Oval 10"/>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710697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5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5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26419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معهد لبحوث الخلق</a:t>
            </a:r>
          </a:p>
          <a:p>
            <a:pPr eaLnBrk="1" hangingPunct="1">
              <a:spcBef>
                <a:spcPct val="20000"/>
              </a:spcBef>
            </a:pPr>
            <a:r>
              <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Henry/John Morris, Duane Gish</a:t>
            </a:r>
          </a:p>
          <a:p>
            <a:pPr eaLnBrk="1" hangingPunct="1">
              <a:spcBef>
                <a:spcPct val="20000"/>
              </a:spcBef>
            </a:pPr>
            <a:r>
              <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Joseph </a:t>
            </a:r>
            <a:r>
              <a:rPr lang="en-US" altLang="zh-CN" sz="2000" b="1" dirty="0" err="1">
                <a:solidFill>
                  <a:srgbClr val="FFFFFF"/>
                </a:solidFill>
                <a:latin typeface="Accordance" panose="00000400000000000000" pitchFamily="2" charset="-79"/>
                <a:ea typeface="Accordance" panose="00000400000000000000" pitchFamily="2" charset="-79"/>
                <a:cs typeface="Accordance" panose="00000400000000000000" pitchFamily="2" charset="-79"/>
              </a:rPr>
              <a:t>Dillow</a:t>
            </a:r>
            <a:r>
              <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 Ken Ham</a:t>
            </a: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حداثة الأرض</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أيام الخلق -24 ساعة</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فيضان كوني</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مظلة بخار</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answersingenesis.org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genesispark.org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icr.org critiques Ross at:</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icr.org/pubs/imp/imp-217.htm</a:t>
            </a:r>
          </a:p>
        </p:txBody>
      </p:sp>
      <p:sp>
        <p:nvSpPr>
          <p:cNvPr id="26419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EG" altLang="zh-CN" b="1" dirty="0">
                <a:solidFill>
                  <a:schemeClr val="bg1"/>
                </a:solidFill>
                <a:latin typeface="Arial" pitchFamily="34" charset="0"/>
                <a:cs typeface="Arial" pitchFamily="34" charset="0"/>
              </a:rPr>
              <a:t>يختلف </a:t>
            </a:r>
            <a:r>
              <a:rPr lang="ar-EG" altLang="zh-CN" b="1" dirty="0" err="1">
                <a:solidFill>
                  <a:schemeClr val="bg1"/>
                </a:solidFill>
                <a:latin typeface="Arial" pitchFamily="34" charset="0"/>
                <a:cs typeface="Arial" pitchFamily="34" charset="0"/>
              </a:rPr>
              <a:t>الإنجيليون</a:t>
            </a:r>
            <a:endParaRPr lang="en-US" altLang="zh-CN" b="1" dirty="0">
              <a:latin typeface="Arial" pitchFamily="34" charset="0"/>
              <a:cs typeface="Arial" pitchFamily="34" charset="0"/>
            </a:endParaRPr>
          </a:p>
        </p:txBody>
      </p:sp>
      <p:sp>
        <p:nvSpPr>
          <p:cNvPr id="264198"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أسباب تصدق</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هيو روس</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والت براون</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قدم الأرض</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الخلق التدريجي</a:t>
            </a: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فيضان الشرق الأوسط</a:t>
            </a: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مياه الأمطار</a:t>
            </a:r>
            <a:endPar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reasons.org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godandscience.org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creationscience.com</a:t>
            </a:r>
            <a:endParaRPr lang="en-US" altLang="zh-CN" sz="16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1"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7" end="7"/>
                                            </p:txEl>
                                          </p:spTgt>
                                        </p:tgtEl>
                                        <p:attrNameLst>
                                          <p:attrName>style.visibility</p:attrName>
                                        </p:attrNameLst>
                                      </p:cBhvr>
                                      <p:to>
                                        <p:strVal val="visible"/>
                                      </p:to>
                                    </p:set>
                                    <p:animEffect transition="in" filter="fade">
                                      <p:cBhvr>
                                        <p:cTn id="42" dur="500"/>
                                        <p:tgtEl>
                                          <p:spTgt spid="19558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95589"/>
                                        </p:tgtEl>
                                        <p:attrNameLst>
                                          <p:attrName>style.visibility</p:attrName>
                                        </p:attrNameLst>
                                      </p:cBhvr>
                                      <p:to>
                                        <p:strVal val="visible"/>
                                      </p:to>
                                    </p:set>
                                    <p:animEffect transition="in" filter="fade">
                                      <p:cBhvr>
                                        <p:cTn id="62" dur="500"/>
                                        <p:tgtEl>
                                          <p:spTgt spid="19558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5596">
                                            <p:txEl>
                                              <p:pRg st="0" end="0"/>
                                            </p:txEl>
                                          </p:spTgt>
                                        </p:tgtEl>
                                        <p:attrNameLst>
                                          <p:attrName>style.visibility</p:attrName>
                                        </p:attrNameLst>
                                      </p:cBhvr>
                                      <p:to>
                                        <p:strVal val="visible"/>
                                      </p:to>
                                    </p:set>
                                    <p:animEffect transition="in" filter="fade">
                                      <p:cBhvr>
                                        <p:cTn id="67" dur="500"/>
                                        <p:tgtEl>
                                          <p:spTgt spid="19559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1" end="1"/>
                                            </p:txEl>
                                          </p:spTgt>
                                        </p:tgtEl>
                                        <p:attrNameLst>
                                          <p:attrName>style.visibility</p:attrName>
                                        </p:attrNameLst>
                                      </p:cBhvr>
                                      <p:to>
                                        <p:strVal val="visible"/>
                                      </p:to>
                                    </p:set>
                                    <p:animEffect transition="in" filter="fade">
                                      <p:cBhvr>
                                        <p:cTn id="72" dur="500"/>
                                        <p:tgtEl>
                                          <p:spTgt spid="195596">
                                            <p:txEl>
                                              <p:pRg st="1" end="1"/>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2" end="2"/>
                                            </p:txEl>
                                          </p:spTgt>
                                        </p:tgtEl>
                                        <p:attrNameLst>
                                          <p:attrName>style.visibility</p:attrName>
                                        </p:attrNameLst>
                                      </p:cBhvr>
                                      <p:to>
                                        <p:strVal val="visible"/>
                                      </p:to>
                                    </p:set>
                                    <p:animEffect transition="in" filter="fade">
                                      <p:cBhvr>
                                        <p:cTn id="77" dur="500"/>
                                        <p:tgtEl>
                                          <p:spTgt spid="195596">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3" end="3"/>
                                            </p:txEl>
                                          </p:spTgt>
                                        </p:tgtEl>
                                        <p:attrNameLst>
                                          <p:attrName>style.visibility</p:attrName>
                                        </p:attrNameLst>
                                      </p:cBhvr>
                                      <p:to>
                                        <p:strVal val="visible"/>
                                      </p:to>
                                    </p:set>
                                    <p:animEffect transition="in" filter="fade">
                                      <p:cBhvr>
                                        <p:cTn id="82" dur="500"/>
                                        <p:tgtEl>
                                          <p:spTgt spid="195596">
                                            <p:txEl>
                                              <p:pRg st="3" end="3"/>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4" end="4"/>
                                            </p:txEl>
                                          </p:spTgt>
                                        </p:tgtEl>
                                        <p:attrNameLst>
                                          <p:attrName>style.visibility</p:attrName>
                                        </p:attrNameLst>
                                      </p:cBhvr>
                                      <p:to>
                                        <p:strVal val="visible"/>
                                      </p:to>
                                    </p:set>
                                    <p:animEffect transition="in" filter="fade">
                                      <p:cBhvr>
                                        <p:cTn id="87" dur="500"/>
                                        <p:tgtEl>
                                          <p:spTgt spid="195596">
                                            <p:txEl>
                                              <p:pRg st="4" end="4"/>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5" end="5"/>
                                            </p:txEl>
                                          </p:spTgt>
                                        </p:tgtEl>
                                        <p:attrNameLst>
                                          <p:attrName>style.visibility</p:attrName>
                                        </p:attrNameLst>
                                      </p:cBhvr>
                                      <p:to>
                                        <p:strVal val="visible"/>
                                      </p:to>
                                    </p:set>
                                    <p:animEffect transition="in" filter="fade">
                                      <p:cBhvr>
                                        <p:cTn id="92" dur="500"/>
                                        <p:tgtEl>
                                          <p:spTgt spid="195596">
                                            <p:txEl>
                                              <p:pRg st="5" end="5"/>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7" end="7"/>
                                            </p:txEl>
                                          </p:spTgt>
                                        </p:tgtEl>
                                        <p:attrNameLst>
                                          <p:attrName>style.visibility</p:attrName>
                                        </p:attrNameLst>
                                      </p:cBhvr>
                                      <p:to>
                                        <p:strVal val="visible"/>
                                      </p:to>
                                    </p:set>
                                    <p:animEffect transition="in" filter="fade">
                                      <p:cBhvr>
                                        <p:cTn id="97" dur="500"/>
                                        <p:tgtEl>
                                          <p:spTgt spid="195596">
                                            <p:txEl>
                                              <p:pRg st="7" end="7"/>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8" end="8"/>
                                            </p:txEl>
                                          </p:spTgt>
                                        </p:tgtEl>
                                        <p:attrNameLst>
                                          <p:attrName>style.visibility</p:attrName>
                                        </p:attrNameLst>
                                      </p:cBhvr>
                                      <p:to>
                                        <p:strVal val="visible"/>
                                      </p:to>
                                    </p:set>
                                    <p:animEffect transition="in" filter="fade">
                                      <p:cBhvr>
                                        <p:cTn id="102" dur="500"/>
                                        <p:tgtEl>
                                          <p:spTgt spid="195596">
                                            <p:txEl>
                                              <p:pRg st="8" end="8"/>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9" end="9"/>
                                            </p:txEl>
                                          </p:spTgt>
                                        </p:tgtEl>
                                        <p:attrNameLst>
                                          <p:attrName>style.visibility</p:attrName>
                                        </p:attrNameLst>
                                      </p:cBhvr>
                                      <p:to>
                                        <p:strVal val="visible"/>
                                      </p:to>
                                    </p:set>
                                    <p:animEffect transition="in" filter="fade">
                                      <p:cBhvr>
                                        <p:cTn id="107" dur="500"/>
                                        <p:tgtEl>
                                          <p:spTgt spid="19559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itle 9"/>
          <p:cNvSpPr>
            <a:spLocks noGrp="1"/>
          </p:cNvSpPr>
          <p:nvPr>
            <p:ph type="title"/>
          </p:nvPr>
        </p:nvSpPr>
        <p:spPr>
          <a:xfrm>
            <a:off x="4485640" y="152400"/>
            <a:ext cx="4495800" cy="1143000"/>
          </a:xfrm>
          <a:extLst>
            <a:ext uri="{FAA26D3D-D897-4be2-8F04-BA451C77F1D7}">
              <ma14:placeholderFlag xmlns:ma14="http://schemas.microsoft.com/office/mac/drawingml/2011/main" xmlns="" val="1"/>
            </a:ext>
          </a:extLst>
        </p:spPr>
        <p:txBody>
          <a:bodyPr/>
          <a:lstStyle/>
          <a:p>
            <a:pPr>
              <a:defRPr/>
            </a:pPr>
            <a:r>
              <a:rPr lang="ar-JO" sz="3600" b="1" dirty="0">
                <a:solidFill>
                  <a:schemeClr val="bg1"/>
                </a:solidFill>
                <a:effectLst>
                  <a:glow rad="101600">
                    <a:schemeClr val="tx1"/>
                  </a:glow>
                </a:effectLst>
                <a:latin typeface="Accordance" panose="00000400000000000000" pitchFamily="2" charset="-79"/>
                <a:ea typeface="Accordance" panose="00000400000000000000" pitchFamily="2" charset="-79"/>
                <a:cs typeface="Accordance" panose="00000400000000000000" pitchFamily="2" charset="-79"/>
              </a:rPr>
              <a:t>قصتان سومريتان أخريان</a:t>
            </a:r>
            <a:endParaRPr lang="en-US" sz="3600" b="1" dirty="0">
              <a:solidFill>
                <a:schemeClr val="bg1"/>
              </a:solidFill>
              <a:effectLst>
                <a:glow rad="1016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spcBef>
                <a:spcPct val="20000"/>
              </a:spcBef>
              <a:buFontTx/>
              <a:buChar char="•"/>
              <a:defRPr/>
            </a:pPr>
            <a:r>
              <a:rPr lang="ar-JO" sz="2800" b="1" dirty="0">
                <a:solidFill>
                  <a:srgbClr val="FFFFFF"/>
                </a:solidFill>
                <a:effectLst>
                  <a:glow rad="101600">
                    <a:srgbClr val="000000"/>
                  </a:glow>
                </a:effectLst>
                <a:cs typeface="Arial" charset="0"/>
              </a:rPr>
              <a:t>الأصل : 1600 ق م</a:t>
            </a:r>
          </a:p>
          <a:p>
            <a:pPr algn="r" rtl="1">
              <a:spcBef>
                <a:spcPct val="20000"/>
              </a:spcBef>
              <a:buFontTx/>
              <a:buChar char="•"/>
              <a:defRPr/>
            </a:pPr>
            <a:r>
              <a:rPr lang="ar-JO" sz="3200" b="1" dirty="0">
                <a:solidFill>
                  <a:schemeClr val="bg1"/>
                </a:solidFill>
                <a:effectLst>
                  <a:glow rad="101600">
                    <a:schemeClr val="tx1"/>
                  </a:glow>
                </a:effectLst>
                <a:ea typeface="ＭＳ Ｐゴシック" charset="0"/>
                <a:cs typeface="Arial" charset="0"/>
              </a:rPr>
              <a:t>ترتيب المتوازيات قصة التكوين</a:t>
            </a:r>
          </a:p>
          <a:p>
            <a:pPr algn="r" rtl="1">
              <a:spcBef>
                <a:spcPct val="20000"/>
              </a:spcBef>
              <a:buFontTx/>
              <a:buChar char="•"/>
              <a:defRPr/>
            </a:pPr>
            <a:r>
              <a:rPr lang="ar-JO" sz="3200" b="1" dirty="0">
                <a:solidFill>
                  <a:schemeClr val="bg1"/>
                </a:solidFill>
                <a:effectLst>
                  <a:glow rad="101600">
                    <a:schemeClr val="tx1"/>
                  </a:glow>
                </a:effectLst>
                <a:ea typeface="ＭＳ Ｐゴシック" charset="0"/>
                <a:cs typeface="Arial" charset="0"/>
              </a:rPr>
              <a:t>يروي خلق الإنسان والمدن والفيضان العظيم ؛ بطل اسمه زيوسودرا</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spcBef>
                <a:spcPct val="20000"/>
              </a:spcBef>
              <a:defRPr/>
            </a:pPr>
            <a:r>
              <a:rPr lang="ar-JO" sz="3200" b="1" i="1">
                <a:solidFill>
                  <a:srgbClr val="FFFF00"/>
                </a:solidFill>
                <a:effectLst>
                  <a:glow rad="101600">
                    <a:schemeClr val="tx1"/>
                  </a:glow>
                </a:effectLst>
                <a:ea typeface="ＭＳ Ｐゴシック" charset="0"/>
                <a:cs typeface="Arial" charset="0"/>
              </a:rPr>
              <a:t>تكوين اريدو</a:t>
            </a:r>
            <a:endParaRPr lang="en-US" sz="2800" b="1" dirty="0">
              <a:solidFill>
                <a:srgbClr val="FFFF00"/>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886200" cy="914400"/>
          </a:xfrm>
          <a:extLst>
            <a:ext uri="{FAA26D3D-D897-4be2-8F04-BA451C77F1D7}">
              <ma14:placeholderFlag xmlns:ma14="http://schemas.microsoft.com/office/mac/drawingml/2011/main" xmlns="" val="1"/>
            </a:ext>
          </a:extLst>
        </p:spPr>
        <p:txBody>
          <a:bodyPr/>
          <a:lstStyle/>
          <a:p>
            <a:pPr marL="0" indent="0" algn="r" rtl="1">
              <a:buNone/>
              <a:defRPr/>
            </a:pPr>
            <a:r>
              <a:rPr lang="ar-JO" sz="3200" b="1" i="1" dirty="0">
                <a:solidFill>
                  <a:srgbClr val="FFFF00"/>
                </a:solidFill>
                <a:effectLst>
                  <a:glow rad="101600">
                    <a:srgbClr val="000000"/>
                  </a:glow>
                </a:effectLst>
                <a:cs typeface="Arial" charset="0"/>
              </a:rPr>
              <a:t>إنكي ونينماخ وخلق الجنس البشري</a:t>
            </a:r>
            <a:endParaRPr lang="en-US" sz="3200" b="1" dirty="0">
              <a:solidFill>
                <a:srgbClr val="FFFF00"/>
              </a:solidFill>
              <a:effectLst>
                <a:glow rad="101600">
                  <a:srgbClr val="000000"/>
                </a:glow>
              </a:effectLst>
              <a:cs typeface="Arial" charset="0"/>
            </a:endParaRPr>
          </a:p>
          <a:p>
            <a:pPr marL="0" indent="0" algn="r" rtl="1">
              <a:buFontTx/>
              <a:buNone/>
              <a:defRPr/>
            </a:pPr>
            <a:endParaRPr lang="en-US" sz="3200" b="1" dirty="0">
              <a:solidFill>
                <a:srgbClr val="FFFF00"/>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lgn="r" rtl="1">
              <a:defRPr/>
            </a:pPr>
            <a:r>
              <a:rPr lang="ar-JO" b="1" dirty="0">
                <a:solidFill>
                  <a:schemeClr val="bg1"/>
                </a:solidFill>
                <a:effectLst>
                  <a:glow rad="101600">
                    <a:schemeClr val="tx1"/>
                  </a:glow>
                </a:effectLst>
                <a:ea typeface="ＭＳ Ｐゴシック" charset="0"/>
                <a:cs typeface="Arial" charset="0"/>
              </a:rPr>
              <a:t>تم إنشاء إنكي عن طريق الأب الطين من أبسو</a:t>
            </a:r>
          </a:p>
          <a:p>
            <a:pPr algn="r" rtl="1">
              <a:defRPr/>
            </a:pPr>
            <a:r>
              <a:rPr lang="ar-JO" sz="2800" b="1" dirty="0">
                <a:solidFill>
                  <a:srgbClr val="FFFFFF"/>
                </a:solidFill>
                <a:effectLst>
                  <a:glow rad="101600">
                    <a:srgbClr val="000000"/>
                  </a:glow>
                </a:effectLst>
                <a:cs typeface="Arial" charset="0"/>
              </a:rPr>
              <a:t>صنع إنكي ونينماخ وناما البشر من الطين إلى الغذاء والعمل في الحقل</a:t>
            </a:r>
            <a:endParaRPr lang="en-US" sz="2800" b="1" dirty="0">
              <a:solidFill>
                <a:srgbClr val="FFFFFF"/>
              </a:solidFill>
              <a:effectLst>
                <a:glow rad="101600">
                  <a:srgbClr val="000000"/>
                </a:glow>
              </a:effectLst>
              <a:cs typeface="Arial" charset="0"/>
            </a:endParaRPr>
          </a:p>
          <a:p>
            <a:pPr algn="r" rtl="1">
              <a:defRPr/>
            </a:pPr>
            <a:endParaRPr lang="ar-JO" b="1" dirty="0">
              <a:solidFill>
                <a:schemeClr val="bg1"/>
              </a:solidFill>
              <a:effectLst>
                <a:glow rad="101600">
                  <a:schemeClr val="tx1"/>
                </a:glow>
              </a:effectLst>
              <a:ea typeface="ＭＳ Ｐゴシック" charset="0"/>
              <a:cs typeface="Arial" charset="0"/>
            </a:endParaRPr>
          </a:p>
          <a:p>
            <a:pPr algn="r" rtl="1">
              <a:defRPr/>
            </a:pPr>
            <a:endParaRPr lang="en-US" sz="1000" b="1" dirty="0">
              <a:solidFill>
                <a:schemeClr val="bg1"/>
              </a:solidFill>
              <a:effectLst>
                <a:glow rad="101600">
                  <a:schemeClr val="tx1"/>
                </a:glow>
              </a:effectLst>
              <a:ea typeface="ＭＳ Ｐゴシック"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cstate="print">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EG"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rPr>
              <a:t>قصتان للخلق</a:t>
            </a:r>
            <a:endParaRPr lang="en-US"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9542" name="Picture 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lvl="0" indent="-342900" defTabSz="457200" eaLnBrk="1" fontAlgn="auto" hangingPunct="1">
              <a:spcBef>
                <a:spcPct val="20000"/>
              </a:spcBef>
              <a:spcAft>
                <a:spcPts val="0"/>
              </a:spcAft>
              <a:defRPr/>
            </a:pPr>
            <a:r>
              <a:rPr lang="ar-EG" sz="2800" b="1" dirty="0">
                <a:solidFill>
                  <a:srgbClr val="FFFFFF"/>
                </a:solidFill>
                <a:effectLst>
                  <a:glow rad="228600">
                    <a:srgbClr val="000000"/>
                  </a:glow>
                </a:effectLst>
                <a:ea typeface="Osaka" charset="0"/>
                <a:cs typeface="Arial" panose="020B0604020202020204" pitchFamily="34" charset="0"/>
              </a:rPr>
              <a:t>استخدام "الله" (</a:t>
            </a:r>
            <a:r>
              <a:rPr lang="ar-EG" sz="2800" b="1" dirty="0" err="1">
                <a:solidFill>
                  <a:srgbClr val="FFFFFF"/>
                </a:solidFill>
                <a:effectLst>
                  <a:glow rad="228600">
                    <a:srgbClr val="000000"/>
                  </a:glow>
                </a:effectLst>
                <a:ea typeface="Osaka" charset="0"/>
                <a:cs typeface="Arial" panose="020B0604020202020204" pitchFamily="34" charset="0"/>
              </a:rPr>
              <a:t>إلوهيم</a:t>
            </a:r>
            <a:r>
              <a:rPr lang="ar-EG" sz="2800" b="1" dirty="0">
                <a:solidFill>
                  <a:srgbClr val="FFFFFF"/>
                </a:solidFill>
                <a:effectLst>
                  <a:glow rad="228600">
                    <a:srgbClr val="000000"/>
                  </a:glow>
                </a:effectLst>
                <a:ea typeface="Osaka" charset="0"/>
                <a:cs typeface="Arial" panose="020B0604020202020204" pitchFamily="34" charset="0"/>
              </a:rPr>
              <a:t>)</a:t>
            </a:r>
          </a:p>
          <a:p>
            <a:pPr marL="342900" lvl="0" indent="-342900" defTabSz="457200" eaLnBrk="1" fontAlgn="auto" hangingPunct="1">
              <a:spcBef>
                <a:spcPct val="20000"/>
              </a:spcBef>
              <a:spcAft>
                <a:spcPts val="0"/>
              </a:spcAf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الأيام 1- 6</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كل شيء</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ar-EG"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في البدء</a:t>
            </a:r>
            <a:r>
              <a:rPr lang="ar-EG" altLang="ja-JP" sz="2800" b="1" dirty="0">
                <a:solidFill>
                  <a:srgbClr val="FFFFFF"/>
                </a:solidFill>
                <a:effectLst>
                  <a:glow rad="228600">
                    <a:srgbClr val="000000"/>
                  </a:glow>
                </a:effectLst>
                <a:ea typeface="Osaka" charset="0"/>
                <a:cs typeface="Arial" panose="020B0604020202020204" pitchFamily="34" charset="0"/>
              </a:rPr>
              <a:t>...</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lvl="0" indent="-342900" algn="r" defTabSz="457200" rtl="1" eaLnBrk="1" fontAlgn="auto" hangingPunct="1">
              <a:spcBef>
                <a:spcPct val="20000"/>
              </a:spcBef>
              <a:spcAft>
                <a:spcPts val="0"/>
              </a:spcAft>
              <a:defRPr/>
            </a:pPr>
            <a:r>
              <a:rPr lang="ar-EG" sz="2800" b="1" dirty="0">
                <a:solidFill>
                  <a:srgbClr val="FFFFFF"/>
                </a:solidFill>
                <a:effectLst>
                  <a:glow rad="228600">
                    <a:srgbClr val="000000"/>
                  </a:glow>
                </a:effectLst>
                <a:ea typeface="Osaka" charset="0"/>
                <a:cs typeface="Arial" panose="020B0604020202020204" pitchFamily="34" charset="0"/>
              </a:rPr>
              <a:t>استخدام "الرب" (يهوه)</a:t>
            </a:r>
          </a:p>
          <a:p>
            <a:pPr marL="342900" lvl="0" indent="-342900" algn="r" defTabSz="457200" rtl="1" eaLnBrk="1" fontAlgn="auto" hangingPunct="1">
              <a:spcBef>
                <a:spcPct val="20000"/>
              </a:spcBef>
              <a:spcAft>
                <a:spcPts val="0"/>
              </a:spcAf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اليوم السادس وحده</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Tx/>
              <a:buNone/>
              <a:tabLs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آدم وحواء</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lvl="0" indent="-342900" algn="r" defTabSz="457200" rtl="1" eaLnBrk="1" fontAlgn="auto" hangingPunct="1">
              <a:spcBef>
                <a:spcPct val="20000"/>
              </a:spcBef>
              <a:spcAft>
                <a:spcPts val="0"/>
              </a:spcAft>
              <a:defRPr/>
            </a:pPr>
            <a:r>
              <a:rPr lang="ar-EG" altLang="ja-JP" sz="2800" b="1" dirty="0">
                <a:solidFill>
                  <a:srgbClr val="FFFFFF"/>
                </a:solidFill>
                <a:effectLst>
                  <a:glow rad="228600">
                    <a:srgbClr val="000000"/>
                  </a:glow>
                </a:effectLst>
                <a:ea typeface="Osaka" charset="0"/>
                <a:cs typeface="Arial" panose="020B0604020202020204" pitchFamily="34" charset="0"/>
              </a:rPr>
              <a:t>"هذه هي أجيال (توليدو) ..."</a:t>
            </a:r>
          </a:p>
          <a:p>
            <a:pPr marL="342900" lvl="0" indent="-342900" algn="r" defTabSz="457200" rtl="1" eaLnBrk="1" fontAlgn="auto" hangingPunct="1">
              <a:spcBef>
                <a:spcPct val="20000"/>
              </a:spcBef>
              <a:spcAft>
                <a:spcPts val="0"/>
              </a:spcAf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(11 مرة)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082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6" fill="hold" grpId="0" nodeType="clickEffect">
                                  <p:stCondLst>
                                    <p:cond delay="0"/>
                                  </p:stCondLst>
                                  <p:childTnLst>
                                    <p:set>
                                      <p:cBhvr>
                                        <p:cTn id="62" dur="1" fill="hold">
                                          <p:stCondLst>
                                            <p:cond delay="0"/>
                                          </p:stCondLst>
                                        </p:cTn>
                                        <p:tgtEl>
                                          <p:spTgt spid="331788">
                                            <p:txEl>
                                              <p:pRg st="4" end="4"/>
                                            </p:txEl>
                                          </p:spTgt>
                                        </p:tgtEl>
                                        <p:attrNameLst>
                                          <p:attrName>style.visibility</p:attrName>
                                        </p:attrNameLst>
                                      </p:cBhvr>
                                      <p:to>
                                        <p:strVal val="visible"/>
                                      </p:to>
                                    </p:set>
                                    <p:animEffect transition="in" filter="barn(inHorizontal)">
                                      <p:cBhvr>
                                        <p:cTn id="63" dur="500"/>
                                        <p:tgtEl>
                                          <p:spTgt spid="3317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268290" name="Rectangle 3"/>
          <p:cNvSpPr>
            <a:spLocks noGrp="1" noChangeArrowheads="1"/>
          </p:cNvSpPr>
          <p:nvPr>
            <p:ph type="title" idx="4294967295"/>
          </p:nvPr>
        </p:nvSpPr>
        <p:spPr/>
        <p:txBody>
          <a:bodyPr/>
          <a:lstStyle/>
          <a:p>
            <a:pPr algn="ctr" eaLnBrk="1" hangingPunct="1"/>
            <a:r>
              <a:rPr lang="en-US" altLang="en-US" dirty="0">
                <a:solidFill>
                  <a:schemeClr val="bg2"/>
                </a:solidFill>
              </a:rPr>
              <a:t>Black</a:t>
            </a:r>
            <a:endParaRPr lang="en-US" altLang="en-US" dirty="0"/>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b="1" dirty="0">
                <a:solidFill>
                  <a:srgbClr val="FFFFFF"/>
                </a:solidFill>
                <a:latin typeface="Arial" charset="0"/>
                <a:ea typeface="ＭＳ Ｐゴシック" charset="0"/>
              </a:rPr>
              <a:t>خلفيات العهد القديم</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Rectangle 3"/>
          <p:cNvSpPr>
            <a:spLocks noGrp="1" noChangeArrowheads="1"/>
          </p:cNvSpPr>
          <p:nvPr>
            <p:ph type="title"/>
          </p:nvPr>
        </p:nvSpPr>
        <p:spPr>
          <a:xfrm>
            <a:off x="4572000" y="277813"/>
            <a:ext cx="4114800" cy="1093787"/>
          </a:xfrm>
        </p:spPr>
        <p:txBody>
          <a:bodyPr/>
          <a:lstStyle/>
          <a:p>
            <a:pPr eaLnBrk="1" hangingPunct="1"/>
            <a:r>
              <a:rPr lang="ar-EG" altLang="en-US" dirty="0">
                <a:solidFill>
                  <a:schemeClr val="bg1"/>
                </a:solidFill>
                <a:latin typeface="Accordance" panose="00000400000000000000" pitchFamily="2" charset="-79"/>
                <a:ea typeface="Accordance" panose="00000400000000000000" pitchFamily="2" charset="-79"/>
                <a:cs typeface="Accordance" panose="00000400000000000000" pitchFamily="2" charset="-79"/>
              </a:rPr>
              <a:t>ملحمة </a:t>
            </a:r>
            <a:r>
              <a:rPr lang="ar-EG" altLang="en-US" dirty="0" err="1">
                <a:solidFill>
                  <a:schemeClr val="bg1"/>
                </a:solidFill>
                <a:latin typeface="Accordance" panose="00000400000000000000" pitchFamily="2" charset="-79"/>
                <a:ea typeface="Accordance" panose="00000400000000000000" pitchFamily="2" charset="-79"/>
                <a:cs typeface="Accordance" panose="00000400000000000000" pitchFamily="2" charset="-79"/>
              </a:rPr>
              <a:t>أتراحاسيس</a:t>
            </a:r>
            <a:endParaRPr lang="en-US" altLang="en-US"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6916" name="Rectangle 4"/>
          <p:cNvSpPr>
            <a:spLocks noGrp="1" noChangeArrowheads="1"/>
          </p:cNvSpPr>
          <p:nvPr>
            <p:ph type="body" sz="half" idx="1"/>
          </p:nvPr>
        </p:nvSpPr>
        <p:spPr>
          <a:xfrm>
            <a:off x="0" y="352425"/>
            <a:ext cx="3505200" cy="6248400"/>
          </a:xfrm>
        </p:spPr>
        <p:txBody>
          <a:bodyPr/>
          <a:lstStyle/>
          <a:p>
            <a:pPr marL="0" indent="0" algn="r" rtl="1" eaLnBrk="1" hangingPunct="1">
              <a:lnSpc>
                <a:spcPct val="90000"/>
              </a:lnSpc>
              <a:buFont typeface="Wingdings" pitchFamily="2" charset="2"/>
              <a:buNone/>
            </a:pPr>
            <a:r>
              <a:rPr lang="ar-EG"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"دع إلهة الولادة تخلق ذرية ، ودع الإنسان يتحمل كدح الآلهة ... يخلق الإنسانية حتى يمكنه تحمل نير ... دع </a:t>
            </a:r>
            <a:r>
              <a:rPr lang="ar-EG" altLang="ja-JP" b="1" dirty="0" err="1">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نينتو</a:t>
            </a:r>
            <a:r>
              <a:rPr lang="ar-EG"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 يمزج الطين ، ويمكن أن يختلط هذا الإله والإنسان تمامًا في الطين ، فليكن هناك روح من لحم الله “</a:t>
            </a:r>
            <a:endParaRPr lang="en-US"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endParaRPr>
          </a:p>
          <a:p>
            <a:pPr marL="0" indent="0" algn="r" rtl="1" eaLnBrk="1" hangingPunct="1">
              <a:lnSpc>
                <a:spcPct val="90000"/>
              </a:lnSpc>
              <a:buFont typeface="Wingdings" pitchFamily="2" charset="2"/>
              <a:buNone/>
            </a:pPr>
            <a:r>
              <a:rPr lang="ar-EG"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(أرنولد / باير ، 24)</a:t>
            </a:r>
            <a:endParaRPr lang="en-US" altLang="en-US"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6917" name="Rectangle 5"/>
          <p:cNvSpPr>
            <a:spLocks noGrp="1" noChangeArrowheads="1"/>
          </p:cNvSpPr>
          <p:nvPr>
            <p:ph type="body" sz="half" idx="2"/>
          </p:nvPr>
        </p:nvSpPr>
        <p:spPr>
          <a:xfrm>
            <a:off x="4419600" y="1524000"/>
            <a:ext cx="4648200" cy="2895600"/>
          </a:xfrm>
        </p:spPr>
        <p:txBody>
          <a:bodyPr/>
          <a:lstStyle/>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الأكادية 1650 ق.م</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قصص الخلق والفيضان</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خلق الإنسان لمساعدة الآلهة المرهقة</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صنع الإنسان من الطين</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6918" name="Text Box 6"/>
          <p:cNvSpPr txBox="1">
            <a:spLocks noChangeArrowheads="1"/>
          </p:cNvSpPr>
          <p:nvPr/>
        </p:nvSpPr>
        <p:spPr bwMode="auto">
          <a:xfrm>
            <a:off x="8051564" y="44450"/>
            <a:ext cx="976549" cy="46166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eaLnBrk="1" hangingPunct="1">
              <a:defRPr/>
            </a:pPr>
            <a:r>
              <a:rPr lang="ar-JO" b="1" dirty="0">
                <a:solidFill>
                  <a:srgbClr val="000000"/>
                </a:solidFill>
                <a:latin typeface="Arial"/>
                <a:ea typeface="ＭＳ Ｐゴシック" pitchFamily="-111" charset="-128"/>
                <a:cs typeface="Arial"/>
              </a:rPr>
              <a:t>188آي</a:t>
            </a:r>
            <a:endParaRPr lang="en-US" b="1" dirty="0">
              <a:solidFill>
                <a:srgbClr val="000000"/>
              </a:solidFill>
              <a:latin typeface="Arial"/>
              <a:ea typeface="ＭＳ Ｐゴシック" pitchFamily="-111" charset="-128"/>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ar-EG" altLang="en-US" sz="3600" dirty="0">
                <a:solidFill>
                  <a:schemeClr val="bg1"/>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وجهات نظر الخلق</a:t>
            </a:r>
            <a:endParaRPr lang="en-US" altLang="en-US" sz="3600" dirty="0">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27653" name="Text Box 5"/>
          <p:cNvSpPr txBox="1">
            <a:spLocks noChangeArrowheads="1"/>
          </p:cNvSpPr>
          <p:nvPr/>
        </p:nvSpPr>
        <p:spPr bwMode="auto">
          <a:xfrm>
            <a:off x="7812360" y="19050"/>
            <a:ext cx="119829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ar-JO" altLang="en-US" b="1" dirty="0">
                <a:solidFill>
                  <a:srgbClr val="FFFFFF"/>
                </a:solidFill>
                <a:effectLst>
                  <a:outerShdw blurRad="38100" dist="38100" dir="2700000" algn="tl">
                    <a:srgbClr val="000000"/>
                  </a:outerShdw>
                </a:effectLst>
                <a:cs typeface="Arial" pitchFamily="34" charset="0"/>
              </a:rPr>
              <a:t>187أي</a:t>
            </a:r>
            <a:endParaRPr lang="en-US" altLang="en-US" b="1" dirty="0">
              <a:solidFill>
                <a:srgbClr val="FFFFFF"/>
              </a:solidFill>
              <a:effectLst>
                <a:outerShdw blurRad="38100" dist="38100" dir="2700000" algn="tl">
                  <a:srgbClr val="000000"/>
                </a:outerShdw>
              </a:effectLst>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1477946"/>
              </p:ext>
            </p:extLst>
          </p:nvPr>
        </p:nvGraphicFramePr>
        <p:xfrm>
          <a:off x="-36512" y="988036"/>
          <a:ext cx="9144000" cy="4502356"/>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الوثنية</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الكتاب المقدس (سفر التكوين)</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تعدد الآلهة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توحيدي (1: 1)</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ar-EG"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rPr>
                        <a:t>خرافة</a:t>
                      </a:r>
                      <a:endParaRPr lang="en-US"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rPr>
                        <a:t>تاريخ</a:t>
                      </a:r>
                      <a:endParaRPr lang="en-US"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2"/>
                  </a:ext>
                </a:extLst>
              </a:tr>
              <a:tr h="572443">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مكتوبة لإرضاء فضول الإنسان بشأن الأصول</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كتب لتمجيد الله وامتداد حكمه</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خلق الآلهة أنفسهم وآلهة أخرى</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كان </a:t>
                      </a:r>
                      <a:r>
                        <a:rPr lang="ar-JO"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الكلمة</a:t>
                      </a: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 قبل الخليقة (يوحنا 1: 1-3)</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4"/>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كافحت الآلهة من أجل السيادة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الرب متس</a:t>
                      </a:r>
                      <a:r>
                        <a:rPr lang="ar-JO"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يد</a:t>
                      </a: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 الطبيعة (1: 3)</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الإنسان في الغالب ليس في صورة إلهية (منزلة منخفضة)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خلق الإنسان على صورة الله (مكانة عالية)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6"/>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جعل الناس عبيدا للآلهة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سيادة الإنسان على الخليقة (1: 26-27)</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جاءت الحياة من الموت</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جاءت الحياة من الحياة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8"/>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ar-EG" altLang="en-US" sz="3600" dirty="0">
                <a:solidFill>
                  <a:schemeClr val="bg1"/>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وجهات نظر الخلق</a:t>
            </a:r>
            <a:endParaRPr lang="en-US" altLang="en-US" sz="3600" dirty="0">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27653" name="Text Box 5"/>
          <p:cNvSpPr txBox="1">
            <a:spLocks noChangeArrowheads="1"/>
          </p:cNvSpPr>
          <p:nvPr/>
        </p:nvSpPr>
        <p:spPr bwMode="auto">
          <a:xfrm>
            <a:off x="7812360" y="19050"/>
            <a:ext cx="119829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ar-JO" altLang="en-US" b="1" dirty="0">
                <a:solidFill>
                  <a:srgbClr val="FFFFFF"/>
                </a:solidFill>
                <a:effectLst>
                  <a:outerShdw blurRad="38100" dist="38100" dir="2700000" algn="tl">
                    <a:srgbClr val="000000"/>
                  </a:outerShdw>
                </a:effectLst>
                <a:cs typeface="Arial" pitchFamily="34" charset="0"/>
              </a:rPr>
              <a:t>187أي</a:t>
            </a:r>
            <a:endParaRPr lang="en-US" altLang="en-US" b="1" dirty="0">
              <a:solidFill>
                <a:srgbClr val="FFFFFF"/>
              </a:solidFill>
              <a:effectLst>
                <a:outerShdw blurRad="38100" dist="38100" dir="2700000" algn="tl">
                  <a:srgbClr val="000000"/>
                </a:outerShdw>
              </a:effectLst>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04765615"/>
              </p:ext>
            </p:extLst>
          </p:nvPr>
        </p:nvGraphicFramePr>
        <p:xfrm>
          <a:off x="-36512" y="932892"/>
          <a:ext cx="9144000" cy="4717648"/>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الوثنية</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الكتاب المقدس (سفر التكوين)</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استخدم الإله السحر بكثرة ليخلق</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لم يكن الرب بحاجة إلى استخدام السحر</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كانت الآلهة من الذكور والإناث "نشاط جنسي"</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الرب لم يكن له زوجة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نتج الخلق من الصراع بين الآلهة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الخلق بأمر منظم</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النشاط الإبداعي لا يفصل الأيام</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ستة أيام من الخلق نموذج لأسبوع العمل</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هذه آلهة في حد ذاتها</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خلق الضوء والشمس والسماء والقمر وما إلى ذلك.</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لا يتم إقرار  يوم راحة مماثل</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راحة السبت تكمل الخلق</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يفترض أن المادة تكون أبدية في الماضي </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لا توجد مواد موجودة مسبقًا</a:t>
                      </a:r>
                    </a:p>
                    <a:p>
                      <a:pPr algn="ctr">
                        <a:spcAft>
                          <a:spcPts val="0"/>
                        </a:spcAft>
                      </a:pPr>
                      <a:r>
                        <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a:t>
                      </a:r>
                      <a:r>
                        <a:rPr lang="ar-JO"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عب</a:t>
                      </a:r>
                      <a:r>
                        <a:rPr lang="ar-JO" sz="2400" b="1" baseline="0"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 11 : 3</a:t>
                      </a:r>
                      <a:r>
                        <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en-US" dirty="0"/>
              <a:t>Relevance of Genesis Title 00513</a:t>
            </a:r>
          </a:p>
        </p:txBody>
      </p:sp>
      <p:sp>
        <p:nvSpPr>
          <p:cNvPr id="191490" name="Rectangle 3"/>
          <p:cNvSpPr>
            <a:spLocks noGrp="1" noChangeArrowheads="1"/>
          </p:cNvSpPr>
          <p:nvPr>
            <p:ph type="body" idx="1"/>
          </p:nvPr>
        </p:nvSpPr>
        <p:spPr>
          <a:xfrm>
            <a:off x="1398588" y="3917950"/>
            <a:ext cx="6332537" cy="2940050"/>
          </a:xfrm>
        </p:spPr>
        <p:txBody>
          <a:bodyPr/>
          <a:lstStyle/>
          <a:p>
            <a:pPr eaLnBrk="1" hangingPunct="1"/>
            <a:endParaRPr lang="en-US" altLang="en-US" dirty="0"/>
          </a:p>
        </p:txBody>
      </p:sp>
      <p:pic>
        <p:nvPicPr>
          <p:cNvPr id="191491" name="Picture 4" descr="Relevance Title 005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4983</TotalTime>
  <Words>3669</Words>
  <Application>Microsoft Macintosh PowerPoint</Application>
  <PresentationFormat>On-screen Show (4:3)</PresentationFormat>
  <Paragraphs>537</Paragraphs>
  <Slides>52</Slides>
  <Notes>49</Notes>
  <HiddenSlides>0</HiddenSlides>
  <MMClips>0</MMClips>
  <ScaleCrop>false</ScaleCrop>
  <HeadingPairs>
    <vt:vector size="8" baseType="variant">
      <vt:variant>
        <vt:lpstr>Fonts Used</vt:lpstr>
      </vt:variant>
      <vt:variant>
        <vt:i4>19</vt:i4>
      </vt:variant>
      <vt:variant>
        <vt:lpstr>Theme</vt:lpstr>
      </vt:variant>
      <vt:variant>
        <vt:i4>23</vt:i4>
      </vt:variant>
      <vt:variant>
        <vt:lpstr>Embedded OLE Servers</vt:lpstr>
      </vt:variant>
      <vt:variant>
        <vt:i4>1</vt:i4>
      </vt:variant>
      <vt:variant>
        <vt:lpstr>Slide Titles</vt:lpstr>
      </vt:variant>
      <vt:variant>
        <vt:i4>52</vt:i4>
      </vt:variant>
    </vt:vector>
  </HeadingPairs>
  <TitlesOfParts>
    <vt:vector size="95" baseType="lpstr">
      <vt:lpstr>Charcoal CY</vt:lpstr>
      <vt:lpstr>inherit</vt:lpstr>
      <vt:lpstr>ＭＳ Ｐゴシック</vt:lpstr>
      <vt:lpstr>Myriad Pro Light</vt:lpstr>
      <vt:lpstr>Osaka</vt:lpstr>
      <vt:lpstr>SimSun</vt:lpstr>
      <vt:lpstr>Accordance</vt:lpstr>
      <vt:lpstr>Arial</vt:lpstr>
      <vt:lpstr>Arial Black</vt:lpstr>
      <vt:lpstr>Arial Narrow</vt:lpstr>
      <vt:lpstr>Arial Narrow Bold</vt:lpstr>
      <vt:lpstr>Calibri</vt:lpstr>
      <vt:lpstr>Impact</vt:lpstr>
      <vt:lpstr>Lucida Grande</vt:lpstr>
      <vt:lpstr>Monotype Sorts</vt:lpstr>
      <vt:lpstr>Times New Roman</vt:lpstr>
      <vt:lpstr>Trebuchet MS</vt:lpstr>
      <vt:lpstr>Verdana</vt:lpstr>
      <vt:lpstr>Wingdings</vt:lpstr>
      <vt:lpstr>Blank Presentation</vt:lpstr>
      <vt:lpstr>Title &amp; Bullets</vt:lpstr>
      <vt:lpstr>Default Design</vt:lpstr>
      <vt:lpstr>2_Default Design</vt:lpstr>
      <vt:lpstr>1_Title &amp; Bullets</vt:lpstr>
      <vt:lpstr>3_Default Design</vt:lpstr>
      <vt:lpstr>6_Default Design</vt:lpstr>
      <vt:lpstr>2_Title &amp; Bullets</vt:lpstr>
      <vt:lpstr>Topo</vt:lpstr>
      <vt:lpstr>Droplet</vt:lpstr>
      <vt:lpstr>2_Orbit</vt:lpstr>
      <vt:lpstr>1_Blank Presentation</vt:lpstr>
      <vt:lpstr>4_Default Design</vt:lpstr>
      <vt:lpstr>8_Default Design</vt:lpstr>
      <vt:lpstr>15_Default Design</vt:lpstr>
      <vt:lpstr>3_Orbit</vt:lpstr>
      <vt:lpstr>1_Office Theme</vt:lpstr>
      <vt:lpstr>2_Blank Presentation</vt:lpstr>
      <vt:lpstr>2_Office Theme</vt:lpstr>
      <vt:lpstr>1_Blank Black</vt:lpstr>
      <vt:lpstr>3_Title &amp; Bullets</vt:lpstr>
      <vt:lpstr>5_Orbit</vt:lpstr>
      <vt:lpstr>6_Orbit</vt:lpstr>
      <vt:lpstr>Chart</vt:lpstr>
      <vt:lpstr>كيف وصل الكون  إلى هنا</vt:lpstr>
      <vt:lpstr>أسئلة يجب علينا جميعًا الإجابة عليها</vt:lpstr>
      <vt:lpstr>سرد المتوازيات مع سفر التكوين</vt:lpstr>
      <vt:lpstr>("عندما تكون بالأعلى") إنوما ايلش</vt:lpstr>
      <vt:lpstr>قصتان سومريتان أخريان</vt:lpstr>
      <vt:lpstr>ملحمة أتراحاسيس</vt:lpstr>
      <vt:lpstr>وجهات نظر الخلق</vt:lpstr>
      <vt:lpstr>وجهات نظر الخلق</vt:lpstr>
      <vt:lpstr>Relevance of Genesis Title 00513</vt:lpstr>
      <vt:lpstr>في البدء</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Genesis 3:15</vt:lpstr>
      <vt:lpstr>Sin-Romans 8:22 00074</vt:lpstr>
      <vt:lpstr>Reinterpretations 00363</vt:lpstr>
      <vt:lpstr>نظريات الخلق</vt:lpstr>
      <vt:lpstr>Q335-Sagan 00434</vt:lpstr>
      <vt:lpstr>Q335-Sagan 00434</vt:lpstr>
      <vt:lpstr>Q335-Sagan 00434</vt:lpstr>
      <vt:lpstr>من يؤمن بماذا ؟</vt:lpstr>
      <vt:lpstr>هل نشأت الحياة على أنها حادث؟</vt:lpstr>
      <vt:lpstr>Q335-Sagan 00434</vt:lpstr>
      <vt:lpstr>Q335-Sagan 00434</vt:lpstr>
      <vt:lpstr>Q335-Sagan 00434</vt:lpstr>
      <vt:lpstr>Blocks-God's Word &amp; Man's Opinion-Termites 00884</vt:lpstr>
      <vt:lpstr>مشكلة البالونات – خلق أم تطور</vt:lpstr>
      <vt:lpstr>مشكلة البالونات – كلمة البشر أم الله</vt:lpstr>
      <vt:lpstr>Product-The Lie 00417</vt:lpstr>
      <vt:lpstr>Product-The Genesis Record 00416</vt:lpstr>
      <vt:lpstr>Questions &amp; Answers 00441</vt:lpstr>
      <vt:lpstr>AiG Web Address 00439</vt:lpstr>
      <vt:lpstr>أيام الخلق</vt:lpstr>
      <vt:lpstr>كيف يرتبط 1 : 1 مع 1 : 2 – 3 ؟</vt:lpstr>
      <vt:lpstr>نظرية الفجوة ( أو الخراب / إعادة البناء )</vt:lpstr>
      <vt:lpstr>نظرية الفجوة ( أو الخراب / إعادة البناء )</vt:lpstr>
      <vt:lpstr>البداية النسبية ( خمسة اختلافات )</vt:lpstr>
      <vt:lpstr>البداية النسبية ( خمسة اختلافات )</vt:lpstr>
      <vt:lpstr>الماء  البخار  السماء  النظرية</vt:lpstr>
      <vt:lpstr>يختلف الإنجيليون</vt:lpstr>
      <vt:lpstr>قصتان للخلق</vt:lpstr>
      <vt:lpstr>Black</vt:lpstr>
      <vt:lpstr>خلفيات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128</cp:revision>
  <dcterms:created xsi:type="dcterms:W3CDTF">2009-08-18T23:24:02Z</dcterms:created>
  <dcterms:modified xsi:type="dcterms:W3CDTF">2026-06-09T15:43:39Z</dcterms:modified>
</cp:coreProperties>
</file>