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theme/theme14.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5.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7.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8.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theme/theme20.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2.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3.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4.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20" r:id="rId5"/>
    <p:sldMasterId id="2147483733" r:id="rId6"/>
    <p:sldMasterId id="2147483745" r:id="rId7"/>
    <p:sldMasterId id="2147483757" r:id="rId8"/>
    <p:sldMasterId id="2147483769" r:id="rId9"/>
    <p:sldMasterId id="2147483793" r:id="rId10"/>
    <p:sldMasterId id="2147483817" r:id="rId11"/>
    <p:sldMasterId id="2147483829" r:id="rId12"/>
    <p:sldMasterId id="2147483842" r:id="rId13"/>
    <p:sldMasterId id="2147483856" r:id="rId14"/>
    <p:sldMasterId id="2147483858" r:id="rId15"/>
    <p:sldMasterId id="2147483870" r:id="rId16"/>
    <p:sldMasterId id="2147483881" r:id="rId17"/>
    <p:sldMasterId id="2147483893" r:id="rId18"/>
    <p:sldMasterId id="2147483905" r:id="rId19"/>
    <p:sldMasterId id="2147483917" r:id="rId20"/>
    <p:sldMasterId id="2147483919" r:id="rId21"/>
    <p:sldMasterId id="2147483931" r:id="rId22"/>
    <p:sldMasterId id="2147483944" r:id="rId23"/>
    <p:sldMasterId id="2147483957" r:id="rId24"/>
    <p:sldMasterId id="2147483972" r:id="rId25"/>
  </p:sldMasterIdLst>
  <p:notesMasterIdLst>
    <p:notesMasterId r:id="rId150"/>
  </p:notesMasterIdLst>
  <p:sldIdLst>
    <p:sldId id="257" r:id="rId26"/>
    <p:sldId id="376" r:id="rId27"/>
    <p:sldId id="258" r:id="rId28"/>
    <p:sldId id="259" r:id="rId29"/>
    <p:sldId id="377" r:id="rId30"/>
    <p:sldId id="378" r:id="rId31"/>
    <p:sldId id="379" r:id="rId32"/>
    <p:sldId id="380" r:id="rId33"/>
    <p:sldId id="381" r:id="rId34"/>
    <p:sldId id="382" r:id="rId35"/>
    <p:sldId id="654" r:id="rId36"/>
    <p:sldId id="655" r:id="rId37"/>
    <p:sldId id="656" r:id="rId38"/>
    <p:sldId id="657" r:id="rId39"/>
    <p:sldId id="658" r:id="rId40"/>
    <p:sldId id="659" r:id="rId41"/>
    <p:sldId id="660" r:id="rId42"/>
    <p:sldId id="661" r:id="rId43"/>
    <p:sldId id="662" r:id="rId44"/>
    <p:sldId id="707" r:id="rId45"/>
    <p:sldId id="708" r:id="rId46"/>
    <p:sldId id="709" r:id="rId47"/>
    <p:sldId id="710" r:id="rId48"/>
    <p:sldId id="711" r:id="rId49"/>
    <p:sldId id="712" r:id="rId50"/>
    <p:sldId id="713" r:id="rId51"/>
    <p:sldId id="714" r:id="rId52"/>
    <p:sldId id="715" r:id="rId53"/>
    <p:sldId id="716" r:id="rId54"/>
    <p:sldId id="717" r:id="rId55"/>
    <p:sldId id="703" r:id="rId56"/>
    <p:sldId id="704" r:id="rId57"/>
    <p:sldId id="718" r:id="rId58"/>
    <p:sldId id="313" r:id="rId59"/>
    <p:sldId id="314" r:id="rId60"/>
    <p:sldId id="705" r:id="rId61"/>
    <p:sldId id="719" r:id="rId62"/>
    <p:sldId id="720" r:id="rId63"/>
    <p:sldId id="721" r:id="rId64"/>
    <p:sldId id="722" r:id="rId65"/>
    <p:sldId id="723" r:id="rId66"/>
    <p:sldId id="4032" r:id="rId67"/>
    <p:sldId id="4033" r:id="rId68"/>
    <p:sldId id="4034" r:id="rId69"/>
    <p:sldId id="663" r:id="rId70"/>
    <p:sldId id="664" r:id="rId71"/>
    <p:sldId id="4035" r:id="rId72"/>
    <p:sldId id="283" r:id="rId73"/>
    <p:sldId id="284" r:id="rId74"/>
    <p:sldId id="285" r:id="rId75"/>
    <p:sldId id="286" r:id="rId76"/>
    <p:sldId id="287" r:id="rId77"/>
    <p:sldId id="288" r:id="rId78"/>
    <p:sldId id="289" r:id="rId79"/>
    <p:sldId id="290" r:id="rId80"/>
    <p:sldId id="291" r:id="rId81"/>
    <p:sldId id="292" r:id="rId82"/>
    <p:sldId id="293" r:id="rId83"/>
    <p:sldId id="294" r:id="rId84"/>
    <p:sldId id="295" r:id="rId85"/>
    <p:sldId id="296" r:id="rId86"/>
    <p:sldId id="297" r:id="rId87"/>
    <p:sldId id="353" r:id="rId88"/>
    <p:sldId id="354" r:id="rId89"/>
    <p:sldId id="355" r:id="rId90"/>
    <p:sldId id="356" r:id="rId91"/>
    <p:sldId id="357" r:id="rId92"/>
    <p:sldId id="358" r:id="rId93"/>
    <p:sldId id="298" r:id="rId94"/>
    <p:sldId id="299" r:id="rId95"/>
    <p:sldId id="300" r:id="rId96"/>
    <p:sldId id="301" r:id="rId97"/>
    <p:sldId id="302" r:id="rId98"/>
    <p:sldId id="303" r:id="rId99"/>
    <p:sldId id="304" r:id="rId100"/>
    <p:sldId id="305" r:id="rId101"/>
    <p:sldId id="306" r:id="rId102"/>
    <p:sldId id="307" r:id="rId103"/>
    <p:sldId id="308" r:id="rId104"/>
    <p:sldId id="309" r:id="rId105"/>
    <p:sldId id="310" r:id="rId106"/>
    <p:sldId id="311" r:id="rId107"/>
    <p:sldId id="312" r:id="rId108"/>
    <p:sldId id="372" r:id="rId109"/>
    <p:sldId id="373" r:id="rId110"/>
    <p:sldId id="315" r:id="rId111"/>
    <p:sldId id="316" r:id="rId112"/>
    <p:sldId id="317" r:id="rId113"/>
    <p:sldId id="318" r:id="rId114"/>
    <p:sldId id="319" r:id="rId115"/>
    <p:sldId id="320" r:id="rId116"/>
    <p:sldId id="321" r:id="rId117"/>
    <p:sldId id="322" r:id="rId118"/>
    <p:sldId id="323" r:id="rId119"/>
    <p:sldId id="324" r:id="rId120"/>
    <p:sldId id="325" r:id="rId121"/>
    <p:sldId id="326" r:id="rId122"/>
    <p:sldId id="327" r:id="rId123"/>
    <p:sldId id="328" r:id="rId124"/>
    <p:sldId id="329" r:id="rId125"/>
    <p:sldId id="330" r:id="rId126"/>
    <p:sldId id="331" r:id="rId127"/>
    <p:sldId id="332" r:id="rId128"/>
    <p:sldId id="333" r:id="rId129"/>
    <p:sldId id="334" r:id="rId130"/>
    <p:sldId id="335" r:id="rId131"/>
    <p:sldId id="336" r:id="rId132"/>
    <p:sldId id="361" r:id="rId133"/>
    <p:sldId id="362" r:id="rId134"/>
    <p:sldId id="367" r:id="rId135"/>
    <p:sldId id="339" r:id="rId136"/>
    <p:sldId id="340" r:id="rId137"/>
    <p:sldId id="341" r:id="rId138"/>
    <p:sldId id="342" r:id="rId139"/>
    <p:sldId id="343" r:id="rId140"/>
    <p:sldId id="344" r:id="rId141"/>
    <p:sldId id="345" r:id="rId142"/>
    <p:sldId id="346" r:id="rId143"/>
    <p:sldId id="347" r:id="rId144"/>
    <p:sldId id="348" r:id="rId145"/>
    <p:sldId id="349" r:id="rId146"/>
    <p:sldId id="351" r:id="rId147"/>
    <p:sldId id="350" r:id="rId148"/>
    <p:sldId id="4036" r:id="rId1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A7B"/>
    <a:srgbClr val="FFFF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85" autoAdjust="0"/>
    <p:restoredTop sz="92740" autoAdjust="0"/>
  </p:normalViewPr>
  <p:slideViewPr>
    <p:cSldViewPr snapToGrid="0" snapToObjects="1">
      <p:cViewPr varScale="1">
        <p:scale>
          <a:sx n="113" d="100"/>
          <a:sy n="113" d="100"/>
        </p:scale>
        <p:origin x="124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2.xml"/><Relationship Id="rId21" Type="http://schemas.openxmlformats.org/officeDocument/2006/relationships/slideMaster" Target="slideMasters/slideMaster21.xml"/><Relationship Id="rId42" Type="http://schemas.openxmlformats.org/officeDocument/2006/relationships/slide" Target="slides/slide17.xml"/><Relationship Id="rId63" Type="http://schemas.openxmlformats.org/officeDocument/2006/relationships/slide" Target="slides/slide38.xml"/><Relationship Id="rId84" Type="http://schemas.openxmlformats.org/officeDocument/2006/relationships/slide" Target="slides/slide59.xml"/><Relationship Id="rId138" Type="http://schemas.openxmlformats.org/officeDocument/2006/relationships/slide" Target="slides/slide113.xml"/><Relationship Id="rId107" Type="http://schemas.openxmlformats.org/officeDocument/2006/relationships/slide" Target="slides/slide82.xml"/><Relationship Id="rId11" Type="http://schemas.openxmlformats.org/officeDocument/2006/relationships/slideMaster" Target="slideMasters/slideMaster11.xml"/><Relationship Id="rId32" Type="http://schemas.openxmlformats.org/officeDocument/2006/relationships/slide" Target="slides/slide7.xml"/><Relationship Id="rId53" Type="http://schemas.openxmlformats.org/officeDocument/2006/relationships/slide" Target="slides/slide28.xml"/><Relationship Id="rId74" Type="http://schemas.openxmlformats.org/officeDocument/2006/relationships/slide" Target="slides/slide49.xml"/><Relationship Id="rId128" Type="http://schemas.openxmlformats.org/officeDocument/2006/relationships/slide" Target="slides/slide103.xml"/><Relationship Id="rId149" Type="http://schemas.openxmlformats.org/officeDocument/2006/relationships/slide" Target="slides/slide124.xml"/><Relationship Id="rId5" Type="http://schemas.openxmlformats.org/officeDocument/2006/relationships/slideMaster" Target="slideMasters/slideMaster5.xml"/><Relationship Id="rId95" Type="http://schemas.openxmlformats.org/officeDocument/2006/relationships/slide" Target="slides/slide70.xml"/><Relationship Id="rId22" Type="http://schemas.openxmlformats.org/officeDocument/2006/relationships/slideMaster" Target="slideMasters/slideMaster22.xml"/><Relationship Id="rId27" Type="http://schemas.openxmlformats.org/officeDocument/2006/relationships/slide" Target="slides/slide2.xml"/><Relationship Id="rId43" Type="http://schemas.openxmlformats.org/officeDocument/2006/relationships/slide" Target="slides/slide18.xml"/><Relationship Id="rId48" Type="http://schemas.openxmlformats.org/officeDocument/2006/relationships/slide" Target="slides/slide23.xml"/><Relationship Id="rId64" Type="http://schemas.openxmlformats.org/officeDocument/2006/relationships/slide" Target="slides/slide39.xml"/><Relationship Id="rId69" Type="http://schemas.openxmlformats.org/officeDocument/2006/relationships/slide" Target="slides/slide44.xml"/><Relationship Id="rId113" Type="http://schemas.openxmlformats.org/officeDocument/2006/relationships/slide" Target="slides/slide88.xml"/><Relationship Id="rId118" Type="http://schemas.openxmlformats.org/officeDocument/2006/relationships/slide" Target="slides/slide93.xml"/><Relationship Id="rId134" Type="http://schemas.openxmlformats.org/officeDocument/2006/relationships/slide" Target="slides/slide109.xml"/><Relationship Id="rId139" Type="http://schemas.openxmlformats.org/officeDocument/2006/relationships/slide" Target="slides/slide114.xml"/><Relationship Id="rId80" Type="http://schemas.openxmlformats.org/officeDocument/2006/relationships/slide" Target="slides/slide55.xml"/><Relationship Id="rId85" Type="http://schemas.openxmlformats.org/officeDocument/2006/relationships/slide" Target="slides/slide60.xml"/><Relationship Id="rId150" Type="http://schemas.openxmlformats.org/officeDocument/2006/relationships/notesMaster" Target="notesMasters/notesMaster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8.xml"/><Relationship Id="rId38" Type="http://schemas.openxmlformats.org/officeDocument/2006/relationships/slide" Target="slides/slide13.xml"/><Relationship Id="rId59" Type="http://schemas.openxmlformats.org/officeDocument/2006/relationships/slide" Target="slides/slide34.xml"/><Relationship Id="rId103" Type="http://schemas.openxmlformats.org/officeDocument/2006/relationships/slide" Target="slides/slide78.xml"/><Relationship Id="rId108" Type="http://schemas.openxmlformats.org/officeDocument/2006/relationships/slide" Target="slides/slide83.xml"/><Relationship Id="rId124" Type="http://schemas.openxmlformats.org/officeDocument/2006/relationships/slide" Target="slides/slide99.xml"/><Relationship Id="rId129" Type="http://schemas.openxmlformats.org/officeDocument/2006/relationships/slide" Target="slides/slide104.xml"/><Relationship Id="rId54" Type="http://schemas.openxmlformats.org/officeDocument/2006/relationships/slide" Target="slides/slide29.xml"/><Relationship Id="rId70" Type="http://schemas.openxmlformats.org/officeDocument/2006/relationships/slide" Target="slides/slide45.xml"/><Relationship Id="rId75" Type="http://schemas.openxmlformats.org/officeDocument/2006/relationships/slide" Target="slides/slide50.xml"/><Relationship Id="rId91" Type="http://schemas.openxmlformats.org/officeDocument/2006/relationships/slide" Target="slides/slide66.xml"/><Relationship Id="rId96" Type="http://schemas.openxmlformats.org/officeDocument/2006/relationships/slide" Target="slides/slide71.xml"/><Relationship Id="rId140" Type="http://schemas.openxmlformats.org/officeDocument/2006/relationships/slide" Target="slides/slide115.xml"/><Relationship Id="rId145" Type="http://schemas.openxmlformats.org/officeDocument/2006/relationships/slide" Target="slides/slide12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3.xml"/><Relationship Id="rId49" Type="http://schemas.openxmlformats.org/officeDocument/2006/relationships/slide" Target="slides/slide24.xml"/><Relationship Id="rId114" Type="http://schemas.openxmlformats.org/officeDocument/2006/relationships/slide" Target="slides/slide89.xml"/><Relationship Id="rId119" Type="http://schemas.openxmlformats.org/officeDocument/2006/relationships/slide" Target="slides/slide94.xml"/><Relationship Id="rId44" Type="http://schemas.openxmlformats.org/officeDocument/2006/relationships/slide" Target="slides/slide19.xml"/><Relationship Id="rId60" Type="http://schemas.openxmlformats.org/officeDocument/2006/relationships/slide" Target="slides/slide35.xml"/><Relationship Id="rId65" Type="http://schemas.openxmlformats.org/officeDocument/2006/relationships/slide" Target="slides/slide40.xml"/><Relationship Id="rId81" Type="http://schemas.openxmlformats.org/officeDocument/2006/relationships/slide" Target="slides/slide56.xml"/><Relationship Id="rId86" Type="http://schemas.openxmlformats.org/officeDocument/2006/relationships/slide" Target="slides/slide61.xml"/><Relationship Id="rId130" Type="http://schemas.openxmlformats.org/officeDocument/2006/relationships/slide" Target="slides/slide105.xml"/><Relationship Id="rId135" Type="http://schemas.openxmlformats.org/officeDocument/2006/relationships/slide" Target="slides/slide110.xml"/><Relationship Id="rId151"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109" Type="http://schemas.openxmlformats.org/officeDocument/2006/relationships/slide" Target="slides/slide8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04" Type="http://schemas.openxmlformats.org/officeDocument/2006/relationships/slide" Target="slides/slide79.xml"/><Relationship Id="rId120" Type="http://schemas.openxmlformats.org/officeDocument/2006/relationships/slide" Target="slides/slide95.xml"/><Relationship Id="rId125" Type="http://schemas.openxmlformats.org/officeDocument/2006/relationships/slide" Target="slides/slide100.xml"/><Relationship Id="rId141" Type="http://schemas.openxmlformats.org/officeDocument/2006/relationships/slide" Target="slides/slide116.xml"/><Relationship Id="rId146" Type="http://schemas.openxmlformats.org/officeDocument/2006/relationships/slide" Target="slides/slide121.xml"/><Relationship Id="rId7" Type="http://schemas.openxmlformats.org/officeDocument/2006/relationships/slideMaster" Target="slideMasters/slideMaster7.xml"/><Relationship Id="rId71" Type="http://schemas.openxmlformats.org/officeDocument/2006/relationships/slide" Target="slides/slide46.xml"/><Relationship Id="rId92"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4.xml"/><Relationship Id="rId24" Type="http://schemas.openxmlformats.org/officeDocument/2006/relationships/slideMaster" Target="slideMasters/slideMaster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slide" Target="slides/slide85.xml"/><Relationship Id="rId115" Type="http://schemas.openxmlformats.org/officeDocument/2006/relationships/slide" Target="slides/slide90.xml"/><Relationship Id="rId131" Type="http://schemas.openxmlformats.org/officeDocument/2006/relationships/slide" Target="slides/slide106.xml"/><Relationship Id="rId136" Type="http://schemas.openxmlformats.org/officeDocument/2006/relationships/slide" Target="slides/slide111.xml"/><Relationship Id="rId61" Type="http://schemas.openxmlformats.org/officeDocument/2006/relationships/slide" Target="slides/slide36.xml"/><Relationship Id="rId82" Type="http://schemas.openxmlformats.org/officeDocument/2006/relationships/slide" Target="slides/slide57.xml"/><Relationship Id="rId152"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5.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slide" Target="slides/slide75.xml"/><Relationship Id="rId105" Type="http://schemas.openxmlformats.org/officeDocument/2006/relationships/slide" Target="slides/slide80.xml"/><Relationship Id="rId126" Type="http://schemas.openxmlformats.org/officeDocument/2006/relationships/slide" Target="slides/slide101.xml"/><Relationship Id="rId147" Type="http://schemas.openxmlformats.org/officeDocument/2006/relationships/slide" Target="slides/slide122.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98" Type="http://schemas.openxmlformats.org/officeDocument/2006/relationships/slide" Target="slides/slide73.xml"/><Relationship Id="rId121" Type="http://schemas.openxmlformats.org/officeDocument/2006/relationships/slide" Target="slides/slide96.xml"/><Relationship Id="rId142" Type="http://schemas.openxmlformats.org/officeDocument/2006/relationships/slide" Target="slides/slide117.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1.xml"/><Relationship Id="rId67" Type="http://schemas.openxmlformats.org/officeDocument/2006/relationships/slide" Target="slides/slide42.xml"/><Relationship Id="rId116" Type="http://schemas.openxmlformats.org/officeDocument/2006/relationships/slide" Target="slides/slide91.xml"/><Relationship Id="rId137" Type="http://schemas.openxmlformats.org/officeDocument/2006/relationships/slide" Target="slides/slide112.xml"/><Relationship Id="rId20" Type="http://schemas.openxmlformats.org/officeDocument/2006/relationships/slideMaster" Target="slideMasters/slideMaster20.xml"/><Relationship Id="rId41" Type="http://schemas.openxmlformats.org/officeDocument/2006/relationships/slide" Target="slides/slide16.xml"/><Relationship Id="rId62" Type="http://schemas.openxmlformats.org/officeDocument/2006/relationships/slide" Target="slides/slide37.xml"/><Relationship Id="rId83" Type="http://schemas.openxmlformats.org/officeDocument/2006/relationships/slide" Target="slides/slide58.xml"/><Relationship Id="rId88" Type="http://schemas.openxmlformats.org/officeDocument/2006/relationships/slide" Target="slides/slide63.xml"/><Relationship Id="rId111" Type="http://schemas.openxmlformats.org/officeDocument/2006/relationships/slide" Target="slides/slide86.xml"/><Relationship Id="rId132" Type="http://schemas.openxmlformats.org/officeDocument/2006/relationships/slide" Target="slides/slide107.xml"/><Relationship Id="rId153"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 Target="slides/slide11.xml"/><Relationship Id="rId57" Type="http://schemas.openxmlformats.org/officeDocument/2006/relationships/slide" Target="slides/slide32.xml"/><Relationship Id="rId106" Type="http://schemas.openxmlformats.org/officeDocument/2006/relationships/slide" Target="slides/slide81.xml"/><Relationship Id="rId127" Type="http://schemas.openxmlformats.org/officeDocument/2006/relationships/slide" Target="slides/slide102.xml"/><Relationship Id="rId10" Type="http://schemas.openxmlformats.org/officeDocument/2006/relationships/slideMaster" Target="slideMasters/slideMaster10.xml"/><Relationship Id="rId31" Type="http://schemas.openxmlformats.org/officeDocument/2006/relationships/slide" Target="slides/slide6.xml"/><Relationship Id="rId52" Type="http://schemas.openxmlformats.org/officeDocument/2006/relationships/slide" Target="slides/slide27.xml"/><Relationship Id="rId73" Type="http://schemas.openxmlformats.org/officeDocument/2006/relationships/slide" Target="slides/slide48.xml"/><Relationship Id="rId78" Type="http://schemas.openxmlformats.org/officeDocument/2006/relationships/slide" Target="slides/slide53.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122" Type="http://schemas.openxmlformats.org/officeDocument/2006/relationships/slide" Target="slides/slide97.xml"/><Relationship Id="rId143" Type="http://schemas.openxmlformats.org/officeDocument/2006/relationships/slide" Target="slides/slide118.xml"/><Relationship Id="rId148" Type="http://schemas.openxmlformats.org/officeDocument/2006/relationships/slide" Target="slides/slide123.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xml"/><Relationship Id="rId47" Type="http://schemas.openxmlformats.org/officeDocument/2006/relationships/slide" Target="slides/slide22.xml"/><Relationship Id="rId68" Type="http://schemas.openxmlformats.org/officeDocument/2006/relationships/slide" Target="slides/slide43.xml"/><Relationship Id="rId89" Type="http://schemas.openxmlformats.org/officeDocument/2006/relationships/slide" Target="slides/slide64.xml"/><Relationship Id="rId112" Type="http://schemas.openxmlformats.org/officeDocument/2006/relationships/slide" Target="slides/slide87.xml"/><Relationship Id="rId133" Type="http://schemas.openxmlformats.org/officeDocument/2006/relationships/slide" Target="slides/slide108.xml"/><Relationship Id="rId154" Type="http://schemas.openxmlformats.org/officeDocument/2006/relationships/tableStyles" Target="tableStyles.xml"/><Relationship Id="rId16" Type="http://schemas.openxmlformats.org/officeDocument/2006/relationships/slideMaster" Target="slideMasters/slideMaster16.xml"/><Relationship Id="rId37" Type="http://schemas.openxmlformats.org/officeDocument/2006/relationships/slide" Target="slides/slide12.xml"/><Relationship Id="rId58" Type="http://schemas.openxmlformats.org/officeDocument/2006/relationships/slide" Target="slides/slide33.xml"/><Relationship Id="rId79" Type="http://schemas.openxmlformats.org/officeDocument/2006/relationships/slide" Target="slides/slide54.xml"/><Relationship Id="rId102" Type="http://schemas.openxmlformats.org/officeDocument/2006/relationships/slide" Target="slides/slide77.xml"/><Relationship Id="rId123" Type="http://schemas.openxmlformats.org/officeDocument/2006/relationships/slide" Target="slides/slide98.xml"/><Relationship Id="rId144" Type="http://schemas.openxmlformats.org/officeDocument/2006/relationships/slide" Target="slides/slide119.xml"/><Relationship Id="rId90"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كشفان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تيفيت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2BD67E0A-32D4-7247-8B6F-5850A41E6F18}" type="presOf" srcId="{19401D75-4FA1-2642-9C39-67D34D8AB9EC}" destId="{37E24780-EDFC-1D4D-B756-C90BE821441B}" srcOrd="0" destOrd="0" presId="urn:microsoft.com/office/officeart/2005/8/layout/cycle1"/>
    <dgm:cxn modelId="{ADE3E110-E3C4-7E4A-9F46-6AB3822276B3}" type="presOf" srcId="{6533DBF9-2933-D44A-B9F0-8FC24EC06F20}" destId="{C4FE94AE-AFAE-8743-9525-171FDA850E0F}"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B6EDE742-0BE3-FC47-B551-F12B8E14FEE9}" type="presOf" srcId="{CCCC52AB-CFB4-904A-B94C-E1998826B4F9}" destId="{7C0589C6-43EC-854D-966B-B0C5FE9A8192}"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D287B95A-6D25-094D-88E5-647B02229F81}" type="presOf" srcId="{B6065800-F57E-6842-B73C-614AFBC2DE05}" destId="{2990F259-A510-7044-A15A-189FB55AE5CB}" srcOrd="0" destOrd="0" presId="urn:microsoft.com/office/officeart/2005/8/layout/cycle1"/>
    <dgm:cxn modelId="{50850C70-843C-DB41-8136-C8A8D780A93E}" type="presOf" srcId="{610909C5-6334-264F-93E0-189A71FB6993}" destId="{54CDBF4B-9D09-3242-A1D5-0506BD1712C5}" srcOrd="0" destOrd="0" presId="urn:microsoft.com/office/officeart/2005/8/layout/cycle1"/>
    <dgm:cxn modelId="{35BA6271-ACD9-0342-A480-34CE01CB04E8}" type="presOf" srcId="{55B5CCF6-1B65-AC49-B1EC-CD09807E71EF}" destId="{76EDA6DC-5A32-7640-86D9-A3D1F65AC2D3}" srcOrd="0" destOrd="0" presId="urn:microsoft.com/office/officeart/2005/8/layout/cycle1"/>
    <dgm:cxn modelId="{9247D981-2CFE-7548-A614-9FC11E7FF59A}" type="presOf" srcId="{580AAA11-E1E4-FC4E-A546-63E521F462A7}" destId="{DAE7F6D9-575B-6C47-9F2C-6177EB4BA541}" srcOrd="0" destOrd="0" presId="urn:microsoft.com/office/officeart/2005/8/layout/cycle1"/>
    <dgm:cxn modelId="{D5DC3F82-22AA-0E4E-A957-1265ADF0FD12}" type="presOf" srcId="{D805A741-31F4-6D45-A082-4AD4C7B066F1}" destId="{7D368AA8-A897-6A44-B2ED-5420DBBF55CD}" srcOrd="0" destOrd="0" presId="urn:microsoft.com/office/officeart/2005/8/layout/cycle1"/>
    <dgm:cxn modelId="{BBEEE082-A807-8C4C-9441-D28D7D61E36F}" type="presOf" srcId="{A9914442-2057-0542-A0EA-F935FCA28993}" destId="{B4CE740F-E5F8-1040-9068-3C0CA6A81D60}" srcOrd="0" destOrd="0" presId="urn:microsoft.com/office/officeart/2005/8/layout/cycle1"/>
    <dgm:cxn modelId="{8EF17283-2D76-2047-8155-DB291CEE9636}" type="presOf" srcId="{81D20D5D-F15B-B844-BCE7-07FE2E88C5B6}" destId="{2467F156-8EB3-F044-8664-8B186FD19D40}" srcOrd="0" destOrd="0" presId="urn:microsoft.com/office/officeart/2005/8/layout/cycle1"/>
    <dgm:cxn modelId="{874E528A-3859-F647-A735-6E5079589200}" type="presOf" srcId="{931AD6AD-68AD-1F4D-802F-C6CD780A0CDB}" destId="{19DCBC3D-EF34-4444-B52C-E59D1C44CC9D}" srcOrd="0" destOrd="0" presId="urn:microsoft.com/office/officeart/2005/8/layout/cycle1"/>
    <dgm:cxn modelId="{5BD55C8C-281C-2F49-AE74-8C070E01DAA2}" type="presOf" srcId="{C62D126D-D94F-0A45-AAB3-A4A2804A9AA5}" destId="{49452468-AA65-834B-B75D-72A0A7810E13}" srcOrd="0" destOrd="0" presId="urn:microsoft.com/office/officeart/2005/8/layout/cycle1"/>
    <dgm:cxn modelId="{3320F98C-5219-694E-9F6E-55E37FB02181}" type="presOf" srcId="{325DB5A0-FE7A-8245-9663-7B515E4DF4C8}" destId="{EAEA7D1D-8D8A-4A4B-812D-D24179AFED27}" srcOrd="0" destOrd="0" presId="urn:microsoft.com/office/officeart/2005/8/layout/cycle1"/>
    <dgm:cxn modelId="{0C5BC28E-7012-D74B-97F7-BFA4AD0A483C}" type="presOf" srcId="{55E743FA-081E-B447-B4F2-DEEACC6857BC}" destId="{36444405-91CC-BC45-909E-8AE477F1EC7C}"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381B7895-0C0E-F94C-81B6-BE7B089EC2AD}" type="presOf" srcId="{B7792F1E-795A-8A40-9AF9-CBB036406804}" destId="{0EBEA1BD-8C57-A847-A4A1-BD492A397D4A}" srcOrd="0" destOrd="0" presId="urn:microsoft.com/office/officeart/2005/8/layout/cycle1"/>
    <dgm:cxn modelId="{3AFF9B96-A90E-344D-986C-02786565C834}" type="presOf" srcId="{0858D728-97B0-1A41-82DA-1572CE14754F}" destId="{9BE0E30D-6CC1-3143-BC4A-4FF2C5039316}"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08E39B2-C096-F542-A016-B781BD7DD044}" type="presOf" srcId="{63159F5F-19C4-974F-B4D9-6A8388E3A179}" destId="{DC85BF06-3190-2C49-B38C-CC01414F9567}" srcOrd="0" destOrd="0" presId="urn:microsoft.com/office/officeart/2005/8/layout/cycle1"/>
    <dgm:cxn modelId="{6C2FB9B5-F09B-1E43-9B70-25956B5EDF30}" type="presOf" srcId="{8E1255C9-F847-A440-83FF-7AA254CCB896}" destId="{974F300E-4386-5845-9047-D2E50BE5B9DF}"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29E419D5-89BD-4D4D-B320-2E6936463F70}" type="presOf" srcId="{12600BCB-5734-3F4B-9543-0CB09A3EC940}" destId="{92DA8A36-05F4-4B4C-B207-6FB4CBC9688F}"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8D4231DE-C961-2B41-BB56-8E457CC3A4A7}" type="presOf" srcId="{D7E87DE1-03EB-D748-89C5-D76845DF9F58}" destId="{12C576B8-5B2D-B04B-98C4-29D5E499FD83}" srcOrd="0" destOrd="0" presId="urn:microsoft.com/office/officeart/2005/8/layout/cycle1"/>
    <dgm:cxn modelId="{EF9FE7DE-96DF-A345-9D64-F279240876BA}" type="presOf" srcId="{54471214-3ABC-B64E-8935-4F53AC7091F5}" destId="{2257407E-2335-6E46-9533-50F1A4869162}" srcOrd="0" destOrd="0" presId="urn:microsoft.com/office/officeart/2005/8/layout/cycle1"/>
    <dgm:cxn modelId="{DA2D12DF-DA40-8847-9599-3624BDB12FD1}" type="presOf" srcId="{D548EBB6-B1A8-4E4A-94F3-38AFF917AA13}" destId="{A85B6194-0CD3-0046-9C07-12EA626BEFA3}" srcOrd="0" destOrd="0" presId="urn:microsoft.com/office/officeart/2005/8/layout/cycle1"/>
    <dgm:cxn modelId="{7329A8E7-3CB5-824C-8A63-B0DE37A64629}" type="presOf" srcId="{591E9484-33B2-714C-AA5D-D47E80DA12F9}" destId="{CDA9BE8C-41E5-BF45-BAB4-5B91BDDEFF8D}" srcOrd="0" destOrd="0" presId="urn:microsoft.com/office/officeart/2005/8/layout/cycle1"/>
    <dgm:cxn modelId="{94F2ADEE-95E9-1F4C-9B2B-37F9F2E0A98C}" type="presOf" srcId="{F73B3211-1799-3F44-92B6-7CEE57ECB2D3}" destId="{BF6C208F-01F8-574D-980A-D40F886CF760}" srcOrd="0" destOrd="0" presId="urn:microsoft.com/office/officeart/2005/8/layout/cycle1"/>
    <dgm:cxn modelId="{FF5D15F3-5D19-884D-846C-0C0E7513221B}" type="presOf" srcId="{527799A3-6798-F14C-9108-A99B044124B3}" destId="{CE064FAD-9527-C04A-986D-ADE7F29D4AAF}" srcOrd="0" destOrd="0" presId="urn:microsoft.com/office/officeart/2005/8/layout/cycle1"/>
    <dgm:cxn modelId="{5EDB5107-A7E1-FD44-B6FA-2D4F45D7EB75}" type="presParOf" srcId="{974F300E-4386-5845-9047-D2E50BE5B9DF}" destId="{BF1A72C0-4F23-214E-B2C0-EC3432C35438}" srcOrd="0" destOrd="0" presId="urn:microsoft.com/office/officeart/2005/8/layout/cycle1"/>
    <dgm:cxn modelId="{28539055-72CE-F44A-B9A2-760734AE9557}" type="presParOf" srcId="{974F300E-4386-5845-9047-D2E50BE5B9DF}" destId="{92DA8A36-05F4-4B4C-B207-6FB4CBC9688F}" srcOrd="1" destOrd="0" presId="urn:microsoft.com/office/officeart/2005/8/layout/cycle1"/>
    <dgm:cxn modelId="{617B03A4-620F-FC44-BCC5-12CA165834E8}" type="presParOf" srcId="{974F300E-4386-5845-9047-D2E50BE5B9DF}" destId="{2990F259-A510-7044-A15A-189FB55AE5CB}" srcOrd="2" destOrd="0" presId="urn:microsoft.com/office/officeart/2005/8/layout/cycle1"/>
    <dgm:cxn modelId="{0D0972C3-C5BD-EE4C-BA2D-3235888C6D8D}" type="presParOf" srcId="{974F300E-4386-5845-9047-D2E50BE5B9DF}" destId="{A7A1548F-03D0-7F43-8C4C-631804CE4126}" srcOrd="3" destOrd="0" presId="urn:microsoft.com/office/officeart/2005/8/layout/cycle1"/>
    <dgm:cxn modelId="{00DB5727-6691-364E-9E49-4A1AE24301BC}" type="presParOf" srcId="{974F300E-4386-5845-9047-D2E50BE5B9DF}" destId="{EAEA7D1D-8D8A-4A4B-812D-D24179AFED27}" srcOrd="4" destOrd="0" presId="urn:microsoft.com/office/officeart/2005/8/layout/cycle1"/>
    <dgm:cxn modelId="{E45EA19E-B352-8241-9607-F9FDA2C00D36}" type="presParOf" srcId="{974F300E-4386-5845-9047-D2E50BE5B9DF}" destId="{2257407E-2335-6E46-9533-50F1A4869162}" srcOrd="5" destOrd="0" presId="urn:microsoft.com/office/officeart/2005/8/layout/cycle1"/>
    <dgm:cxn modelId="{528B5001-4D99-4A4C-AD5F-3FC28EA36D4A}" type="presParOf" srcId="{974F300E-4386-5845-9047-D2E50BE5B9DF}" destId="{3467B5D4-61EB-4C46-BB87-881C0920F2D1}" srcOrd="6" destOrd="0" presId="urn:microsoft.com/office/officeart/2005/8/layout/cycle1"/>
    <dgm:cxn modelId="{B215AC4E-A926-7245-8679-10C23F5F8F97}" type="presParOf" srcId="{974F300E-4386-5845-9047-D2E50BE5B9DF}" destId="{2467F156-8EB3-F044-8664-8B186FD19D40}" srcOrd="7" destOrd="0" presId="urn:microsoft.com/office/officeart/2005/8/layout/cycle1"/>
    <dgm:cxn modelId="{CF2F7DA1-70B7-974C-B985-D830BA095077}" type="presParOf" srcId="{974F300E-4386-5845-9047-D2E50BE5B9DF}" destId="{DC85BF06-3190-2C49-B38C-CC01414F9567}" srcOrd="8" destOrd="0" presId="urn:microsoft.com/office/officeart/2005/8/layout/cycle1"/>
    <dgm:cxn modelId="{CE43EA37-D918-6F41-B157-A69484954DE2}" type="presParOf" srcId="{974F300E-4386-5845-9047-D2E50BE5B9DF}" destId="{818521AB-CB19-3245-AC47-32330EC1D05A}" srcOrd="9" destOrd="0" presId="urn:microsoft.com/office/officeart/2005/8/layout/cycle1"/>
    <dgm:cxn modelId="{7B2C91E0-1624-D549-9AFF-5940057500BF}" type="presParOf" srcId="{974F300E-4386-5845-9047-D2E50BE5B9DF}" destId="{A85B6194-0CD3-0046-9C07-12EA626BEFA3}" srcOrd="10" destOrd="0" presId="urn:microsoft.com/office/officeart/2005/8/layout/cycle1"/>
    <dgm:cxn modelId="{ED4CD360-1F71-0349-AADB-1F63814610DC}" type="presParOf" srcId="{974F300E-4386-5845-9047-D2E50BE5B9DF}" destId="{76EDA6DC-5A32-7640-86D9-A3D1F65AC2D3}" srcOrd="11" destOrd="0" presId="urn:microsoft.com/office/officeart/2005/8/layout/cycle1"/>
    <dgm:cxn modelId="{C0F2F50E-16E9-CC45-956A-D64F2A9D977E}" type="presParOf" srcId="{974F300E-4386-5845-9047-D2E50BE5B9DF}" destId="{5FEB966B-5E78-494C-B5A1-6F18B3A362B7}" srcOrd="12" destOrd="0" presId="urn:microsoft.com/office/officeart/2005/8/layout/cycle1"/>
    <dgm:cxn modelId="{D17231DA-E234-104E-971E-62187A88C9D3}" type="presParOf" srcId="{974F300E-4386-5845-9047-D2E50BE5B9DF}" destId="{9BE0E30D-6CC1-3143-BC4A-4FF2C5039316}" srcOrd="13" destOrd="0" presId="urn:microsoft.com/office/officeart/2005/8/layout/cycle1"/>
    <dgm:cxn modelId="{B7B06117-C483-E844-9BF7-4E28AACA8FCE}" type="presParOf" srcId="{974F300E-4386-5845-9047-D2E50BE5B9DF}" destId="{37E24780-EDFC-1D4D-B756-C90BE821441B}" srcOrd="14" destOrd="0" presId="urn:microsoft.com/office/officeart/2005/8/layout/cycle1"/>
    <dgm:cxn modelId="{BC287FCC-DD0E-D142-AD26-40BD5C0CA9B8}" type="presParOf" srcId="{974F300E-4386-5845-9047-D2E50BE5B9DF}" destId="{788B510C-5C6F-7E4F-BD2A-4B0F37349509}" srcOrd="15" destOrd="0" presId="urn:microsoft.com/office/officeart/2005/8/layout/cycle1"/>
    <dgm:cxn modelId="{A6391990-B97C-BA45-9F9F-28ED7BA674A4}" type="presParOf" srcId="{974F300E-4386-5845-9047-D2E50BE5B9DF}" destId="{BF6C208F-01F8-574D-980A-D40F886CF760}" srcOrd="16" destOrd="0" presId="urn:microsoft.com/office/officeart/2005/8/layout/cycle1"/>
    <dgm:cxn modelId="{CCBDA981-6960-C244-B804-48C18AF513FF}" type="presParOf" srcId="{974F300E-4386-5845-9047-D2E50BE5B9DF}" destId="{DAE7F6D9-575B-6C47-9F2C-6177EB4BA541}" srcOrd="17" destOrd="0" presId="urn:microsoft.com/office/officeart/2005/8/layout/cycle1"/>
    <dgm:cxn modelId="{12103F20-89EE-A149-818F-ABC82A8E6701}" type="presParOf" srcId="{974F300E-4386-5845-9047-D2E50BE5B9DF}" destId="{3AD74439-13B4-6B4C-A74C-96BE28333D49}" srcOrd="18" destOrd="0" presId="urn:microsoft.com/office/officeart/2005/8/layout/cycle1"/>
    <dgm:cxn modelId="{16901F11-7029-FE43-810C-84508C37C339}" type="presParOf" srcId="{974F300E-4386-5845-9047-D2E50BE5B9DF}" destId="{B4CE740F-E5F8-1040-9068-3C0CA6A81D60}" srcOrd="19" destOrd="0" presId="urn:microsoft.com/office/officeart/2005/8/layout/cycle1"/>
    <dgm:cxn modelId="{18714650-DAB2-AF47-8316-66CA11AAFBEE}" type="presParOf" srcId="{974F300E-4386-5845-9047-D2E50BE5B9DF}" destId="{7D368AA8-A897-6A44-B2ED-5420DBBF55CD}" srcOrd="20" destOrd="0" presId="urn:microsoft.com/office/officeart/2005/8/layout/cycle1"/>
    <dgm:cxn modelId="{5C2E5605-BB14-3340-B02B-CAC16B861707}" type="presParOf" srcId="{974F300E-4386-5845-9047-D2E50BE5B9DF}" destId="{256A8A82-B1CB-EF43-AB66-A3D1C8A54B59}" srcOrd="21" destOrd="0" presId="urn:microsoft.com/office/officeart/2005/8/layout/cycle1"/>
    <dgm:cxn modelId="{BCD818D5-CC82-1746-9F4F-4E705B857729}" type="presParOf" srcId="{974F300E-4386-5845-9047-D2E50BE5B9DF}" destId="{36444405-91CC-BC45-909E-8AE477F1EC7C}" srcOrd="22" destOrd="0" presId="urn:microsoft.com/office/officeart/2005/8/layout/cycle1"/>
    <dgm:cxn modelId="{261EDD92-CF4F-7D45-BA46-B60D35FED232}" type="presParOf" srcId="{974F300E-4386-5845-9047-D2E50BE5B9DF}" destId="{0EBEA1BD-8C57-A847-A4A1-BD492A397D4A}" srcOrd="23" destOrd="0" presId="urn:microsoft.com/office/officeart/2005/8/layout/cycle1"/>
    <dgm:cxn modelId="{3FCC574F-1CB6-FF4B-90A3-CEC8AB1FD31A}" type="presParOf" srcId="{974F300E-4386-5845-9047-D2E50BE5B9DF}" destId="{A1257670-91AA-B74E-AFCB-48382C466D43}" srcOrd="24" destOrd="0" presId="urn:microsoft.com/office/officeart/2005/8/layout/cycle1"/>
    <dgm:cxn modelId="{F6C0C4EE-6467-8048-829B-998F6021F6AA}" type="presParOf" srcId="{974F300E-4386-5845-9047-D2E50BE5B9DF}" destId="{19DCBC3D-EF34-4444-B52C-E59D1C44CC9D}" srcOrd="25" destOrd="0" presId="urn:microsoft.com/office/officeart/2005/8/layout/cycle1"/>
    <dgm:cxn modelId="{09333481-2BC8-1B48-A710-2E484CCDB399}" type="presParOf" srcId="{974F300E-4386-5845-9047-D2E50BE5B9DF}" destId="{CDA9BE8C-41E5-BF45-BAB4-5B91BDDEFF8D}" srcOrd="26" destOrd="0" presId="urn:microsoft.com/office/officeart/2005/8/layout/cycle1"/>
    <dgm:cxn modelId="{F3A3A5A6-436A-4146-96C3-648DAD53248F}" type="presParOf" srcId="{974F300E-4386-5845-9047-D2E50BE5B9DF}" destId="{731680F6-F070-374C-97C4-FB0156E03231}" srcOrd="27" destOrd="0" presId="urn:microsoft.com/office/officeart/2005/8/layout/cycle1"/>
    <dgm:cxn modelId="{FB8675A9-CC38-B34D-976B-0211F6F475E9}" type="presParOf" srcId="{974F300E-4386-5845-9047-D2E50BE5B9DF}" destId="{12C576B8-5B2D-B04B-98C4-29D5E499FD83}" srcOrd="28" destOrd="0" presId="urn:microsoft.com/office/officeart/2005/8/layout/cycle1"/>
    <dgm:cxn modelId="{93C1BB57-F5D2-404E-BA48-25255FA72B6D}" type="presParOf" srcId="{974F300E-4386-5845-9047-D2E50BE5B9DF}" destId="{C4FE94AE-AFAE-8743-9525-171FDA850E0F}" srcOrd="29" destOrd="0" presId="urn:microsoft.com/office/officeart/2005/8/layout/cycle1"/>
    <dgm:cxn modelId="{953F9F35-AE9B-344D-A4D8-22AB18ED56EB}" type="presParOf" srcId="{974F300E-4386-5845-9047-D2E50BE5B9DF}" destId="{FBD4D212-3E98-9843-8795-297F9EDDD657}" srcOrd="30" destOrd="0" presId="urn:microsoft.com/office/officeart/2005/8/layout/cycle1"/>
    <dgm:cxn modelId="{8DC83B03-EB8C-0A4B-8622-3FF1A51D8DFA}" type="presParOf" srcId="{974F300E-4386-5845-9047-D2E50BE5B9DF}" destId="{54CDBF4B-9D09-3242-A1D5-0506BD1712C5}" srcOrd="31" destOrd="0" presId="urn:microsoft.com/office/officeart/2005/8/layout/cycle1"/>
    <dgm:cxn modelId="{AA815587-1BA1-1C41-9D78-2F56E900C7F6}" type="presParOf" srcId="{974F300E-4386-5845-9047-D2E50BE5B9DF}" destId="{49452468-AA65-834B-B75D-72A0A7810E13}" srcOrd="32" destOrd="0" presId="urn:microsoft.com/office/officeart/2005/8/layout/cycle1"/>
    <dgm:cxn modelId="{495E898C-6D5E-2B4B-B5B2-E739F07E539E}" type="presParOf" srcId="{974F300E-4386-5845-9047-D2E50BE5B9DF}" destId="{B0C742D0-6463-FF41-BE88-36D0AF1ED5D5}" srcOrd="33" destOrd="0" presId="urn:microsoft.com/office/officeart/2005/8/layout/cycle1"/>
    <dgm:cxn modelId="{DE10D7D7-AD84-0A4D-B44A-5BC718EA7819}" type="presParOf" srcId="{974F300E-4386-5845-9047-D2E50BE5B9DF}" destId="{CE064FAD-9527-C04A-986D-ADE7F29D4AAF}" srcOrd="34" destOrd="0" presId="urn:microsoft.com/office/officeart/2005/8/layout/cycle1"/>
    <dgm:cxn modelId="{4D0A822F-D407-DF44-8514-1BDFBB7CB719}"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ايار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كشفان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تيفيت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آ1ار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1C89B301-C403-5742-AFE0-C5B4FAF34B01}" type="presOf" srcId="{54471214-3ABC-B64E-8935-4F53AC7091F5}" destId="{2257407E-2335-6E46-9533-50F1A486916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D815CB28-0F5E-CE4F-B4D7-C2D4D859BA23}" type="presOf" srcId="{81D20D5D-F15B-B844-BCE7-07FE2E88C5B6}" destId="{2467F156-8EB3-F044-8664-8B186FD19D40}"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A518943E-81D7-F148-9E40-1B5826E11E00}" type="presOf" srcId="{55E743FA-081E-B447-B4F2-DEEACC6857BC}" destId="{36444405-91CC-BC45-909E-8AE477F1EC7C}"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D951BA50-19DC-1B46-811E-A0FC1E7B9D10}" type="presOf" srcId="{8E1255C9-F847-A440-83FF-7AA254CCB896}" destId="{974F300E-4386-5845-9047-D2E50BE5B9DF}" srcOrd="0" destOrd="0" presId="urn:microsoft.com/office/officeart/2005/8/layout/cycle1"/>
    <dgm:cxn modelId="{74F8C85D-CED2-5847-BC3F-96F18FFF97E8}" type="presOf" srcId="{D805A741-31F4-6D45-A082-4AD4C7B066F1}" destId="{7D368AA8-A897-6A44-B2ED-5420DBBF55CD}" srcOrd="0" destOrd="0" presId="urn:microsoft.com/office/officeart/2005/8/layout/cycle1"/>
    <dgm:cxn modelId="{1E0A5976-9A79-934C-A8BB-4D1E34817055}" type="presOf" srcId="{931AD6AD-68AD-1F4D-802F-C6CD780A0CDB}" destId="{19DCBC3D-EF34-4444-B52C-E59D1C44CC9D}" srcOrd="0" destOrd="0" presId="urn:microsoft.com/office/officeart/2005/8/layout/cycle1"/>
    <dgm:cxn modelId="{EF057E80-8A42-6E46-AACD-82B7B6ED965E}" type="presOf" srcId="{C62D126D-D94F-0A45-AAB3-A4A2804A9AA5}" destId="{49452468-AA65-834B-B75D-72A0A7810E13}" srcOrd="0" destOrd="0" presId="urn:microsoft.com/office/officeart/2005/8/layout/cycle1"/>
    <dgm:cxn modelId="{29114985-F36D-8E4A-A07B-BDEDCAA8AE09}" type="presOf" srcId="{0858D728-97B0-1A41-82DA-1572CE14754F}" destId="{9BE0E30D-6CC1-3143-BC4A-4FF2C5039316}"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3751591-7ADD-0149-AC04-2C545F20E780}" type="presOf" srcId="{527799A3-6798-F14C-9108-A99B044124B3}" destId="{CE064FAD-9527-C04A-986D-ADE7F29D4AAF}" srcOrd="0" destOrd="0" presId="urn:microsoft.com/office/officeart/2005/8/layout/cycle1"/>
    <dgm:cxn modelId="{EDCC4094-0547-6F48-AA65-33D38C3DE2A1}" type="presOf" srcId="{B7792F1E-795A-8A40-9AF9-CBB036406804}" destId="{0EBEA1BD-8C57-A847-A4A1-BD492A397D4A}" srcOrd="0" destOrd="0" presId="urn:microsoft.com/office/officeart/2005/8/layout/cycle1"/>
    <dgm:cxn modelId="{D537AE99-9D69-984B-81DF-1AE63CDCEAFB}" type="presOf" srcId="{6533DBF9-2933-D44A-B9F0-8FC24EC06F20}" destId="{C4FE94AE-AFAE-8743-9525-171FDA850E0F}" srcOrd="0" destOrd="0" presId="urn:microsoft.com/office/officeart/2005/8/layout/cycle1"/>
    <dgm:cxn modelId="{B71EC9A2-A207-DC42-9749-FE4ED23CD021}" type="presOf" srcId="{D548EBB6-B1A8-4E4A-94F3-38AFF917AA13}" destId="{A85B6194-0CD3-0046-9C07-12EA626BEFA3}" srcOrd="0" destOrd="0" presId="urn:microsoft.com/office/officeart/2005/8/layout/cycle1"/>
    <dgm:cxn modelId="{221DB9A3-0EAE-AD4F-BE85-5615064FA5F3}" type="presOf" srcId="{A9914442-2057-0542-A0EA-F935FCA28993}" destId="{B4CE740F-E5F8-1040-9068-3C0CA6A81D6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4EBA44AE-A469-1141-B71A-4309E0181DEE}" type="presOf" srcId="{63159F5F-19C4-974F-B4D9-6A8388E3A179}" destId="{DC85BF06-3190-2C49-B38C-CC01414F9567}"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BA5D66BA-5DD4-4E4F-ABD7-FA178C5C9ECF}" type="presOf" srcId="{610909C5-6334-264F-93E0-189A71FB6993}" destId="{54CDBF4B-9D09-3242-A1D5-0506BD1712C5}" srcOrd="0" destOrd="0" presId="urn:microsoft.com/office/officeart/2005/8/layout/cycle1"/>
    <dgm:cxn modelId="{A88887BF-ADAA-554B-9264-43779B7A4D88}" type="presOf" srcId="{CCCC52AB-CFB4-904A-B94C-E1998826B4F9}" destId="{7C0589C6-43EC-854D-966B-B0C5FE9A8192}"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61E215CC-7488-6143-8A11-960423D1E177}" type="presOf" srcId="{591E9484-33B2-714C-AA5D-D47E80DA12F9}" destId="{CDA9BE8C-41E5-BF45-BAB4-5B91BDDEFF8D}"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EB2A53DF-CF55-5849-AA33-94BD6CE9F50D}" type="presOf" srcId="{580AAA11-E1E4-FC4E-A546-63E521F462A7}" destId="{DAE7F6D9-575B-6C47-9F2C-6177EB4BA541}" srcOrd="0" destOrd="0" presId="urn:microsoft.com/office/officeart/2005/8/layout/cycle1"/>
    <dgm:cxn modelId="{3E74F2E1-637E-E64A-B971-2572A24289E5}" type="presOf" srcId="{325DB5A0-FE7A-8245-9663-7B515E4DF4C8}" destId="{EAEA7D1D-8D8A-4A4B-812D-D24179AFED27}" srcOrd="0" destOrd="0" presId="urn:microsoft.com/office/officeart/2005/8/layout/cycle1"/>
    <dgm:cxn modelId="{DE6074EC-62A5-6041-8EAE-80EB047D89A1}" type="presOf" srcId="{19401D75-4FA1-2642-9C39-67D34D8AB9EC}" destId="{37E24780-EDFC-1D4D-B756-C90BE821441B}" srcOrd="0" destOrd="0" presId="urn:microsoft.com/office/officeart/2005/8/layout/cycle1"/>
    <dgm:cxn modelId="{E9731FEE-5EBA-A143-BEF4-C0A04FEC3CE1}" type="presOf" srcId="{F73B3211-1799-3F44-92B6-7CEE57ECB2D3}" destId="{BF6C208F-01F8-574D-980A-D40F886CF760}" srcOrd="0" destOrd="0" presId="urn:microsoft.com/office/officeart/2005/8/layout/cycle1"/>
    <dgm:cxn modelId="{C3E36CF1-8853-2649-BC73-2C04CE3A8D0D}" type="presOf" srcId="{D7E87DE1-03EB-D748-89C5-D76845DF9F58}" destId="{12C576B8-5B2D-B04B-98C4-29D5E499FD83}" srcOrd="0" destOrd="0" presId="urn:microsoft.com/office/officeart/2005/8/layout/cycle1"/>
    <dgm:cxn modelId="{B68378F1-D7BF-B544-8A64-0F7882140920}" type="presOf" srcId="{B6065800-F57E-6842-B73C-614AFBC2DE05}" destId="{2990F259-A510-7044-A15A-189FB55AE5CB}" srcOrd="0" destOrd="0" presId="urn:microsoft.com/office/officeart/2005/8/layout/cycle1"/>
    <dgm:cxn modelId="{18B909F7-E22F-E943-9FDA-96048E615C2E}" type="presOf" srcId="{55B5CCF6-1B65-AC49-B1EC-CD09807E71EF}" destId="{76EDA6DC-5A32-7640-86D9-A3D1F65AC2D3}" srcOrd="0" destOrd="0" presId="urn:microsoft.com/office/officeart/2005/8/layout/cycle1"/>
    <dgm:cxn modelId="{F1BDEAF9-38DB-5A46-A928-65059CCB0FB2}" type="presOf" srcId="{12600BCB-5734-3F4B-9543-0CB09A3EC940}" destId="{92DA8A36-05F4-4B4C-B207-6FB4CBC9688F}" srcOrd="0" destOrd="0" presId="urn:microsoft.com/office/officeart/2005/8/layout/cycle1"/>
    <dgm:cxn modelId="{D0890386-58F1-734D-8263-FA22440DD6E8}" type="presParOf" srcId="{974F300E-4386-5845-9047-D2E50BE5B9DF}" destId="{BF1A72C0-4F23-214E-B2C0-EC3432C35438}" srcOrd="0" destOrd="0" presId="urn:microsoft.com/office/officeart/2005/8/layout/cycle1"/>
    <dgm:cxn modelId="{D8F3F057-788D-D745-B33F-AF8D2C084FBA}" type="presParOf" srcId="{974F300E-4386-5845-9047-D2E50BE5B9DF}" destId="{92DA8A36-05F4-4B4C-B207-6FB4CBC9688F}" srcOrd="1" destOrd="0" presId="urn:microsoft.com/office/officeart/2005/8/layout/cycle1"/>
    <dgm:cxn modelId="{B321BF43-9E24-0841-AA51-6DD3FC8EBD41}" type="presParOf" srcId="{974F300E-4386-5845-9047-D2E50BE5B9DF}" destId="{2990F259-A510-7044-A15A-189FB55AE5CB}" srcOrd="2" destOrd="0" presId="urn:microsoft.com/office/officeart/2005/8/layout/cycle1"/>
    <dgm:cxn modelId="{4FCC5912-EF04-3743-A183-B720685561D6}" type="presParOf" srcId="{974F300E-4386-5845-9047-D2E50BE5B9DF}" destId="{A7A1548F-03D0-7F43-8C4C-631804CE4126}" srcOrd="3" destOrd="0" presId="urn:microsoft.com/office/officeart/2005/8/layout/cycle1"/>
    <dgm:cxn modelId="{F8676BB0-14D0-0A4A-8C7F-D97C03ED996F}" type="presParOf" srcId="{974F300E-4386-5845-9047-D2E50BE5B9DF}" destId="{EAEA7D1D-8D8A-4A4B-812D-D24179AFED27}" srcOrd="4" destOrd="0" presId="urn:microsoft.com/office/officeart/2005/8/layout/cycle1"/>
    <dgm:cxn modelId="{A1F256B9-1544-F24A-AED0-5770C9287CD7}" type="presParOf" srcId="{974F300E-4386-5845-9047-D2E50BE5B9DF}" destId="{2257407E-2335-6E46-9533-50F1A4869162}" srcOrd="5" destOrd="0" presId="urn:microsoft.com/office/officeart/2005/8/layout/cycle1"/>
    <dgm:cxn modelId="{EF16C636-A0B8-EC41-A8C5-E864D890F8A5}" type="presParOf" srcId="{974F300E-4386-5845-9047-D2E50BE5B9DF}" destId="{3467B5D4-61EB-4C46-BB87-881C0920F2D1}" srcOrd="6" destOrd="0" presId="urn:microsoft.com/office/officeart/2005/8/layout/cycle1"/>
    <dgm:cxn modelId="{BB956785-CA9D-B54D-A501-5CF2A7490E11}" type="presParOf" srcId="{974F300E-4386-5845-9047-D2E50BE5B9DF}" destId="{2467F156-8EB3-F044-8664-8B186FD19D40}" srcOrd="7" destOrd="0" presId="urn:microsoft.com/office/officeart/2005/8/layout/cycle1"/>
    <dgm:cxn modelId="{EF744C0D-3796-2440-BA61-458BF8DB4E0C}" type="presParOf" srcId="{974F300E-4386-5845-9047-D2E50BE5B9DF}" destId="{DC85BF06-3190-2C49-B38C-CC01414F9567}" srcOrd="8" destOrd="0" presId="urn:microsoft.com/office/officeart/2005/8/layout/cycle1"/>
    <dgm:cxn modelId="{2443C809-3EA9-5546-93B7-5D9FC85CE912}" type="presParOf" srcId="{974F300E-4386-5845-9047-D2E50BE5B9DF}" destId="{818521AB-CB19-3245-AC47-32330EC1D05A}" srcOrd="9" destOrd="0" presId="urn:microsoft.com/office/officeart/2005/8/layout/cycle1"/>
    <dgm:cxn modelId="{1CEE9791-16E3-5A4D-983F-9DDA629042E8}" type="presParOf" srcId="{974F300E-4386-5845-9047-D2E50BE5B9DF}" destId="{A85B6194-0CD3-0046-9C07-12EA626BEFA3}" srcOrd="10" destOrd="0" presId="urn:microsoft.com/office/officeart/2005/8/layout/cycle1"/>
    <dgm:cxn modelId="{111DE114-9893-7140-8DF6-105F020151EE}" type="presParOf" srcId="{974F300E-4386-5845-9047-D2E50BE5B9DF}" destId="{76EDA6DC-5A32-7640-86D9-A3D1F65AC2D3}" srcOrd="11" destOrd="0" presId="urn:microsoft.com/office/officeart/2005/8/layout/cycle1"/>
    <dgm:cxn modelId="{DB138763-6283-E64D-B406-CBD50D7765CB}" type="presParOf" srcId="{974F300E-4386-5845-9047-D2E50BE5B9DF}" destId="{5FEB966B-5E78-494C-B5A1-6F18B3A362B7}" srcOrd="12" destOrd="0" presId="urn:microsoft.com/office/officeart/2005/8/layout/cycle1"/>
    <dgm:cxn modelId="{E4FC4248-1C1F-3C4C-8EF4-A904DED347F4}" type="presParOf" srcId="{974F300E-4386-5845-9047-D2E50BE5B9DF}" destId="{9BE0E30D-6CC1-3143-BC4A-4FF2C5039316}" srcOrd="13" destOrd="0" presId="urn:microsoft.com/office/officeart/2005/8/layout/cycle1"/>
    <dgm:cxn modelId="{1C9BB1E0-7CE8-7542-91F2-EF46B5E10BE9}" type="presParOf" srcId="{974F300E-4386-5845-9047-D2E50BE5B9DF}" destId="{37E24780-EDFC-1D4D-B756-C90BE821441B}" srcOrd="14" destOrd="0" presId="urn:microsoft.com/office/officeart/2005/8/layout/cycle1"/>
    <dgm:cxn modelId="{F47C0F8D-02AF-FA41-9257-665DEF039C07}" type="presParOf" srcId="{974F300E-4386-5845-9047-D2E50BE5B9DF}" destId="{788B510C-5C6F-7E4F-BD2A-4B0F37349509}" srcOrd="15" destOrd="0" presId="urn:microsoft.com/office/officeart/2005/8/layout/cycle1"/>
    <dgm:cxn modelId="{1E08440E-B1A9-3C48-9716-DD44191E37BC}" type="presParOf" srcId="{974F300E-4386-5845-9047-D2E50BE5B9DF}" destId="{BF6C208F-01F8-574D-980A-D40F886CF760}" srcOrd="16" destOrd="0" presId="urn:microsoft.com/office/officeart/2005/8/layout/cycle1"/>
    <dgm:cxn modelId="{7335082B-3047-EE46-ADC8-9A7B50F50701}" type="presParOf" srcId="{974F300E-4386-5845-9047-D2E50BE5B9DF}" destId="{DAE7F6D9-575B-6C47-9F2C-6177EB4BA541}" srcOrd="17" destOrd="0" presId="urn:microsoft.com/office/officeart/2005/8/layout/cycle1"/>
    <dgm:cxn modelId="{E2AA3D40-7E8E-164D-8F16-878C07CB35A9}" type="presParOf" srcId="{974F300E-4386-5845-9047-D2E50BE5B9DF}" destId="{3AD74439-13B4-6B4C-A74C-96BE28333D49}" srcOrd="18" destOrd="0" presId="urn:microsoft.com/office/officeart/2005/8/layout/cycle1"/>
    <dgm:cxn modelId="{09E5C838-0835-254C-9DF0-5B1610962897}" type="presParOf" srcId="{974F300E-4386-5845-9047-D2E50BE5B9DF}" destId="{B4CE740F-E5F8-1040-9068-3C0CA6A81D60}" srcOrd="19" destOrd="0" presId="urn:microsoft.com/office/officeart/2005/8/layout/cycle1"/>
    <dgm:cxn modelId="{3E17CA7E-4957-1B4A-BA20-B4CB4A4362D0}" type="presParOf" srcId="{974F300E-4386-5845-9047-D2E50BE5B9DF}" destId="{7D368AA8-A897-6A44-B2ED-5420DBBF55CD}" srcOrd="20" destOrd="0" presId="urn:microsoft.com/office/officeart/2005/8/layout/cycle1"/>
    <dgm:cxn modelId="{D0426662-3F39-6848-BB4F-94BF576AD153}" type="presParOf" srcId="{974F300E-4386-5845-9047-D2E50BE5B9DF}" destId="{256A8A82-B1CB-EF43-AB66-A3D1C8A54B59}" srcOrd="21" destOrd="0" presId="urn:microsoft.com/office/officeart/2005/8/layout/cycle1"/>
    <dgm:cxn modelId="{8FF94550-954E-9346-8C39-1CB34E3A39B6}" type="presParOf" srcId="{974F300E-4386-5845-9047-D2E50BE5B9DF}" destId="{36444405-91CC-BC45-909E-8AE477F1EC7C}" srcOrd="22" destOrd="0" presId="urn:microsoft.com/office/officeart/2005/8/layout/cycle1"/>
    <dgm:cxn modelId="{1014BFA4-2DA0-7943-90BD-767F6EAC69EB}" type="presParOf" srcId="{974F300E-4386-5845-9047-D2E50BE5B9DF}" destId="{0EBEA1BD-8C57-A847-A4A1-BD492A397D4A}" srcOrd="23" destOrd="0" presId="urn:microsoft.com/office/officeart/2005/8/layout/cycle1"/>
    <dgm:cxn modelId="{BCC45D5B-254B-5B45-B82D-08D4177DDCA6}" type="presParOf" srcId="{974F300E-4386-5845-9047-D2E50BE5B9DF}" destId="{A1257670-91AA-B74E-AFCB-48382C466D43}" srcOrd="24" destOrd="0" presId="urn:microsoft.com/office/officeart/2005/8/layout/cycle1"/>
    <dgm:cxn modelId="{2D76C354-94F9-C943-A2B6-004525ACA1DA}" type="presParOf" srcId="{974F300E-4386-5845-9047-D2E50BE5B9DF}" destId="{19DCBC3D-EF34-4444-B52C-E59D1C44CC9D}" srcOrd="25" destOrd="0" presId="urn:microsoft.com/office/officeart/2005/8/layout/cycle1"/>
    <dgm:cxn modelId="{B2C7769D-2AFA-0044-B16E-6D99A17EAFE0}" type="presParOf" srcId="{974F300E-4386-5845-9047-D2E50BE5B9DF}" destId="{CDA9BE8C-41E5-BF45-BAB4-5B91BDDEFF8D}" srcOrd="26" destOrd="0" presId="urn:microsoft.com/office/officeart/2005/8/layout/cycle1"/>
    <dgm:cxn modelId="{24762197-400F-BA47-9378-0E94F4DA2082}" type="presParOf" srcId="{974F300E-4386-5845-9047-D2E50BE5B9DF}" destId="{731680F6-F070-374C-97C4-FB0156E03231}" srcOrd="27" destOrd="0" presId="urn:microsoft.com/office/officeart/2005/8/layout/cycle1"/>
    <dgm:cxn modelId="{276FF3F7-1D65-4E43-BA19-9E7AE4538D11}" type="presParOf" srcId="{974F300E-4386-5845-9047-D2E50BE5B9DF}" destId="{12C576B8-5B2D-B04B-98C4-29D5E499FD83}" srcOrd="28" destOrd="0" presId="urn:microsoft.com/office/officeart/2005/8/layout/cycle1"/>
    <dgm:cxn modelId="{A81D47C5-9DB3-A449-BBB4-6A2317DB48CD}" type="presParOf" srcId="{974F300E-4386-5845-9047-D2E50BE5B9DF}" destId="{C4FE94AE-AFAE-8743-9525-171FDA850E0F}" srcOrd="29" destOrd="0" presId="urn:microsoft.com/office/officeart/2005/8/layout/cycle1"/>
    <dgm:cxn modelId="{8312540A-0236-534D-863E-9B48CAD05E93}" type="presParOf" srcId="{974F300E-4386-5845-9047-D2E50BE5B9DF}" destId="{FBD4D212-3E98-9843-8795-297F9EDDD657}" srcOrd="30" destOrd="0" presId="urn:microsoft.com/office/officeart/2005/8/layout/cycle1"/>
    <dgm:cxn modelId="{1A98B97F-6FE0-884F-A39C-328C019254D4}" type="presParOf" srcId="{974F300E-4386-5845-9047-D2E50BE5B9DF}" destId="{54CDBF4B-9D09-3242-A1D5-0506BD1712C5}" srcOrd="31" destOrd="0" presId="urn:microsoft.com/office/officeart/2005/8/layout/cycle1"/>
    <dgm:cxn modelId="{124F32A7-D9C5-1F4D-BD56-54FA6D1CE0E5}" type="presParOf" srcId="{974F300E-4386-5845-9047-D2E50BE5B9DF}" destId="{49452468-AA65-834B-B75D-72A0A7810E13}" srcOrd="32" destOrd="0" presId="urn:microsoft.com/office/officeart/2005/8/layout/cycle1"/>
    <dgm:cxn modelId="{C681B371-CFCE-994A-AC1F-19F236424F4E}" type="presParOf" srcId="{974F300E-4386-5845-9047-D2E50BE5B9DF}" destId="{B0C742D0-6463-FF41-BE88-36D0AF1ED5D5}" srcOrd="33" destOrd="0" presId="urn:microsoft.com/office/officeart/2005/8/layout/cycle1"/>
    <dgm:cxn modelId="{40119BF1-0113-1146-B8F1-69F72DE20A97}" type="presParOf" srcId="{974F300E-4386-5845-9047-D2E50BE5B9DF}" destId="{CE064FAD-9527-C04A-986D-ADE7F29D4AAF}" srcOrd="34" destOrd="0" presId="urn:microsoft.com/office/officeart/2005/8/layout/cycle1"/>
    <dgm:cxn modelId="{6D6B4A89-4582-7541-A694-B199BFBFD70F}"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كشفان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كسلو</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تيفيت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ايار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كشفان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كسلو</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تيفيت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آ1ار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CE57AD-5A21-3B46-B7EF-3F06318127C1}" type="datetimeFigureOut">
              <a:rPr lang="en-US" smtClean="0"/>
              <a:pPr/>
              <a:t>6/9/26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5D7EAA-0D36-F44C-8297-859FD03034AA}" type="slidenum">
              <a:rPr lang="en-US" smtClean="0"/>
              <a:pPr/>
              <a:t>‹#›</a:t>
            </a:fld>
            <a:endParaRPr lang="en-US"/>
          </a:p>
        </p:txBody>
      </p:sp>
    </p:spTree>
    <p:extLst>
      <p:ext uri="{BB962C8B-B14F-4D97-AF65-F5344CB8AC3E}">
        <p14:creationId xmlns:p14="http://schemas.microsoft.com/office/powerpoint/2010/main" val="36531040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en.wikipedia.org/w/wiki.phtml?title=E.J._Bickerman&amp;action=edit" TargetMode="External"/><Relationship Id="rId7" Type="http://schemas.openxmlformats.org/officeDocument/2006/relationships/hyperlink" Target="http://en.wikipedia.org/wiki/Egyptology" TargetMode="External"/><Relationship Id="rId2" Type="http://schemas.openxmlformats.org/officeDocument/2006/relationships/slide" Target="../slides/slide66.xml"/><Relationship Id="rId1" Type="http://schemas.openxmlformats.org/officeDocument/2006/relationships/notesMaster" Target="../notesMasters/notesMaster1.xml"/><Relationship Id="rId6" Type="http://schemas.openxmlformats.org/officeDocument/2006/relationships/hyperlink" Target="http://en.wikipedia.org/wiki/Ramses_II" TargetMode="External"/><Relationship Id="rId5" Type="http://schemas.openxmlformats.org/officeDocument/2006/relationships/hyperlink" Target="http://en.wikipedia.org/wiki/Hittite" TargetMode="External"/><Relationship Id="rId4" Type="http://schemas.openxmlformats.org/officeDocument/2006/relationships/hyperlink" Target="http://en.wikipedia.org/wiki/Pharaoh" TargetMode="Externa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F9C6864-F48D-B445-AA23-51F550539465}" type="slidenum">
              <a:rPr lang="en-US" sz="1200" b="1">
                <a:solidFill>
                  <a:prstClr val="black"/>
                </a:solidFill>
                <a:latin typeface="Arial" panose="020B0604020202020204" pitchFamily="34" charset="0"/>
              </a:rPr>
              <a:pPr eaLnBrk="1" hangingPunct="1"/>
              <a:t>1</a:t>
            </a:fld>
            <a:endParaRPr lang="en-US" sz="1200" b="1" dirty="0">
              <a:solidFill>
                <a:prstClr val="black"/>
              </a:solidFill>
              <a:latin typeface="Arial" panose="020B0604020202020204" pitchFamily="34"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3E8C5B-CD21-6245-8B56-58DB6CF773A0}"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38242" name="Rectangle 2"/>
          <p:cNvSpPr>
            <a:spLocks noGrp="1" noRot="1" noChangeAspect="1" noChangeArrowheads="1"/>
          </p:cNvSpPr>
          <p:nvPr>
            <p:ph type="sldImg"/>
          </p:nvPr>
        </p:nvSpPr>
        <p:spPr>
          <a:xfrm>
            <a:off x="1130300" y="674688"/>
            <a:ext cx="4597400" cy="3448050"/>
          </a:xfrm>
          <a:solidFill>
            <a:srgbClr val="FFFFFF"/>
          </a:solidFill>
          <a:ln/>
        </p:spPr>
      </p:sp>
      <p:sp>
        <p:nvSpPr>
          <p:cNvPr id="1382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9DEB0A-B26A-F64C-8721-3953111F229E}" type="slidenum">
              <a:rPr lang="en-US" sz="1200" b="1">
                <a:solidFill>
                  <a:prstClr val="black"/>
                </a:solidFill>
                <a:latin typeface="Arial" panose="020B0604020202020204" pitchFamily="34" charset="0"/>
              </a:rPr>
              <a:pPr eaLnBrk="1" hangingPunct="1"/>
              <a:t>105</a:t>
            </a:fld>
            <a:endParaRPr lang="en-US" sz="1200" b="1" dirty="0">
              <a:solidFill>
                <a:prstClr val="black"/>
              </a:solidFill>
              <a:latin typeface="Arial" panose="020B0604020202020204" pitchFamily="34" charset="0"/>
            </a:endParaRPr>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F322048-F28E-6240-B085-65F9A056803B}" type="slidenum">
              <a:rPr lang="en-US" sz="1200" b="1">
                <a:solidFill>
                  <a:prstClr val="black"/>
                </a:solidFill>
                <a:latin typeface="Arial" panose="020B0604020202020204" pitchFamily="34" charset="0"/>
              </a:rPr>
              <a:pPr eaLnBrk="1" hangingPunct="1"/>
              <a:t>106</a:t>
            </a:fld>
            <a:endParaRPr lang="en-US" sz="1200" b="1" dirty="0">
              <a:solidFill>
                <a:prstClr val="black"/>
              </a:solidFill>
              <a:latin typeface="Arial" panose="020B0604020202020204" pitchFamily="34" charset="0"/>
            </a:endParaRPr>
          </a:p>
        </p:txBody>
      </p:sp>
      <p:sp>
        <p:nvSpPr>
          <p:cNvPr id="300034" name="Rectangle 2"/>
          <p:cNvSpPr>
            <a:spLocks noGrp="1" noRot="1" noChangeAspect="1" noChangeArrowheads="1" noTextEdit="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This limestone tablet found by archaeologists in 1908 has seven lines of archaic script.  It was revealed to be in Old Phoenician script used in 1000 BC (time of Solomon).  It contains the annual farming cycle with the plural (</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months</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designating two months.  The fact that it has erasures shows that it is a schoolboy</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exercise tablet where he wrote this poem which may have been a popular memory device similar to </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Thirty days has September…</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This may be the oldest Hebrew inscription we have today.</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4E1E78E-30B3-3547-BFBA-0F50ACEFC897}" type="slidenum">
              <a:rPr lang="en-US" sz="1200" b="1">
                <a:solidFill>
                  <a:prstClr val="black"/>
                </a:solidFill>
                <a:latin typeface="Arial" panose="020B0604020202020204" pitchFamily="34" charset="0"/>
              </a:rPr>
              <a:pPr eaLnBrk="1" hangingPunct="1"/>
              <a:t>107</a:t>
            </a:fld>
            <a:endParaRPr lang="en-US" sz="1200" b="1" dirty="0">
              <a:solidFill>
                <a:prstClr val="black"/>
              </a:solidFill>
              <a:latin typeface="Arial" panose="020B0604020202020204" pitchFamily="34" charset="0"/>
            </a:endParaRPr>
          </a:p>
        </p:txBody>
      </p:sp>
      <p:sp>
        <p:nvSpPr>
          <p:cNvPr id="302082" name="Rectangle 2"/>
          <p:cNvSpPr>
            <a:spLocks noGrp="1" noRot="1" noChangeAspect="1" noChangeArrowheads="1" noTextEdit="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This limestone tablet found by archaeologists in 1908 has seven lines of archaic script.  It was revealed to be in Old Phoenician script used in 1000 BC (time of Solomon).  It contains the annual farming cycle with the plural (</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months</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designating two months.  The fact that it has erasures shows that it is a schoolboy</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exercise tablet where he wrote this poem which may have been a popular memory device similar to </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Thirty days has September…</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This may be the oldest Hebrew inscription we have today.  Image: Wilson, The Stones Still Shout, 89; Text: Arnold, 171</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FAFFAAF-57A7-8445-B9B9-435B5A49BD2D}" type="slidenum">
              <a:rPr lang="en-US" sz="1200" b="1">
                <a:solidFill>
                  <a:prstClr val="black"/>
                </a:solidFill>
                <a:latin typeface="Arial" panose="020B0604020202020204" pitchFamily="34" charset="0"/>
              </a:rPr>
              <a:pPr/>
              <a:t>108</a:t>
            </a:fld>
            <a:endParaRPr lang="en-US" sz="1200" b="1" dirty="0">
              <a:solidFill>
                <a:prstClr val="black"/>
              </a:solidFill>
              <a:latin typeface="Arial" panose="020B0604020202020204" pitchFamily="34" charset="0"/>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1120D65-8E29-114D-8107-F316F79A5E38}" type="slidenum">
              <a:rPr lang="en-US" sz="1200" b="1">
                <a:solidFill>
                  <a:prstClr val="black"/>
                </a:solidFill>
                <a:latin typeface="Arial" panose="020B0604020202020204" pitchFamily="34" charset="0"/>
              </a:rPr>
              <a:pPr eaLnBrk="1" hangingPunct="1"/>
              <a:t>111</a:t>
            </a:fld>
            <a:endParaRPr lang="en-US" sz="1200" b="1" dirty="0">
              <a:solidFill>
                <a:prstClr val="black"/>
              </a:solidFill>
              <a:latin typeface="Arial" panose="020B0604020202020204" pitchFamily="34"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BE81578-52FE-E64E-9918-3A09B2F0636B}" type="slidenum">
              <a:rPr lang="en-US" sz="1200" b="1">
                <a:solidFill>
                  <a:prstClr val="black"/>
                </a:solidFill>
                <a:latin typeface="Arial" panose="020B0604020202020204" pitchFamily="34" charset="0"/>
              </a:rPr>
              <a:pPr eaLnBrk="1" hangingPunct="1"/>
              <a:t>112</a:t>
            </a:fld>
            <a:endParaRPr lang="en-US" sz="1200" b="1" dirty="0">
              <a:solidFill>
                <a:prstClr val="black"/>
              </a:solidFill>
              <a:latin typeface="Arial" panose="020B0604020202020204" pitchFamily="34" charset="0"/>
            </a:endParaRPr>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661E934-155C-464D-9E81-CFA271E00964}" type="slidenum">
              <a:rPr lang="en-US" sz="1200" b="1">
                <a:solidFill>
                  <a:prstClr val="black"/>
                </a:solidFill>
                <a:latin typeface="Arial" panose="020B0604020202020204" pitchFamily="34" charset="0"/>
              </a:rPr>
              <a:pPr eaLnBrk="1" hangingPunct="1"/>
              <a:t>113</a:t>
            </a:fld>
            <a:endParaRPr lang="en-US" sz="1200" b="1" dirty="0">
              <a:solidFill>
                <a:prstClr val="black"/>
              </a:solidFill>
              <a:latin typeface="Arial" panose="020B0604020202020204" pitchFamily="34" charset="0"/>
            </a:endParaRP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EE16CCF-FC5F-334F-B85E-785F50C201BA}" type="slidenum">
              <a:rPr lang="en-US" sz="1200" b="1">
                <a:solidFill>
                  <a:prstClr val="black"/>
                </a:solidFill>
                <a:latin typeface="Arial" panose="020B0604020202020204" pitchFamily="34" charset="0"/>
              </a:rPr>
              <a:pPr eaLnBrk="1" hangingPunct="1"/>
              <a:t>114</a:t>
            </a:fld>
            <a:endParaRPr lang="en-US" sz="1200" b="1" dirty="0">
              <a:solidFill>
                <a:prstClr val="black"/>
              </a:solidFill>
              <a:latin typeface="Arial" panose="020B0604020202020204" pitchFamily="34" charset="0"/>
            </a:endParaRPr>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50552E7-1CB1-3642-9812-CF29BB24A8B5}" type="slidenum">
              <a:rPr lang="en-US" sz="1200" b="1">
                <a:solidFill>
                  <a:prstClr val="black"/>
                </a:solidFill>
                <a:latin typeface="Arial" panose="020B0604020202020204" pitchFamily="34" charset="0"/>
              </a:rPr>
              <a:pPr eaLnBrk="1" hangingPunct="1"/>
              <a:t>115</a:t>
            </a:fld>
            <a:endParaRPr lang="en-US" sz="1200" b="1" dirty="0">
              <a:solidFill>
                <a:prstClr val="black"/>
              </a:solidFill>
              <a:latin typeface="Arial" panose="020B0604020202020204" pitchFamily="34" charset="0"/>
            </a:endParaRPr>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75ED748-2C14-714E-BBAD-33768F39F7E4}" type="slidenum">
              <a:rPr lang="en-US" sz="1200" b="1">
                <a:solidFill>
                  <a:prstClr val="black"/>
                </a:solidFill>
                <a:latin typeface="Arial" panose="020B0604020202020204" pitchFamily="34" charset="0"/>
              </a:rPr>
              <a:pPr eaLnBrk="1" hangingPunct="1"/>
              <a:t>116</a:t>
            </a:fld>
            <a:endParaRPr lang="en-US" sz="1200" b="1" dirty="0">
              <a:solidFill>
                <a:prstClr val="black"/>
              </a:solidFill>
              <a:latin typeface="Arial" panose="020B0604020202020204" pitchFamily="34" charset="0"/>
            </a:endParaRPr>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17FC5E5-71CB-1B4E-B70D-6B9EB4616D2F}"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84824B-AA96-2744-8F6F-852A14287AA5}" type="slidenum">
              <a:rPr lang="en-US" sz="1200" b="1">
                <a:solidFill>
                  <a:prstClr val="black"/>
                </a:solidFill>
                <a:latin typeface="Arial" panose="020B0604020202020204" pitchFamily="34" charset="0"/>
              </a:rPr>
              <a:pPr eaLnBrk="1" hangingPunct="1"/>
              <a:t>117</a:t>
            </a:fld>
            <a:endParaRPr lang="en-US" sz="1200" b="1" dirty="0">
              <a:solidFill>
                <a:prstClr val="black"/>
              </a:solidFill>
              <a:latin typeface="Arial" panose="020B0604020202020204" pitchFamily="34" charset="0"/>
            </a:endParaRPr>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B565FE-9C0A-7845-A6E2-80D494BC0F38}" type="slidenum">
              <a:rPr lang="en-US" sz="1200" b="1">
                <a:solidFill>
                  <a:prstClr val="black"/>
                </a:solidFill>
                <a:latin typeface="Arial" panose="020B0604020202020204" pitchFamily="34" charset="0"/>
              </a:rPr>
              <a:pPr eaLnBrk="1" hangingPunct="1"/>
              <a:t>118</a:t>
            </a:fld>
            <a:endParaRPr lang="en-US" sz="1200" b="1" dirty="0">
              <a:solidFill>
                <a:prstClr val="black"/>
              </a:solidFill>
              <a:latin typeface="Arial" panose="020B0604020202020204" pitchFamily="34" charset="0"/>
            </a:endParaRPr>
          </a:p>
        </p:txBody>
      </p:sp>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B78C017-956D-6445-B4C1-A295CC2A9129}" type="slidenum">
              <a:rPr lang="en-US" sz="1200" b="1">
                <a:solidFill>
                  <a:prstClr val="black"/>
                </a:solidFill>
                <a:latin typeface="Arial" panose="020B0604020202020204" pitchFamily="34" charset="0"/>
              </a:rPr>
              <a:pPr eaLnBrk="1" hangingPunct="1"/>
              <a:t>119</a:t>
            </a:fld>
            <a:endParaRPr lang="en-US" sz="1200" b="1" dirty="0">
              <a:solidFill>
                <a:prstClr val="black"/>
              </a:solidFill>
              <a:latin typeface="Arial" panose="020B0604020202020204" pitchFamily="34" charset="0"/>
            </a:endParaRPr>
          </a:p>
        </p:txBody>
      </p:sp>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408048B-5BC1-614D-8F57-0DCC7D047E5C}" type="slidenum">
              <a:rPr lang="en-US" sz="1200" b="1">
                <a:solidFill>
                  <a:prstClr val="black"/>
                </a:solidFill>
                <a:latin typeface="Arial" panose="020B0604020202020204" pitchFamily="34" charset="0"/>
              </a:rPr>
              <a:pPr eaLnBrk="1" hangingPunct="1"/>
              <a:t>120</a:t>
            </a:fld>
            <a:endParaRPr lang="en-US" sz="1200" b="1" dirty="0">
              <a:solidFill>
                <a:prstClr val="black"/>
              </a:solidFill>
              <a:latin typeface="Arial" panose="020B0604020202020204" pitchFamily="34" charset="0"/>
            </a:endParaRPr>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0E82B-FFB4-8245-8E7D-7256B7A33204}" type="slidenum">
              <a:rPr lang="en-US" sz="1200" b="1">
                <a:solidFill>
                  <a:prstClr val="black"/>
                </a:solidFill>
                <a:latin typeface="Arial" panose="020B0604020202020204" pitchFamily="34" charset="0"/>
              </a:rPr>
              <a:pPr eaLnBrk="1" hangingPunct="1"/>
              <a:t>121</a:t>
            </a:fld>
            <a:endParaRPr lang="en-US" sz="1200" b="1" dirty="0">
              <a:solidFill>
                <a:prstClr val="black"/>
              </a:solidFill>
              <a:latin typeface="Arial" panose="020B0604020202020204" pitchFamily="34" charset="0"/>
            </a:endParaRPr>
          </a:p>
        </p:txBody>
      </p:sp>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9405D24-1A25-8749-B4E4-BB3F965940A8}" type="slidenum">
              <a:rPr lang="en-US" sz="1200" b="1">
                <a:solidFill>
                  <a:prstClr val="black"/>
                </a:solidFill>
                <a:latin typeface="Arial" panose="020B0604020202020204" pitchFamily="34" charset="0"/>
              </a:rPr>
              <a:pPr eaLnBrk="1" hangingPunct="1"/>
              <a:t>122</a:t>
            </a:fld>
            <a:endParaRPr lang="en-US" sz="1200" b="1" dirty="0">
              <a:solidFill>
                <a:prstClr val="black"/>
              </a:solidFill>
              <a:latin typeface="Arial" panose="020B0604020202020204" pitchFamily="34" charset="0"/>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D32E23-CFB4-3447-980F-505F86F2154F}" type="slidenum">
              <a:rPr lang="en-US" sz="1200" b="1">
                <a:solidFill>
                  <a:prstClr val="black"/>
                </a:solidFill>
                <a:latin typeface="Arial" panose="020B0604020202020204" pitchFamily="34" charset="0"/>
              </a:rPr>
              <a:pPr eaLnBrk="1" hangingPunct="1"/>
              <a:t>123</a:t>
            </a:fld>
            <a:endParaRPr lang="en-US" sz="1200" b="1" dirty="0">
              <a:solidFill>
                <a:prstClr val="black"/>
              </a:solidFill>
              <a:latin typeface="Arial" panose="020B0604020202020204" pitchFamily="34" charset="0"/>
            </a:endParaRPr>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ctr" defTabSz="914400" rtl="0" eaLnBrk="1" fontAlgn="base" latinLnBrk="0" hangingPunct="1">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OC Critical Studies in the OT Arabic</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DCF8E2E-721A-0E48-96AA-54D8EA43A931}"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BBB3F-C9E2-C245-B31B-1985436B78ED}"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78B1CA4-3918-9A45-BC87-D47E6D0CE709}"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65890" name="Rectangle 2"/>
          <p:cNvSpPr>
            <a:spLocks noGrp="1" noRot="1" noChangeAspect="1" noChangeArrowheads="1" noTextEdit="1"/>
          </p:cNvSpPr>
          <p:nvPr>
            <p:ph type="sldImg"/>
          </p:nvPr>
        </p:nvSpPr>
        <p:spPr>
          <a:solidFill>
            <a:srgbClr val="FFFFFF"/>
          </a:solidFill>
          <a:ln/>
        </p:spPr>
      </p:sp>
      <p:sp>
        <p:nvSpPr>
          <p:cNvPr id="165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54EFB6A-ED79-BE4F-84DD-25A2603D9218}"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67938" name="Rectangle 2"/>
          <p:cNvSpPr>
            <a:spLocks noGrp="1" noRot="1" noChangeAspect="1" noChangeArrowheads="1" noTextEdit="1"/>
          </p:cNvSpPr>
          <p:nvPr>
            <p:ph type="sldImg"/>
          </p:nvPr>
        </p:nvSpPr>
        <p:spPr>
          <a:solidFill>
            <a:srgbClr val="FFFFFF"/>
          </a:solidFill>
          <a:ln/>
        </p:spPr>
      </p:sp>
      <p:sp>
        <p:nvSpPr>
          <p:cNvPr id="167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BBB3F-C9E2-C245-B31B-1985436B78ED}"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11730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DB22464-133E-0447-9193-C962082CA5A5}"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69986" name="Rectangle 2"/>
          <p:cNvSpPr>
            <a:spLocks noGrp="1" noRot="1" noChangeAspect="1" noChangeArrowheads="1" noTextEdit="1"/>
          </p:cNvSpPr>
          <p:nvPr>
            <p:ph type="sldImg"/>
          </p:nvPr>
        </p:nvSpPr>
        <p:spPr>
          <a:solidFill>
            <a:srgbClr val="FFFFFF"/>
          </a:solidFill>
          <a:ln/>
        </p:spPr>
      </p:sp>
      <p:sp>
        <p:nvSpPr>
          <p:cNvPr id="169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C09013D-5F38-184B-9EBB-DC1A8BDBD3CD}"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72034" name="Rectangle 2"/>
          <p:cNvSpPr>
            <a:spLocks noGrp="1" noRot="1" noChangeAspect="1" noChangeArrowheads="1" noTextEdit="1"/>
          </p:cNvSpPr>
          <p:nvPr>
            <p:ph type="sldImg"/>
          </p:nvPr>
        </p:nvSpPr>
        <p:spPr>
          <a:solidFill>
            <a:srgbClr val="FFFFFF"/>
          </a:solidFill>
          <a:ln/>
        </p:spPr>
      </p:sp>
      <p:sp>
        <p:nvSpPr>
          <p:cNvPr id="172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B36854-32F8-1549-83D7-22E166B80F8D}"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74082" name="Rectangle 2"/>
          <p:cNvSpPr>
            <a:spLocks noGrp="1" noRot="1" noChangeAspect="1" noChangeArrowheads="1" noTextEdit="1"/>
          </p:cNvSpPr>
          <p:nvPr>
            <p:ph type="sldImg"/>
          </p:nvPr>
        </p:nvSpPr>
        <p:spPr>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b="1">
                <a:solidFill>
                  <a:prstClr val="black"/>
                </a:solidFill>
                <a:latin typeface="Arial" panose="020B0604020202020204" pitchFamily="34" charset="0"/>
              </a:rPr>
              <a:pPr/>
              <a:t>2</a:t>
            </a:fld>
            <a:endParaRPr lang="en-US" altLang="zh-CN" sz="1200" b="1" dirty="0">
              <a:solidFill>
                <a:prstClr val="black"/>
              </a:solidFill>
              <a:latin typeface="Arial" panose="020B0604020202020204" pitchFamily="34"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A7368E8-4827-054A-B1DF-9FA27E1B399A}"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4585CC0-72DE-6C48-A330-33B5B726928F}"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E92ACA1-2FFD-4E43-93CC-087F8E4CE9ED}"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074D810-EECB-794A-B81B-870F3F78E758}" type="slidenum">
              <a:rPr kumimoji="0" lang="zh-CN" alt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CA068D-ABD7-D84F-9EEC-B6FBF085B666}" type="slidenum">
              <a:rPr kumimoji="0" lang="zh-CN" alt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39397774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CE4BDB-4035-374F-9D7C-0A056ED84F14}" type="slidenum">
              <a:rPr kumimoji="0" lang="zh-CN" alt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dirty="0">
              <a:latin typeface="Times New Roman" charset="0"/>
            </a:endParaRPr>
          </a:p>
        </p:txBody>
      </p:sp>
    </p:spTree>
    <p:extLst>
      <p:ext uri="{BB962C8B-B14F-4D97-AF65-F5344CB8AC3E}">
        <p14:creationId xmlns:p14="http://schemas.microsoft.com/office/powerpoint/2010/main" val="7755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47E6A-B32B-D840-BABB-882CE9F9B8D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194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19459" name="Rectangle 3"/>
          <p:cNvSpPr>
            <a:spLocks noGrp="1" noChangeArrowheads="1"/>
          </p:cNvSpPr>
          <p:nvPr>
            <p:ph type="body" idx="1"/>
          </p:nvPr>
        </p:nvSpPr>
        <p:spPr/>
        <p:txBody>
          <a:bodyPr/>
          <a:lstStyle/>
          <a:p>
            <a:pPr eaLnBrk="1" hangingPunct="1">
              <a:defRPr/>
            </a:pPr>
            <a:r>
              <a:rPr lang="en-US" dirty="0">
                <a:cs typeface="+mn-cs"/>
              </a:rPr>
              <a:t>From John Morris, </a:t>
            </a:r>
            <a:r>
              <a:rPr lang="en-US" i="1" dirty="0">
                <a:cs typeface="+mn-cs"/>
              </a:rPr>
              <a:t>Noah</a:t>
            </a:r>
            <a:r>
              <a:rPr lang="fr-FR" altLang="ja-JP" b="1" dirty="0">
                <a:latin typeface="Arial" panose="020B0604020202020204" pitchFamily="34" charset="0"/>
                <a:cs typeface="+mn-cs"/>
              </a:rPr>
              <a:t>'</a:t>
            </a:r>
            <a:r>
              <a:rPr lang="en-US" i="1" dirty="0">
                <a:cs typeface="+mn-cs"/>
              </a:rPr>
              <a:t>s Ark and the Ararat Adventure,</a:t>
            </a:r>
            <a:r>
              <a:rPr lang="en-US" dirty="0">
                <a:cs typeface="+mn-cs"/>
              </a:rPr>
              <a:t> p. 10.</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B1B02D8-D191-8946-BA92-DE947DFC4602}" type="slidenum">
              <a:rPr lang="en-US" sz="1200" b="1">
                <a:solidFill>
                  <a:prstClr val="black"/>
                </a:solidFill>
                <a:latin typeface="Arial" panose="020B0604020202020204" pitchFamily="34" charset="0"/>
              </a:rPr>
              <a:pPr eaLnBrk="1" hangingPunct="1"/>
              <a:t>3</a:t>
            </a:fld>
            <a:endParaRPr lang="en-US" sz="1200" b="1" dirty="0">
              <a:solidFill>
                <a:prstClr val="black"/>
              </a:solidFill>
              <a:latin typeface="Arial" panose="020B0604020202020204" pitchFamily="34"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97E60A-C284-694C-A041-06DA03F17F0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See Clifford Wilson, </a:t>
            </a:r>
            <a:r>
              <a:rPr lang="en-US" altLang="ja-JP" i="1">
                <a:latin typeface="Times New Roman" charset="0"/>
                <a:ea typeface="ＭＳ Ｐゴシック" charset="0"/>
                <a:cs typeface="ＭＳ Ｐゴシック" charset="0"/>
              </a:rPr>
              <a:t>The Stones Sill Shout,</a:t>
            </a:r>
            <a:r>
              <a:rPr lang="en-US" altLang="ja-JP">
                <a:latin typeface="Times New Roman" charset="0"/>
                <a:ea typeface="ＭＳ Ｐゴシック" charset="0"/>
                <a:cs typeface="ＭＳ Ｐゴシック" charset="0"/>
              </a:rPr>
              <a:t> 25 and Arnold/Beyer,</a:t>
            </a:r>
            <a:r>
              <a:rPr lang="en-US" altLang="ja-JP" i="1">
                <a:latin typeface="Times New Roman" charset="0"/>
                <a:ea typeface="ＭＳ Ｐゴシック" charset="0"/>
                <a:cs typeface="ＭＳ Ｐゴシック" charset="0"/>
              </a:rPr>
              <a:t> Readings from the ANE,</a:t>
            </a:r>
            <a:r>
              <a:rPr lang="en-US" altLang="ja-JP">
                <a:latin typeface="Times New Roman" charset="0"/>
                <a:ea typeface="ＭＳ Ｐゴシック" charset="0"/>
                <a:cs typeface="ＭＳ Ｐゴシック" charset="0"/>
              </a:rPr>
              <a:t> 150.</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7153FEE-A79C-E343-A9A6-EF75F8F402E1}"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92514" name="Rectangle 2"/>
          <p:cNvSpPr>
            <a:spLocks noGrp="1" noRot="1" noChangeAspect="1" noChangeArrowheads="1" noTextEdit="1"/>
          </p:cNvSpPr>
          <p:nvPr>
            <p:ph type="sldImg"/>
          </p:nvPr>
        </p:nvSpPr>
        <p:spPr>
          <a:solidFill>
            <a:srgbClr val="FFFFFF"/>
          </a:solidFill>
          <a:ln/>
        </p:spPr>
      </p:sp>
      <p:sp>
        <p:nvSpPr>
          <p:cNvPr id="19251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See Clifford Wilson, </a:t>
            </a:r>
            <a:r>
              <a:rPr lang="ja-JP" altLang="en-US">
                <a:latin typeface="Times New Roman" charset="0"/>
                <a:ea typeface="ＭＳ Ｐゴシック" charset="0"/>
                <a:cs typeface="ＭＳ Ｐゴシック" charset="0"/>
              </a:rPr>
              <a:t>“</a:t>
            </a:r>
            <a:r>
              <a:rPr lang="en-US" altLang="ja-JP" i="1">
                <a:latin typeface="Times New Roman" charset="0"/>
                <a:ea typeface="ＭＳ Ｐゴシック" charset="0"/>
                <a:cs typeface="ＭＳ Ｐゴシック" charset="0"/>
              </a:rPr>
              <a:t>The Stones Sill Shout p. 25 and Arnold/Beyer, </a:t>
            </a:r>
            <a:r>
              <a:rPr lang="ja-JP" altLang="en-US" i="1">
                <a:latin typeface="Times New Roman" charset="0"/>
                <a:ea typeface="ＭＳ Ｐゴシック" charset="0"/>
                <a:cs typeface="ＭＳ Ｐゴシック" charset="0"/>
              </a:rPr>
              <a:t>“</a:t>
            </a:r>
            <a:r>
              <a:rPr lang="en-US" altLang="ja-JP" i="1">
                <a:latin typeface="Times New Roman" charset="0"/>
                <a:ea typeface="ＭＳ Ｐゴシック" charset="0"/>
                <a:cs typeface="ＭＳ Ｐゴシック" charset="0"/>
              </a:rPr>
              <a:t>Readings from the ANE,</a:t>
            </a:r>
            <a:r>
              <a:rPr lang="ja-JP" altLang="en-US" i="1">
                <a:latin typeface="Times New Roman" charset="0"/>
                <a:ea typeface="ＭＳ Ｐゴシック" charset="0"/>
                <a:cs typeface="ＭＳ Ｐゴシック" charset="0"/>
              </a:rPr>
              <a:t>”</a:t>
            </a:r>
            <a:r>
              <a:rPr lang="en-US" altLang="ja-JP" i="1">
                <a:latin typeface="Times New Roman" charset="0"/>
                <a:ea typeface="ＭＳ Ｐゴシック" charset="0"/>
                <a:cs typeface="ＭＳ Ｐゴシック" charset="0"/>
              </a:rPr>
              <a:t> 150</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97E60A-C284-694C-A041-06DA03F17F0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See Clifford Wilson, </a:t>
            </a:r>
            <a:r>
              <a:rPr lang="en-US" altLang="ja-JP" i="1">
                <a:latin typeface="Times New Roman" charset="0"/>
                <a:ea typeface="ＭＳ Ｐゴシック" charset="0"/>
                <a:cs typeface="ＭＳ Ｐゴシック" charset="0"/>
              </a:rPr>
              <a:t>The Stones Sill Shout,</a:t>
            </a:r>
            <a:r>
              <a:rPr lang="en-US" altLang="ja-JP">
                <a:latin typeface="Times New Roman" charset="0"/>
                <a:ea typeface="ＭＳ Ｐゴシック" charset="0"/>
                <a:cs typeface="ＭＳ Ｐゴシック" charset="0"/>
              </a:rPr>
              <a:t> 25 and Arnold/Beyer,</a:t>
            </a:r>
            <a:r>
              <a:rPr lang="en-US" altLang="ja-JP" i="1">
                <a:latin typeface="Times New Roman" charset="0"/>
                <a:ea typeface="ＭＳ Ｐゴシック" charset="0"/>
                <a:cs typeface="ＭＳ Ｐゴシック" charset="0"/>
              </a:rPr>
              <a:t> Readings from the ANE,</a:t>
            </a:r>
            <a:r>
              <a:rPr lang="en-US" altLang="ja-JP">
                <a:latin typeface="Times New Roman" charset="0"/>
                <a:ea typeface="ＭＳ Ｐゴシック" charset="0"/>
                <a:cs typeface="ＭＳ Ｐゴシック" charset="0"/>
              </a:rPr>
              <a:t> 150.</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818955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97E60A-C284-694C-A041-06DA03F17F0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ea typeface="ＭＳ Ｐゴシック" charset="0"/>
                <a:cs typeface="ＭＳ Ｐゴシック" charset="0"/>
              </a:rPr>
              <a:t>Kitchen proposes that each reign should actually be divided by 600 since the Sumerians invented the numbering system based on the number 6—as in our system of time that has the hour divided into 12 units, the 24-hour day, etc.”</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““﻿That process can perhaps be reversed. Our scribes in 2000 B.C., faced with few kings and long periods, may have bumped up the numbers by using sexagesimal multipliers. So, at </a:t>
            </a:r>
            <a:r>
              <a:rPr lang="en-US" dirty="0" err="1">
                <a:latin typeface="Times New Roman" charset="0"/>
                <a:ea typeface="ＭＳ Ｐゴシック" charset="0"/>
                <a:cs typeface="ＭＳ Ｐゴシック" charset="0"/>
              </a:rPr>
              <a:t>Hamazi</a:t>
            </a:r>
            <a:r>
              <a:rPr lang="en-US" dirty="0">
                <a:latin typeface="Times New Roman" charset="0"/>
                <a:ea typeface="ＭＳ Ｐゴシック" charset="0"/>
                <a:cs typeface="ＭＳ Ｐゴシック" charset="0"/>
              </a:rPr>
              <a:t> and </a:t>
            </a:r>
            <a:r>
              <a:rPr lang="en-US" dirty="0" err="1">
                <a:latin typeface="Times New Roman" charset="0"/>
                <a:ea typeface="ＭＳ Ｐゴシック" charset="0"/>
                <a:cs typeface="ＭＳ Ｐゴシック" charset="0"/>
              </a:rPr>
              <a:t>Uruk</a:t>
            </a:r>
            <a:r>
              <a:rPr lang="en-US" dirty="0">
                <a:latin typeface="Times New Roman" charset="0"/>
                <a:ea typeface="ＭＳ Ｐゴシック" charset="0"/>
                <a:cs typeface="ＭＳ Ｐゴシック" charset="0"/>
              </a:rPr>
              <a:t>, reversing the process, we might take the 36,000 years of </a:t>
            </a:r>
            <a:r>
              <a:rPr lang="en-US" dirty="0" err="1">
                <a:latin typeface="Times New Roman" charset="0"/>
                <a:ea typeface="ＭＳ Ｐゴシック" charset="0"/>
                <a:cs typeface="ＭＳ Ｐゴシック" charset="0"/>
              </a:rPr>
              <a:t>Alalgar</a:t>
            </a:r>
            <a:r>
              <a:rPr lang="en-US" dirty="0">
                <a:latin typeface="Times New Roman" charset="0"/>
                <a:ea typeface="ＭＳ Ｐゴシック" charset="0"/>
                <a:cs typeface="ＭＳ Ｐゴシック" charset="0"/>
              </a:rPr>
              <a:t> or of </a:t>
            </a:r>
            <a:r>
              <a:rPr lang="en-US" dirty="0" err="1">
                <a:latin typeface="Times New Roman" charset="0"/>
                <a:ea typeface="ＭＳ Ｐゴシック" charset="0"/>
                <a:cs typeface="ＭＳ Ｐゴシック" charset="0"/>
              </a:rPr>
              <a:t>Dumuzi</a:t>
            </a:r>
            <a:r>
              <a:rPr lang="en-US" dirty="0">
                <a:latin typeface="Times New Roman" charset="0"/>
                <a:ea typeface="ＭＳ Ｐゴシック" charset="0"/>
                <a:cs typeface="ＭＳ Ｐゴシック" charset="0"/>
              </a:rPr>
              <a:t> and divide it by the factor 10 × 60 (600), which would give them each a reign of 60 years. Applied to </a:t>
            </a:r>
            <a:r>
              <a:rPr lang="en-US" dirty="0" err="1">
                <a:latin typeface="Times New Roman" charset="0"/>
                <a:ea typeface="ＭＳ Ｐゴシック" charset="0"/>
                <a:cs typeface="ＭＳ Ｐゴシック" charset="0"/>
              </a:rPr>
              <a:t>Alulim’s</a:t>
            </a:r>
            <a:r>
              <a:rPr lang="en-US" dirty="0">
                <a:latin typeface="Times New Roman" charset="0"/>
                <a:ea typeface="ＭＳ Ｐゴシック" charset="0"/>
                <a:cs typeface="ＭＳ Ｐゴシック" charset="0"/>
              </a:rPr>
              <a:t> (and others’) 28,800 years, he (and they) would have reigned 48 years; then </a:t>
            </a:r>
            <a:r>
              <a:rPr lang="en-US" dirty="0" err="1">
                <a:latin typeface="Times New Roman" charset="0"/>
                <a:ea typeface="ＭＳ Ｐゴシック" charset="0"/>
                <a:cs typeface="ＭＳ Ｐゴシック" charset="0"/>
              </a:rPr>
              <a:t>Enmenduranna</a:t>
            </a:r>
            <a:r>
              <a:rPr lang="en-US" dirty="0">
                <a:latin typeface="Times New Roman" charset="0"/>
                <a:ea typeface="ＭＳ Ｐゴシック" charset="0"/>
                <a:cs typeface="ＭＳ Ｐゴシック" charset="0"/>
              </a:rPr>
              <a:t> of Sippar at 21,000 years would have reigned 35 years. The mighty </a:t>
            </a:r>
            <a:r>
              <a:rPr lang="en-US" dirty="0" err="1">
                <a:latin typeface="Times New Roman" charset="0"/>
                <a:ea typeface="ＭＳ Ｐゴシック" charset="0"/>
                <a:cs typeface="ＭＳ Ｐゴシック" charset="0"/>
              </a:rPr>
              <a:t>Enmenluanna</a:t>
            </a:r>
            <a:r>
              <a:rPr lang="en-US" dirty="0">
                <a:latin typeface="Times New Roman" charset="0"/>
                <a:ea typeface="ＭＳ Ｐゴシック" charset="0"/>
                <a:cs typeface="ＭＳ Ｐゴシック" charset="0"/>
              </a:rPr>
              <a:t> at 43,200 years (the local Methuselah) would come out at 72 years — high but not impossible, even if it left Ramesses II (66 years) and Queen Victoria (64 years) just slightly jealous — but more modest than the 94 years of </a:t>
            </a:r>
            <a:r>
              <a:rPr lang="en-US" dirty="0" err="1">
                <a:latin typeface="Times New Roman" charset="0"/>
                <a:ea typeface="ＭＳ Ｐゴシック" charset="0"/>
                <a:cs typeface="ＭＳ Ｐゴシック" charset="0"/>
              </a:rPr>
              <a:t>Pepi</a:t>
            </a:r>
            <a:r>
              <a:rPr lang="en-US" dirty="0">
                <a:latin typeface="Times New Roman" charset="0"/>
                <a:ea typeface="ＭＳ Ｐゴシック" charset="0"/>
                <a:cs typeface="ＭＳ Ｐゴシック" charset="0"/>
              </a:rPr>
              <a:t> II, often granted. The more modest </a:t>
            </a:r>
            <a:r>
              <a:rPr lang="en-US" dirty="0" err="1">
                <a:latin typeface="Times New Roman" charset="0"/>
                <a:ea typeface="ＭＳ Ｐゴシック" charset="0"/>
                <a:cs typeface="ＭＳ Ｐゴシック" charset="0"/>
              </a:rPr>
              <a:t>Ubartutu</a:t>
            </a:r>
            <a:r>
              <a:rPr lang="en-US" dirty="0">
                <a:latin typeface="Times New Roman" charset="0"/>
                <a:ea typeface="ＭＳ Ｐゴシック" charset="0"/>
                <a:cs typeface="ＭＳ Ｐゴシック" charset="0"/>
              </a:rPr>
              <a:t> at 18,600 years comes out at 31 years, eminently reasonable. The principal works for all the preflood rulers, and no awkward fractions, etc., are left over. After the flood, reigns are still high, until suddenly Gilgamesh’s son Ur-</a:t>
            </a:r>
            <a:r>
              <a:rPr lang="en-US" dirty="0" err="1">
                <a:latin typeface="Times New Roman" charset="0"/>
                <a:ea typeface="ＭＳ Ｐゴシック" charset="0"/>
                <a:cs typeface="ＭＳ Ｐゴシック" charset="0"/>
              </a:rPr>
              <a:t>nungal</a:t>
            </a:r>
            <a:r>
              <a:rPr lang="en-US" dirty="0">
                <a:latin typeface="Times New Roman" charset="0"/>
                <a:ea typeface="ＭＳ Ｐゴシック" charset="0"/>
                <a:cs typeface="ＭＳ Ｐゴシック" charset="0"/>
              </a:rPr>
              <a:t> (no longer heroic?) reigns only 30 years, and all his successors are modest too, except in Kish (a special center of Sumerian kingship). Most of the “heroic” </a:t>
            </a:r>
            <a:r>
              <a:rPr lang="en-US" dirty="0" err="1">
                <a:latin typeface="Times New Roman" charset="0"/>
                <a:ea typeface="ＭＳ Ｐゴシック" charset="0"/>
                <a:cs typeface="ＭＳ Ｐゴシック" charset="0"/>
              </a:rPr>
              <a:t>postflood</a:t>
            </a:r>
            <a:r>
              <a:rPr lang="en-US" dirty="0">
                <a:latin typeface="Times New Roman" charset="0"/>
                <a:ea typeface="ＭＳ Ｐゴシック" charset="0"/>
                <a:cs typeface="ＭＳ Ｐゴシック" charset="0"/>
              </a:rPr>
              <a:t> kings may thus have been upped by only 60 years (not by 60 × 10). Thus </a:t>
            </a:r>
            <a:r>
              <a:rPr lang="en-US" dirty="0" err="1">
                <a:latin typeface="Times New Roman" charset="0"/>
                <a:ea typeface="ＭＳ Ｐゴシック" charset="0"/>
                <a:cs typeface="ＭＳ Ｐゴシック" charset="0"/>
              </a:rPr>
              <a:t>Lugal-banda’s</a:t>
            </a:r>
            <a:r>
              <a:rPr lang="en-US" dirty="0">
                <a:latin typeface="Times New Roman" charset="0"/>
                <a:ea typeface="ＭＳ Ｐゴシック" charset="0"/>
                <a:cs typeface="ＭＳ Ｐゴシック" charset="0"/>
              </a:rPr>
              <a:t> 1,200 years would then have been 20 years, and </a:t>
            </a:r>
            <a:r>
              <a:rPr lang="en-US" dirty="0" err="1">
                <a:latin typeface="Times New Roman" charset="0"/>
                <a:ea typeface="ＭＳ Ｐゴシック" charset="0"/>
                <a:cs typeface="ＭＳ Ｐゴシック" charset="0"/>
              </a:rPr>
              <a:t>Enmebaragisi’s</a:t>
            </a:r>
            <a:r>
              <a:rPr lang="en-US" dirty="0">
                <a:latin typeface="Times New Roman" charset="0"/>
                <a:ea typeface="ＭＳ Ｐゴシック" charset="0"/>
                <a:cs typeface="ＭＳ Ｐゴシック" charset="0"/>
              </a:rPr>
              <a:t> 900 years would have been 15 years. Those with 200 years down to 100 years may have had a factor of only 10 × years; but that is a baseless guess for now.”</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—Kenneth A. Kitchen, </a:t>
            </a:r>
            <a:r>
              <a:rPr lang="en-US" i="1" dirty="0">
                <a:latin typeface="Times New Roman" charset="0"/>
                <a:ea typeface="ＭＳ Ｐゴシック" charset="0"/>
                <a:cs typeface="ＭＳ Ｐゴシック" charset="0"/>
              </a:rPr>
              <a:t>On the Reliability of the OT</a:t>
            </a:r>
            <a:r>
              <a:rPr lang="en-US" i="0" dirty="0">
                <a:latin typeface="Times New Roman" charset="0"/>
                <a:ea typeface="ＭＳ Ｐゴシック" charset="0"/>
                <a:cs typeface="ＭＳ Ｐゴシック" charset="0"/>
              </a:rPr>
              <a:t> (Grand Rapids, MI: Eerdmans, 2003), location</a:t>
            </a:r>
            <a:r>
              <a:rPr lang="en-US" dirty="0">
                <a:latin typeface="Times New Roman" charset="0"/>
                <a:ea typeface="ＭＳ Ｐゴシック" charset="0"/>
                <a:cs typeface="ＭＳ Ｐゴシック" charset="0"/>
              </a:rPr>
              <a:t> 9647 of 14432 Kindle Ed.</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54EFB6A-ED79-BE4F-84DD-25A2603D9218}"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67938" name="Rectangle 2"/>
          <p:cNvSpPr>
            <a:spLocks noGrp="1" noRot="1" noChangeAspect="1" noChangeArrowheads="1" noTextEdit="1"/>
          </p:cNvSpPr>
          <p:nvPr>
            <p:ph type="sldImg"/>
          </p:nvPr>
        </p:nvSpPr>
        <p:spPr>
          <a:solidFill>
            <a:srgbClr val="FFFFFF"/>
          </a:solidFill>
          <a:ln/>
        </p:spPr>
      </p:sp>
      <p:sp>
        <p:nvSpPr>
          <p:cNvPr id="167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556645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BBB3F-C9E2-C245-B31B-1985436B78ED}"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“﻿So much for Sumer. What about Gen. 1–11? There was no sexagesimal system in Hebrew usage, and we are dealing with parents and children (direct or indirect), not reigns. The genealogies in Gen. 5 and 11 differ in the time of life at which children are born to the principal members: after long spans in the preflood one, and virtually normal after the flood. Therefore, as no single formula will apply to both lots, any more than to the preflood and </a:t>
            </a:r>
            <a:r>
              <a:rPr lang="en-US" dirty="0" err="1">
                <a:latin typeface="Times New Roman" charset="0"/>
                <a:ea typeface="ＭＳ Ｐゴシック" charset="0"/>
                <a:cs typeface="ＭＳ Ｐゴシック" charset="0"/>
              </a:rPr>
              <a:t>postflood</a:t>
            </a:r>
            <a:r>
              <a:rPr lang="en-US" dirty="0">
                <a:latin typeface="Times New Roman" charset="0"/>
                <a:ea typeface="ＭＳ Ｐゴシック" charset="0"/>
                <a:cs typeface="ＭＳ Ｐゴシック" charset="0"/>
              </a:rPr>
              <a:t> kings in Sumer, let us look at each group separately. Is there a “differential factor” as in Sumer? Overall, in Gen. 5, dividing the biblical number by five produces viable results for the age of the </a:t>
            </a:r>
            <a:r>
              <a:rPr lang="en-US" dirty="0" err="1">
                <a:latin typeface="Times New Roman" charset="0"/>
                <a:ea typeface="ＭＳ Ｐゴシック" charset="0"/>
                <a:cs typeface="ＭＳ Ｐゴシック" charset="0"/>
              </a:rPr>
              <a:t>protopatriarchs</a:t>
            </a:r>
            <a:r>
              <a:rPr lang="en-US" dirty="0">
                <a:latin typeface="Times New Roman" charset="0"/>
                <a:ea typeface="ＭＳ Ｐゴシック" charset="0"/>
                <a:cs typeface="ＭＳ Ｐゴシック" charset="0"/>
              </a:rPr>
              <a:t> at the birth of a firstborn from Adam to Lamech, running from 26 (for Adam) down to 16 for Kenan and 13 for Enoch; up to 37+ and 36+ for Methuselah and Lamech.”</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—Kenneth A. Kitchen, </a:t>
            </a:r>
            <a:r>
              <a:rPr lang="en-US" i="1" dirty="0">
                <a:latin typeface="Times New Roman" charset="0"/>
                <a:ea typeface="ＭＳ Ｐゴシック" charset="0"/>
                <a:cs typeface="ＭＳ Ｐゴシック" charset="0"/>
              </a:rPr>
              <a:t>On the Reliability of the OT</a:t>
            </a:r>
            <a:r>
              <a:rPr lang="en-US" i="0" dirty="0">
                <a:latin typeface="Times New Roman" charset="0"/>
                <a:ea typeface="ＭＳ Ｐゴシック" charset="0"/>
                <a:cs typeface="ＭＳ Ｐゴシック" charset="0"/>
              </a:rPr>
              <a:t> (Grand Rapids, MI: Eerdmans, 2003), location</a:t>
            </a:r>
            <a:r>
              <a:rPr lang="en-US" dirty="0">
                <a:latin typeface="Times New Roman" charset="0"/>
                <a:ea typeface="ＭＳ Ｐゴシック" charset="0"/>
                <a:cs typeface="ＭＳ Ｐゴシック" charset="0"/>
              </a:rPr>
              <a:t> 9647 of 14432 Kindle Ed.</a:t>
            </a:r>
          </a:p>
        </p:txBody>
      </p:sp>
    </p:spTree>
    <p:extLst>
      <p:ext uri="{BB962C8B-B14F-4D97-AF65-F5344CB8AC3E}">
        <p14:creationId xmlns:p14="http://schemas.microsoft.com/office/powerpoint/2010/main" val="6751203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BBB3F-C9E2-C245-B31B-1985436B78ED}"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“﻿﻿But it gives a consistently high average at death of 180/190 years (except Enoch, who was “translated” at 73), ﻿not unlike the later patriarchs from Abraham to Jacob.”</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—Kenneth A. Kitchen, </a:t>
            </a:r>
            <a:r>
              <a:rPr lang="en-US" i="1" dirty="0">
                <a:latin typeface="Times New Roman" charset="0"/>
                <a:ea typeface="ＭＳ Ｐゴシック" charset="0"/>
                <a:cs typeface="ＭＳ Ｐゴシック" charset="0"/>
              </a:rPr>
              <a:t>On the Reliability of the OT</a:t>
            </a:r>
            <a:r>
              <a:rPr lang="en-US" i="0" dirty="0">
                <a:latin typeface="Times New Roman" charset="0"/>
                <a:ea typeface="ＭＳ Ｐゴシック" charset="0"/>
                <a:cs typeface="ＭＳ Ｐゴシック" charset="0"/>
              </a:rPr>
              <a:t> (Grand Rapids, MI: Eerdmans, 2003), location</a:t>
            </a:r>
            <a:r>
              <a:rPr lang="en-US" dirty="0">
                <a:latin typeface="Times New Roman" charset="0"/>
                <a:ea typeface="ＭＳ Ｐゴシック" charset="0"/>
                <a:cs typeface="ＭＳ Ｐゴシック" charset="0"/>
              </a:rPr>
              <a:t> 9656 of 14432 Kindle Ed.</a:t>
            </a:r>
          </a:p>
        </p:txBody>
      </p:sp>
    </p:spTree>
    <p:extLst>
      <p:ext uri="{BB962C8B-B14F-4D97-AF65-F5344CB8AC3E}">
        <p14:creationId xmlns:p14="http://schemas.microsoft.com/office/powerpoint/2010/main" val="1969707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BBB3F-C9E2-C245-B31B-1985436B78ED}"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large </a:t>
            </a:r>
            <a:r>
              <a:rPr lang="en-US" dirty="0" err="1">
                <a:latin typeface="Times New Roman" charset="0"/>
                <a:ea typeface="ＭＳ Ｐゴシック" charset="0"/>
                <a:cs typeface="ＭＳ Ｐゴシック" charset="0"/>
              </a:rPr>
              <a:t>postbirth</a:t>
            </a:r>
            <a:r>
              <a:rPr lang="en-US" dirty="0">
                <a:latin typeface="Times New Roman" charset="0"/>
                <a:ea typeface="ＭＳ Ｐゴシック" charset="0"/>
                <a:cs typeface="ＭＳ Ｐゴシック" charset="0"/>
              </a:rPr>
              <a:t> figures might refer to the supposed life span of the clan, not just the men themselves, if one wished to pursue such paths. Only dear old Noah (having his firstborn at 500 = 100; living, even as “clan,” to 950 = 190 years) is the odd man out.”</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—Kenneth A. Kitchen, </a:t>
            </a:r>
            <a:r>
              <a:rPr lang="en-US" i="1" dirty="0">
                <a:latin typeface="Times New Roman" charset="0"/>
                <a:ea typeface="ＭＳ Ｐゴシック" charset="0"/>
                <a:cs typeface="ＭＳ Ｐゴシック" charset="0"/>
              </a:rPr>
              <a:t>On the Reliability of the OT</a:t>
            </a:r>
            <a:r>
              <a:rPr lang="en-US" i="0" dirty="0">
                <a:latin typeface="Times New Roman" charset="0"/>
                <a:ea typeface="ＭＳ Ｐゴシック" charset="0"/>
                <a:cs typeface="ＭＳ Ｐゴシック" charset="0"/>
              </a:rPr>
              <a:t> (Grand Rapids, MI: Eerdmans, 2003), location</a:t>
            </a:r>
            <a:r>
              <a:rPr lang="en-US" dirty="0">
                <a:latin typeface="Times New Roman" charset="0"/>
                <a:ea typeface="ＭＳ Ｐゴシック" charset="0"/>
                <a:cs typeface="ＭＳ Ｐゴシック" charset="0"/>
              </a:rPr>
              <a:t> 9656 of 14432 Kindle Ed.</a:t>
            </a:r>
          </a:p>
        </p:txBody>
      </p:sp>
    </p:spTree>
    <p:extLst>
      <p:ext uri="{BB962C8B-B14F-4D97-AF65-F5344CB8AC3E}">
        <p14:creationId xmlns:p14="http://schemas.microsoft.com/office/powerpoint/2010/main" val="41834690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4A1276-D4EF-AF44-881C-9392EA0D37B2}"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How old is the earth? Let’s ask the oldest man!</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Reading</a:t>
            </a:r>
            <a:r>
              <a:rPr lang="en-US" baseline="0" dirty="0"/>
              <a:t> downward with the meanings above, we see that death reigned on the earth.  However, their names teach us that at the time of the death of Methuselah in the year of the Flood, through Noah (“comfort, rest”) the world that was renewed through the Flood.</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205DB6-7ECD-5A45-B079-43F5D5C16A02}" type="slidenum">
              <a:rPr lang="en-US" sz="1200" b="1">
                <a:solidFill>
                  <a:prstClr val="black"/>
                </a:solidFill>
                <a:latin typeface="Arial" panose="020B0604020202020204" pitchFamily="34" charset="0"/>
              </a:rPr>
              <a:pPr eaLnBrk="1" hangingPunct="1"/>
              <a:t>4</a:t>
            </a:fld>
            <a:endParaRPr lang="en-US" sz="1200" b="1" dirty="0">
              <a:solidFill>
                <a:prstClr val="black"/>
              </a:solidFill>
              <a:latin typeface="Arial" panose="020B0604020202020204" pitchFamily="34"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Reading</a:t>
            </a:r>
            <a:r>
              <a:rPr lang="en-US" baseline="0" dirty="0"/>
              <a:t> downward with the meanings above, we see that death reigned on the earth.  However, their names teach us that at the time of the death of Methuselah in the year of the Flood, through Noah (“comfort, rest”) the world that was renewed through the Flood.</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b="1" dirty="0">
                <a:latin typeface="Arial" panose="020B0604020202020204" pitchFamily="34" charset="0"/>
                <a:cs typeface="Arial" panose="020B0604020202020204" pitchFamily="34" charset="0"/>
              </a:rPr>
              <a:t>Restatement</a:t>
            </a:r>
          </a:p>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b="1" dirty="0">
                <a:latin typeface="Arial" panose="020B0604020202020204" pitchFamily="34" charset="0"/>
                <a:cs typeface="Arial" panose="020B0604020202020204" pitchFamily="34" charset="0"/>
              </a:rPr>
              <a:t>Restatement</a:t>
            </a:r>
          </a:p>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1F7D6B5-0136-0044-B58B-DFDEA070A61D}" type="slidenum">
              <a:rPr lang="zh-CN" altLang="en-US" sz="1200" b="1">
                <a:solidFill>
                  <a:srgbClr val="000000"/>
                </a:solidFill>
                <a:latin typeface="Arial" panose="020B0604020202020204" pitchFamily="34" charset="0"/>
              </a:rPr>
              <a:pPr eaLnBrk="1" hangingPunct="1"/>
              <a:t>48</a:t>
            </a:fld>
            <a:endParaRPr lang="en-US" altLang="zh-CN" sz="1200" b="1" dirty="0">
              <a:solidFill>
                <a:srgbClr val="000000"/>
              </a:solidFill>
              <a:latin typeface="Arial" panose="020B0604020202020204" pitchFamily="34" charset="0"/>
            </a:endParaRPr>
          </a:p>
        </p:txBody>
      </p:sp>
      <p:sp>
        <p:nvSpPr>
          <p:cNvPr id="194562" name="Rectangle 2"/>
          <p:cNvSpPr>
            <a:spLocks noGrp="1" noRot="1" noChangeAspect="1" noChangeArrowheads="1"/>
          </p:cNvSpPr>
          <p:nvPr>
            <p:ph type="sldImg"/>
          </p:nvPr>
        </p:nvSpPr>
        <p:spPr>
          <a:xfrm>
            <a:off x="1130300" y="674688"/>
            <a:ext cx="4597400" cy="3448050"/>
          </a:xfrm>
          <a:solidFill>
            <a:srgbClr val="FFFFFF"/>
          </a:solidFill>
          <a:ln/>
        </p:spPr>
      </p:sp>
      <p:sp>
        <p:nvSpPr>
          <p:cNvPr id="1945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FE69FF8-F85A-E247-9FDF-A06F393352C3}" type="slidenum">
              <a:rPr lang="zh-CN" altLang="en-US" sz="1200" b="1">
                <a:solidFill>
                  <a:srgbClr val="000000"/>
                </a:solidFill>
                <a:latin typeface="Arial" panose="020B0604020202020204" pitchFamily="34" charset="0"/>
              </a:rPr>
              <a:pPr eaLnBrk="1" hangingPunct="1"/>
              <a:t>49</a:t>
            </a:fld>
            <a:endParaRPr lang="en-US" altLang="zh-CN" sz="1200" b="1" dirty="0">
              <a:solidFill>
                <a:srgbClr val="000000"/>
              </a:solidFill>
              <a:latin typeface="Arial" panose="020B0604020202020204" pitchFamily="34" charset="0"/>
            </a:endParaRPr>
          </a:p>
        </p:txBody>
      </p:sp>
      <p:sp>
        <p:nvSpPr>
          <p:cNvPr id="196610"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zh-CN" altLang="en-US">
              <a:latin typeface="Times New Roman" charset="0"/>
              <a:ea typeface="ＭＳ Ｐゴシック" charset="0"/>
              <a:cs typeface="ＭＳ Ｐゴシック" charset="0"/>
            </a:endParaRPr>
          </a:p>
        </p:txBody>
      </p:sp>
      <p:sp>
        <p:nvSpPr>
          <p:cNvPr id="196611" name="Rectangle 3"/>
          <p:cNvSpPr>
            <a:spLocks noGrp="1" noRot="1" noChangeAspect="1" noChangeArrowheads="1"/>
          </p:cNvSpPr>
          <p:nvPr>
            <p:ph type="sldImg"/>
          </p:nvPr>
        </p:nvSpPr>
        <p:spPr>
          <a:xfrm>
            <a:off x="1152525" y="692150"/>
            <a:ext cx="4554538" cy="3416300"/>
          </a:xfrm>
          <a:ln w="12700" cap="flat">
            <a:solidFill>
              <a:schemeClr val="tx1"/>
            </a:solidFill>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4A0360-C11A-2C42-834D-05F4BE17C483}" type="slidenum">
              <a:rPr lang="en-US" sz="1200" b="1">
                <a:solidFill>
                  <a:prstClr val="black"/>
                </a:solidFill>
                <a:latin typeface="Arial" panose="020B0604020202020204" pitchFamily="34" charset="0"/>
              </a:rPr>
              <a:pPr eaLnBrk="1" hangingPunct="1"/>
              <a:t>50</a:t>
            </a:fld>
            <a:endParaRPr lang="en-US" sz="1200" b="1" dirty="0">
              <a:solidFill>
                <a:prstClr val="black"/>
              </a:solidFill>
              <a:latin typeface="Arial" panose="020B0604020202020204" pitchFamily="34" charset="0"/>
            </a:endParaRPr>
          </a:p>
        </p:txBody>
      </p:sp>
      <p:sp>
        <p:nvSpPr>
          <p:cNvPr id="198658" name="Rectangle 2"/>
          <p:cNvSpPr>
            <a:spLocks noGrp="1" noRot="1" noChangeAspect="1" noChangeArrowheads="1"/>
          </p:cNvSpPr>
          <p:nvPr>
            <p:ph type="sldImg"/>
          </p:nvPr>
        </p:nvSpPr>
        <p:spPr>
          <a:solidFill>
            <a:srgbClr val="FFFFFF"/>
          </a:solidFill>
          <a:ln/>
        </p:spPr>
      </p:sp>
      <p:sp>
        <p:nvSpPr>
          <p:cNvPr id="198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4FBD9E-E5B6-3E4B-836B-45896B044A6E}" type="slidenum">
              <a:rPr lang="en-US" sz="1200" b="1">
                <a:solidFill>
                  <a:prstClr val="black"/>
                </a:solidFill>
                <a:latin typeface="Arial" panose="020B0604020202020204" pitchFamily="34" charset="0"/>
              </a:rPr>
              <a:pPr eaLnBrk="1" hangingPunct="1"/>
              <a:t>51</a:t>
            </a:fld>
            <a:endParaRPr lang="en-US" sz="1200" b="1" dirty="0">
              <a:solidFill>
                <a:prstClr val="black"/>
              </a:solidFill>
              <a:latin typeface="Arial" panose="020B0604020202020204" pitchFamily="34" charset="0"/>
            </a:endParaRPr>
          </a:p>
        </p:txBody>
      </p:sp>
      <p:sp>
        <p:nvSpPr>
          <p:cNvPr id="200706" name="Rectangle 3"/>
          <p:cNvSpPr>
            <a:spLocks noGrp="1" noRot="1" noChangeAspect="1" noChangeArrowheads="1" noTextEdit="1"/>
          </p:cNvSpPr>
          <p:nvPr>
            <p:ph type="sldImg"/>
          </p:nvPr>
        </p:nvSpPr>
        <p:spPr>
          <a:solidFill>
            <a:srgbClr val="FFFFFF"/>
          </a:solidFill>
          <a:ln/>
        </p:spPr>
      </p:sp>
      <p:sp>
        <p:nvSpPr>
          <p:cNvPr id="200707" name="Rectangle 2"/>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B8C85AF-F7FE-BE4E-804D-C4DA7B0DBDE2}" type="slidenum">
              <a:rPr lang="en-US" sz="1200" b="1">
                <a:solidFill>
                  <a:prstClr val="black"/>
                </a:solidFill>
                <a:latin typeface="Arial" panose="020B0604020202020204" pitchFamily="34" charset="0"/>
              </a:rPr>
              <a:pPr eaLnBrk="1" hangingPunct="1"/>
              <a:t>52</a:t>
            </a:fld>
            <a:endParaRPr lang="en-US" sz="1200" b="1" dirty="0">
              <a:solidFill>
                <a:prstClr val="black"/>
              </a:solidFill>
              <a:latin typeface="Arial" panose="020B0604020202020204" pitchFamily="34" charset="0"/>
            </a:endParaRPr>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ED20CD0-761B-E24C-9C93-876791C5037E}" type="slidenum">
              <a:rPr lang="en-US" sz="1200" b="1">
                <a:solidFill>
                  <a:prstClr val="black"/>
                </a:solidFill>
                <a:latin typeface="Arial" panose="020B0604020202020204" pitchFamily="34" charset="0"/>
              </a:rPr>
              <a:pPr eaLnBrk="1" hangingPunct="1"/>
              <a:t>53</a:t>
            </a:fld>
            <a:endParaRPr lang="en-US" sz="1200" b="1" dirty="0">
              <a:solidFill>
                <a:prstClr val="black"/>
              </a:solidFill>
              <a:latin typeface="Arial" panose="020B0604020202020204" pitchFamily="34" charset="0"/>
            </a:endParaRPr>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C379A58-1933-CF4F-AE9D-AD4364D5340B}"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41350E-AFE8-2F41-BB47-DB1E7135F7CB}" type="slidenum">
              <a:rPr lang="en-US" sz="1200" b="1">
                <a:solidFill>
                  <a:prstClr val="black"/>
                </a:solidFill>
                <a:latin typeface="Arial" panose="020B0604020202020204" pitchFamily="34" charset="0"/>
              </a:rPr>
              <a:pPr eaLnBrk="1" hangingPunct="1"/>
              <a:t>54</a:t>
            </a:fld>
            <a:endParaRPr lang="en-US" sz="1200" b="1" dirty="0">
              <a:solidFill>
                <a:prstClr val="black"/>
              </a:solidFill>
              <a:latin typeface="Arial" panose="020B0604020202020204" pitchFamily="34"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826B9B7-EBB2-AA4A-AD6D-A1F9CEA83AF6}" type="slidenum">
              <a:rPr lang="en-US" sz="1200" b="1">
                <a:solidFill>
                  <a:prstClr val="black"/>
                </a:solidFill>
                <a:latin typeface="Arial" panose="020B0604020202020204" pitchFamily="34" charset="0"/>
              </a:rPr>
              <a:pPr eaLnBrk="1" hangingPunct="1"/>
              <a:t>55</a:t>
            </a:fld>
            <a:endParaRPr lang="en-US" sz="1200" b="1" dirty="0">
              <a:solidFill>
                <a:prstClr val="black"/>
              </a:solidFill>
              <a:latin typeface="Arial" panose="020B0604020202020204" pitchFamily="34" charset="0"/>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3611D3C-7291-D941-B290-1BE00257308B}" type="slidenum">
              <a:rPr lang="en-US" sz="1200" b="1">
                <a:solidFill>
                  <a:prstClr val="black"/>
                </a:solidFill>
                <a:latin typeface="Arial" panose="020B0604020202020204" pitchFamily="34" charset="0"/>
              </a:rPr>
              <a:pPr eaLnBrk="1" hangingPunct="1"/>
              <a:t>56</a:t>
            </a:fld>
            <a:endParaRPr lang="en-US" sz="1200" b="1" dirty="0">
              <a:solidFill>
                <a:prstClr val="black"/>
              </a:solidFill>
              <a:latin typeface="Arial" panose="020B0604020202020204" pitchFamily="34" charset="0"/>
            </a:endParaRPr>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http://webexhibits.org/calendars/calendar-ancient.html</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514785-3D4D-5C46-A1FA-728F74D8BF99}" type="slidenum">
              <a:rPr lang="en-US" sz="1200" b="1">
                <a:solidFill>
                  <a:prstClr val="black"/>
                </a:solidFill>
                <a:latin typeface="Arial" panose="020B0604020202020204" pitchFamily="34" charset="0"/>
              </a:rPr>
              <a:pPr eaLnBrk="1" hangingPunct="1"/>
              <a:t>57</a:t>
            </a:fld>
            <a:endParaRPr lang="en-US" sz="1200" b="1" dirty="0">
              <a:solidFill>
                <a:prstClr val="black"/>
              </a:solidFill>
              <a:latin typeface="Arial" panose="020B0604020202020204" pitchFamily="34" charset="0"/>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Wilson, 47 and notes, 219</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DD8B3F9-AABD-5B40-9843-975DF9E1120E}" type="slidenum">
              <a:rPr lang="en-US" sz="1200" b="1">
                <a:solidFill>
                  <a:prstClr val="black"/>
                </a:solidFill>
                <a:latin typeface="Arial" panose="020B0604020202020204" pitchFamily="34" charset="0"/>
              </a:rPr>
              <a:pPr eaLnBrk="1" hangingPunct="1"/>
              <a:t>58</a:t>
            </a:fld>
            <a:endParaRPr lang="en-US" sz="1200" b="1" dirty="0">
              <a:solidFill>
                <a:prstClr val="black"/>
              </a:solidFill>
              <a:latin typeface="Arial" panose="020B0604020202020204" pitchFamily="34" charset="0"/>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5AA7D98-C644-5045-AE73-993DD6C137E3}" type="slidenum">
              <a:rPr lang="en-US" sz="1200" b="1">
                <a:solidFill>
                  <a:prstClr val="black"/>
                </a:solidFill>
                <a:latin typeface="Arial" panose="020B0604020202020204" pitchFamily="34" charset="0"/>
              </a:rPr>
              <a:pPr eaLnBrk="1" hangingPunct="1"/>
              <a:t>59</a:t>
            </a:fld>
            <a:endParaRPr lang="en-US" sz="1200" b="1" dirty="0">
              <a:solidFill>
                <a:prstClr val="black"/>
              </a:solidFill>
              <a:latin typeface="Arial" panose="020B0604020202020204" pitchFamily="34" charset="0"/>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7AA729-5BE4-B647-8F86-37DC034EE907}" type="slidenum">
              <a:rPr lang="en-US" sz="1200" b="1">
                <a:solidFill>
                  <a:prstClr val="black"/>
                </a:solidFill>
                <a:latin typeface="Arial" panose="020B0604020202020204" pitchFamily="34" charset="0"/>
              </a:rPr>
              <a:pPr eaLnBrk="1" hangingPunct="1"/>
              <a:t>60</a:t>
            </a:fld>
            <a:endParaRPr lang="en-US" sz="1200" b="1" dirty="0">
              <a:solidFill>
                <a:prstClr val="black"/>
              </a:solidFill>
              <a:latin typeface="Arial" panose="020B0604020202020204" pitchFamily="34"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EA6E262-4833-284B-B721-B8BCE078F347}" type="slidenum">
              <a:rPr lang="en-US" sz="1200" b="1">
                <a:solidFill>
                  <a:prstClr val="black"/>
                </a:solidFill>
                <a:latin typeface="Arial" panose="020B0604020202020204" pitchFamily="34" charset="0"/>
              </a:rPr>
              <a:pPr eaLnBrk="1" hangingPunct="1"/>
              <a:t>61</a:t>
            </a:fld>
            <a:endParaRPr lang="en-US" sz="1200" b="1" dirty="0">
              <a:solidFill>
                <a:prstClr val="black"/>
              </a:solidFill>
              <a:latin typeface="Arial" panose="020B0604020202020204" pitchFamily="34"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DA5401F-B61E-0A47-9C10-1DA547CE5519}" type="slidenum">
              <a:rPr lang="en-US" sz="1200" b="1">
                <a:solidFill>
                  <a:prstClr val="black"/>
                </a:solidFill>
                <a:latin typeface="Arial" panose="020B0604020202020204" pitchFamily="34" charset="0"/>
              </a:rPr>
              <a:pPr eaLnBrk="1" hangingPunct="1"/>
              <a:t>62</a:t>
            </a:fld>
            <a:endParaRPr lang="en-US" sz="1200" b="1" dirty="0">
              <a:solidFill>
                <a:prstClr val="black"/>
              </a:solidFill>
              <a:latin typeface="Arial" panose="020B0604020202020204" pitchFamily="34" charset="0"/>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50D358-713E-214D-BD66-A5A7BE250CD3}" type="slidenum">
              <a:rPr lang="zh-CN" altLang="en-US" sz="1200" b="1">
                <a:solidFill>
                  <a:srgbClr val="000000"/>
                </a:solidFill>
                <a:latin typeface="Arial" panose="020B0604020202020204" pitchFamily="34" charset="0"/>
              </a:rPr>
              <a:pPr eaLnBrk="1" hangingPunct="1"/>
              <a:t>63</a:t>
            </a:fld>
            <a:endParaRPr lang="en-US" altLang="zh-CN" sz="1200" b="1" dirty="0">
              <a:solidFill>
                <a:srgbClr val="000000"/>
              </a:solidFill>
              <a:latin typeface="Arial" panose="020B0604020202020204" pitchFamily="34" charset="0"/>
            </a:endParaRPr>
          </a:p>
        </p:txBody>
      </p:sp>
      <p:sp>
        <p:nvSpPr>
          <p:cNvPr id="380930" name="Rectangle 1026"/>
          <p:cNvSpPr>
            <a:spLocks noGrp="1" noRot="1" noChangeAspect="1" noChangeArrowheads="1" noTextEdit="1"/>
          </p:cNvSpPr>
          <p:nvPr>
            <p:ph type="sldImg"/>
          </p:nvPr>
        </p:nvSpPr>
        <p:spPr>
          <a:ln/>
        </p:spPr>
      </p:sp>
      <p:sp>
        <p:nvSpPr>
          <p:cNvPr id="380931"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altLang="zh-CN" sz="1600" b="1" dirty="0">
                <a:latin typeface="Arial" panose="020B0604020202020204" pitchFamily="34" charset="0"/>
              </a:rPr>
              <a:t>https://</a:t>
            </a:r>
            <a:r>
              <a:rPr lang="en-US" altLang="zh-CN" sz="1600" b="1" dirty="0" err="1">
                <a:latin typeface="Arial" panose="020B0604020202020204" pitchFamily="34" charset="0"/>
              </a:rPr>
              <a:t>portal.tiu.edu</a:t>
            </a:r>
            <a:r>
              <a:rPr lang="en-US" altLang="zh-CN" sz="1600" b="1" dirty="0">
                <a:latin typeface="Arial" panose="020B0604020202020204" pitchFamily="34" charset="0"/>
              </a:rPr>
              <a:t>/</a:t>
            </a:r>
            <a:r>
              <a:rPr lang="en-US" altLang="zh-CN" sz="1600" b="1" dirty="0" err="1">
                <a:latin typeface="Arial" panose="020B0604020202020204" pitchFamily="34" charset="0"/>
              </a:rPr>
              <a:t>uportal</a:t>
            </a:r>
            <a:r>
              <a:rPr lang="en-US" altLang="zh-CN" sz="1600" b="1" dirty="0">
                <a:latin typeface="Arial" panose="020B0604020202020204" pitchFamily="34" charset="0"/>
              </a:rPr>
              <a:t>/teds/</a:t>
            </a:r>
            <a:r>
              <a:rPr lang="en-US" altLang="zh-CN" sz="1600" b="1" dirty="0" err="1">
                <a:latin typeface="Arial" panose="020B0604020202020204" pitchFamily="34" charset="0"/>
              </a:rPr>
              <a:t>otdept</a:t>
            </a:r>
            <a:r>
              <a:rPr lang="en-US" altLang="zh-CN" sz="1600" b="1" dirty="0">
                <a:latin typeface="Arial" panose="020B0604020202020204" pitchFamily="34" charset="0"/>
              </a:rPr>
              <a:t>/</a:t>
            </a:r>
            <a:r>
              <a:rPr lang="en-US" altLang="zh-CN" sz="1600" b="1" dirty="0" err="1">
                <a:latin typeface="Arial" panose="020B0604020202020204" pitchFamily="34" charset="0"/>
              </a:rPr>
              <a:t>jhoffmeier</a:t>
            </a:r>
            <a:endParaRPr lang="en-US" altLang="zh-CN" b="1" dirty="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14D0D30-9436-CF4A-B3DC-1A105B75102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9AFBAC8-A69C-7143-B1A7-5536ABBBE554}" type="slidenum">
              <a:rPr lang="zh-CN" altLang="en-US" sz="1200">
                <a:solidFill>
                  <a:prstClr val="black"/>
                </a:solidFill>
              </a:rPr>
              <a:pPr/>
              <a:t>64</a:t>
            </a:fld>
            <a:endParaRPr lang="en-US" altLang="zh-CN" sz="1200">
              <a:solidFill>
                <a:prstClr val="black"/>
              </a:solidFill>
            </a:endParaRPr>
          </a:p>
        </p:txBody>
      </p:sp>
      <p:sp>
        <p:nvSpPr>
          <p:cNvPr id="382978" name="Rectangle 2"/>
          <p:cNvSpPr>
            <a:spLocks noGrp="1" noRot="1" noChangeAspect="1" noChangeArrowheads="1"/>
          </p:cNvSpPr>
          <p:nvPr>
            <p:ph type="sldImg"/>
          </p:nvPr>
        </p:nvSpPr>
        <p:spPr>
          <a:solidFill>
            <a:srgbClr val="FFFFFF"/>
          </a:solidFill>
          <a:ln/>
        </p:spPr>
      </p:sp>
      <p:sp>
        <p:nvSpPr>
          <p:cNvPr id="382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0643CE6-D4C3-5A45-AD8C-73DD5BBA43A9}" type="slidenum">
              <a:rPr lang="zh-CN" altLang="en-US" sz="1200">
                <a:solidFill>
                  <a:prstClr val="black"/>
                </a:solidFill>
              </a:rPr>
              <a:pPr/>
              <a:t>65</a:t>
            </a:fld>
            <a:endParaRPr lang="en-US" altLang="zh-CN" sz="1200">
              <a:solidFill>
                <a:prstClr val="black"/>
              </a:solidFill>
            </a:endParaRPr>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FC8F927-6CC2-5D4B-A108-7D792D79E08F}" type="slidenum">
              <a:rPr lang="zh-CN" altLang="en-US" sz="1200">
                <a:solidFill>
                  <a:prstClr val="black"/>
                </a:solidFill>
              </a:rPr>
              <a:pPr/>
              <a:t>66</a:t>
            </a:fld>
            <a:endParaRPr lang="en-US" altLang="zh-CN" sz="1200">
              <a:solidFill>
                <a:prstClr val="black"/>
              </a:solidFill>
            </a:endParaRPr>
          </a:p>
        </p:txBody>
      </p:sp>
      <p:sp>
        <p:nvSpPr>
          <p:cNvPr id="385026" name="Rectangle 2"/>
          <p:cNvSpPr>
            <a:spLocks noGrp="1" noRot="1" noChangeAspect="1" noChangeArrowheads="1"/>
          </p:cNvSpPr>
          <p:nvPr>
            <p:ph type="sldImg"/>
          </p:nvPr>
        </p:nvSpPr>
        <p:spPr>
          <a:solidFill>
            <a:srgbClr val="FFFFFF"/>
          </a:solidFill>
          <a:ln/>
        </p:spPr>
      </p:sp>
      <p:sp>
        <p:nvSpPr>
          <p:cNvPr id="385027"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ja-JP" altLang="en-US" sz="2400" dirty="0">
                <a:solidFill>
                  <a:schemeClr val="bg1"/>
                </a:solidFill>
                <a:latin typeface="Helvetica" charset="0"/>
              </a:rPr>
              <a:t>“</a:t>
            </a:r>
            <a:r>
              <a:rPr lang="en-US" altLang="ja-JP" sz="2400" dirty="0">
                <a:solidFill>
                  <a:schemeClr val="bg1"/>
                </a:solidFill>
                <a:latin typeface="Helvetica" charset="0"/>
              </a:rPr>
              <a:t>Egyptian chronology is in a constant state of transition, with much of the terminology and dating in dispute. </a:t>
            </a:r>
            <a:r>
              <a:rPr lang="en-US" altLang="ja-JP" sz="2400" dirty="0">
                <a:latin typeface="Helvetica" charset="0"/>
              </a:rPr>
              <a:t>Professor </a:t>
            </a:r>
            <a:r>
              <a:rPr lang="en-US" altLang="ja-JP" sz="2400" dirty="0">
                <a:latin typeface="Helvetica" charset="0"/>
                <a:hlinkClick r:id="rId3"/>
              </a:rPr>
              <a:t>E.J. Bickerman</a:t>
            </a:r>
            <a:r>
              <a:rPr lang="en-US" altLang="ja-JP" sz="2400" dirty="0">
                <a:latin typeface="Helvetica" charset="0"/>
              </a:rPr>
              <a:t>, </a:t>
            </a:r>
            <a:r>
              <a:rPr lang="en-US" altLang="ja-JP" sz="2400" b="1" dirty="0">
                <a:latin typeface="Arial" panose="020B0604020202020204" pitchFamily="34" charset="0"/>
              </a:rPr>
              <a:t>Chronology of the ancient world</a:t>
            </a:r>
            <a:r>
              <a:rPr lang="en-US" altLang="ja-JP" sz="2400" dirty="0">
                <a:latin typeface="Helvetica" charset="0"/>
              </a:rPr>
              <a:t> (1980: 83-84 and 106), has properly called it "the rather fluid chronology of the </a:t>
            </a:r>
            <a:r>
              <a:rPr lang="en-US" altLang="ja-JP" sz="2400" dirty="0">
                <a:latin typeface="Helvetica" charset="0"/>
                <a:hlinkClick r:id="rId4"/>
              </a:rPr>
              <a:t>Pharaohs</a:t>
            </a:r>
            <a:r>
              <a:rPr lang="en-US" altLang="ja-JP" sz="2400" dirty="0">
                <a:latin typeface="Helvetica" charset="0"/>
              </a:rPr>
              <a:t> and the </a:t>
            </a:r>
            <a:r>
              <a:rPr lang="en-US" altLang="ja-JP" sz="2400" dirty="0">
                <a:latin typeface="Helvetica" charset="0"/>
                <a:hlinkClick r:id="rId5"/>
              </a:rPr>
              <a:t>Hittites</a:t>
            </a:r>
            <a:r>
              <a:rPr lang="en-US" altLang="ja-JP" sz="2400" dirty="0">
                <a:latin typeface="Helvetica" charset="0"/>
              </a:rPr>
              <a:t>," adding that </a:t>
            </a:r>
            <a:r>
              <a:rPr lang="en-US" altLang="ja-JP" sz="2400" dirty="0">
                <a:latin typeface="Helvetica" charset="0"/>
                <a:hlinkClick r:id="rId6"/>
              </a:rPr>
              <a:t>Ramses II</a:t>
            </a:r>
            <a:r>
              <a:rPr lang="fr-FR" altLang="ja-JP" sz="2400" dirty="0">
                <a:latin typeface="Helvetica" charset="0"/>
              </a:rPr>
              <a:t>'</a:t>
            </a:r>
            <a:r>
              <a:rPr lang="en-US" altLang="ja-JP" sz="2400" dirty="0">
                <a:latin typeface="Helvetica" charset="0"/>
              </a:rPr>
              <a:t>s accession</a:t>
            </a:r>
            <a:r>
              <a:rPr lang="en-US" altLang="ja-JP" sz="2400" dirty="0">
                <a:solidFill>
                  <a:schemeClr val="bg1"/>
                </a:solidFill>
                <a:latin typeface="Helvetica" charset="0"/>
              </a:rPr>
              <a:t> is dated by various </a:t>
            </a:r>
            <a:r>
              <a:rPr lang="en-US" altLang="ja-JP" sz="2400" dirty="0">
                <a:solidFill>
                  <a:schemeClr val="bg1"/>
                </a:solidFill>
                <a:latin typeface="Helvetica" charset="0"/>
                <a:hlinkClick r:id="rId7"/>
              </a:rPr>
              <a:t>Egyptologists</a:t>
            </a:r>
            <a:r>
              <a:rPr lang="en-US" altLang="ja-JP" sz="2400" dirty="0">
                <a:solidFill>
                  <a:schemeClr val="bg1"/>
                </a:solidFill>
                <a:latin typeface="Helvetica" charset="0"/>
              </a:rPr>
              <a:t> to 1304, 1290-92, or 1279 BCE. Reliable absolute dates, astronomical or other, are lacking, as Professor Heinrich </a:t>
            </a:r>
            <a:r>
              <a:rPr lang="en-US" altLang="ja-JP" sz="2400" dirty="0" err="1">
                <a:solidFill>
                  <a:schemeClr val="bg1"/>
                </a:solidFill>
                <a:latin typeface="Helvetica" charset="0"/>
              </a:rPr>
              <a:t>Otten</a:t>
            </a:r>
            <a:r>
              <a:rPr lang="en-US" altLang="ja-JP" sz="2400" dirty="0">
                <a:solidFill>
                  <a:schemeClr val="bg1"/>
                </a:solidFill>
                <a:latin typeface="Helvetica" charset="0"/>
              </a:rPr>
              <a:t> had noted. It is a "rubber chronology" that you can stretch or shrink anywhere, by arbitrarily established lengths of co-regencies between rulers and even overlapping dynasties. The possibility of a calendar reform called </a:t>
            </a:r>
            <a:r>
              <a:rPr lang="en-US" altLang="ja-JP" sz="2400" b="1" dirty="0" err="1">
                <a:solidFill>
                  <a:schemeClr val="bg1"/>
                </a:solidFill>
                <a:latin typeface="Arial" panose="020B0604020202020204" pitchFamily="34" charset="0"/>
              </a:rPr>
              <a:t>Menophres</a:t>
            </a:r>
            <a:r>
              <a:rPr lang="en-US" altLang="ja-JP" sz="2400" b="1" dirty="0">
                <a:solidFill>
                  <a:schemeClr val="bg1"/>
                </a:solidFill>
                <a:latin typeface="Arial" panose="020B0604020202020204" pitchFamily="34" charset="0"/>
              </a:rPr>
              <a:t> Era</a:t>
            </a:r>
            <a:r>
              <a:rPr lang="en-US" altLang="ja-JP" sz="2400" dirty="0">
                <a:solidFill>
                  <a:schemeClr val="bg1"/>
                </a:solidFill>
                <a:latin typeface="Helvetica" charset="0"/>
              </a:rPr>
              <a:t> may radically modify the prevailing modern Egyptian chronology, so the previous "firm" dates cannot be supported astronomically.</a:t>
            </a:r>
            <a:r>
              <a:rPr lang="ja-JP" altLang="en-US" sz="2400" dirty="0">
                <a:solidFill>
                  <a:schemeClr val="bg1"/>
                </a:solidFill>
                <a:latin typeface="Helvetica" charset="0"/>
              </a:rPr>
              <a:t>”</a:t>
            </a:r>
            <a:endParaRPr lang="en-US" altLang="ja-JP" sz="2400" dirty="0">
              <a:solidFill>
                <a:schemeClr val="bg1"/>
              </a:solidFill>
              <a:latin typeface="Helvetica" charset="0"/>
            </a:endParaRPr>
          </a:p>
          <a:p>
            <a:pPr eaLnBrk="1" hangingPunct="1"/>
            <a:r>
              <a:rPr lang="en-US" altLang="zh-CN" dirty="0">
                <a:latin typeface="Times New Roman" charset="0"/>
              </a:rPr>
              <a:t>http://</a:t>
            </a:r>
            <a:r>
              <a:rPr lang="en-US" altLang="zh-CN" dirty="0" err="1">
                <a:latin typeface="Times New Roman" charset="0"/>
              </a:rPr>
              <a:t>en.wikipedia.org</a:t>
            </a:r>
            <a:r>
              <a:rPr lang="en-US" altLang="zh-CN" dirty="0">
                <a:latin typeface="Times New Roman" charset="0"/>
              </a:rPr>
              <a:t>/wiki/</a:t>
            </a:r>
            <a:r>
              <a:rPr lang="en-US" altLang="zh-CN" dirty="0" err="1">
                <a:latin typeface="Times New Roman" charset="0"/>
              </a:rPr>
              <a:t>Egyptian_chronology</a:t>
            </a:r>
            <a:endParaRPr lang="en-US" altLang="zh-CN" dirty="0">
              <a:latin typeface="Times New Roman"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50D358-713E-214D-BD66-A5A7BE250CD3}" type="slidenum">
              <a:rPr lang="zh-CN" altLang="en-US" sz="1200" b="1">
                <a:solidFill>
                  <a:srgbClr val="000000"/>
                </a:solidFill>
                <a:latin typeface="Arial" panose="020B0604020202020204" pitchFamily="34" charset="0"/>
              </a:rPr>
              <a:pPr eaLnBrk="1" hangingPunct="1"/>
              <a:t>67</a:t>
            </a:fld>
            <a:endParaRPr lang="en-US" altLang="zh-CN" sz="1200" b="1" dirty="0">
              <a:solidFill>
                <a:srgbClr val="000000"/>
              </a:solidFill>
              <a:latin typeface="Arial" panose="020B0604020202020204" pitchFamily="34" charset="0"/>
            </a:endParaRPr>
          </a:p>
        </p:txBody>
      </p:sp>
      <p:sp>
        <p:nvSpPr>
          <p:cNvPr id="380930" name="Rectangle 1026"/>
          <p:cNvSpPr>
            <a:spLocks noGrp="1" noRot="1" noChangeAspect="1" noChangeArrowheads="1" noTextEdit="1"/>
          </p:cNvSpPr>
          <p:nvPr>
            <p:ph type="sldImg"/>
          </p:nvPr>
        </p:nvSpPr>
        <p:spPr>
          <a:ln/>
        </p:spPr>
      </p:sp>
      <p:sp>
        <p:nvSpPr>
          <p:cNvPr id="380931"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altLang="zh-CN" b="1" dirty="0">
                <a:latin typeface="Arial" panose="020B0604020202020204" pitchFamily="34" charset="0"/>
              </a:rPr>
              <a:t>https://</a:t>
            </a:r>
            <a:r>
              <a:rPr lang="en-US" altLang="zh-CN" b="1" dirty="0" err="1">
                <a:latin typeface="Arial" panose="020B0604020202020204" pitchFamily="34" charset="0"/>
              </a:rPr>
              <a:t>answersingenesis.org</a:t>
            </a:r>
            <a:r>
              <a:rPr lang="en-US" altLang="zh-CN" b="1" dirty="0">
                <a:latin typeface="Arial" panose="020B0604020202020204" pitchFamily="34" charset="0"/>
              </a:rPr>
              <a:t>/archaeology/ancient-</a:t>
            </a:r>
            <a:r>
              <a:rPr lang="en-US" altLang="zh-CN" b="1" dirty="0" err="1">
                <a:latin typeface="Arial" panose="020B0604020202020204" pitchFamily="34" charset="0"/>
              </a:rPr>
              <a:t>egypt</a:t>
            </a:r>
            <a:r>
              <a:rPr lang="en-US" altLang="zh-CN" b="1" dirty="0">
                <a:latin typeface="Arial" panose="020B0604020202020204" pitchFamily="34" charset="0"/>
              </a:rPr>
              <a:t>/</a:t>
            </a:r>
            <a:r>
              <a:rPr lang="en-US" altLang="zh-CN" b="1" dirty="0" err="1">
                <a:latin typeface="Arial" panose="020B0604020202020204" pitchFamily="34" charset="0"/>
              </a:rPr>
              <a:t>doesnt</a:t>
            </a:r>
            <a:r>
              <a:rPr lang="en-US" altLang="zh-CN" b="1" dirty="0">
                <a:latin typeface="Arial" panose="020B0604020202020204" pitchFamily="34" charset="0"/>
              </a:rPr>
              <a:t>-</a:t>
            </a:r>
            <a:r>
              <a:rPr lang="en-US" altLang="zh-CN" b="1" dirty="0" err="1">
                <a:latin typeface="Arial" panose="020B0604020202020204" pitchFamily="34" charset="0"/>
              </a:rPr>
              <a:t>egyptian</a:t>
            </a:r>
            <a:r>
              <a:rPr lang="en-US" altLang="zh-CN" b="1" dirty="0">
                <a:latin typeface="Arial" panose="020B0604020202020204" pitchFamily="34" charset="0"/>
              </a:rPr>
              <a:t>-chronology-prove-bible-unreliable/ for second column in The New Answers Book 2, </a:t>
            </a:r>
            <a:r>
              <a:rPr lang="en-US" b="1" dirty="0"/>
              <a:t>Chapter 24</a:t>
            </a:r>
          </a:p>
          <a:p>
            <a:r>
              <a:rPr lang="en-US" b="1" dirty="0"/>
              <a:t>“Doesn’t Egyptian Chronology Prove That the Bible Is Unreliable?” </a:t>
            </a:r>
            <a:r>
              <a:rPr lang="en-US" dirty="0"/>
              <a:t>by Dr. Elizabeth Mitchell on July 22, 2010</a:t>
            </a:r>
            <a:endParaRPr lang="en-US" altLang="zh-CN" b="1" dirty="0">
              <a:latin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50D358-713E-214D-BD66-A5A7BE250CD3}" type="slidenum">
              <a:rPr lang="zh-CN" altLang="en-US" sz="1200" b="1">
                <a:solidFill>
                  <a:srgbClr val="000000"/>
                </a:solidFill>
                <a:latin typeface="Arial" panose="020B0604020202020204" pitchFamily="34" charset="0"/>
              </a:rPr>
              <a:pPr eaLnBrk="1" hangingPunct="1"/>
              <a:t>68</a:t>
            </a:fld>
            <a:endParaRPr lang="en-US" altLang="zh-CN" sz="1200" b="1" dirty="0">
              <a:solidFill>
                <a:srgbClr val="000000"/>
              </a:solidFill>
              <a:latin typeface="Arial" panose="020B0604020202020204" pitchFamily="34" charset="0"/>
            </a:endParaRPr>
          </a:p>
        </p:txBody>
      </p:sp>
      <p:sp>
        <p:nvSpPr>
          <p:cNvPr id="380930" name="Rectangle 1026"/>
          <p:cNvSpPr>
            <a:spLocks noGrp="1" noRot="1" noChangeAspect="1" noChangeArrowheads="1" noTextEdit="1"/>
          </p:cNvSpPr>
          <p:nvPr>
            <p:ph type="sldImg"/>
          </p:nvPr>
        </p:nvSpPr>
        <p:spPr>
          <a:ln/>
        </p:spPr>
      </p:sp>
      <p:sp>
        <p:nvSpPr>
          <p:cNvPr id="380931"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altLang="zh-CN" sz="1600" b="1" dirty="0">
                <a:latin typeface="Arial" panose="020B0604020202020204" pitchFamily="34" charset="0"/>
              </a:rPr>
              <a:t>https://</a:t>
            </a:r>
            <a:r>
              <a:rPr lang="en-US" altLang="zh-CN" sz="1600" b="1" dirty="0" err="1">
                <a:latin typeface="Arial" panose="020B0604020202020204" pitchFamily="34" charset="0"/>
              </a:rPr>
              <a:t>portal.tiu.edu</a:t>
            </a:r>
            <a:r>
              <a:rPr lang="en-US" altLang="zh-CN" sz="1600" b="1" dirty="0">
                <a:latin typeface="Arial" panose="020B0604020202020204" pitchFamily="34" charset="0"/>
              </a:rPr>
              <a:t>/</a:t>
            </a:r>
            <a:r>
              <a:rPr lang="en-US" altLang="zh-CN" sz="1600" b="1" dirty="0" err="1">
                <a:latin typeface="Arial" panose="020B0604020202020204" pitchFamily="34" charset="0"/>
              </a:rPr>
              <a:t>uportal</a:t>
            </a:r>
            <a:r>
              <a:rPr lang="en-US" altLang="zh-CN" sz="1600" b="1" dirty="0">
                <a:latin typeface="Arial" panose="020B0604020202020204" pitchFamily="34" charset="0"/>
              </a:rPr>
              <a:t>/teds/</a:t>
            </a:r>
            <a:r>
              <a:rPr lang="en-US" altLang="zh-CN" sz="1600" b="1" dirty="0" err="1">
                <a:latin typeface="Arial" panose="020B0604020202020204" pitchFamily="34" charset="0"/>
              </a:rPr>
              <a:t>otdept</a:t>
            </a:r>
            <a:r>
              <a:rPr lang="en-US" altLang="zh-CN" sz="1600" b="1" dirty="0">
                <a:latin typeface="Arial" panose="020B0604020202020204" pitchFamily="34" charset="0"/>
              </a:rPr>
              <a:t>/</a:t>
            </a:r>
            <a:r>
              <a:rPr lang="en-US" altLang="zh-CN" sz="1600" b="1" dirty="0" err="1">
                <a:latin typeface="Arial" panose="020B0604020202020204" pitchFamily="34" charset="0"/>
              </a:rPr>
              <a:t>jhoffmeier</a:t>
            </a:r>
            <a:r>
              <a:rPr lang="en-US" altLang="zh-CN" sz="1600" b="1" dirty="0">
                <a:latin typeface="Arial" panose="020B0604020202020204" pitchFamily="34" charset="0"/>
              </a:rPr>
              <a:t> for first column</a:t>
            </a:r>
          </a:p>
          <a:p>
            <a:r>
              <a:rPr lang="en-US" altLang="zh-CN" b="1" dirty="0">
                <a:latin typeface="Arial" panose="020B0604020202020204" pitchFamily="34" charset="0"/>
              </a:rPr>
              <a:t>https://</a:t>
            </a:r>
            <a:r>
              <a:rPr lang="en-US" altLang="zh-CN" b="1" dirty="0" err="1">
                <a:latin typeface="Arial" panose="020B0604020202020204" pitchFamily="34" charset="0"/>
              </a:rPr>
              <a:t>answersingenesis.org</a:t>
            </a:r>
            <a:r>
              <a:rPr lang="en-US" altLang="zh-CN" b="1" dirty="0">
                <a:latin typeface="Arial" panose="020B0604020202020204" pitchFamily="34" charset="0"/>
              </a:rPr>
              <a:t>/archaeology/ancient-</a:t>
            </a:r>
            <a:r>
              <a:rPr lang="en-US" altLang="zh-CN" b="1" dirty="0" err="1">
                <a:latin typeface="Arial" panose="020B0604020202020204" pitchFamily="34" charset="0"/>
              </a:rPr>
              <a:t>egypt</a:t>
            </a:r>
            <a:r>
              <a:rPr lang="en-US" altLang="zh-CN" b="1" dirty="0">
                <a:latin typeface="Arial" panose="020B0604020202020204" pitchFamily="34" charset="0"/>
              </a:rPr>
              <a:t>/</a:t>
            </a:r>
            <a:r>
              <a:rPr lang="en-US" altLang="zh-CN" b="1" dirty="0" err="1">
                <a:latin typeface="Arial" panose="020B0604020202020204" pitchFamily="34" charset="0"/>
              </a:rPr>
              <a:t>doesnt</a:t>
            </a:r>
            <a:r>
              <a:rPr lang="en-US" altLang="zh-CN" b="1" dirty="0">
                <a:latin typeface="Arial" panose="020B0604020202020204" pitchFamily="34" charset="0"/>
              </a:rPr>
              <a:t>-</a:t>
            </a:r>
            <a:r>
              <a:rPr lang="en-US" altLang="zh-CN" b="1" dirty="0" err="1">
                <a:latin typeface="Arial" panose="020B0604020202020204" pitchFamily="34" charset="0"/>
              </a:rPr>
              <a:t>egyptian</a:t>
            </a:r>
            <a:r>
              <a:rPr lang="en-US" altLang="zh-CN" b="1" dirty="0">
                <a:latin typeface="Arial" panose="020B0604020202020204" pitchFamily="34" charset="0"/>
              </a:rPr>
              <a:t>-chronology-prove-bible-unreliable/ for second column in The New Answers Book 2, </a:t>
            </a:r>
            <a:r>
              <a:rPr lang="en-US" b="1" dirty="0"/>
              <a:t>Chapter 24</a:t>
            </a:r>
          </a:p>
          <a:p>
            <a:r>
              <a:rPr lang="en-US" b="1" dirty="0"/>
              <a:t>“Doesn’t Egyptian Chronology Prove That the Bible Is Unreliable?” </a:t>
            </a:r>
            <a:r>
              <a:rPr lang="en-US" dirty="0"/>
              <a:t>by Dr. Elizabeth Mitchell on July 22, 2010</a:t>
            </a:r>
            <a:endParaRPr lang="en-US" altLang="zh-CN" b="1" dirty="0">
              <a:latin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B78102-66B5-E645-99D1-66D1AA05FF48}" type="slidenum">
              <a:rPr lang="en-US" sz="1200" b="1">
                <a:solidFill>
                  <a:prstClr val="black"/>
                </a:solidFill>
                <a:latin typeface="Arial" panose="020B0604020202020204" pitchFamily="34" charset="0"/>
              </a:rPr>
              <a:pPr eaLnBrk="1" hangingPunct="1"/>
              <a:t>69</a:t>
            </a:fld>
            <a:endParaRPr lang="en-US" sz="1200" b="1" dirty="0">
              <a:solidFill>
                <a:prstClr val="black"/>
              </a:solidFill>
              <a:latin typeface="Arial" panose="020B0604020202020204" pitchFamily="34"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D4DFED-8624-C943-971E-DE05DB188DDB}" type="slidenum">
              <a:rPr lang="en-US" sz="1200" b="1">
                <a:solidFill>
                  <a:prstClr val="black"/>
                </a:solidFill>
                <a:latin typeface="Arial" panose="020B0604020202020204" pitchFamily="34" charset="0"/>
              </a:rPr>
              <a:pPr eaLnBrk="1" hangingPunct="1"/>
              <a:t>70</a:t>
            </a:fld>
            <a:endParaRPr lang="en-US" sz="1200" b="1" dirty="0">
              <a:solidFill>
                <a:prstClr val="black"/>
              </a:solidFill>
              <a:latin typeface="Arial" panose="020B0604020202020204" pitchFamily="34" charset="0"/>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E341454-A51A-0148-A2C4-21D610D29A17}" type="slidenum">
              <a:rPr lang="en-US" sz="1200" b="1">
                <a:solidFill>
                  <a:prstClr val="black"/>
                </a:solidFill>
                <a:latin typeface="Arial" panose="020B0604020202020204" pitchFamily="34" charset="0"/>
              </a:rPr>
              <a:pPr eaLnBrk="1" hangingPunct="1"/>
              <a:t>71</a:t>
            </a:fld>
            <a:endParaRPr lang="en-US" sz="1200" b="1" dirty="0">
              <a:solidFill>
                <a:prstClr val="black"/>
              </a:solidFill>
              <a:latin typeface="Arial" panose="020B0604020202020204" pitchFamily="34"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A309D71-5510-FF47-A62D-7346A84A096F}" type="slidenum">
              <a:rPr lang="en-US" sz="1200" b="1">
                <a:solidFill>
                  <a:prstClr val="black"/>
                </a:solidFill>
                <a:latin typeface="Arial" panose="020B0604020202020204" pitchFamily="34" charset="0"/>
              </a:rPr>
              <a:pPr eaLnBrk="1" hangingPunct="1"/>
              <a:t>72</a:t>
            </a:fld>
            <a:endParaRPr lang="en-US" sz="1200" b="1" dirty="0">
              <a:solidFill>
                <a:prstClr val="black"/>
              </a:solidFill>
              <a:latin typeface="Arial" panose="020B0604020202020204" pitchFamily="34" charset="0"/>
            </a:endParaRPr>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C650EA-308E-DF41-8BDB-5EEE9B639AC4}" type="slidenum">
              <a:rPr lang="en-US" sz="1200" b="1">
                <a:solidFill>
                  <a:prstClr val="black"/>
                </a:solidFill>
                <a:latin typeface="Arial" panose="020B0604020202020204" pitchFamily="34" charset="0"/>
              </a:rPr>
              <a:pPr eaLnBrk="1" hangingPunct="1"/>
              <a:t>73</a:t>
            </a:fld>
            <a:endParaRPr lang="en-US" sz="1200" b="1" dirty="0">
              <a:solidFill>
                <a:prstClr val="black"/>
              </a:solidFill>
              <a:latin typeface="Arial" panose="020B0604020202020204" pitchFamily="34" charset="0"/>
            </a:endParaRPr>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3FFFBDF-39B8-9748-94D2-9497CD5C7D23}"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E1905CC-9831-2E4A-8349-B69AA17FB583}" type="slidenum">
              <a:rPr lang="en-US" sz="1200" b="1">
                <a:solidFill>
                  <a:prstClr val="black"/>
                </a:solidFill>
                <a:latin typeface="Arial" panose="020B0604020202020204" pitchFamily="34" charset="0"/>
              </a:rPr>
              <a:pPr eaLnBrk="1" hangingPunct="1"/>
              <a:t>74</a:t>
            </a:fld>
            <a:endParaRPr lang="en-US" sz="1200" b="1" dirty="0">
              <a:solidFill>
                <a:prstClr val="black"/>
              </a:solidFill>
              <a:latin typeface="Arial" panose="020B0604020202020204" pitchFamily="34" charset="0"/>
            </a:endParaRPr>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1CE590F-DC84-2346-8345-5E52FFA92F50}" type="slidenum">
              <a:rPr lang="en-US" sz="1200" b="1">
                <a:solidFill>
                  <a:prstClr val="black"/>
                </a:solidFill>
                <a:latin typeface="Arial" panose="020B0604020202020204" pitchFamily="34" charset="0"/>
              </a:rPr>
              <a:pPr eaLnBrk="1" hangingPunct="1"/>
              <a:t>75</a:t>
            </a:fld>
            <a:endParaRPr lang="en-US" sz="1200" b="1" dirty="0">
              <a:solidFill>
                <a:prstClr val="black"/>
              </a:solidFill>
              <a:latin typeface="Arial" panose="020B0604020202020204" pitchFamily="34" charset="0"/>
            </a:endParaRPr>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55FB79-0617-6F46-BD76-FC2E308CAFC8}" type="slidenum">
              <a:rPr lang="en-US" sz="1200" b="1">
                <a:solidFill>
                  <a:prstClr val="black"/>
                </a:solidFill>
                <a:latin typeface="Arial" panose="020B0604020202020204" pitchFamily="34" charset="0"/>
              </a:rPr>
              <a:pPr eaLnBrk="1" hangingPunct="1"/>
              <a:t>77</a:t>
            </a:fld>
            <a:endParaRPr lang="en-US" sz="1200" b="1" dirty="0">
              <a:solidFill>
                <a:prstClr val="black"/>
              </a:solidFill>
              <a:latin typeface="Arial" panose="020B0604020202020204" pitchFamily="34" charset="0"/>
            </a:endParaRPr>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27D7A8-5567-7440-AA7F-5D5E5F3AE524}" type="slidenum">
              <a:rPr lang="en-US" sz="1200" b="1">
                <a:solidFill>
                  <a:prstClr val="black"/>
                </a:solidFill>
                <a:latin typeface="Arial" panose="020B0604020202020204" pitchFamily="34" charset="0"/>
              </a:rPr>
              <a:pPr eaLnBrk="1" hangingPunct="1"/>
              <a:t>78</a:t>
            </a:fld>
            <a:endParaRPr lang="en-US" sz="1200" b="1" dirty="0">
              <a:solidFill>
                <a:prstClr val="black"/>
              </a:solidFill>
              <a:latin typeface="Arial" panose="020B0604020202020204" pitchFamily="34" charset="0"/>
            </a:endParaRPr>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A1EC300-9BBF-D44E-A342-B82603662D68}" type="slidenum">
              <a:rPr lang="en-US" sz="1200" b="1">
                <a:solidFill>
                  <a:prstClr val="black"/>
                </a:solidFill>
                <a:latin typeface="Arial" panose="020B0604020202020204" pitchFamily="34" charset="0"/>
              </a:rPr>
              <a:pPr eaLnBrk="1" hangingPunct="1"/>
              <a:t>79</a:t>
            </a:fld>
            <a:endParaRPr lang="en-US" sz="1200" b="1" dirty="0">
              <a:solidFill>
                <a:prstClr val="black"/>
              </a:solidFill>
              <a:latin typeface="Arial" panose="020B0604020202020204" pitchFamily="34" charset="0"/>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6F37F8-1728-D147-9BF5-F7F73F15970C}" type="slidenum">
              <a:rPr lang="en-US" sz="1200" b="1">
                <a:solidFill>
                  <a:prstClr val="black"/>
                </a:solidFill>
                <a:latin typeface="Arial" panose="020B0604020202020204" pitchFamily="34" charset="0"/>
              </a:rPr>
              <a:pPr eaLnBrk="1" hangingPunct="1"/>
              <a:t>80</a:t>
            </a:fld>
            <a:endParaRPr lang="en-US" sz="1200" b="1" dirty="0">
              <a:solidFill>
                <a:prstClr val="black"/>
              </a:solidFill>
              <a:latin typeface="Arial" panose="020B0604020202020204" pitchFamily="34" charset="0"/>
            </a:endParaRPr>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F6845E2-BC04-7F48-A3CF-58A2DFECD16F}" type="slidenum">
              <a:rPr lang="en-US" sz="1200" b="1">
                <a:solidFill>
                  <a:prstClr val="black"/>
                </a:solidFill>
                <a:latin typeface="Arial" panose="020B0604020202020204" pitchFamily="34" charset="0"/>
              </a:rPr>
              <a:pPr eaLnBrk="1" hangingPunct="1"/>
              <a:t>81</a:t>
            </a:fld>
            <a:endParaRPr lang="en-US" sz="1200" b="1" dirty="0">
              <a:solidFill>
                <a:prstClr val="black"/>
              </a:solidFill>
              <a:latin typeface="Arial" panose="020B0604020202020204" pitchFamily="34" charset="0"/>
            </a:endParaRPr>
          </a:p>
        </p:txBody>
      </p:sp>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F3471F-4D1F-A94A-B3CB-5AA2D2A5ED8A}" type="slidenum">
              <a:rPr lang="en-US" sz="1200" b="1">
                <a:solidFill>
                  <a:prstClr val="black"/>
                </a:solidFill>
                <a:latin typeface="Arial" panose="020B0604020202020204" pitchFamily="34" charset="0"/>
              </a:rPr>
              <a:pPr eaLnBrk="1" hangingPunct="1"/>
              <a:t>82</a:t>
            </a:fld>
            <a:endParaRPr lang="en-US" sz="1200" b="1" dirty="0">
              <a:solidFill>
                <a:prstClr val="black"/>
              </a:solidFill>
              <a:latin typeface="Arial" panose="020B0604020202020204" pitchFamily="34" charset="0"/>
            </a:endParaRPr>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EAED8C-B707-5949-8A25-C1943C57D015}" type="slidenum">
              <a:rPr lang="en-US" sz="1200" b="1">
                <a:solidFill>
                  <a:prstClr val="black"/>
                </a:solidFill>
                <a:latin typeface="Arial" panose="020B0604020202020204" pitchFamily="34" charset="0"/>
              </a:rPr>
              <a:pPr eaLnBrk="1" hangingPunct="1"/>
              <a:t>83</a:t>
            </a:fld>
            <a:endParaRPr lang="en-US" sz="1200" b="1" dirty="0">
              <a:solidFill>
                <a:prstClr val="black"/>
              </a:solidFill>
              <a:latin typeface="Arial" panose="020B0604020202020204" pitchFamily="34" charset="0"/>
            </a:endParaRPr>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FE29A84-CA05-9B46-AF15-6DA7FFC6A879}" type="slidenum">
              <a:rPr lang="zh-CN" altLang="en-US" sz="1200">
                <a:solidFill>
                  <a:prstClr val="black"/>
                </a:solidFill>
              </a:rPr>
              <a:pPr/>
              <a:t>84</a:t>
            </a:fld>
            <a:endParaRPr lang="en-US" altLang="zh-CN" sz="1200">
              <a:solidFill>
                <a:prstClr val="black"/>
              </a:solidFill>
            </a:endParaRPr>
          </a:p>
        </p:txBody>
      </p:sp>
      <p:sp>
        <p:nvSpPr>
          <p:cNvPr id="418818" name="Rectangle 2"/>
          <p:cNvSpPr>
            <a:spLocks noGrp="1" noRot="1" noChangeAspect="1" noChangeArrowheads="1" noTextEdit="1"/>
          </p:cNvSpPr>
          <p:nvPr>
            <p:ph type="sldImg"/>
          </p:nvPr>
        </p:nvSpPr>
        <p:spPr>
          <a:ln/>
        </p:spPr>
      </p:sp>
      <p:sp>
        <p:nvSpPr>
          <p:cNvPr id="4188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05DA2A-5C3F-1241-A85F-444C5F981CE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AC85AD8-95CD-6548-908A-5D705D6DD01A}" type="slidenum">
              <a:rPr lang="zh-CN" altLang="en-US" sz="1200">
                <a:solidFill>
                  <a:prstClr val="black"/>
                </a:solidFill>
              </a:rPr>
              <a:pPr/>
              <a:t>85</a:t>
            </a:fld>
            <a:endParaRPr lang="en-US" altLang="zh-CN" sz="1200">
              <a:solidFill>
                <a:prstClr val="black"/>
              </a:solidFill>
            </a:endParaRPr>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E1EEAAE-DE95-C748-B5CB-7735789A3F24}" type="slidenum">
              <a:rPr lang="en-US" sz="1200" b="1">
                <a:solidFill>
                  <a:prstClr val="black"/>
                </a:solidFill>
                <a:latin typeface="Arial" panose="020B0604020202020204" pitchFamily="34" charset="0"/>
              </a:rPr>
              <a:pPr eaLnBrk="1" hangingPunct="1"/>
              <a:t>86</a:t>
            </a:fld>
            <a:endParaRPr lang="en-US" sz="1200" b="1" dirty="0">
              <a:solidFill>
                <a:prstClr val="black"/>
              </a:solidFill>
              <a:latin typeface="Arial" panose="020B0604020202020204" pitchFamily="34" charset="0"/>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6569D0-2ECF-F54E-B803-14645F09B72A}" type="slidenum">
              <a:rPr lang="en-US" sz="1200" b="1">
                <a:solidFill>
                  <a:prstClr val="black"/>
                </a:solidFill>
                <a:latin typeface="Arial" panose="020B0604020202020204" pitchFamily="34" charset="0"/>
              </a:rPr>
              <a:pPr eaLnBrk="1" hangingPunct="1"/>
              <a:t>87</a:t>
            </a:fld>
            <a:endParaRPr lang="en-US" sz="1200" b="1" dirty="0">
              <a:solidFill>
                <a:prstClr val="black"/>
              </a:solidFill>
              <a:latin typeface="Arial" panose="020B0604020202020204" pitchFamily="34" charset="0"/>
            </a:endParaRPr>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6C7B722-442C-7C48-A9C7-F9BEC9A8367B}" type="slidenum">
              <a:rPr lang="en-US" sz="1200" b="1">
                <a:solidFill>
                  <a:prstClr val="black"/>
                </a:solidFill>
                <a:latin typeface="Arial" panose="020B0604020202020204" pitchFamily="34" charset="0"/>
              </a:rPr>
              <a:pPr eaLnBrk="1" hangingPunct="1"/>
              <a:t>88</a:t>
            </a:fld>
            <a:endParaRPr lang="en-US" sz="1200" b="1" dirty="0">
              <a:solidFill>
                <a:prstClr val="black"/>
              </a:solidFill>
              <a:latin typeface="Arial" panose="020B0604020202020204" pitchFamily="34" charset="0"/>
            </a:endParaRPr>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EE9400-9891-BF4F-A1C2-837C1B269446}" type="slidenum">
              <a:rPr lang="en-US" sz="1200" b="1">
                <a:solidFill>
                  <a:prstClr val="black"/>
                </a:solidFill>
                <a:latin typeface="Arial" panose="020B0604020202020204" pitchFamily="34" charset="0"/>
              </a:rPr>
              <a:pPr eaLnBrk="1" hangingPunct="1"/>
              <a:t>89</a:t>
            </a:fld>
            <a:endParaRPr lang="en-US" sz="1200" b="1" dirty="0">
              <a:solidFill>
                <a:prstClr val="black"/>
              </a:solidFill>
              <a:latin typeface="Arial" panose="020B0604020202020204" pitchFamily="34" charset="0"/>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575CEA-1124-9A4C-A5E7-15B0F6A5FB13}" type="slidenum">
              <a:rPr lang="en-US" sz="1200" b="1">
                <a:solidFill>
                  <a:prstClr val="black"/>
                </a:solidFill>
                <a:latin typeface="Arial" panose="020B0604020202020204" pitchFamily="34" charset="0"/>
              </a:rPr>
              <a:pPr eaLnBrk="1" hangingPunct="1"/>
              <a:t>90</a:t>
            </a:fld>
            <a:endParaRPr lang="en-US" sz="1200" b="1" dirty="0">
              <a:solidFill>
                <a:prstClr val="black"/>
              </a:solidFill>
              <a:latin typeface="Arial" panose="020B0604020202020204" pitchFamily="34" charset="0"/>
            </a:endParaRPr>
          </a:p>
        </p:txBody>
      </p:sp>
      <p:sp>
        <p:nvSpPr>
          <p:cNvPr id="267266" name="Rectangle 2"/>
          <p:cNvSpPr>
            <a:spLocks noGrp="1" noRot="1" noChangeAspect="1" noChangeArrowheads="1" noTextEdit="1"/>
          </p:cNvSpPr>
          <p:nvPr>
            <p:ph type="sldImg"/>
          </p:nvPr>
        </p:nvSpPr>
        <p:spPr>
          <a:solidFill>
            <a:srgbClr val="FFFFFF"/>
          </a:solidFill>
          <a:ln/>
        </p:spPr>
      </p:sp>
      <p:sp>
        <p:nvSpPr>
          <p:cNvPr id="267267"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480 years exist from Solomon’s temple and the Exodus (1 Kings 6:1)</a:t>
            </a:r>
          </a:p>
          <a:p>
            <a:r>
              <a:rPr lang="en-US">
                <a:latin typeface="Times New Roman" charset="0"/>
                <a:ea typeface="ＭＳ Ｐゴシック" charset="0"/>
                <a:cs typeface="ＭＳ Ｐゴシック" charset="0"/>
              </a:rPr>
              <a:t>Subtracting three 40-year periods (120 years) gives 360 years from the entrance into the land (1406) to the monarchy of Saul (1043)</a:t>
            </a:r>
          </a:p>
          <a:p>
            <a:r>
              <a:rPr lang="en-US">
                <a:latin typeface="Times New Roman" charset="0"/>
                <a:ea typeface="ＭＳ Ｐゴシック" charset="0"/>
                <a:cs typeface="ＭＳ Ｐゴシック" charset="0"/>
              </a:rPr>
              <a:t>Yet the total period of the judges and oppressors is 410 years, so how do we fit these 410 years into the available 360 years?</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F499A0-1332-C647-A8B5-E0AB40269C39}" type="slidenum">
              <a:rPr lang="en-US" sz="1200" b="1">
                <a:solidFill>
                  <a:prstClr val="black"/>
                </a:solidFill>
                <a:latin typeface="Arial" panose="020B0604020202020204" pitchFamily="34" charset="0"/>
              </a:rPr>
              <a:pPr eaLnBrk="1" hangingPunct="1"/>
              <a:t>91</a:t>
            </a:fld>
            <a:endParaRPr lang="en-US" sz="1200" b="1" dirty="0">
              <a:solidFill>
                <a:prstClr val="black"/>
              </a:solidFill>
              <a:latin typeface="Arial" panose="020B0604020202020204" pitchFamily="34" charset="0"/>
            </a:endParaRPr>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AFA459-D5DC-EC41-B46D-882014E59977}" type="slidenum">
              <a:rPr lang="en-US" sz="1200" b="1">
                <a:solidFill>
                  <a:prstClr val="black"/>
                </a:solidFill>
                <a:latin typeface="Arial" panose="020B0604020202020204" pitchFamily="34" charset="0"/>
              </a:rPr>
              <a:pPr eaLnBrk="1" hangingPunct="1"/>
              <a:t>92</a:t>
            </a:fld>
            <a:endParaRPr lang="en-US" sz="1200" b="1" dirty="0">
              <a:solidFill>
                <a:prstClr val="black"/>
              </a:solidFill>
              <a:latin typeface="Arial" panose="020B0604020202020204" pitchFamily="34" charset="0"/>
            </a:endParaRPr>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C3E4FEF-4E23-0341-B5D0-6041A581873B}" type="slidenum">
              <a:rPr lang="en-US" sz="1200" b="1">
                <a:solidFill>
                  <a:prstClr val="black"/>
                </a:solidFill>
                <a:latin typeface="Arial" panose="020B0604020202020204" pitchFamily="34" charset="0"/>
              </a:rPr>
              <a:pPr eaLnBrk="1" hangingPunct="1"/>
              <a:t>93</a:t>
            </a:fld>
            <a:endParaRPr lang="en-US" sz="1200" b="1" dirty="0">
              <a:solidFill>
                <a:prstClr val="black"/>
              </a:solidFill>
              <a:latin typeface="Arial" panose="020B0604020202020204" pitchFamily="34"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51ED86-8F1E-F04E-B172-EB64C127225C}" type="slidenum">
              <a:rPr lang="en-US" sz="1200" b="1">
                <a:solidFill>
                  <a:prstClr val="black"/>
                </a:solidFill>
                <a:latin typeface="Arial" panose="020B0604020202020204" pitchFamily="34" charset="0"/>
              </a:rPr>
              <a:pPr eaLnBrk="1" hangingPunct="1"/>
              <a:t>94</a:t>
            </a:fld>
            <a:endParaRPr lang="en-US" sz="1200" b="1" dirty="0">
              <a:solidFill>
                <a:prstClr val="black"/>
              </a:solidFill>
              <a:latin typeface="Arial" panose="020B0604020202020204" pitchFamily="34" charset="0"/>
            </a:endParaRPr>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0818F2-E410-854A-A632-E59289A52EBA}"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50572E-6555-7042-BD70-71F4F91AFA6B}" type="slidenum">
              <a:rPr lang="en-US" sz="1200" b="1">
                <a:solidFill>
                  <a:prstClr val="black"/>
                </a:solidFill>
                <a:latin typeface="Arial" panose="020B0604020202020204" pitchFamily="34" charset="0"/>
              </a:rPr>
              <a:pPr eaLnBrk="1" hangingPunct="1"/>
              <a:t>95</a:t>
            </a:fld>
            <a:endParaRPr lang="en-US" sz="1200" b="1" dirty="0">
              <a:solidFill>
                <a:prstClr val="black"/>
              </a:solidFill>
              <a:latin typeface="Arial" panose="020B0604020202020204" pitchFamily="34" charset="0"/>
            </a:endParaRPr>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7197929-6319-F04A-9F7B-8AB4C3BFB557}" type="slidenum">
              <a:rPr lang="en-US" sz="1200" b="1">
                <a:solidFill>
                  <a:prstClr val="black"/>
                </a:solidFill>
                <a:latin typeface="Arial" panose="020B0604020202020204" pitchFamily="34" charset="0"/>
              </a:rPr>
              <a:pPr eaLnBrk="1" hangingPunct="1"/>
              <a:t>96</a:t>
            </a:fld>
            <a:endParaRPr lang="en-US" sz="1200" b="1" dirty="0">
              <a:solidFill>
                <a:prstClr val="black"/>
              </a:solidFill>
              <a:latin typeface="Arial" panose="020B0604020202020204" pitchFamily="34" charset="0"/>
            </a:endParaRPr>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FFD5757-0430-FF4F-A65C-11A9558B17A1}" type="slidenum">
              <a:rPr lang="en-US" sz="1200" b="1">
                <a:solidFill>
                  <a:prstClr val="black"/>
                </a:solidFill>
                <a:latin typeface="Arial" panose="020B0604020202020204" pitchFamily="34" charset="0"/>
              </a:rPr>
              <a:pPr eaLnBrk="1" hangingPunct="1"/>
              <a:t>97</a:t>
            </a:fld>
            <a:endParaRPr lang="en-US" sz="1200" b="1" dirty="0">
              <a:solidFill>
                <a:prstClr val="black"/>
              </a:solidFill>
              <a:latin typeface="Arial" panose="020B0604020202020204" pitchFamily="34" charset="0"/>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B022DD6-0231-7743-B0E6-003D0DD6081E}" type="slidenum">
              <a:rPr lang="en-US" sz="1200" b="1">
                <a:solidFill>
                  <a:prstClr val="black"/>
                </a:solidFill>
                <a:latin typeface="Arial" panose="020B0604020202020204" pitchFamily="34" charset="0"/>
              </a:rPr>
              <a:pPr eaLnBrk="1" hangingPunct="1"/>
              <a:t>98</a:t>
            </a:fld>
            <a:endParaRPr lang="en-US" sz="1200" b="1" dirty="0">
              <a:solidFill>
                <a:prstClr val="black"/>
              </a:solidFill>
              <a:latin typeface="Arial" panose="020B0604020202020204" pitchFamily="34" charset="0"/>
            </a:endParaRPr>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981DE53-2E74-934A-B6C8-FC76FF600EB3}" type="slidenum">
              <a:rPr lang="en-US" sz="1200" b="1">
                <a:solidFill>
                  <a:prstClr val="black"/>
                </a:solidFill>
                <a:latin typeface="Arial" panose="020B0604020202020204" pitchFamily="34" charset="0"/>
              </a:rPr>
              <a:pPr eaLnBrk="1" hangingPunct="1"/>
              <a:t>99</a:t>
            </a:fld>
            <a:endParaRPr lang="en-US" sz="1200" b="1" dirty="0">
              <a:solidFill>
                <a:prstClr val="black"/>
              </a:solidFill>
              <a:latin typeface="Arial" panose="020B0604020202020204" pitchFamily="34" charset="0"/>
            </a:endParaRPr>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E973E59-6DDC-804F-9CB4-8FEDD44271CB}" type="slidenum">
              <a:rPr lang="en-US" sz="1200" b="1">
                <a:solidFill>
                  <a:prstClr val="black"/>
                </a:solidFill>
                <a:latin typeface="Arial" panose="020B0604020202020204" pitchFamily="34" charset="0"/>
              </a:rPr>
              <a:pPr eaLnBrk="1" hangingPunct="1"/>
              <a:t>100</a:t>
            </a:fld>
            <a:endParaRPr lang="en-US" sz="1200" b="1" dirty="0">
              <a:solidFill>
                <a:prstClr val="black"/>
              </a:solidFill>
              <a:latin typeface="Arial" panose="020B0604020202020204" pitchFamily="34" charset="0"/>
            </a:endParaRPr>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06B6B3-CDF5-B443-B48D-F66FE4592584}" type="slidenum">
              <a:rPr lang="en-US" sz="1200" b="1">
                <a:solidFill>
                  <a:prstClr val="black"/>
                </a:solidFill>
                <a:latin typeface="Arial" panose="020B0604020202020204" pitchFamily="34" charset="0"/>
              </a:rPr>
              <a:pPr eaLnBrk="1" hangingPunct="1"/>
              <a:t>101</a:t>
            </a:fld>
            <a:endParaRPr lang="en-US" sz="1200" b="1" dirty="0">
              <a:solidFill>
                <a:prstClr val="black"/>
              </a:solidFill>
              <a:latin typeface="Arial" panose="020B0604020202020204" pitchFamily="34" charset="0"/>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3F2DDB-08AF-E44C-9F5F-50271393E60A}" type="slidenum">
              <a:rPr lang="en-US" sz="1200" b="1">
                <a:solidFill>
                  <a:prstClr val="black"/>
                </a:solidFill>
                <a:latin typeface="Arial" panose="020B0604020202020204" pitchFamily="34" charset="0"/>
              </a:rPr>
              <a:pPr eaLnBrk="1" hangingPunct="1"/>
              <a:t>102</a:t>
            </a:fld>
            <a:endParaRPr lang="en-US" sz="1200" b="1" dirty="0">
              <a:solidFill>
                <a:prstClr val="black"/>
              </a:solidFill>
              <a:latin typeface="Arial" panose="020B0604020202020204" pitchFamily="34" charset="0"/>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728C8FA-6C91-9344-AA63-BFE3120095CC}" type="slidenum">
              <a:rPr lang="en-US" sz="1200" b="1">
                <a:solidFill>
                  <a:prstClr val="black"/>
                </a:solidFill>
                <a:latin typeface="Arial" panose="020B0604020202020204" pitchFamily="34" charset="0"/>
              </a:rPr>
              <a:pPr eaLnBrk="1" hangingPunct="1"/>
              <a:t>103</a:t>
            </a:fld>
            <a:endParaRPr lang="en-US" sz="1200" b="1" dirty="0">
              <a:solidFill>
                <a:prstClr val="black"/>
              </a:solidFill>
              <a:latin typeface="Arial" panose="020B0604020202020204" pitchFamily="34" charset="0"/>
            </a:endParaRPr>
          </a:p>
        </p:txBody>
      </p:sp>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DC456E5-D51E-6742-9D49-EBC4EE35CD09}" type="slidenum">
              <a:rPr lang="en-US" sz="1200" b="1">
                <a:solidFill>
                  <a:prstClr val="black"/>
                </a:solidFill>
                <a:latin typeface="Arial" panose="020B0604020202020204" pitchFamily="34" charset="0"/>
              </a:rPr>
              <a:pPr eaLnBrk="1" hangingPunct="1"/>
              <a:t>104</a:t>
            </a:fld>
            <a:endParaRPr lang="en-US" sz="1200" b="1" dirty="0">
              <a:solidFill>
                <a:prstClr val="black"/>
              </a:solidFill>
              <a:latin typeface="Arial" panose="020B0604020202020204" pitchFamily="34" charset="0"/>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7" name="Picture 5"/>
            <p:cNvPicPr>
              <a:picLocks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0966"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40967"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solidFill>
                <a:srgbClr val="EAEAEA"/>
              </a:solidFill>
              <a:latin typeface="Times New Roman"/>
            </a:endParaRPr>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solidFill>
                <a:srgbClr val="EAEAEA"/>
              </a:solidFill>
              <a:latin typeface="Times New Roman"/>
            </a:endParaRPr>
          </a:p>
        </p:txBody>
      </p:sp>
      <p:sp>
        <p:nvSpPr>
          <p:cNvPr id="10" name="Rectangle 10"/>
          <p:cNvSpPr>
            <a:spLocks noGrp="1" noChangeArrowheads="1"/>
          </p:cNvSpPr>
          <p:nvPr>
            <p:ph type="sldNum" sz="quarter" idx="12"/>
          </p:nvPr>
        </p:nvSpPr>
        <p:spPr/>
        <p:txBody>
          <a:bodyPr/>
          <a:lstStyle>
            <a:lvl1pPr>
              <a:defRPr/>
            </a:lvl1pPr>
          </a:lstStyle>
          <a:p>
            <a:pPr>
              <a:defRPr/>
            </a:pPr>
            <a:fld id="{B9C47087-08E5-AC40-A9BD-7D677E68910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540037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265395C6-CD56-6F4C-BE0E-76B0EC43898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896309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4975" y="122238"/>
            <a:ext cx="2200275" cy="6100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563" y="122238"/>
            <a:ext cx="6450012" cy="6100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5"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11390155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76132"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76133"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1" charset="2"/>
              <a:buNone/>
              <a:defRPr b="0">
                <a:latin typeface="Times New Roman" pitchFamily="-111"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latin typeface="Times New Roman"/>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9" name="Rectangle 8"/>
          <p:cNvSpPr>
            <a:spLocks noGrp="1" noChangeArrowheads="1"/>
          </p:cNvSpPr>
          <p:nvPr>
            <p:ph type="sldNum" sz="quarter" idx="12"/>
          </p:nvPr>
        </p:nvSpPr>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3017163882"/>
      </p:ext>
    </p:extLst>
  </p:cSld>
  <p:clrMapOvr>
    <a:masterClrMapping/>
  </p:clrMapOvr>
  <p:transition spd="med">
    <p:zoom dir="in"/>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180142517"/>
      </p:ext>
    </p:extLst>
  </p:cSld>
  <p:clrMapOvr>
    <a:masterClrMapping/>
  </p:clrMapOvr>
  <p:transition spd="med">
    <p:zoom dir="in"/>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3242848173"/>
      </p:ext>
    </p:extLst>
  </p:cSld>
  <p:clrMapOvr>
    <a:masterClrMapping/>
  </p:clrMapOvr>
  <p:transition spd="med">
    <p:zoom dir="in"/>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1950550154"/>
      </p:ext>
    </p:extLst>
  </p:cSld>
  <p:clrMapOvr>
    <a:masterClrMapping/>
  </p:clrMapOvr>
  <p:transition spd="med">
    <p:zoom dir="in"/>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2927815545"/>
      </p:ext>
    </p:extLst>
  </p:cSld>
  <p:clrMapOvr>
    <a:masterClrMapping/>
  </p:clrMapOvr>
  <p:transition spd="med">
    <p:zoom dir="in"/>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1038400763"/>
      </p:ext>
    </p:extLst>
  </p:cSld>
  <p:clrMapOvr>
    <a:masterClrMapping/>
  </p:clrMapOvr>
  <p:transition spd="med">
    <p:zoom dir="in"/>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761115427"/>
      </p:ext>
    </p:extLst>
  </p:cSld>
  <p:clrMapOvr>
    <a:masterClrMapping/>
  </p:clrMapOvr>
  <p:transition spd="med">
    <p:zoom dir="in"/>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1826023212"/>
      </p:ext>
    </p:extLst>
  </p:cSld>
  <p:clrMapOvr>
    <a:masterClrMapping/>
  </p:clrMapOvr>
  <p:transition spd="med">
    <p:zoom dir="in"/>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1387660124"/>
      </p:ext>
    </p:extLst>
  </p:cSld>
  <p:clrMapOvr>
    <a:masterClrMapping/>
  </p:clrMapOvr>
  <p:transition spd="med">
    <p:zoom dir="in"/>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781866A5-DA76-8744-AAEE-660766AB5A4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08312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3847148025"/>
      </p:ext>
    </p:extLst>
  </p:cSld>
  <p:clrMapOvr>
    <a:masterClrMapping/>
  </p:clrMapOvr>
  <p:transition spd="med">
    <p:zoom dir="in"/>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1422706467"/>
      </p:ext>
    </p:extLst>
  </p:cSld>
  <p:clrMapOvr>
    <a:masterClrMapping/>
  </p:clrMapOvr>
  <p:transition spd="med">
    <p:zoom dir="in"/>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8000"/>
            <a:chOff x="0" y="0"/>
            <a:chExt cx="5760" cy="4320"/>
          </a:xfrm>
        </p:grpSpPr>
        <p:sp>
          <p:nvSpPr>
            <p:cNvPr id="5" name="Rectangle 1027"/>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b="1" i="0" dirty="0">
                <a:solidFill>
                  <a:srgbClr val="003300"/>
                </a:solidFill>
                <a:latin typeface="Arial" panose="020B0604020202020204" pitchFamily="34" charset="0"/>
                <a:ea typeface="ＭＳ Ｐゴシック" charset="0"/>
                <a:cs typeface="ＭＳ Ｐゴシック" charset="0"/>
              </a:endParaRPr>
            </a:p>
          </p:txBody>
        </p:sp>
        <p:sp>
          <p:nvSpPr>
            <p:cNvPr id="6" name="Rectangle 1028" descr="mutegras"/>
            <p:cNvSpPr>
              <a:spLocks noChangeArrowheads="1"/>
            </p:cNvSpPr>
            <p:nvPr/>
          </p:nvSpPr>
          <p:spPr bwMode="ltGray">
            <a:xfrm>
              <a:off x="0" y="0"/>
              <a:ext cx="5760" cy="2304"/>
            </a:xfrm>
            <a:prstGeom prst="rect">
              <a:avLst/>
            </a:prstGeom>
            <a:blipFill dpi="0" rotWithShape="0">
              <a:blip cstate="print"/>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b="1" i="0" dirty="0">
                <a:solidFill>
                  <a:srgbClr val="003300"/>
                </a:solidFill>
                <a:latin typeface="Arial" panose="020B0604020202020204" pitchFamily="34" charset="0"/>
                <a:ea typeface="ＭＳ Ｐゴシック" charset="0"/>
                <a:cs typeface="ＭＳ Ｐゴシック" charset="0"/>
              </a:endParaRPr>
            </a:p>
          </p:txBody>
        </p:sp>
        <p:sp>
          <p:nvSpPr>
            <p:cNvPr id="7" name="Line 1029"/>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1030" descr="mutegras"/>
            <p:cNvSpPr>
              <a:spLocks noChangeArrowheads="1"/>
            </p:cNvSpPr>
            <p:nvPr/>
          </p:nvSpPr>
          <p:spPr bwMode="ltGray">
            <a:xfrm>
              <a:off x="0" y="4128"/>
              <a:ext cx="5760" cy="192"/>
            </a:xfrm>
            <a:prstGeom prst="rect">
              <a:avLst/>
            </a:prstGeom>
            <a:blipFill dpi="0" rotWithShape="0">
              <a:blip cstate="print"/>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b="1" i="0" dirty="0">
                <a:solidFill>
                  <a:srgbClr val="003300"/>
                </a:solidFill>
                <a:latin typeface="Arial" panose="020B0604020202020204" pitchFamily="34" charset="0"/>
                <a:ea typeface="ＭＳ Ｐゴシック" charset="0"/>
                <a:cs typeface="ＭＳ Ｐゴシック" charset="0"/>
              </a:endParaRPr>
            </a:p>
          </p:txBody>
        </p:sp>
        <p:sp>
          <p:nvSpPr>
            <p:cNvPr id="9" name="Line 1031"/>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1032"/>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b="1" i="0" dirty="0">
                <a:solidFill>
                  <a:srgbClr val="003300"/>
                </a:solidFill>
                <a:latin typeface="Arial" panose="020B0604020202020204" pitchFamily="34" charset="0"/>
                <a:ea typeface="ＭＳ Ｐゴシック" charset="0"/>
                <a:cs typeface="ＭＳ Ｐゴシック" charset="0"/>
              </a:endParaRPr>
            </a:p>
          </p:txBody>
        </p:sp>
      </p:grpSp>
      <p:sp>
        <p:nvSpPr>
          <p:cNvPr id="190473" name="Rectangle 1033"/>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90474" name="Rectangle 1034"/>
          <p:cNvSpPr>
            <a:spLocks noGrp="1" noChangeArrowheads="1"/>
          </p:cNvSpPr>
          <p:nvPr>
            <p:ph type="subTitle" idx="1"/>
          </p:nvPr>
        </p:nvSpPr>
        <p:spPr>
          <a:xfrm>
            <a:off x="1371600" y="41910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11" name="Rectangle 1035"/>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036"/>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037"/>
          <p:cNvSpPr>
            <a:spLocks noGrp="1" noChangeArrowheads="1"/>
          </p:cNvSpPr>
          <p:nvPr>
            <p:ph type="sldNum" sz="quarter" idx="12"/>
          </p:nvPr>
        </p:nvSpPr>
        <p:spPr>
          <a:xfrm>
            <a:off x="6553200" y="6248400"/>
            <a:ext cx="1905000" cy="457200"/>
          </a:xfrm>
        </p:spPr>
        <p:txBody>
          <a:bodyPr/>
          <a:lstStyle>
            <a:lvl1pPr>
              <a:defRPr/>
            </a:lvl1pPr>
          </a:lstStyle>
          <a:p>
            <a:pPr>
              <a:defRPr/>
            </a:pPr>
            <a:fld id="{E7C9225D-831D-9B41-8B7A-E4ABB7F49018}" type="slidenum">
              <a:rPr lang="zh-CN" altLang="en-US"/>
              <a:pPr>
                <a:defRPr/>
              </a:pPr>
              <a:t>‹#›</a:t>
            </a:fld>
            <a:endParaRPr lang="en-US" altLang="zh-CN"/>
          </a:p>
        </p:txBody>
      </p:sp>
    </p:spTree>
    <p:extLst>
      <p:ext uri="{BB962C8B-B14F-4D97-AF65-F5344CB8AC3E}">
        <p14:creationId xmlns:p14="http://schemas.microsoft.com/office/powerpoint/2010/main" val="20190058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323AE79-7844-7144-9DDB-D267F812FDFD}" type="slidenum">
              <a:rPr lang="zh-CN" altLang="en-US"/>
              <a:pPr>
                <a:defRPr/>
              </a:pPr>
              <a:t>‹#›</a:t>
            </a:fld>
            <a:endParaRPr lang="en-US" altLang="zh-CN"/>
          </a:p>
        </p:txBody>
      </p:sp>
    </p:spTree>
    <p:extLst>
      <p:ext uri="{BB962C8B-B14F-4D97-AF65-F5344CB8AC3E}">
        <p14:creationId xmlns:p14="http://schemas.microsoft.com/office/powerpoint/2010/main" val="156919929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D7B506F7-B781-1E4A-8AD8-8A017902AE4E}" type="slidenum">
              <a:rPr lang="zh-CN" altLang="en-US"/>
              <a:pPr>
                <a:defRPr/>
              </a:pPr>
              <a:t>‹#›</a:t>
            </a:fld>
            <a:endParaRPr lang="en-US" altLang="zh-CN"/>
          </a:p>
        </p:txBody>
      </p:sp>
    </p:spTree>
    <p:extLst>
      <p:ext uri="{BB962C8B-B14F-4D97-AF65-F5344CB8AC3E}">
        <p14:creationId xmlns:p14="http://schemas.microsoft.com/office/powerpoint/2010/main" val="16249155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C25D723-73CF-5341-83CB-878D46AE7A73}" type="slidenum">
              <a:rPr lang="zh-CN" altLang="en-US"/>
              <a:pPr>
                <a:defRPr/>
              </a:pPr>
              <a:t>‹#›</a:t>
            </a:fld>
            <a:endParaRPr lang="en-US" altLang="zh-CN"/>
          </a:p>
        </p:txBody>
      </p:sp>
    </p:spTree>
    <p:extLst>
      <p:ext uri="{BB962C8B-B14F-4D97-AF65-F5344CB8AC3E}">
        <p14:creationId xmlns:p14="http://schemas.microsoft.com/office/powerpoint/2010/main" val="30066964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348831BB-3A77-6D43-828A-03BA8613C4D6}" type="slidenum">
              <a:rPr lang="zh-CN" altLang="en-US"/>
              <a:pPr>
                <a:defRPr/>
              </a:pPr>
              <a:t>‹#›</a:t>
            </a:fld>
            <a:endParaRPr lang="en-US" altLang="zh-CN"/>
          </a:p>
        </p:txBody>
      </p:sp>
    </p:spTree>
    <p:extLst>
      <p:ext uri="{BB962C8B-B14F-4D97-AF65-F5344CB8AC3E}">
        <p14:creationId xmlns:p14="http://schemas.microsoft.com/office/powerpoint/2010/main" val="28909611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9B562D6A-5D79-004F-A2FB-FD1B78746CC0}" type="slidenum">
              <a:rPr lang="zh-CN" altLang="en-US"/>
              <a:pPr>
                <a:defRPr/>
              </a:pPr>
              <a:t>‹#›</a:t>
            </a:fld>
            <a:endParaRPr lang="en-US" altLang="zh-CN"/>
          </a:p>
        </p:txBody>
      </p:sp>
    </p:spTree>
    <p:extLst>
      <p:ext uri="{BB962C8B-B14F-4D97-AF65-F5344CB8AC3E}">
        <p14:creationId xmlns:p14="http://schemas.microsoft.com/office/powerpoint/2010/main" val="31068659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C040A028-C03B-4B41-8C19-F253CAEC5101}" type="slidenum">
              <a:rPr lang="zh-CN" altLang="en-US"/>
              <a:pPr>
                <a:defRPr/>
              </a:pPr>
              <a:t>‹#›</a:t>
            </a:fld>
            <a:endParaRPr lang="en-US" altLang="zh-CN"/>
          </a:p>
        </p:txBody>
      </p:sp>
    </p:spTree>
    <p:extLst>
      <p:ext uri="{BB962C8B-B14F-4D97-AF65-F5344CB8AC3E}">
        <p14:creationId xmlns:p14="http://schemas.microsoft.com/office/powerpoint/2010/main" val="10963458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CB792E5-F7B2-1148-BDE4-0D22E8A082E3}" type="slidenum">
              <a:rPr lang="zh-CN" altLang="en-US"/>
              <a:pPr>
                <a:defRPr/>
              </a:pPr>
              <a:t>‹#›</a:t>
            </a:fld>
            <a:endParaRPr lang="en-US" altLang="zh-CN"/>
          </a:p>
        </p:txBody>
      </p:sp>
    </p:spTree>
    <p:extLst>
      <p:ext uri="{BB962C8B-B14F-4D97-AF65-F5344CB8AC3E}">
        <p14:creationId xmlns:p14="http://schemas.microsoft.com/office/powerpoint/2010/main" val="3639354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3E59D6-5BFD-4F4A-A921-645CA2BAF0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4854851"/>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0A94710-447C-DA46-A3C2-76689657B21D}" type="slidenum">
              <a:rPr lang="zh-CN" altLang="en-US"/>
              <a:pPr>
                <a:defRPr/>
              </a:pPr>
              <a:t>‹#›</a:t>
            </a:fld>
            <a:endParaRPr lang="en-US" altLang="zh-CN"/>
          </a:p>
        </p:txBody>
      </p:sp>
    </p:spTree>
    <p:extLst>
      <p:ext uri="{BB962C8B-B14F-4D97-AF65-F5344CB8AC3E}">
        <p14:creationId xmlns:p14="http://schemas.microsoft.com/office/powerpoint/2010/main" val="37014453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F05F9453-04DF-F948-9FF8-BEEF59DFE2D9}" type="slidenum">
              <a:rPr lang="zh-CN" altLang="en-US"/>
              <a:pPr>
                <a:defRPr/>
              </a:pPr>
              <a:t>‹#›</a:t>
            </a:fld>
            <a:endParaRPr lang="en-US" altLang="zh-CN"/>
          </a:p>
        </p:txBody>
      </p:sp>
    </p:spTree>
    <p:extLst>
      <p:ext uri="{BB962C8B-B14F-4D97-AF65-F5344CB8AC3E}">
        <p14:creationId xmlns:p14="http://schemas.microsoft.com/office/powerpoint/2010/main" val="250027573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48DB0C67-0FA9-3749-ACEB-01724525FB80}" type="slidenum">
              <a:rPr lang="zh-CN" altLang="en-US"/>
              <a:pPr>
                <a:defRPr/>
              </a:pPr>
              <a:t>‹#›</a:t>
            </a:fld>
            <a:endParaRPr lang="en-US" altLang="zh-CN"/>
          </a:p>
        </p:txBody>
      </p:sp>
    </p:spTree>
    <p:extLst>
      <p:ext uri="{BB962C8B-B14F-4D97-AF65-F5344CB8AC3E}">
        <p14:creationId xmlns:p14="http://schemas.microsoft.com/office/powerpoint/2010/main" val="371934499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49053945"/>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19750664"/>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319434502"/>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44962036"/>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208348743"/>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61003710"/>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4511785"/>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2FCD73-99D6-4046-BCD2-DFBD003281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2127673"/>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97205229"/>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75904974"/>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35193965"/>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79417482"/>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17088177"/>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b="1" i="0">
                <a:latin typeface="Arial" panose="020B0604020202020204" pitchFamily="34" charset="0"/>
              </a:defRPr>
            </a:lvl1pPr>
          </a:lstStyle>
          <a:p>
            <a:r>
              <a:rPr lang="en-US" dirty="0"/>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1" name="Rectangle 41"/>
          <p:cNvSpPr>
            <a:spLocks noGrp="1" noChangeArrowheads="1"/>
          </p:cNvSpPr>
          <p:nvPr>
            <p:ph type="sldNum" sz="quarter" idx="12"/>
          </p:nvPr>
        </p:nvSpPr>
        <p:spPr/>
        <p:txBody>
          <a:bodyPr/>
          <a:lstStyle>
            <a:lvl1pPr>
              <a:defRPr/>
            </a:lvl1pPr>
          </a:lstStyle>
          <a:p>
            <a:pPr>
              <a:defRPr/>
            </a:pPr>
            <a:fld id="{665676B9-7A44-1048-A83E-5B56336CA2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361913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ABA50C6-B9E8-3F48-90DF-9D0A55EED9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0697799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A9AD4266-5C54-E248-864B-28B21F4026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97025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6979984C-8A45-FE41-87AD-8B2D3CF4C2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7697710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pPr>
              <a:defRPr/>
            </a:pPr>
            <a:fld id="{19AC96D6-707F-0441-99C6-4CCEC9E79D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845450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C3E141-6341-224C-B7E0-488FDE1AEE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0567286"/>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pPr>
              <a:defRPr/>
            </a:pPr>
            <a:fld id="{C407B19F-9E98-544D-8D78-C613B3C1BB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3250212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sldNum" sz="quarter" idx="12"/>
          </p:nvPr>
        </p:nvSpPr>
        <p:spPr>
          <a:ln/>
        </p:spPr>
        <p:txBody>
          <a:bodyPr/>
          <a:lstStyle>
            <a:lvl1pPr>
              <a:defRPr/>
            </a:lvl1pPr>
          </a:lstStyle>
          <a:p>
            <a:pPr>
              <a:defRPr/>
            </a:pPr>
            <a:fld id="{8C298C53-BCD4-4B45-9695-A7903F8AB4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8822449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CABE266C-1471-654A-8A7C-26C5E470D4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8729861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9F1EB1A8-5FB8-5847-9C6D-3EB52EAD95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3829053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615ABB5-C8EE-AA45-A8FA-408FE47C4E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9960376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929419F3-012A-4646-9004-86E84A620A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0450012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sldNum" sz="quarter" idx="12"/>
          </p:nvPr>
        </p:nvSpPr>
        <p:spPr>
          <a:ln/>
        </p:spPr>
        <p:txBody>
          <a:bodyPr/>
          <a:lstStyle>
            <a:lvl1pPr>
              <a:defRPr/>
            </a:lvl1pPr>
          </a:lstStyle>
          <a:p>
            <a:pPr>
              <a:defRPr/>
            </a:pPr>
            <a:fld id="{0DB5FF5D-036E-7B4B-9342-D324380057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8919131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83862AA7-1A67-7746-A27D-3738475DC7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8105899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sz="1800">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lgn="l">
              <a:defRPr sz="1800">
                <a:cs typeface="ＭＳ Ｐゴシック" charset="0"/>
              </a:defRPr>
            </a:lvl1pPr>
          </a:lstStyle>
          <a:p>
            <a:pPr>
              <a:defRPr/>
            </a:pPr>
            <a:fld id="{D0A6723C-E7CE-914A-8F2E-30CBEDAB2B71}" type="slidenum">
              <a:rPr lang="en-US"/>
              <a:pPr>
                <a:defRPr/>
              </a:pPr>
              <a:t>‹#›</a:t>
            </a:fld>
            <a:endParaRPr lang="en-US"/>
          </a:p>
        </p:txBody>
      </p:sp>
    </p:spTree>
    <p:extLst>
      <p:ext uri="{BB962C8B-B14F-4D97-AF65-F5344CB8AC3E}">
        <p14:creationId xmlns:p14="http://schemas.microsoft.com/office/powerpoint/2010/main" val="2886395343"/>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cstate="print"/>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cstate="print"/>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21045384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E3D2CB-8CC4-484D-9CD2-D93D261C90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103547"/>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1612442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40094022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93589785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01642085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79607315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02241058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03642599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46324295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02543292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5758062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AF58F6FD-582E-D34A-9183-4143955BE4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4230404"/>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1854516555"/>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3560261799"/>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2454847154"/>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689154415"/>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4236806766"/>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2070597117"/>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3861042360"/>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2097525796"/>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2711457749"/>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423984443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E529D385-DFC5-C848-AE56-0FD165B057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4144917"/>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3F69B9-7648-3D44-B1BD-D011BF6A8D2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34918425"/>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5AE105-D29B-E64F-9F9F-D252832BBB5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32795571"/>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1AA656-BFB1-6543-92D8-4685E224E52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82352537"/>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B23102-0465-8A46-92DA-010C80BF7DE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23518407"/>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FD148A-3516-8345-82EA-3C7615F281D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13249441"/>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90969C-7460-1845-B286-2EEB3BB5E0D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48166218"/>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295BE5-432F-1C40-8F59-9F1622F8B66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28064183"/>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A4BBE0-6E14-F64E-ADC4-BC195B56811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51920472"/>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0F7F30-6993-C24C-806A-08366C513CD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30841620"/>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2FA0FB-B57F-F04A-B262-0501BA0F89F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17389263"/>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193B08-D205-C24D-BE45-3EE9576803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3925598"/>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A32EDC-9CEC-1044-8E7F-95EE339CDF2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82232690"/>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grpSp>
      <p:sp>
        <p:nvSpPr>
          <p:cNvPr id="136202" name="Rectangle 10"/>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r>
              <a:rPr lang="en-US" dirty="0"/>
              <a:t>Click to edit Master title style</a:t>
            </a:r>
          </a:p>
        </p:txBody>
      </p:sp>
      <p:sp>
        <p:nvSpPr>
          <p:cNvPr id="13620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b="1" i="0">
                <a:latin typeface="Arial" panose="020B0604020202020204" pitchFamily="34" charset="0"/>
              </a:defRPr>
            </a:lvl1pPr>
          </a:lstStyle>
          <a:p>
            <a:r>
              <a:rPr lang="en-US" dirty="0"/>
              <a:t>Click to edit Master subtitle style</a:t>
            </a:r>
          </a:p>
        </p:txBody>
      </p:sp>
      <p:sp>
        <p:nvSpPr>
          <p:cNvPr id="12" name="Rectangle 12"/>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0351B85-B144-D74F-AA0D-E488CA6AB1D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5958997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C4EFF2B-3F9B-984B-BB3D-FBD3FE6D1C9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4106717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8197974-552E-584C-B1BB-5C26844520F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1618600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5C1993-0DA0-D449-A00E-A7FD6405C80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2079586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2AD37C9-DD5C-8543-9520-09B000FFADB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9641402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09E9F8-769B-5D4F-BCF6-8E9A8187666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0871392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87C021D-392A-3D41-B351-83EAF78AAE5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8807865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25CB70-D607-804F-ABC4-82D21C56492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0941266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CD45D96-0F0C-FC48-A8C9-F8AF7C23D82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197925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81706C-7713-5B40-9593-E19F3CA7A7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1773852"/>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F65446-40C5-0148-8C85-FD5E6312637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8796858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EF40972-800B-4E4A-B0B0-2A9F2B956E4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5429510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pic>
          <p:nvPicPr>
            <p:cNvPr id="7" name="Picture 5"/>
            <p:cNvPicPr>
              <a:picLocks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3558" name="Rectangle 6"/>
          <p:cNvSpPr>
            <a:spLocks noGrp="1" noChangeArrowheads="1"/>
          </p:cNvSpPr>
          <p:nvPr>
            <p:ph type="ctrTitle" sz="quarter"/>
          </p:nvPr>
        </p:nvSpPr>
        <p:spPr>
          <a:xfrm>
            <a:off x="1905000" y="1676400"/>
            <a:ext cx="6934200" cy="2116138"/>
          </a:xfrm>
        </p:spPr>
        <p:txBody>
          <a:bodyPr/>
          <a:lstStyle>
            <a:lvl1pPr>
              <a:defRPr b="1" i="0">
                <a:latin typeface="Arial" panose="020B0604020202020204" pitchFamily="34" charset="0"/>
              </a:defRPr>
            </a:lvl1pPr>
          </a:lstStyle>
          <a:p>
            <a:r>
              <a:rPr lang="en-US" dirty="0"/>
              <a:t>Click to edit Master title style</a:t>
            </a:r>
          </a:p>
        </p:txBody>
      </p:sp>
      <p:sp>
        <p:nvSpPr>
          <p:cNvPr id="2355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2" charset="2"/>
              <a:buNone/>
              <a:defRPr b="1" i="0">
                <a:latin typeface="Arial" panose="020B0604020202020204" pitchFamily="34" charset="0"/>
              </a:defRPr>
            </a:lvl1pPr>
          </a:lstStyle>
          <a:p>
            <a:r>
              <a:rPr lang="en-US" dirty="0"/>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p:txBody>
          <a:bodyPr/>
          <a:lstStyle>
            <a:lvl1pPr>
              <a:defRPr/>
            </a:lvl1pPr>
          </a:lstStyle>
          <a:p>
            <a:pPr>
              <a:defRPr/>
            </a:pPr>
            <a:fld id="{B6C7F3E3-09D1-334A-99EA-D55242CBAB14}" type="slidenum">
              <a:rPr lang="en-US"/>
              <a:pPr>
                <a:defRPr/>
              </a:pPr>
              <a:t>‹#›</a:t>
            </a:fld>
            <a:endParaRPr lang="en-US"/>
          </a:p>
        </p:txBody>
      </p:sp>
    </p:spTree>
    <p:extLst>
      <p:ext uri="{BB962C8B-B14F-4D97-AF65-F5344CB8AC3E}">
        <p14:creationId xmlns:p14="http://schemas.microsoft.com/office/powerpoint/2010/main" val="15873170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B8E9608-8E10-174B-9FD2-2409366E5917}" type="slidenum">
              <a:rPr lang="en-US"/>
              <a:pPr>
                <a:defRPr/>
              </a:pPr>
              <a:t>‹#›</a:t>
            </a:fld>
            <a:endParaRPr lang="en-US"/>
          </a:p>
        </p:txBody>
      </p:sp>
    </p:spTree>
    <p:extLst>
      <p:ext uri="{BB962C8B-B14F-4D97-AF65-F5344CB8AC3E}">
        <p14:creationId xmlns:p14="http://schemas.microsoft.com/office/powerpoint/2010/main" val="302101429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12C6E7B-C8D7-6E4B-A809-A41040647B41}" type="slidenum">
              <a:rPr lang="en-US"/>
              <a:pPr>
                <a:defRPr/>
              </a:pPr>
              <a:t>‹#›</a:t>
            </a:fld>
            <a:endParaRPr lang="en-US"/>
          </a:p>
        </p:txBody>
      </p:sp>
    </p:spTree>
    <p:extLst>
      <p:ext uri="{BB962C8B-B14F-4D97-AF65-F5344CB8AC3E}">
        <p14:creationId xmlns:p14="http://schemas.microsoft.com/office/powerpoint/2010/main" val="308916734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81600" y="1600200"/>
            <a:ext cx="3810000" cy="4495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6F70173-F2BB-AE44-8036-5C714A0EE39B}" type="slidenum">
              <a:rPr lang="en-US"/>
              <a:pPr>
                <a:defRPr/>
              </a:pPr>
              <a:t>‹#›</a:t>
            </a:fld>
            <a:endParaRPr lang="en-US"/>
          </a:p>
        </p:txBody>
      </p:sp>
    </p:spTree>
    <p:extLst>
      <p:ext uri="{BB962C8B-B14F-4D97-AF65-F5344CB8AC3E}">
        <p14:creationId xmlns:p14="http://schemas.microsoft.com/office/powerpoint/2010/main" val="371110379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C248C7F0-EA01-6045-B4BA-A0A44F6F5552}" type="slidenum">
              <a:rPr lang="en-US"/>
              <a:pPr>
                <a:defRPr/>
              </a:pPr>
              <a:t>‹#›</a:t>
            </a:fld>
            <a:endParaRPr lang="en-US"/>
          </a:p>
        </p:txBody>
      </p:sp>
    </p:spTree>
    <p:extLst>
      <p:ext uri="{BB962C8B-B14F-4D97-AF65-F5344CB8AC3E}">
        <p14:creationId xmlns:p14="http://schemas.microsoft.com/office/powerpoint/2010/main" val="303338055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07F08BC1-88F6-C147-8DBD-36BD5AF9A0F9}" type="slidenum">
              <a:rPr lang="en-US"/>
              <a:pPr>
                <a:defRPr/>
              </a:pPr>
              <a:t>‹#›</a:t>
            </a:fld>
            <a:endParaRPr lang="en-US"/>
          </a:p>
        </p:txBody>
      </p:sp>
    </p:spTree>
    <p:extLst>
      <p:ext uri="{BB962C8B-B14F-4D97-AF65-F5344CB8AC3E}">
        <p14:creationId xmlns:p14="http://schemas.microsoft.com/office/powerpoint/2010/main" val="42808141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CD8C97B5-9676-F140-A982-61B58E11582C}" type="slidenum">
              <a:rPr lang="en-US"/>
              <a:pPr>
                <a:defRPr/>
              </a:pPr>
              <a:t>‹#›</a:t>
            </a:fld>
            <a:endParaRPr lang="en-US"/>
          </a:p>
        </p:txBody>
      </p:sp>
    </p:spTree>
    <p:extLst>
      <p:ext uri="{BB962C8B-B14F-4D97-AF65-F5344CB8AC3E}">
        <p14:creationId xmlns:p14="http://schemas.microsoft.com/office/powerpoint/2010/main" val="153098665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88611D9-3336-CE4E-ABA7-D9A6ADF2008E}" type="slidenum">
              <a:rPr lang="en-US"/>
              <a:pPr>
                <a:defRPr/>
              </a:pPr>
              <a:t>‹#›</a:t>
            </a:fld>
            <a:endParaRPr lang="en-US"/>
          </a:p>
        </p:txBody>
      </p:sp>
    </p:spTree>
    <p:extLst>
      <p:ext uri="{BB962C8B-B14F-4D97-AF65-F5344CB8AC3E}">
        <p14:creationId xmlns:p14="http://schemas.microsoft.com/office/powerpoint/2010/main" val="1998957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4E8AAD9-6244-E749-9FF2-4EB35480A5B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8007574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65FEA1-6353-814B-8174-51D40A311D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3557220"/>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ABAC8EA-38D7-C54F-A82C-837B2B4A1F31}" type="slidenum">
              <a:rPr lang="en-US"/>
              <a:pPr>
                <a:defRPr/>
              </a:pPr>
              <a:t>‹#›</a:t>
            </a:fld>
            <a:endParaRPr lang="en-US"/>
          </a:p>
        </p:txBody>
      </p:sp>
    </p:spTree>
    <p:extLst>
      <p:ext uri="{BB962C8B-B14F-4D97-AF65-F5344CB8AC3E}">
        <p14:creationId xmlns:p14="http://schemas.microsoft.com/office/powerpoint/2010/main" val="344130798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D43183F-75F0-004C-93DF-0A1C439E8AAB}" type="slidenum">
              <a:rPr lang="en-US"/>
              <a:pPr>
                <a:defRPr/>
              </a:pPr>
              <a:t>‹#›</a:t>
            </a:fld>
            <a:endParaRPr lang="en-US"/>
          </a:p>
        </p:txBody>
      </p:sp>
    </p:spTree>
    <p:extLst>
      <p:ext uri="{BB962C8B-B14F-4D97-AF65-F5344CB8AC3E}">
        <p14:creationId xmlns:p14="http://schemas.microsoft.com/office/powerpoint/2010/main" val="15659841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96DA6F3-BE3E-6642-846D-2912E4FBE335}" type="slidenum">
              <a:rPr lang="en-US"/>
              <a:pPr>
                <a:defRPr/>
              </a:pPr>
              <a:t>‹#›</a:t>
            </a:fld>
            <a:endParaRPr lang="en-US"/>
          </a:p>
        </p:txBody>
      </p:sp>
    </p:spTree>
    <p:extLst>
      <p:ext uri="{BB962C8B-B14F-4D97-AF65-F5344CB8AC3E}">
        <p14:creationId xmlns:p14="http://schemas.microsoft.com/office/powerpoint/2010/main" val="273021067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0700969-4A07-3842-9216-D5E6A88E6E6D}" type="slidenum">
              <a:rPr lang="zh-CN" altLang="en-US"/>
              <a:pPr>
                <a:defRPr/>
              </a:pPr>
              <a:t>‹#›</a:t>
            </a:fld>
            <a:endParaRPr lang="en-US" altLang="zh-CN"/>
          </a:p>
        </p:txBody>
      </p:sp>
    </p:spTree>
    <p:extLst>
      <p:ext uri="{BB962C8B-B14F-4D97-AF65-F5344CB8AC3E}">
        <p14:creationId xmlns:p14="http://schemas.microsoft.com/office/powerpoint/2010/main" val="9181781"/>
      </p:ext>
    </p:extLst>
  </p:cSld>
  <p:clrMapOvr>
    <a:masterClrMapping/>
  </p:clrMapOvr>
  <p:transition spd="med">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EF9DA466-E174-2A4D-8BC1-1A923183E86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2130334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B37F128A-71A8-F24C-8708-21CF8B31CF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7985128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F422CEAE-B996-1D47-BB7C-1226F26CFBA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6002865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67AAB86-A719-5442-9A85-2170EB61ED5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2190315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BA1A0198-DB20-264E-A485-FF6ADE1A8AC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1468048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0F328DE-0AD9-5845-8C5F-E564C17435C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73624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3489D-E3DD-FD4A-B9A0-930959BC98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5697996"/>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BEF025A2-6608-CF48-A17A-EAB1BD0F8F7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627296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0A4977EF-8F63-8F4E-9DC6-FE240416BF1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5200678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D3C281F8-BAF1-7A42-BFE2-FE6E4C3DFC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102119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298609C-63CA-274F-A3BB-B6FB5699CC2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9383224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31668DD-B9AB-264A-A414-D9BC5CF1761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6974727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6436D9-025B-E242-870A-BCEBB4C1E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674731"/>
      </p:ext>
    </p:extLst>
  </p:cSld>
  <p:clrMapOvr>
    <a:masterClrMapping/>
  </p:clrMapOvr>
  <p:transition spd="med">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C71831-CDB0-CC4A-8C55-6E169958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3581232"/>
      </p:ext>
    </p:extLst>
  </p:cSld>
  <p:clrMapOvr>
    <a:masterClrMapping/>
  </p:clrMapOvr>
  <p:transition spd="med">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4100E2-05B2-574D-9DEB-4B4A8F13A8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6645768"/>
      </p:ext>
    </p:extLst>
  </p:cSld>
  <p:clrMapOvr>
    <a:masterClrMapping/>
  </p:clrMapOvr>
  <p:transition spd="med">
    <p:randomBa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9044A8-A125-4D45-B008-255DC190A2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2231364"/>
      </p:ext>
    </p:extLst>
  </p:cSld>
  <p:clrMapOvr>
    <a:masterClrMapping/>
  </p:clrMapOvr>
  <p:transition spd="med">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958B23-DD10-5542-A235-05D5E0D6E2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5606810"/>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6B077F-FC12-B74B-861C-F09124895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3006570"/>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53054F-1011-F544-A3CE-22D45F31D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8568411"/>
      </p:ext>
    </p:extLst>
  </p:cSld>
  <p:clrMapOvr>
    <a:masterClrMapping/>
  </p:clrMapOvr>
  <p:transition spd="med">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F87033-77F4-6B4F-AC5F-4CF809347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5719858"/>
      </p:ext>
    </p:extLst>
  </p:cSld>
  <p:clrMapOvr>
    <a:masterClrMapping/>
  </p:clrMapOvr>
  <p:transition spd="med">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F0A6CA-E7C0-A54B-9228-4DC0979B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0701217"/>
      </p:ext>
    </p:extLst>
  </p:cSld>
  <p:clrMapOvr>
    <a:masterClrMapping/>
  </p:clrMapOvr>
  <p:transitio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A20493-40E5-C643-903C-E3AB06725D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6861353"/>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F6F45E-B9F2-AA47-B75D-0BAD84122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1378525"/>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A5A44-3E5D-F34C-AAE9-AC2FB5B70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7661327"/>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D06842-3127-4D45-BE26-BC873B843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1132122"/>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6709332"/>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4374552"/>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9743389"/>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1FDB1D1-91D2-924F-A47A-C667C44CBD0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0453969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8213652"/>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9220367"/>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1123965"/>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4014698"/>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38187"/>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1593788"/>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8688123"/>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5161548"/>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6570567"/>
      </p:ext>
    </p:extLst>
  </p:cSld>
  <p:clrMapOvr>
    <a:masterClrMapping/>
  </p:clrMapOvr>
  <p:transition spd="med">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054116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1FDC01D-B26A-9245-8D58-D8515C3C04D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5261989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82438533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75964109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61384306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5824040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0008012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3984259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4512084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8512246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9064850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14214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EEBE298-0AF6-3249-9734-8FDB9BFFD8C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2603777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81158191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31750196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5005346"/>
      </p:ext>
    </p:extLst>
  </p:cSld>
  <p:clrMapOvr>
    <a:masterClrMapping/>
  </p:clrMapOvr>
  <p:transition spd="med">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F08CE10-99A7-D446-AE85-E9E12ECD5809}" type="slidenum">
              <a:rPr lang="en-US" smtClean="0"/>
              <a:pPr>
                <a:defRPr/>
              </a:pPr>
              <a:t>‹#›</a:t>
            </a:fld>
            <a:endParaRPr lang="en-US" dirty="0"/>
          </a:p>
        </p:txBody>
      </p:sp>
    </p:spTree>
    <p:extLst>
      <p:ext uri="{BB962C8B-B14F-4D97-AF65-F5344CB8AC3E}">
        <p14:creationId xmlns:p14="http://schemas.microsoft.com/office/powerpoint/2010/main" val="318298100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E656396-FC55-6748-97FB-81AFF441C544}" type="slidenum">
              <a:rPr lang="en-US" smtClean="0"/>
              <a:pPr>
                <a:defRPr/>
              </a:pPr>
              <a:t>‹#›</a:t>
            </a:fld>
            <a:endParaRPr lang="en-US" dirty="0"/>
          </a:p>
        </p:txBody>
      </p:sp>
    </p:spTree>
    <p:extLst>
      <p:ext uri="{BB962C8B-B14F-4D97-AF65-F5344CB8AC3E}">
        <p14:creationId xmlns:p14="http://schemas.microsoft.com/office/powerpoint/2010/main" val="304296300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0910B8B-851D-F04D-9243-9D8E21E6512B}" type="slidenum">
              <a:rPr lang="en-US" smtClean="0"/>
              <a:pPr>
                <a:defRPr/>
              </a:pPr>
              <a:t>‹#›</a:t>
            </a:fld>
            <a:endParaRPr lang="en-US" dirty="0"/>
          </a:p>
        </p:txBody>
      </p:sp>
    </p:spTree>
    <p:extLst>
      <p:ext uri="{BB962C8B-B14F-4D97-AF65-F5344CB8AC3E}">
        <p14:creationId xmlns:p14="http://schemas.microsoft.com/office/powerpoint/2010/main" val="276682879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83BE79-1F8C-5F42-ADC9-47368B60D649}" type="slidenum">
              <a:rPr lang="en-US" smtClean="0"/>
              <a:pPr>
                <a:defRPr/>
              </a:pPr>
              <a:t>‹#›</a:t>
            </a:fld>
            <a:endParaRPr lang="en-US" dirty="0"/>
          </a:p>
        </p:txBody>
      </p:sp>
    </p:spTree>
    <p:extLst>
      <p:ext uri="{BB962C8B-B14F-4D97-AF65-F5344CB8AC3E}">
        <p14:creationId xmlns:p14="http://schemas.microsoft.com/office/powerpoint/2010/main" val="388596736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371887-0497-5146-B588-649119550075}" type="slidenum">
              <a:rPr lang="en-US" smtClean="0"/>
              <a:pPr>
                <a:defRPr/>
              </a:pPr>
              <a:t>‹#›</a:t>
            </a:fld>
            <a:endParaRPr lang="en-US" dirty="0"/>
          </a:p>
        </p:txBody>
      </p:sp>
    </p:spTree>
    <p:extLst>
      <p:ext uri="{BB962C8B-B14F-4D97-AF65-F5344CB8AC3E}">
        <p14:creationId xmlns:p14="http://schemas.microsoft.com/office/powerpoint/2010/main" val="337648595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397B018-43CF-924E-9D3F-66FB7981FA3F}" type="slidenum">
              <a:rPr lang="en-US" smtClean="0"/>
              <a:pPr>
                <a:defRPr/>
              </a:pPr>
              <a:t>‹#›</a:t>
            </a:fld>
            <a:endParaRPr lang="en-US" dirty="0"/>
          </a:p>
        </p:txBody>
      </p:sp>
    </p:spTree>
    <p:extLst>
      <p:ext uri="{BB962C8B-B14F-4D97-AF65-F5344CB8AC3E}">
        <p14:creationId xmlns:p14="http://schemas.microsoft.com/office/powerpoint/2010/main" val="346820660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2E2B15-E50E-6142-831D-79E7A602FB33}" type="slidenum">
              <a:rPr lang="en-US" smtClean="0"/>
              <a:pPr>
                <a:defRPr/>
              </a:pPr>
              <a:t>‹#›</a:t>
            </a:fld>
            <a:endParaRPr lang="en-US" dirty="0"/>
          </a:p>
        </p:txBody>
      </p:sp>
    </p:spTree>
    <p:extLst>
      <p:ext uri="{BB962C8B-B14F-4D97-AF65-F5344CB8AC3E}">
        <p14:creationId xmlns:p14="http://schemas.microsoft.com/office/powerpoint/2010/main" val="32594064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77EB7E0-D2B4-944C-B2DF-BB05100BC3E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5958659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94900D-84FD-E149-AD81-A5E5D1A9AF69}" type="slidenum">
              <a:rPr lang="en-US" smtClean="0"/>
              <a:pPr>
                <a:defRPr/>
              </a:pPr>
              <a:t>‹#›</a:t>
            </a:fld>
            <a:endParaRPr lang="en-US" dirty="0"/>
          </a:p>
        </p:txBody>
      </p:sp>
    </p:spTree>
    <p:extLst>
      <p:ext uri="{BB962C8B-B14F-4D97-AF65-F5344CB8AC3E}">
        <p14:creationId xmlns:p14="http://schemas.microsoft.com/office/powerpoint/2010/main" val="273514392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96C6400-4372-C740-A441-AD255E9C36DA}" type="slidenum">
              <a:rPr lang="en-US" smtClean="0"/>
              <a:pPr>
                <a:defRPr/>
              </a:pPr>
              <a:t>‹#›</a:t>
            </a:fld>
            <a:endParaRPr lang="en-US" dirty="0"/>
          </a:p>
        </p:txBody>
      </p:sp>
    </p:spTree>
    <p:extLst>
      <p:ext uri="{BB962C8B-B14F-4D97-AF65-F5344CB8AC3E}">
        <p14:creationId xmlns:p14="http://schemas.microsoft.com/office/powerpoint/2010/main" val="192288171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4B81755-A3E7-F346-8A26-8C3108B2FB04}" type="slidenum">
              <a:rPr lang="en-US" smtClean="0"/>
              <a:pPr>
                <a:defRPr/>
              </a:pPr>
              <a:t>‹#›</a:t>
            </a:fld>
            <a:endParaRPr lang="en-US" dirty="0"/>
          </a:p>
        </p:txBody>
      </p:sp>
    </p:spTree>
    <p:extLst>
      <p:ext uri="{BB962C8B-B14F-4D97-AF65-F5344CB8AC3E}">
        <p14:creationId xmlns:p14="http://schemas.microsoft.com/office/powerpoint/2010/main" val="56602767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192EB1-1660-384F-8785-DF76AC756D6D}" type="slidenum">
              <a:rPr lang="en-US" smtClean="0"/>
              <a:pPr>
                <a:defRPr/>
              </a:pPr>
              <a:t>‹#›</a:t>
            </a:fld>
            <a:endParaRPr lang="en-US" dirty="0"/>
          </a:p>
        </p:txBody>
      </p:sp>
    </p:spTree>
    <p:extLst>
      <p:ext uri="{BB962C8B-B14F-4D97-AF65-F5344CB8AC3E}">
        <p14:creationId xmlns:p14="http://schemas.microsoft.com/office/powerpoint/2010/main" val="18673588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B95EC0C-3ABE-6E46-A170-C11E53F3E44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957140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43D474-9346-244E-9B43-D8C6A3062FE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428291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B25A4C-5ACC-7E4B-AE1E-A18AD69A624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99042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7A2F7E9-260B-9047-A1CD-53F95D9BF33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08482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3BBFD8A-0882-E442-93B1-18C3A1A966C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050211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2B78AB8-52B3-324C-A4F2-1B415CBD0C5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876292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0300B9-71EA-D741-8721-5E73AFD400B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564039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CB409-A947-654C-808B-5C20A1F1F21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182470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grpSp>
      <p:sp>
        <p:nvSpPr>
          <p:cNvPr id="136202" name="Rectangle 10"/>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r>
              <a:rPr lang="en-US" dirty="0"/>
              <a:t>Click to edit Master title style</a:t>
            </a:r>
          </a:p>
        </p:txBody>
      </p:sp>
      <p:sp>
        <p:nvSpPr>
          <p:cNvPr id="13620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b="1" i="0">
                <a:latin typeface="Arial" panose="020B0604020202020204" pitchFamily="34" charset="0"/>
              </a:defRPr>
            </a:lvl1pPr>
          </a:lstStyle>
          <a:p>
            <a:r>
              <a:rPr lang="en-US" dirty="0"/>
              <a:t>Click to edit Master subtitle style</a:t>
            </a:r>
          </a:p>
        </p:txBody>
      </p:sp>
      <p:sp>
        <p:nvSpPr>
          <p:cNvPr id="12" name="Rectangle 12"/>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0351B85-B144-D74F-AA0D-E488CA6AB1D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943243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C4EFF2B-3F9B-984B-BB3D-FBD3FE6D1C9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393748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8197974-552E-584C-B1BB-5C26844520F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390469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5C1993-0DA0-D449-A00E-A7FD6405C80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35771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2AD37C9-DD5C-8543-9520-09B000FFADB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820889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09E9F8-769B-5D4F-BCF6-8E9A8187666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64128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91BBF38-70FF-D940-A855-E2AD005250F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1812612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87C021D-392A-3D41-B351-83EAF78AAE5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35768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25CB70-D607-804F-ABC4-82D21C56492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640479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CD45D96-0F0C-FC48-A8C9-F8AF7C23D82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884306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F65446-40C5-0148-8C85-FD5E6312637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447131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EF40972-800B-4E4A-B0B0-2A9F2B956E4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415335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9A2113-972D-4B4E-B2C1-832CE9E14946}" type="slidenum">
              <a:rPr lang="en-US"/>
              <a:pPr>
                <a:defRPr/>
              </a:pPr>
              <a:t>‹#›</a:t>
            </a:fld>
            <a:endParaRPr lang="en-US"/>
          </a:p>
        </p:txBody>
      </p:sp>
    </p:spTree>
    <p:extLst>
      <p:ext uri="{BB962C8B-B14F-4D97-AF65-F5344CB8AC3E}">
        <p14:creationId xmlns:p14="http://schemas.microsoft.com/office/powerpoint/2010/main" val="1366139959"/>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7C1EC7-050C-C748-A0D3-6C8A4E190FF6}" type="slidenum">
              <a:rPr lang="en-US"/>
              <a:pPr>
                <a:defRPr/>
              </a:pPr>
              <a:t>‹#›</a:t>
            </a:fld>
            <a:endParaRPr lang="en-US"/>
          </a:p>
        </p:txBody>
      </p:sp>
    </p:spTree>
    <p:extLst>
      <p:ext uri="{BB962C8B-B14F-4D97-AF65-F5344CB8AC3E}">
        <p14:creationId xmlns:p14="http://schemas.microsoft.com/office/powerpoint/2010/main" val="3080256527"/>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79FC13-D5A0-0344-AA0C-A1601C467983}" type="slidenum">
              <a:rPr lang="en-US"/>
              <a:pPr>
                <a:defRPr/>
              </a:pPr>
              <a:t>‹#›</a:t>
            </a:fld>
            <a:endParaRPr lang="en-US"/>
          </a:p>
        </p:txBody>
      </p:sp>
    </p:spTree>
    <p:extLst>
      <p:ext uri="{BB962C8B-B14F-4D97-AF65-F5344CB8AC3E}">
        <p14:creationId xmlns:p14="http://schemas.microsoft.com/office/powerpoint/2010/main" val="1177454560"/>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05E639-E5EC-B740-8D83-CE8D0A57BFE0}" type="slidenum">
              <a:rPr lang="en-US"/>
              <a:pPr>
                <a:defRPr/>
              </a:pPr>
              <a:t>‹#›</a:t>
            </a:fld>
            <a:endParaRPr lang="en-US"/>
          </a:p>
        </p:txBody>
      </p:sp>
    </p:spTree>
    <p:extLst>
      <p:ext uri="{BB962C8B-B14F-4D97-AF65-F5344CB8AC3E}">
        <p14:creationId xmlns:p14="http://schemas.microsoft.com/office/powerpoint/2010/main" val="1572084461"/>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0B1507F-EDA1-934E-A489-51615A28B3FF}" type="slidenum">
              <a:rPr lang="en-US"/>
              <a:pPr>
                <a:defRPr/>
              </a:pPr>
              <a:t>‹#›</a:t>
            </a:fld>
            <a:endParaRPr lang="en-US"/>
          </a:p>
        </p:txBody>
      </p:sp>
    </p:spTree>
    <p:extLst>
      <p:ext uri="{BB962C8B-B14F-4D97-AF65-F5344CB8AC3E}">
        <p14:creationId xmlns:p14="http://schemas.microsoft.com/office/powerpoint/2010/main" val="2990273018"/>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9" name="Rectangle 10"/>
          <p:cNvSpPr>
            <a:spLocks noGrp="1" noChangeArrowheads="1"/>
          </p:cNvSpPr>
          <p:nvPr>
            <p:ph type="sldNum" sz="quarter" idx="12"/>
          </p:nvPr>
        </p:nvSpPr>
        <p:spPr>
          <a:ln/>
        </p:spPr>
        <p:txBody>
          <a:bodyPr/>
          <a:lstStyle>
            <a:lvl1pPr>
              <a:defRPr/>
            </a:lvl1pPr>
          </a:lstStyle>
          <a:p>
            <a:pPr>
              <a:defRPr/>
            </a:pPr>
            <a:fld id="{2C7BED0F-C3C6-E44B-ADB3-92E5EF218C8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1396916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E7016A2-68EC-4E40-A304-42C08D8FF4B8}" type="slidenum">
              <a:rPr lang="en-US"/>
              <a:pPr>
                <a:defRPr/>
              </a:pPr>
              <a:t>‹#›</a:t>
            </a:fld>
            <a:endParaRPr lang="en-US"/>
          </a:p>
        </p:txBody>
      </p:sp>
    </p:spTree>
    <p:extLst>
      <p:ext uri="{BB962C8B-B14F-4D97-AF65-F5344CB8AC3E}">
        <p14:creationId xmlns:p14="http://schemas.microsoft.com/office/powerpoint/2010/main" val="1477819069"/>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30DB74A-19B9-D147-81AD-7CEC30DA23CC}" type="slidenum">
              <a:rPr lang="en-US"/>
              <a:pPr>
                <a:defRPr/>
              </a:pPr>
              <a:t>‹#›</a:t>
            </a:fld>
            <a:endParaRPr lang="en-US"/>
          </a:p>
        </p:txBody>
      </p:sp>
    </p:spTree>
    <p:extLst>
      <p:ext uri="{BB962C8B-B14F-4D97-AF65-F5344CB8AC3E}">
        <p14:creationId xmlns:p14="http://schemas.microsoft.com/office/powerpoint/2010/main" val="2867744179"/>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864C6F-F9AA-3546-91D8-8AABAE588D94}" type="slidenum">
              <a:rPr lang="en-US"/>
              <a:pPr>
                <a:defRPr/>
              </a:pPr>
              <a:t>‹#›</a:t>
            </a:fld>
            <a:endParaRPr lang="en-US"/>
          </a:p>
        </p:txBody>
      </p:sp>
    </p:spTree>
    <p:extLst>
      <p:ext uri="{BB962C8B-B14F-4D97-AF65-F5344CB8AC3E}">
        <p14:creationId xmlns:p14="http://schemas.microsoft.com/office/powerpoint/2010/main" val="1765817247"/>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B3F843-F856-1B4A-9109-151CAC8CE460}" type="slidenum">
              <a:rPr lang="en-US"/>
              <a:pPr>
                <a:defRPr/>
              </a:pPr>
              <a:t>‹#›</a:t>
            </a:fld>
            <a:endParaRPr lang="en-US"/>
          </a:p>
        </p:txBody>
      </p:sp>
    </p:spTree>
    <p:extLst>
      <p:ext uri="{BB962C8B-B14F-4D97-AF65-F5344CB8AC3E}">
        <p14:creationId xmlns:p14="http://schemas.microsoft.com/office/powerpoint/2010/main" val="2520417172"/>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380C5A-87BE-F14F-B016-425DC4A79CF7}" type="slidenum">
              <a:rPr lang="en-US"/>
              <a:pPr>
                <a:defRPr/>
              </a:pPr>
              <a:t>‹#›</a:t>
            </a:fld>
            <a:endParaRPr lang="en-US"/>
          </a:p>
        </p:txBody>
      </p:sp>
    </p:spTree>
    <p:extLst>
      <p:ext uri="{BB962C8B-B14F-4D97-AF65-F5344CB8AC3E}">
        <p14:creationId xmlns:p14="http://schemas.microsoft.com/office/powerpoint/2010/main" val="192870340"/>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22DCF4-FD33-A943-9208-C14D5EB4D463}" type="slidenum">
              <a:rPr lang="en-US"/>
              <a:pPr>
                <a:defRPr/>
              </a:pPr>
              <a:t>‹#›</a:t>
            </a:fld>
            <a:endParaRPr lang="en-US"/>
          </a:p>
        </p:txBody>
      </p:sp>
    </p:spTree>
    <p:extLst>
      <p:ext uri="{BB962C8B-B14F-4D97-AF65-F5344CB8AC3E}">
        <p14:creationId xmlns:p14="http://schemas.microsoft.com/office/powerpoint/2010/main" val="1516416256"/>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8578B0-9A6B-B64A-93D4-2FCC6F3B36E8}" type="slidenum">
              <a:rPr lang="en-US"/>
              <a:pPr>
                <a:defRPr/>
              </a:pPr>
              <a:t>‹#›</a:t>
            </a:fld>
            <a:endParaRPr lang="en-US"/>
          </a:p>
        </p:txBody>
      </p:sp>
    </p:spTree>
    <p:extLst>
      <p:ext uri="{BB962C8B-B14F-4D97-AF65-F5344CB8AC3E}">
        <p14:creationId xmlns:p14="http://schemas.microsoft.com/office/powerpoint/2010/main" val="1002807984"/>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i="0" dirty="0">
                <a:solidFill>
                  <a:srgbClr val="FFFFFF"/>
                </a:solidFill>
                <a:latin typeface="Arial" panose="020B0604020202020204" pitchFamily="34"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i="0" dirty="0">
                  <a:solidFill>
                    <a:srgbClr val="FFFFFF"/>
                  </a:solidFill>
                  <a:latin typeface="Arial" panose="020B0604020202020204" pitchFamily="34"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i="0" dirty="0">
                  <a:solidFill>
                    <a:srgbClr val="FFFFFF"/>
                  </a:solidFill>
                  <a:latin typeface="Arial" panose="020B0604020202020204" pitchFamily="34"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i="0" dirty="0">
                  <a:solidFill>
                    <a:srgbClr val="FFFFFF"/>
                  </a:solidFill>
                  <a:latin typeface="Arial" panose="020B0604020202020204" pitchFamily="34"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i="0" dirty="0">
              <a:solidFill>
                <a:srgbClr val="FFFFFF"/>
              </a:solidFill>
              <a:latin typeface="Arial" panose="020B0604020202020204" pitchFamily="34"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i="0" dirty="0">
              <a:solidFill>
                <a:srgbClr val="FFFFFF"/>
              </a:solidFill>
              <a:latin typeface="Arial" panose="020B0604020202020204" pitchFamily="34"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zh-CN" altLang="en-US" sz="2000" b="1" i="0" dirty="0">
                <a:solidFill>
                  <a:srgbClr val="FFD34A"/>
                </a:solidFill>
                <a:latin typeface="Arial" panose="020B0604020202020204" pitchFamily="34" charset="0"/>
                <a:ea typeface="ＭＳ Ｐゴシック" charset="0"/>
                <a:cs typeface="Arial" panose="020B0604020202020204" pitchFamily="34" charset="0"/>
              </a:rPr>
              <a:t> </a:t>
            </a:r>
            <a:r>
              <a:rPr lang="en-US" altLang="zh-CN" sz="2000" b="1" i="0" dirty="0">
                <a:solidFill>
                  <a:srgbClr val="FFD34A"/>
                </a:solidFill>
                <a:latin typeface="Arial" panose="020B0604020202020204" pitchFamily="34" charset="0"/>
                <a:ea typeface="ＭＳ Ｐゴシック" charset="0"/>
                <a:cs typeface="Arial" panose="020B0604020202020204" pitchFamily="34" charset="0"/>
              </a:rPr>
              <a:t>DRESSING</a:t>
            </a:r>
          </a:p>
          <a:p>
            <a:pPr defTabSz="914400" eaLnBrk="0" fontAlgn="base" hangingPunct="0">
              <a:spcBef>
                <a:spcPct val="0"/>
              </a:spcBef>
              <a:spcAft>
                <a:spcPct val="0"/>
              </a:spcAft>
              <a:defRPr/>
            </a:pPr>
            <a:r>
              <a:rPr lang="en-US" altLang="zh-CN" sz="2000" b="1" i="0" dirty="0">
                <a:solidFill>
                  <a:srgbClr val="FFD34A"/>
                </a:solidFill>
                <a:latin typeface="Arial" panose="020B0604020202020204" pitchFamily="34" charset="0"/>
                <a:ea typeface="ＭＳ Ｐゴシック" charset="0"/>
                <a:cs typeface="Arial" panose="020B0604020202020204" pitchFamily="34" charset="0"/>
              </a:rPr>
              <a:t>        THE                                    </a:t>
            </a:r>
          </a:p>
          <a:p>
            <a:pPr defTabSz="914400" eaLnBrk="0" fontAlgn="base" hangingPunct="0">
              <a:spcBef>
                <a:spcPct val="0"/>
              </a:spcBef>
              <a:spcAft>
                <a:spcPct val="0"/>
              </a:spcAft>
              <a:defRPr/>
            </a:pPr>
            <a:r>
              <a:rPr lang="en-US" altLang="zh-CN" sz="2000" b="1" i="0" dirty="0">
                <a:solidFill>
                  <a:srgbClr val="FFD34A"/>
                </a:solidFill>
                <a:latin typeface="Arial" panose="020B0604020202020204" pitchFamily="34" charset="0"/>
                <a:ea typeface="ＭＳ Ｐゴシック" charset="0"/>
                <a:cs typeface="Arial" panose="020B0604020202020204" pitchFamily="34"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4094820732"/>
      </p:ext>
    </p:extLst>
  </p:cSld>
  <p:clrMapOvr>
    <a:masterClrMapping/>
  </p:clrMapOvr>
  <p:transition spd="med">
    <p:cu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8794175"/>
      </p:ext>
    </p:extLst>
  </p:cSld>
  <p:clrMapOvr>
    <a:masterClrMapping/>
  </p:clrMapOvr>
  <p:transition spd="med">
    <p:cu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76462636"/>
      </p:ext>
    </p:extLst>
  </p:cSld>
  <p:clrMapOvr>
    <a:masterClrMapping/>
  </p:clrMapOvr>
  <p:transition spd="med">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40CFAC0-80A8-F84A-8808-EA31EAE3A60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082285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7353256"/>
      </p:ext>
    </p:extLst>
  </p:cSld>
  <p:clrMapOvr>
    <a:masterClrMapping/>
  </p:clrMapOvr>
  <p:transition spd="med">
    <p:cu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0597359"/>
      </p:ext>
    </p:extLst>
  </p:cSld>
  <p:clrMapOvr>
    <a:masterClrMapping/>
  </p:clrMapOvr>
  <p:transition spd="med">
    <p:cu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578053507"/>
      </p:ext>
    </p:extLst>
  </p:cSld>
  <p:clrMapOvr>
    <a:masterClrMapping/>
  </p:clrMapOvr>
  <p:transition spd="med">
    <p:cu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64716"/>
      </p:ext>
    </p:extLst>
  </p:cSld>
  <p:clrMapOvr>
    <a:masterClrMapping/>
  </p:clrMapOvr>
  <p:transition spd="med">
    <p:cu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0180338"/>
      </p:ext>
    </p:extLst>
  </p:cSld>
  <p:clrMapOvr>
    <a:masterClrMapping/>
  </p:clrMapOvr>
  <p:transition spd="med">
    <p:cu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45043592"/>
      </p:ext>
    </p:extLst>
  </p:cSld>
  <p:clrMapOvr>
    <a:masterClrMapping/>
  </p:clrMapOvr>
  <p:transition spd="med">
    <p:cu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6622166"/>
      </p:ext>
    </p:extLst>
  </p:cSld>
  <p:clrMapOvr>
    <a:masterClrMapping/>
  </p:clrMapOvr>
  <p:transition spd="med">
    <p:cu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746141"/>
      </p:ext>
    </p:extLst>
  </p:cSld>
  <p:clrMapOvr>
    <a:masterClrMapping/>
  </p:clrMapOvr>
  <p:transition spd="med">
    <p:cu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fontAlgn="base">
                <a:spcBef>
                  <a:spcPct val="0"/>
                </a:spcBef>
                <a:spcAft>
                  <a:spcPct val="0"/>
                </a:spcAft>
                <a:defRPr/>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grpSp>
      <p:sp>
        <p:nvSpPr>
          <p:cNvPr id="21532"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21533"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solidFill>
                <a:srgbClr val="EAEAEA"/>
              </a:solidFill>
            </a:endParaRPr>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solidFill>
                <a:srgbClr val="EAEAEA"/>
              </a:solidFill>
            </a:endParaRPr>
          </a:p>
        </p:txBody>
      </p:sp>
      <p:sp>
        <p:nvSpPr>
          <p:cNvPr id="32" name="Rectangle 32"/>
          <p:cNvSpPr>
            <a:spLocks noGrp="1" noChangeArrowheads="1"/>
          </p:cNvSpPr>
          <p:nvPr>
            <p:ph type="sldNum" sz="quarter" idx="12"/>
          </p:nvPr>
        </p:nvSpPr>
        <p:spPr>
          <a:xfrm>
            <a:off x="7086600" y="6342063"/>
            <a:ext cx="1905000" cy="457200"/>
          </a:xfrm>
        </p:spPr>
        <p:txBody>
          <a:bodyPr/>
          <a:lstStyle>
            <a:lvl1pPr>
              <a:defRPr/>
            </a:lvl1pPr>
          </a:lstStyle>
          <a:p>
            <a:pPr>
              <a:defRPr/>
            </a:pPr>
            <a:fld id="{B8265040-4ADA-C546-9E70-E7FFCDB970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37439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E4567401-559E-2741-86B3-C6B5F9A2FCB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9596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4" name="Rectangle 10"/>
          <p:cNvSpPr>
            <a:spLocks noGrp="1" noChangeArrowheads="1"/>
          </p:cNvSpPr>
          <p:nvPr>
            <p:ph type="sldNum" sz="quarter" idx="12"/>
          </p:nvPr>
        </p:nvSpPr>
        <p:spPr>
          <a:ln/>
        </p:spPr>
        <p:txBody>
          <a:bodyPr/>
          <a:lstStyle>
            <a:lvl1pPr>
              <a:defRPr/>
            </a:lvl1pPr>
          </a:lstStyle>
          <a:p>
            <a:pPr>
              <a:defRPr/>
            </a:pPr>
            <a:fld id="{A9DB6F36-9008-084C-9E7C-44A42B9F305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951941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DA346FC1-6FBA-5D40-BF61-97917EACDFB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452482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FC377C8F-FC69-1B45-B77C-FD27F27E3E4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9136422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7"/>
          <p:cNvSpPr>
            <a:spLocks noGrp="1" noChangeArrowheads="1"/>
          </p:cNvSpPr>
          <p:nvPr>
            <p:ph type="sldNum" sz="quarter" idx="12"/>
          </p:nvPr>
        </p:nvSpPr>
        <p:spPr>
          <a:ln/>
        </p:spPr>
        <p:txBody>
          <a:bodyPr/>
          <a:lstStyle>
            <a:lvl1pPr>
              <a:defRPr/>
            </a:lvl1pPr>
          </a:lstStyle>
          <a:p>
            <a:pPr>
              <a:defRPr/>
            </a:pPr>
            <a:fld id="{FADEB8E0-C05E-6347-885D-C2DB39A00AA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520400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7"/>
          <p:cNvSpPr>
            <a:spLocks noGrp="1" noChangeArrowheads="1"/>
          </p:cNvSpPr>
          <p:nvPr>
            <p:ph type="sldNum" sz="quarter" idx="12"/>
          </p:nvPr>
        </p:nvSpPr>
        <p:spPr>
          <a:ln/>
        </p:spPr>
        <p:txBody>
          <a:bodyPr/>
          <a:lstStyle>
            <a:lvl1pPr>
              <a:defRPr/>
            </a:lvl1pPr>
          </a:lstStyle>
          <a:p>
            <a:pPr>
              <a:defRPr/>
            </a:pPr>
            <a:fld id="{EFFEB470-1C18-C94A-A4F4-9065B3526A2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318460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7"/>
          <p:cNvSpPr>
            <a:spLocks noGrp="1" noChangeArrowheads="1"/>
          </p:cNvSpPr>
          <p:nvPr>
            <p:ph type="sldNum" sz="quarter" idx="12"/>
          </p:nvPr>
        </p:nvSpPr>
        <p:spPr>
          <a:ln/>
        </p:spPr>
        <p:txBody>
          <a:bodyPr/>
          <a:lstStyle>
            <a:lvl1pPr>
              <a:defRPr/>
            </a:lvl1pPr>
          </a:lstStyle>
          <a:p>
            <a:pPr>
              <a:defRPr/>
            </a:pPr>
            <a:fld id="{21301D62-8329-5C49-9003-548B7308E92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67786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D31B7C45-8CA7-B044-9C3F-3677F4589F5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1082166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F888CF06-1C74-F540-9DDC-8BF90EB33A3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7159439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6E35259A-5E40-7B44-9A7F-C03C9AA5C29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354105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7DDEC000-B64D-BA46-8BB5-5D710EA37BB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625439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grpSp>
      <p:sp>
        <p:nvSpPr>
          <p:cNvPr id="26633"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6634"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latin typeface="Times New Roman"/>
            </a:endParaRPr>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latin typeface="Times New Roman"/>
            </a:endParaRPr>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626483CA-E350-6045-9DB9-61140A307CB6}" type="slidenum">
              <a:rPr lang="en-US"/>
              <a:pPr>
                <a:defRPr/>
              </a:pPr>
              <a:t>‹#›</a:t>
            </a:fld>
            <a:endParaRPr lang="en-US"/>
          </a:p>
        </p:txBody>
      </p:sp>
    </p:spTree>
    <p:extLst>
      <p:ext uri="{BB962C8B-B14F-4D97-AF65-F5344CB8AC3E}">
        <p14:creationId xmlns:p14="http://schemas.microsoft.com/office/powerpoint/2010/main" val="37039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5DDD037-40E0-884B-A286-A5A395499D0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086823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C24877BD-631D-0E47-B367-53C745F4C79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7797146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C766C90-2A81-714F-8F03-626EAE9EF9C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2558499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83A1748-25E4-F540-808F-AA6A9CB52797}"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9544915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9" name="Rectangle 12"/>
          <p:cNvSpPr>
            <a:spLocks noGrp="1" noChangeArrowheads="1"/>
          </p:cNvSpPr>
          <p:nvPr>
            <p:ph type="sldNum" sz="quarter" idx="12"/>
          </p:nvPr>
        </p:nvSpPr>
        <p:spPr>
          <a:ln/>
        </p:spPr>
        <p:txBody>
          <a:bodyPr/>
          <a:lstStyle>
            <a:lvl1pPr>
              <a:defRPr/>
            </a:lvl1pPr>
          </a:lstStyle>
          <a:p>
            <a:pPr>
              <a:defRPr/>
            </a:pPr>
            <a:fld id="{8E4A65AA-F5CB-C24D-BD98-ADC9BE8DE84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0597757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5" name="Rectangle 12"/>
          <p:cNvSpPr>
            <a:spLocks noGrp="1" noChangeArrowheads="1"/>
          </p:cNvSpPr>
          <p:nvPr>
            <p:ph type="sldNum" sz="quarter" idx="12"/>
          </p:nvPr>
        </p:nvSpPr>
        <p:spPr>
          <a:ln/>
        </p:spPr>
        <p:txBody>
          <a:bodyPr/>
          <a:lstStyle>
            <a:lvl1pPr>
              <a:defRPr/>
            </a:lvl1pPr>
          </a:lstStyle>
          <a:p>
            <a:pPr>
              <a:defRPr/>
            </a:pPr>
            <a:fld id="{52FD2D7B-CD53-ED4F-9BB3-FDFC239EC5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8678504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4" name="Rectangle 12"/>
          <p:cNvSpPr>
            <a:spLocks noGrp="1" noChangeArrowheads="1"/>
          </p:cNvSpPr>
          <p:nvPr>
            <p:ph type="sldNum" sz="quarter" idx="12"/>
          </p:nvPr>
        </p:nvSpPr>
        <p:spPr>
          <a:ln/>
        </p:spPr>
        <p:txBody>
          <a:bodyPr/>
          <a:lstStyle>
            <a:lvl1pPr>
              <a:defRPr/>
            </a:lvl1pPr>
          </a:lstStyle>
          <a:p>
            <a:pPr>
              <a:defRPr/>
            </a:pPr>
            <a:fld id="{3FD1BDB2-CBB9-194B-BEFD-9868C8DDDFFB}"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8852323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7" name="Rectangle 12"/>
          <p:cNvSpPr>
            <a:spLocks noGrp="1" noChangeArrowheads="1"/>
          </p:cNvSpPr>
          <p:nvPr>
            <p:ph type="sldNum" sz="quarter" idx="12"/>
          </p:nvPr>
        </p:nvSpPr>
        <p:spPr>
          <a:ln/>
        </p:spPr>
        <p:txBody>
          <a:bodyPr/>
          <a:lstStyle>
            <a:lvl1pPr>
              <a:defRPr/>
            </a:lvl1pPr>
          </a:lstStyle>
          <a:p>
            <a:pPr>
              <a:defRPr/>
            </a:pPr>
            <a:fld id="{D41388E5-3724-1D47-85BF-857B610DC5F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9064479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7" name="Rectangle 12"/>
          <p:cNvSpPr>
            <a:spLocks noGrp="1" noChangeArrowheads="1"/>
          </p:cNvSpPr>
          <p:nvPr>
            <p:ph type="sldNum" sz="quarter" idx="12"/>
          </p:nvPr>
        </p:nvSpPr>
        <p:spPr>
          <a:ln/>
        </p:spPr>
        <p:txBody>
          <a:bodyPr/>
          <a:lstStyle>
            <a:lvl1pPr>
              <a:defRPr/>
            </a:lvl1pPr>
          </a:lstStyle>
          <a:p>
            <a:pPr>
              <a:defRPr/>
            </a:pPr>
            <a:fld id="{006490F3-3D93-574B-A60F-D2A32F7E620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6813749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87AC6D9-BADC-8346-9CBF-48444EC18ED6}"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2529742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584AB05-FD80-5143-B078-F10EBA77704D}"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875875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E37A79C-835E-CE4D-BDB6-5F7D8C205D7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8433402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1663700" y="3327400"/>
            <a:ext cx="7480300" cy="3087688"/>
          </a:xfrm>
          <a:custGeom>
            <a:avLst/>
            <a:gdLst>
              <a:gd name="T0" fmla="*/ 2147483647 w 4712"/>
              <a:gd name="T1" fmla="*/ 2147483647 h 1945"/>
              <a:gd name="T2" fmla="*/ 2147483647 w 4712"/>
              <a:gd name="T3" fmla="*/ 2147483647 h 1945"/>
              <a:gd name="T4" fmla="*/ 2147483647 w 4712"/>
              <a:gd name="T5" fmla="*/ 2147483647 h 1945"/>
              <a:gd name="T6" fmla="*/ 2147483647 w 4712"/>
              <a:gd name="T7" fmla="*/ 2147483647 h 1945"/>
              <a:gd name="T8" fmla="*/ 2147483647 w 4712"/>
              <a:gd name="T9" fmla="*/ 2147483647 h 1945"/>
              <a:gd name="T10" fmla="*/ 2147483647 w 4712"/>
              <a:gd name="T11" fmla="*/ 2147483647 h 1945"/>
              <a:gd name="T12" fmla="*/ 2147483647 w 4712"/>
              <a:gd name="T13" fmla="*/ 2147483647 h 1945"/>
              <a:gd name="T14" fmla="*/ 2147483647 w 4712"/>
              <a:gd name="T15" fmla="*/ 2147483647 h 1945"/>
              <a:gd name="T16" fmla="*/ 2147483647 w 4712"/>
              <a:gd name="T17" fmla="*/ 2147483647 h 1945"/>
              <a:gd name="T18" fmla="*/ 2147483647 w 4712"/>
              <a:gd name="T19" fmla="*/ 2147483647 h 1945"/>
              <a:gd name="T20" fmla="*/ 2147483647 w 4712"/>
              <a:gd name="T21" fmla="*/ 2147483647 h 1945"/>
              <a:gd name="T22" fmla="*/ 2147483647 w 4712"/>
              <a:gd name="T23" fmla="*/ 2147483647 h 1945"/>
              <a:gd name="T24" fmla="*/ 2147483647 w 4712"/>
              <a:gd name="T25" fmla="*/ 2147483647 h 1945"/>
              <a:gd name="T26" fmla="*/ 2147483647 w 4712"/>
              <a:gd name="T27" fmla="*/ 2147483647 h 1945"/>
              <a:gd name="T28" fmla="*/ 2147483647 w 4712"/>
              <a:gd name="T29" fmla="*/ 0 h 1945"/>
              <a:gd name="T30" fmla="*/ 2147483647 w 4712"/>
              <a:gd name="T31" fmla="*/ 2147483647 h 1945"/>
              <a:gd name="T32" fmla="*/ 2147483647 w 4712"/>
              <a:gd name="T33" fmla="*/ 2147483647 h 1945"/>
              <a:gd name="T34" fmla="*/ 2147483647 w 4712"/>
              <a:gd name="T35" fmla="*/ 2147483647 h 1945"/>
              <a:gd name="T36" fmla="*/ 2147483647 w 4712"/>
              <a:gd name="T37" fmla="*/ 2147483647 h 1945"/>
              <a:gd name="T38" fmla="*/ 2147483647 w 4712"/>
              <a:gd name="T39" fmla="*/ 2147483647 h 1945"/>
              <a:gd name="T40" fmla="*/ 0 w 4712"/>
              <a:gd name="T41" fmla="*/ 2147483647 h 1945"/>
              <a:gd name="T42" fmla="*/ 2147483647 w 4712"/>
              <a:gd name="T43" fmla="*/ 2147483647 h 1945"/>
              <a:gd name="T44" fmla="*/ 2147483647 w 4712"/>
              <a:gd name="T45" fmla="*/ 2147483647 h 19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12" h="1945">
                <a:moveTo>
                  <a:pt x="104" y="1944"/>
                </a:moveTo>
                <a:lnTo>
                  <a:pt x="144" y="1912"/>
                </a:lnTo>
                <a:lnTo>
                  <a:pt x="1320" y="1568"/>
                </a:lnTo>
                <a:lnTo>
                  <a:pt x="2000" y="1264"/>
                </a:lnTo>
                <a:lnTo>
                  <a:pt x="2104" y="1208"/>
                </a:lnTo>
                <a:lnTo>
                  <a:pt x="2312" y="1056"/>
                </a:lnTo>
                <a:lnTo>
                  <a:pt x="2416" y="936"/>
                </a:lnTo>
                <a:lnTo>
                  <a:pt x="2464" y="824"/>
                </a:lnTo>
                <a:lnTo>
                  <a:pt x="3376" y="504"/>
                </a:lnTo>
                <a:lnTo>
                  <a:pt x="3648" y="496"/>
                </a:lnTo>
                <a:lnTo>
                  <a:pt x="4160" y="400"/>
                </a:lnTo>
                <a:lnTo>
                  <a:pt x="4416" y="304"/>
                </a:lnTo>
                <a:lnTo>
                  <a:pt x="4472" y="296"/>
                </a:lnTo>
                <a:lnTo>
                  <a:pt x="4711" y="224"/>
                </a:lnTo>
                <a:lnTo>
                  <a:pt x="4711" y="0"/>
                </a:lnTo>
                <a:lnTo>
                  <a:pt x="2440" y="768"/>
                </a:lnTo>
                <a:lnTo>
                  <a:pt x="2232" y="760"/>
                </a:lnTo>
                <a:lnTo>
                  <a:pt x="1784" y="808"/>
                </a:lnTo>
                <a:lnTo>
                  <a:pt x="1600" y="848"/>
                </a:lnTo>
                <a:lnTo>
                  <a:pt x="760" y="1056"/>
                </a:lnTo>
                <a:lnTo>
                  <a:pt x="0" y="1288"/>
                </a:lnTo>
                <a:lnTo>
                  <a:pt x="104" y="1384"/>
                </a:lnTo>
                <a:lnTo>
                  <a:pt x="104" y="1944"/>
                </a:lnTo>
              </a:path>
            </a:pathLst>
          </a:custGeom>
          <a:solidFill>
            <a:srgbClr val="000000">
              <a:alpha val="50195"/>
            </a:srgb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grpSp>
        <p:nvGrpSpPr>
          <p:cNvPr id="5" name="Group 3"/>
          <p:cNvGrpSpPr>
            <a:grpSpLocks/>
          </p:cNvGrpSpPr>
          <p:nvPr/>
        </p:nvGrpSpPr>
        <p:grpSpPr bwMode="auto">
          <a:xfrm>
            <a:off x="123825" y="165100"/>
            <a:ext cx="2471738" cy="6400800"/>
            <a:chOff x="78" y="104"/>
            <a:chExt cx="1557" cy="4032"/>
          </a:xfrm>
        </p:grpSpPr>
        <p:grpSp>
          <p:nvGrpSpPr>
            <p:cNvPr id="6" name="Group 4"/>
            <p:cNvGrpSpPr>
              <a:grpSpLocks/>
            </p:cNvGrpSpPr>
            <p:nvPr/>
          </p:nvGrpSpPr>
          <p:grpSpPr bwMode="auto">
            <a:xfrm>
              <a:off x="78" y="3089"/>
              <a:ext cx="1097" cy="1047"/>
              <a:chOff x="78" y="3089"/>
              <a:chExt cx="1097" cy="1047"/>
            </a:xfrm>
          </p:grpSpPr>
          <p:sp>
            <p:nvSpPr>
              <p:cNvPr id="10" name="Rectangle 5"/>
              <p:cNvSpPr>
                <a:spLocks noChangeArrowheads="1"/>
              </p:cNvSpPr>
              <p:nvPr/>
            </p:nvSpPr>
            <p:spPr bwMode="auto">
              <a:xfrm>
                <a:off x="82" y="3476"/>
                <a:ext cx="1085" cy="513"/>
              </a:xfrm>
              <a:prstGeom prst="rect">
                <a:avLst/>
              </a:prstGeom>
              <a:gradFill rotWithShape="0">
                <a:gsLst>
                  <a:gs pos="0">
                    <a:srgbClr val="590000"/>
                  </a:gs>
                  <a:gs pos="50000">
                    <a:schemeClr val="bg1"/>
                  </a:gs>
                  <a:gs pos="100000">
                    <a:srgbClr val="590000"/>
                  </a:gs>
                </a:gsLst>
                <a:lin ang="0" scaled="1"/>
              </a:gradFill>
              <a:ln w="9525">
                <a:noFill/>
                <a:miter lim="800000"/>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11" name="Oval 6"/>
              <p:cNvSpPr>
                <a:spLocks noChangeArrowheads="1"/>
              </p:cNvSpPr>
              <p:nvPr/>
            </p:nvSpPr>
            <p:spPr bwMode="auto">
              <a:xfrm>
                <a:off x="87" y="3826"/>
                <a:ext cx="1084" cy="310"/>
              </a:xfrm>
              <a:prstGeom prst="ellipse">
                <a:avLst/>
              </a:prstGeom>
              <a:gradFill rotWithShape="0">
                <a:gsLst>
                  <a:gs pos="0">
                    <a:srgbClr val="590000"/>
                  </a:gs>
                  <a:gs pos="50000">
                    <a:schemeClr val="bg1"/>
                  </a:gs>
                  <a:gs pos="100000">
                    <a:srgbClr val="590000"/>
                  </a:gs>
                </a:gsLst>
                <a:lin ang="0" scaled="1"/>
              </a:gradFill>
              <a:ln w="9525">
                <a:noFill/>
                <a:round/>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12" name="Oval 7"/>
              <p:cNvSpPr>
                <a:spLocks noChangeArrowheads="1"/>
              </p:cNvSpPr>
              <p:nvPr/>
            </p:nvSpPr>
            <p:spPr bwMode="auto">
              <a:xfrm>
                <a:off x="90" y="3350"/>
                <a:ext cx="1085" cy="209"/>
              </a:xfrm>
              <a:prstGeom prst="ellipse">
                <a:avLst/>
              </a:prstGeom>
              <a:gradFill rotWithShape="0">
                <a:gsLst>
                  <a:gs pos="0">
                    <a:srgbClr val="590000"/>
                  </a:gs>
                  <a:gs pos="50000">
                    <a:schemeClr val="bg1"/>
                  </a:gs>
                  <a:gs pos="100000">
                    <a:srgbClr val="590000"/>
                  </a:gs>
                </a:gsLst>
                <a:lin ang="0" scaled="1"/>
              </a:gradFill>
              <a:ln w="9525">
                <a:noFill/>
                <a:round/>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13" name="AutoShape 8"/>
              <p:cNvSpPr>
                <a:spLocks noChangeArrowheads="1"/>
              </p:cNvSpPr>
              <p:nvPr/>
            </p:nvSpPr>
            <p:spPr bwMode="auto">
              <a:xfrm flipV="1">
                <a:off x="78" y="3191"/>
                <a:ext cx="1089" cy="255"/>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14" name="Freeform 9"/>
              <p:cNvSpPr>
                <a:spLocks/>
              </p:cNvSpPr>
              <p:nvPr/>
            </p:nvSpPr>
            <p:spPr bwMode="auto">
              <a:xfrm>
                <a:off x="168" y="3221"/>
                <a:ext cx="281" cy="863"/>
              </a:xfrm>
              <a:custGeom>
                <a:avLst/>
                <a:gdLst/>
                <a:ahLst/>
                <a:cxnLst>
                  <a:cxn ang="0">
                    <a:pos x="171" y="0"/>
                  </a:cxn>
                  <a:cxn ang="0">
                    <a:pos x="0" y="241"/>
                  </a:cxn>
                  <a:cxn ang="0">
                    <a:pos x="0" y="818"/>
                  </a:cxn>
                  <a:cxn ang="0">
                    <a:pos x="90" y="844"/>
                  </a:cxn>
                  <a:cxn ang="0">
                    <a:pos x="153" y="853"/>
                  </a:cxn>
                  <a:cxn ang="0">
                    <a:pos x="230" y="862"/>
                  </a:cxn>
                  <a:cxn ang="0">
                    <a:pos x="230" y="294"/>
                  </a:cxn>
                  <a:cxn ang="0">
                    <a:pos x="280" y="21"/>
                  </a:cxn>
                  <a:cxn ang="0">
                    <a:pos x="256" y="21"/>
                  </a:cxn>
                  <a:cxn ang="0">
                    <a:pos x="204" y="13"/>
                  </a:cxn>
                  <a:cxn ang="0">
                    <a:pos x="171" y="0"/>
                  </a:cxn>
                </a:cxnLst>
                <a:rect l="0" t="0" r="r" b="b"/>
                <a:pathLst>
                  <a:path w="281" h="863">
                    <a:moveTo>
                      <a:pt x="171" y="0"/>
                    </a:moveTo>
                    <a:lnTo>
                      <a:pt x="0" y="241"/>
                    </a:lnTo>
                    <a:lnTo>
                      <a:pt x="0" y="818"/>
                    </a:lnTo>
                    <a:lnTo>
                      <a:pt x="90" y="844"/>
                    </a:lnTo>
                    <a:lnTo>
                      <a:pt x="153" y="853"/>
                    </a:lnTo>
                    <a:lnTo>
                      <a:pt x="230" y="862"/>
                    </a:lnTo>
                    <a:lnTo>
                      <a:pt x="230" y="294"/>
                    </a:lnTo>
                    <a:lnTo>
                      <a:pt x="280" y="21"/>
                    </a:lnTo>
                    <a:lnTo>
                      <a:pt x="256" y="21"/>
                    </a:lnTo>
                    <a:lnTo>
                      <a:pt x="204" y="13"/>
                    </a:lnTo>
                    <a:lnTo>
                      <a:pt x="171" y="0"/>
                    </a:lnTo>
                  </a:path>
                </a:pathLst>
              </a:custGeom>
              <a:gradFill rotWithShape="0">
                <a:gsLst>
                  <a:gs pos="0">
                    <a:srgbClr val="590000"/>
                  </a:gs>
                  <a:gs pos="50000">
                    <a:schemeClr val="bg1"/>
                  </a:gs>
                  <a:gs pos="100000">
                    <a:srgbClr val="590000"/>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15" name="Oval 10"/>
              <p:cNvSpPr>
                <a:spLocks noChangeArrowheads="1"/>
              </p:cNvSpPr>
              <p:nvPr/>
            </p:nvSpPr>
            <p:spPr bwMode="auto">
              <a:xfrm>
                <a:off x="106" y="3350"/>
                <a:ext cx="1038" cy="189"/>
              </a:xfrm>
              <a:prstGeom prst="ellipse">
                <a:avLst/>
              </a:prstGeom>
              <a:solidFill>
                <a:srgbClr val="000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16" name="Freeform 11"/>
              <p:cNvSpPr>
                <a:spLocks/>
              </p:cNvSpPr>
              <p:nvPr/>
            </p:nvSpPr>
            <p:spPr bwMode="auto">
              <a:xfrm>
                <a:off x="223" y="3261"/>
                <a:ext cx="132" cy="801"/>
              </a:xfrm>
              <a:custGeom>
                <a:avLst/>
                <a:gdLst/>
                <a:ahLst/>
                <a:cxnLst>
                  <a:cxn ang="0">
                    <a:pos x="0" y="254"/>
                  </a:cxn>
                  <a:cxn ang="0">
                    <a:pos x="0" y="795"/>
                  </a:cxn>
                  <a:cxn ang="0">
                    <a:pos x="40" y="800"/>
                  </a:cxn>
                  <a:cxn ang="0">
                    <a:pos x="40" y="263"/>
                  </a:cxn>
                  <a:cxn ang="0">
                    <a:pos x="131" y="8"/>
                  </a:cxn>
                  <a:cxn ang="0">
                    <a:pos x="114" y="0"/>
                  </a:cxn>
                  <a:cxn ang="0">
                    <a:pos x="0" y="254"/>
                  </a:cxn>
                </a:cxnLst>
                <a:rect l="0" t="0" r="r" b="b"/>
                <a:pathLst>
                  <a:path w="132" h="801">
                    <a:moveTo>
                      <a:pt x="0" y="254"/>
                    </a:moveTo>
                    <a:lnTo>
                      <a:pt x="0" y="795"/>
                    </a:lnTo>
                    <a:lnTo>
                      <a:pt x="40" y="800"/>
                    </a:lnTo>
                    <a:lnTo>
                      <a:pt x="40" y="263"/>
                    </a:lnTo>
                    <a:lnTo>
                      <a:pt x="131" y="8"/>
                    </a:lnTo>
                    <a:lnTo>
                      <a:pt x="114" y="0"/>
                    </a:lnTo>
                    <a:lnTo>
                      <a:pt x="0" y="254"/>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17" name="Freeform 12"/>
              <p:cNvSpPr>
                <a:spLocks/>
              </p:cNvSpPr>
              <p:nvPr/>
            </p:nvSpPr>
            <p:spPr bwMode="auto">
              <a:xfrm>
                <a:off x="914" y="3239"/>
                <a:ext cx="245" cy="797"/>
              </a:xfrm>
              <a:custGeom>
                <a:avLst/>
                <a:gdLst>
                  <a:gd name="T0" fmla="*/ 244 w 245"/>
                  <a:gd name="T1" fmla="*/ 224 h 797"/>
                  <a:gd name="T2" fmla="*/ 244 w 245"/>
                  <a:gd name="T3" fmla="*/ 765 h 797"/>
                  <a:gd name="T4" fmla="*/ 203 w 245"/>
                  <a:gd name="T5" fmla="*/ 796 h 797"/>
                  <a:gd name="T6" fmla="*/ 203 w 245"/>
                  <a:gd name="T7" fmla="*/ 233 h 797"/>
                  <a:gd name="T8" fmla="*/ 0 w 245"/>
                  <a:gd name="T9" fmla="*/ 8 h 797"/>
                  <a:gd name="T10" fmla="*/ 18 w 245"/>
                  <a:gd name="T11" fmla="*/ 0 h 797"/>
                  <a:gd name="T12" fmla="*/ 244 w 245"/>
                  <a:gd name="T13" fmla="*/ 224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5" h="797">
                    <a:moveTo>
                      <a:pt x="244" y="224"/>
                    </a:moveTo>
                    <a:lnTo>
                      <a:pt x="244" y="765"/>
                    </a:lnTo>
                    <a:lnTo>
                      <a:pt x="203" y="796"/>
                    </a:lnTo>
                    <a:lnTo>
                      <a:pt x="203" y="233"/>
                    </a:lnTo>
                    <a:lnTo>
                      <a:pt x="0" y="8"/>
                    </a:lnTo>
                    <a:lnTo>
                      <a:pt x="18" y="0"/>
                    </a:lnTo>
                    <a:lnTo>
                      <a:pt x="244" y="224"/>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grpSp>
            <p:nvGrpSpPr>
              <p:cNvPr id="18" name="Group 13"/>
              <p:cNvGrpSpPr>
                <a:grpSpLocks/>
              </p:cNvGrpSpPr>
              <p:nvPr/>
            </p:nvGrpSpPr>
            <p:grpSpPr bwMode="auto">
              <a:xfrm>
                <a:off x="294" y="3089"/>
                <a:ext cx="665" cy="185"/>
                <a:chOff x="294" y="3089"/>
                <a:chExt cx="665" cy="185"/>
              </a:xfrm>
            </p:grpSpPr>
            <p:sp>
              <p:nvSpPr>
                <p:cNvPr id="24" name="Oval 14"/>
                <p:cNvSpPr>
                  <a:spLocks noChangeArrowheads="1"/>
                </p:cNvSpPr>
                <p:nvPr/>
              </p:nvSpPr>
              <p:spPr bwMode="auto">
                <a:xfrm>
                  <a:off x="294" y="3089"/>
                  <a:ext cx="665" cy="185"/>
                </a:xfrm>
                <a:prstGeom prst="ellipse">
                  <a:avLst/>
                </a:prstGeom>
                <a:gradFill rotWithShape="0">
                  <a:gsLst>
                    <a:gs pos="0">
                      <a:srgbClr val="590000"/>
                    </a:gs>
                    <a:gs pos="50000">
                      <a:schemeClr val="bg1"/>
                    </a:gs>
                    <a:gs pos="100000">
                      <a:srgbClr val="590000"/>
                    </a:gs>
                  </a:gsLst>
                  <a:lin ang="5400000" scaled="1"/>
                </a:gradFill>
                <a:ln w="9525">
                  <a:noFill/>
                  <a:round/>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25" name="Oval 15"/>
                <p:cNvSpPr>
                  <a:spLocks noChangeArrowheads="1"/>
                </p:cNvSpPr>
                <p:nvPr/>
              </p:nvSpPr>
              <p:spPr bwMode="auto">
                <a:xfrm>
                  <a:off x="299" y="3089"/>
                  <a:ext cx="650" cy="154"/>
                </a:xfrm>
                <a:prstGeom prst="ellipse">
                  <a:avLst/>
                </a:prstGeom>
                <a:gradFill rotWithShape="0">
                  <a:gsLst>
                    <a:gs pos="0">
                      <a:srgbClr val="590000"/>
                    </a:gs>
                    <a:gs pos="50000">
                      <a:schemeClr val="bg1"/>
                    </a:gs>
                    <a:gs pos="100000">
                      <a:srgbClr val="590000"/>
                    </a:gs>
                  </a:gsLst>
                  <a:lin ang="5400000" scaled="1"/>
                </a:gradFill>
                <a:ln w="9525">
                  <a:noFill/>
                  <a:round/>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26" name="Oval 16"/>
                <p:cNvSpPr>
                  <a:spLocks noChangeArrowheads="1"/>
                </p:cNvSpPr>
                <p:nvPr/>
              </p:nvSpPr>
              <p:spPr bwMode="auto">
                <a:xfrm>
                  <a:off x="355" y="3111"/>
                  <a:ext cx="554" cy="99"/>
                </a:xfrm>
                <a:prstGeom prst="ellipse">
                  <a:avLst/>
                </a:prstGeom>
                <a:gradFill rotWithShape="0">
                  <a:gsLst>
                    <a:gs pos="0">
                      <a:srgbClr val="590000"/>
                    </a:gs>
                    <a:gs pos="50000">
                      <a:schemeClr val="bg1"/>
                    </a:gs>
                    <a:gs pos="100000">
                      <a:srgbClr val="590000"/>
                    </a:gs>
                  </a:gsLst>
                  <a:lin ang="5400000" scaled="1"/>
                </a:gradFill>
                <a:ln w="9525">
                  <a:noFill/>
                  <a:round/>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grpSp>
          <p:sp>
            <p:nvSpPr>
              <p:cNvPr id="19" name="Freeform 17"/>
              <p:cNvSpPr>
                <a:spLocks/>
              </p:cNvSpPr>
              <p:nvPr/>
            </p:nvSpPr>
            <p:spPr bwMode="auto">
              <a:xfrm>
                <a:off x="123" y="3464"/>
                <a:ext cx="322" cy="76"/>
              </a:xfrm>
              <a:custGeom>
                <a:avLst/>
                <a:gdLst/>
                <a:ahLst/>
                <a:cxnLst>
                  <a:cxn ang="0">
                    <a:pos x="0" y="0"/>
                  </a:cxn>
                  <a:cxn ang="0">
                    <a:pos x="49" y="30"/>
                  </a:cxn>
                  <a:cxn ang="0">
                    <a:pos x="85" y="44"/>
                  </a:cxn>
                  <a:cxn ang="0">
                    <a:pos x="153" y="61"/>
                  </a:cxn>
                  <a:cxn ang="0">
                    <a:pos x="212" y="70"/>
                  </a:cxn>
                  <a:cxn ang="0">
                    <a:pos x="275" y="75"/>
                  </a:cxn>
                  <a:cxn ang="0">
                    <a:pos x="321" y="70"/>
                  </a:cxn>
                  <a:cxn ang="0">
                    <a:pos x="248" y="61"/>
                  </a:cxn>
                  <a:cxn ang="0">
                    <a:pos x="171" y="44"/>
                  </a:cxn>
                  <a:cxn ang="0">
                    <a:pos x="94" y="22"/>
                  </a:cxn>
                  <a:cxn ang="0">
                    <a:pos x="31" y="4"/>
                  </a:cxn>
                  <a:cxn ang="0">
                    <a:pos x="0" y="0"/>
                  </a:cxn>
                </a:cxnLst>
                <a:rect l="0" t="0" r="r" b="b"/>
                <a:pathLst>
                  <a:path w="322" h="76">
                    <a:moveTo>
                      <a:pt x="0" y="0"/>
                    </a:moveTo>
                    <a:lnTo>
                      <a:pt x="49" y="30"/>
                    </a:lnTo>
                    <a:lnTo>
                      <a:pt x="85" y="44"/>
                    </a:lnTo>
                    <a:lnTo>
                      <a:pt x="153" y="61"/>
                    </a:lnTo>
                    <a:lnTo>
                      <a:pt x="212" y="70"/>
                    </a:lnTo>
                    <a:lnTo>
                      <a:pt x="275" y="75"/>
                    </a:lnTo>
                    <a:lnTo>
                      <a:pt x="321" y="70"/>
                    </a:lnTo>
                    <a:lnTo>
                      <a:pt x="248" y="61"/>
                    </a:lnTo>
                    <a:lnTo>
                      <a:pt x="171" y="44"/>
                    </a:lnTo>
                    <a:lnTo>
                      <a:pt x="94" y="22"/>
                    </a:lnTo>
                    <a:lnTo>
                      <a:pt x="31" y="4"/>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20" name="Freeform 18"/>
              <p:cNvSpPr>
                <a:spLocks/>
              </p:cNvSpPr>
              <p:nvPr/>
            </p:nvSpPr>
            <p:spPr bwMode="auto">
              <a:xfrm>
                <a:off x="715" y="3091"/>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21" name="Freeform 19"/>
              <p:cNvSpPr>
                <a:spLocks/>
              </p:cNvSpPr>
              <p:nvPr/>
            </p:nvSpPr>
            <p:spPr bwMode="auto">
              <a:xfrm>
                <a:off x="842" y="3342"/>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22" name="Freeform 20"/>
              <p:cNvSpPr>
                <a:spLocks/>
              </p:cNvSpPr>
              <p:nvPr/>
            </p:nvSpPr>
            <p:spPr bwMode="auto">
              <a:xfrm>
                <a:off x="322" y="3175"/>
                <a:ext cx="181" cy="49"/>
              </a:xfrm>
              <a:custGeom>
                <a:avLst/>
                <a:gdLst/>
                <a:ahLst/>
                <a:cxnLst>
                  <a:cxn ang="0">
                    <a:pos x="180" y="48"/>
                  </a:cxn>
                  <a:cxn ang="0">
                    <a:pos x="94" y="39"/>
                  </a:cxn>
                  <a:cxn ang="0">
                    <a:pos x="40" y="26"/>
                  </a:cxn>
                  <a:cxn ang="0">
                    <a:pos x="0" y="13"/>
                  </a:cxn>
                  <a:cxn ang="0">
                    <a:pos x="13" y="0"/>
                  </a:cxn>
                  <a:cxn ang="0">
                    <a:pos x="54" y="17"/>
                  </a:cxn>
                  <a:cxn ang="0">
                    <a:pos x="112" y="30"/>
                  </a:cxn>
                  <a:cxn ang="0">
                    <a:pos x="171" y="30"/>
                  </a:cxn>
                  <a:cxn ang="0">
                    <a:pos x="180" y="48"/>
                  </a:cxn>
                </a:cxnLst>
                <a:rect l="0" t="0" r="r" b="b"/>
                <a:pathLst>
                  <a:path w="181" h="49">
                    <a:moveTo>
                      <a:pt x="180" y="48"/>
                    </a:moveTo>
                    <a:lnTo>
                      <a:pt x="94" y="39"/>
                    </a:lnTo>
                    <a:lnTo>
                      <a:pt x="40" y="26"/>
                    </a:lnTo>
                    <a:lnTo>
                      <a:pt x="0" y="13"/>
                    </a:lnTo>
                    <a:lnTo>
                      <a:pt x="13" y="0"/>
                    </a:lnTo>
                    <a:lnTo>
                      <a:pt x="54" y="17"/>
                    </a:lnTo>
                    <a:lnTo>
                      <a:pt x="112" y="30"/>
                    </a:lnTo>
                    <a:lnTo>
                      <a:pt x="171" y="30"/>
                    </a:lnTo>
                    <a:lnTo>
                      <a:pt x="180" y="48"/>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23" name="Freeform 21"/>
              <p:cNvSpPr>
                <a:spLocks/>
              </p:cNvSpPr>
              <p:nvPr/>
            </p:nvSpPr>
            <p:spPr bwMode="auto">
              <a:xfrm>
                <a:off x="516" y="3274"/>
                <a:ext cx="200" cy="230"/>
              </a:xfrm>
              <a:custGeom>
                <a:avLst/>
                <a:gdLst>
                  <a:gd name="T0" fmla="*/ 104 w 200"/>
                  <a:gd name="T1" fmla="*/ 4 h 230"/>
                  <a:gd name="T2" fmla="*/ 199 w 200"/>
                  <a:gd name="T3" fmla="*/ 0 h 230"/>
                  <a:gd name="T4" fmla="*/ 162 w 200"/>
                  <a:gd name="T5" fmla="*/ 79 h 230"/>
                  <a:gd name="T6" fmla="*/ 144 w 200"/>
                  <a:gd name="T7" fmla="*/ 127 h 230"/>
                  <a:gd name="T8" fmla="*/ 117 w 200"/>
                  <a:gd name="T9" fmla="*/ 171 h 230"/>
                  <a:gd name="T10" fmla="*/ 104 w 200"/>
                  <a:gd name="T11" fmla="*/ 229 h 230"/>
                  <a:gd name="T12" fmla="*/ 0 w 200"/>
                  <a:gd name="T13" fmla="*/ 229 h 230"/>
                  <a:gd name="T14" fmla="*/ 18 w 200"/>
                  <a:gd name="T15" fmla="*/ 176 h 230"/>
                  <a:gd name="T16" fmla="*/ 63 w 200"/>
                  <a:gd name="T17" fmla="*/ 123 h 230"/>
                  <a:gd name="T18" fmla="*/ 72 w 200"/>
                  <a:gd name="T19" fmla="*/ 79 h 230"/>
                  <a:gd name="T20" fmla="*/ 90 w 200"/>
                  <a:gd name="T21" fmla="*/ 35 h 230"/>
                  <a:gd name="T22" fmla="*/ 104 w 200"/>
                  <a:gd name="T23" fmla="*/ 4 h 2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0" h="230">
                    <a:moveTo>
                      <a:pt x="104" y="4"/>
                    </a:moveTo>
                    <a:lnTo>
                      <a:pt x="199" y="0"/>
                    </a:lnTo>
                    <a:lnTo>
                      <a:pt x="162" y="79"/>
                    </a:lnTo>
                    <a:lnTo>
                      <a:pt x="144" y="127"/>
                    </a:lnTo>
                    <a:lnTo>
                      <a:pt x="117" y="171"/>
                    </a:lnTo>
                    <a:lnTo>
                      <a:pt x="104" y="229"/>
                    </a:lnTo>
                    <a:lnTo>
                      <a:pt x="0" y="229"/>
                    </a:lnTo>
                    <a:lnTo>
                      <a:pt x="18" y="176"/>
                    </a:lnTo>
                    <a:lnTo>
                      <a:pt x="63" y="123"/>
                    </a:lnTo>
                    <a:lnTo>
                      <a:pt x="72" y="79"/>
                    </a:lnTo>
                    <a:lnTo>
                      <a:pt x="90" y="35"/>
                    </a:lnTo>
                    <a:lnTo>
                      <a:pt x="104" y="4"/>
                    </a:lnTo>
                  </a:path>
                </a:pathLst>
              </a:custGeom>
              <a:gradFill rotWithShape="0">
                <a:gsLst>
                  <a:gs pos="0">
                    <a:srgbClr val="B36666"/>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grpSp>
        <p:grpSp>
          <p:nvGrpSpPr>
            <p:cNvPr id="7" name="Group 22"/>
            <p:cNvGrpSpPr>
              <a:grpSpLocks/>
            </p:cNvGrpSpPr>
            <p:nvPr/>
          </p:nvGrpSpPr>
          <p:grpSpPr bwMode="auto">
            <a:xfrm>
              <a:off x="630" y="104"/>
              <a:ext cx="1005" cy="3081"/>
              <a:chOff x="630" y="104"/>
              <a:chExt cx="1005" cy="3081"/>
            </a:xfrm>
          </p:grpSpPr>
          <p:sp>
            <p:nvSpPr>
              <p:cNvPr id="8" name="Freeform 23"/>
              <p:cNvSpPr>
                <a:spLocks/>
              </p:cNvSpPr>
              <p:nvPr/>
            </p:nvSpPr>
            <p:spPr bwMode="auto">
              <a:xfrm>
                <a:off x="873" y="104"/>
                <a:ext cx="762" cy="2316"/>
              </a:xfrm>
              <a:custGeom>
                <a:avLst/>
                <a:gdLst>
                  <a:gd name="T0" fmla="*/ 598 w 762"/>
                  <a:gd name="T1" fmla="*/ 140 h 2316"/>
                  <a:gd name="T2" fmla="*/ 523 w 762"/>
                  <a:gd name="T3" fmla="*/ 358 h 2316"/>
                  <a:gd name="T4" fmla="*/ 440 w 762"/>
                  <a:gd name="T5" fmla="*/ 644 h 2316"/>
                  <a:gd name="T6" fmla="*/ 354 w 762"/>
                  <a:gd name="T7" fmla="*/ 916 h 2316"/>
                  <a:gd name="T8" fmla="*/ 257 w 762"/>
                  <a:gd name="T9" fmla="*/ 1286 h 2316"/>
                  <a:gd name="T10" fmla="*/ 130 w 762"/>
                  <a:gd name="T11" fmla="*/ 1703 h 2316"/>
                  <a:gd name="T12" fmla="*/ 51 w 762"/>
                  <a:gd name="T13" fmla="*/ 2079 h 2316"/>
                  <a:gd name="T14" fmla="*/ 15 w 762"/>
                  <a:gd name="T15" fmla="*/ 2224 h 2316"/>
                  <a:gd name="T16" fmla="*/ 0 w 762"/>
                  <a:gd name="T17" fmla="*/ 2315 h 2316"/>
                  <a:gd name="T18" fmla="*/ 63 w 762"/>
                  <a:gd name="T19" fmla="*/ 2264 h 2316"/>
                  <a:gd name="T20" fmla="*/ 268 w 762"/>
                  <a:gd name="T21" fmla="*/ 2103 h 2316"/>
                  <a:gd name="T22" fmla="*/ 124 w 762"/>
                  <a:gd name="T23" fmla="*/ 2084 h 2316"/>
                  <a:gd name="T24" fmla="*/ 286 w 762"/>
                  <a:gd name="T25" fmla="*/ 2088 h 2316"/>
                  <a:gd name="T26" fmla="*/ 313 w 762"/>
                  <a:gd name="T27" fmla="*/ 2040 h 2316"/>
                  <a:gd name="T28" fmla="*/ 135 w 762"/>
                  <a:gd name="T29" fmla="*/ 2042 h 2316"/>
                  <a:gd name="T30" fmla="*/ 322 w 762"/>
                  <a:gd name="T31" fmla="*/ 2022 h 2316"/>
                  <a:gd name="T32" fmla="*/ 372 w 762"/>
                  <a:gd name="T33" fmla="*/ 1941 h 2316"/>
                  <a:gd name="T34" fmla="*/ 162 w 762"/>
                  <a:gd name="T35" fmla="*/ 1945 h 2316"/>
                  <a:gd name="T36" fmla="*/ 379 w 762"/>
                  <a:gd name="T37" fmla="*/ 1923 h 2316"/>
                  <a:gd name="T38" fmla="*/ 426 w 762"/>
                  <a:gd name="T39" fmla="*/ 1837 h 2316"/>
                  <a:gd name="T40" fmla="*/ 480 w 762"/>
                  <a:gd name="T41" fmla="*/ 1712 h 2316"/>
                  <a:gd name="T42" fmla="*/ 526 w 762"/>
                  <a:gd name="T43" fmla="*/ 1569 h 2316"/>
                  <a:gd name="T44" fmla="*/ 246 w 762"/>
                  <a:gd name="T45" fmla="*/ 1587 h 2316"/>
                  <a:gd name="T46" fmla="*/ 530 w 762"/>
                  <a:gd name="T47" fmla="*/ 1545 h 2316"/>
                  <a:gd name="T48" fmla="*/ 546 w 762"/>
                  <a:gd name="T49" fmla="*/ 1497 h 2316"/>
                  <a:gd name="T50" fmla="*/ 284 w 762"/>
                  <a:gd name="T51" fmla="*/ 1530 h 2316"/>
                  <a:gd name="T52" fmla="*/ 557 w 762"/>
                  <a:gd name="T53" fmla="*/ 1475 h 2316"/>
                  <a:gd name="T54" fmla="*/ 602 w 762"/>
                  <a:gd name="T55" fmla="*/ 1308 h 2316"/>
                  <a:gd name="T56" fmla="*/ 372 w 762"/>
                  <a:gd name="T57" fmla="*/ 1358 h 2316"/>
                  <a:gd name="T58" fmla="*/ 611 w 762"/>
                  <a:gd name="T59" fmla="*/ 1277 h 2316"/>
                  <a:gd name="T60" fmla="*/ 636 w 762"/>
                  <a:gd name="T61" fmla="*/ 1204 h 2316"/>
                  <a:gd name="T62" fmla="*/ 381 w 762"/>
                  <a:gd name="T63" fmla="*/ 1283 h 2316"/>
                  <a:gd name="T64" fmla="*/ 639 w 762"/>
                  <a:gd name="T65" fmla="*/ 1182 h 2316"/>
                  <a:gd name="T66" fmla="*/ 654 w 762"/>
                  <a:gd name="T67" fmla="*/ 1127 h 2316"/>
                  <a:gd name="T68" fmla="*/ 695 w 762"/>
                  <a:gd name="T69" fmla="*/ 958 h 2316"/>
                  <a:gd name="T70" fmla="*/ 503 w 762"/>
                  <a:gd name="T71" fmla="*/ 1042 h 2316"/>
                  <a:gd name="T72" fmla="*/ 700 w 762"/>
                  <a:gd name="T73" fmla="*/ 923 h 2316"/>
                  <a:gd name="T74" fmla="*/ 758 w 762"/>
                  <a:gd name="T75" fmla="*/ 679 h 2316"/>
                  <a:gd name="T76" fmla="*/ 541 w 762"/>
                  <a:gd name="T77" fmla="*/ 743 h 2316"/>
                  <a:gd name="T78" fmla="*/ 758 w 762"/>
                  <a:gd name="T79" fmla="*/ 655 h 2316"/>
                  <a:gd name="T80" fmla="*/ 758 w 762"/>
                  <a:gd name="T81" fmla="*/ 479 h 2316"/>
                  <a:gd name="T82" fmla="*/ 575 w 762"/>
                  <a:gd name="T83" fmla="*/ 560 h 2316"/>
                  <a:gd name="T84" fmla="*/ 761 w 762"/>
                  <a:gd name="T85" fmla="*/ 433 h 2316"/>
                  <a:gd name="T86" fmla="*/ 761 w 762"/>
                  <a:gd name="T87" fmla="*/ 261 h 2316"/>
                  <a:gd name="T88" fmla="*/ 727 w 762"/>
                  <a:gd name="T89" fmla="*/ 149 h 2316"/>
                  <a:gd name="T90" fmla="*/ 661 w 762"/>
                  <a:gd name="T91" fmla="*/ 0 h 2316"/>
                  <a:gd name="T92" fmla="*/ 598 w 762"/>
                  <a:gd name="T93" fmla="*/ 140 h 23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62" h="2316">
                    <a:moveTo>
                      <a:pt x="598" y="140"/>
                    </a:moveTo>
                    <a:lnTo>
                      <a:pt x="523" y="358"/>
                    </a:lnTo>
                    <a:lnTo>
                      <a:pt x="440" y="644"/>
                    </a:lnTo>
                    <a:lnTo>
                      <a:pt x="354" y="916"/>
                    </a:lnTo>
                    <a:lnTo>
                      <a:pt x="257" y="1286"/>
                    </a:lnTo>
                    <a:lnTo>
                      <a:pt x="130" y="1703"/>
                    </a:lnTo>
                    <a:lnTo>
                      <a:pt x="51" y="2079"/>
                    </a:lnTo>
                    <a:lnTo>
                      <a:pt x="15" y="2224"/>
                    </a:lnTo>
                    <a:lnTo>
                      <a:pt x="0" y="2315"/>
                    </a:lnTo>
                    <a:lnTo>
                      <a:pt x="63" y="2264"/>
                    </a:lnTo>
                    <a:lnTo>
                      <a:pt x="268" y="2103"/>
                    </a:lnTo>
                    <a:lnTo>
                      <a:pt x="124" y="2084"/>
                    </a:lnTo>
                    <a:lnTo>
                      <a:pt x="286" y="2088"/>
                    </a:lnTo>
                    <a:lnTo>
                      <a:pt x="313" y="2040"/>
                    </a:lnTo>
                    <a:lnTo>
                      <a:pt x="135" y="2042"/>
                    </a:lnTo>
                    <a:lnTo>
                      <a:pt x="322" y="2022"/>
                    </a:lnTo>
                    <a:lnTo>
                      <a:pt x="372" y="1941"/>
                    </a:lnTo>
                    <a:lnTo>
                      <a:pt x="162" y="1945"/>
                    </a:lnTo>
                    <a:lnTo>
                      <a:pt x="379" y="1923"/>
                    </a:lnTo>
                    <a:lnTo>
                      <a:pt x="426" y="1837"/>
                    </a:lnTo>
                    <a:lnTo>
                      <a:pt x="480" y="1712"/>
                    </a:lnTo>
                    <a:lnTo>
                      <a:pt x="526" y="1569"/>
                    </a:lnTo>
                    <a:lnTo>
                      <a:pt x="246" y="1587"/>
                    </a:lnTo>
                    <a:lnTo>
                      <a:pt x="530" y="1545"/>
                    </a:lnTo>
                    <a:lnTo>
                      <a:pt x="546" y="1497"/>
                    </a:lnTo>
                    <a:lnTo>
                      <a:pt x="284" y="1530"/>
                    </a:lnTo>
                    <a:lnTo>
                      <a:pt x="557" y="1475"/>
                    </a:lnTo>
                    <a:lnTo>
                      <a:pt x="602" y="1308"/>
                    </a:lnTo>
                    <a:lnTo>
                      <a:pt x="372" y="1358"/>
                    </a:lnTo>
                    <a:lnTo>
                      <a:pt x="611" y="1277"/>
                    </a:lnTo>
                    <a:lnTo>
                      <a:pt x="636" y="1204"/>
                    </a:lnTo>
                    <a:lnTo>
                      <a:pt x="381" y="1283"/>
                    </a:lnTo>
                    <a:lnTo>
                      <a:pt x="639" y="1182"/>
                    </a:lnTo>
                    <a:lnTo>
                      <a:pt x="654" y="1127"/>
                    </a:lnTo>
                    <a:lnTo>
                      <a:pt x="695" y="958"/>
                    </a:lnTo>
                    <a:lnTo>
                      <a:pt x="503" y="1042"/>
                    </a:lnTo>
                    <a:lnTo>
                      <a:pt x="700" y="923"/>
                    </a:lnTo>
                    <a:lnTo>
                      <a:pt x="758" y="679"/>
                    </a:lnTo>
                    <a:lnTo>
                      <a:pt x="541" y="743"/>
                    </a:lnTo>
                    <a:lnTo>
                      <a:pt x="758" y="655"/>
                    </a:lnTo>
                    <a:lnTo>
                      <a:pt x="758" y="479"/>
                    </a:lnTo>
                    <a:lnTo>
                      <a:pt x="575" y="560"/>
                    </a:lnTo>
                    <a:lnTo>
                      <a:pt x="761" y="433"/>
                    </a:lnTo>
                    <a:lnTo>
                      <a:pt x="761" y="261"/>
                    </a:lnTo>
                    <a:lnTo>
                      <a:pt x="727" y="149"/>
                    </a:lnTo>
                    <a:lnTo>
                      <a:pt x="661" y="0"/>
                    </a:lnTo>
                    <a:lnTo>
                      <a:pt x="598" y="140"/>
                    </a:lnTo>
                  </a:path>
                </a:pathLst>
              </a:custGeom>
              <a:gradFill rotWithShape="0">
                <a:gsLst>
                  <a:gs pos="0">
                    <a:srgbClr val="A64C4C"/>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9" name="Freeform 24"/>
              <p:cNvSpPr>
                <a:spLocks/>
              </p:cNvSpPr>
              <p:nvPr/>
            </p:nvSpPr>
            <p:spPr bwMode="auto">
              <a:xfrm>
                <a:off x="630" y="114"/>
                <a:ext cx="915" cy="3071"/>
              </a:xfrm>
              <a:custGeom>
                <a:avLst/>
                <a:gdLst>
                  <a:gd name="T0" fmla="*/ 0 w 915"/>
                  <a:gd name="T1" fmla="*/ 3070 h 3071"/>
                  <a:gd name="T2" fmla="*/ 372 w 915"/>
                  <a:gd name="T3" fmla="*/ 1696 h 3071"/>
                  <a:gd name="T4" fmla="*/ 432 w 915"/>
                  <a:gd name="T5" fmla="*/ 1458 h 3071"/>
                  <a:gd name="T6" fmla="*/ 484 w 915"/>
                  <a:gd name="T7" fmla="*/ 1276 h 3071"/>
                  <a:gd name="T8" fmla="*/ 570 w 915"/>
                  <a:gd name="T9" fmla="*/ 982 h 3071"/>
                  <a:gd name="T10" fmla="*/ 670 w 915"/>
                  <a:gd name="T11" fmla="*/ 658 h 3071"/>
                  <a:gd name="T12" fmla="*/ 782 w 915"/>
                  <a:gd name="T13" fmla="*/ 316 h 3071"/>
                  <a:gd name="T14" fmla="*/ 844 w 915"/>
                  <a:gd name="T15" fmla="*/ 144 h 3071"/>
                  <a:gd name="T16" fmla="*/ 888 w 915"/>
                  <a:gd name="T17" fmla="*/ 42 h 3071"/>
                  <a:gd name="T18" fmla="*/ 914 w 915"/>
                  <a:gd name="T19" fmla="*/ 0 h 3071"/>
                  <a:gd name="T20" fmla="*/ 866 w 915"/>
                  <a:gd name="T21" fmla="*/ 116 h 3071"/>
                  <a:gd name="T22" fmla="*/ 806 w 915"/>
                  <a:gd name="T23" fmla="*/ 296 h 3071"/>
                  <a:gd name="T24" fmla="*/ 520 w 915"/>
                  <a:gd name="T25" fmla="*/ 1230 h 3071"/>
                  <a:gd name="T26" fmla="*/ 442 w 915"/>
                  <a:gd name="T27" fmla="*/ 1518 h 3071"/>
                  <a:gd name="T28" fmla="*/ 378 w 915"/>
                  <a:gd name="T29" fmla="*/ 1774 h 3071"/>
                  <a:gd name="T30" fmla="*/ 314 w 915"/>
                  <a:gd name="T31" fmla="*/ 2028 h 3071"/>
                  <a:gd name="T32" fmla="*/ 266 w 915"/>
                  <a:gd name="T33" fmla="*/ 2238 h 3071"/>
                  <a:gd name="T34" fmla="*/ 258 w 915"/>
                  <a:gd name="T35" fmla="*/ 2294 h 3071"/>
                  <a:gd name="T36" fmla="*/ 186 w 915"/>
                  <a:gd name="T37" fmla="*/ 2558 h 3071"/>
                  <a:gd name="T38" fmla="*/ 50 w 915"/>
                  <a:gd name="T39" fmla="*/ 3070 h 3071"/>
                  <a:gd name="T40" fmla="*/ 0 w 915"/>
                  <a:gd name="T41" fmla="*/ 3070 h 30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5" h="3071">
                    <a:moveTo>
                      <a:pt x="0" y="3070"/>
                    </a:moveTo>
                    <a:lnTo>
                      <a:pt x="372" y="1696"/>
                    </a:lnTo>
                    <a:lnTo>
                      <a:pt x="432" y="1458"/>
                    </a:lnTo>
                    <a:lnTo>
                      <a:pt x="484" y="1276"/>
                    </a:lnTo>
                    <a:lnTo>
                      <a:pt x="570" y="982"/>
                    </a:lnTo>
                    <a:lnTo>
                      <a:pt x="670" y="658"/>
                    </a:lnTo>
                    <a:lnTo>
                      <a:pt x="782" y="316"/>
                    </a:lnTo>
                    <a:lnTo>
                      <a:pt x="844" y="144"/>
                    </a:lnTo>
                    <a:lnTo>
                      <a:pt x="888" y="42"/>
                    </a:lnTo>
                    <a:lnTo>
                      <a:pt x="914" y="0"/>
                    </a:lnTo>
                    <a:lnTo>
                      <a:pt x="866" y="116"/>
                    </a:lnTo>
                    <a:lnTo>
                      <a:pt x="806" y="296"/>
                    </a:lnTo>
                    <a:lnTo>
                      <a:pt x="520" y="1230"/>
                    </a:lnTo>
                    <a:lnTo>
                      <a:pt x="442" y="1518"/>
                    </a:lnTo>
                    <a:lnTo>
                      <a:pt x="378" y="1774"/>
                    </a:lnTo>
                    <a:lnTo>
                      <a:pt x="314" y="2028"/>
                    </a:lnTo>
                    <a:lnTo>
                      <a:pt x="266" y="2238"/>
                    </a:lnTo>
                    <a:lnTo>
                      <a:pt x="258" y="2294"/>
                    </a:lnTo>
                    <a:lnTo>
                      <a:pt x="186" y="2558"/>
                    </a:lnTo>
                    <a:lnTo>
                      <a:pt x="50" y="3070"/>
                    </a:lnTo>
                    <a:lnTo>
                      <a:pt x="0" y="3070"/>
                    </a:lnTo>
                  </a:path>
                </a:pathLst>
              </a:custGeom>
              <a:gradFill rotWithShape="0">
                <a:gsLst>
                  <a:gs pos="0">
                    <a:srgbClr val="FFFFFF"/>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grpSp>
      </p:grpSp>
      <p:sp>
        <p:nvSpPr>
          <p:cNvPr id="301084"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Monotype Sorts" pitchFamily="-111" charset="2"/>
              <a:buNone/>
              <a:defRPr/>
            </a:lvl1pPr>
          </a:lstStyle>
          <a:p>
            <a:r>
              <a:rPr lang="en-US"/>
              <a:t>Click to edit Master subtitle style</a:t>
            </a:r>
          </a:p>
        </p:txBody>
      </p:sp>
      <p:sp>
        <p:nvSpPr>
          <p:cNvPr id="301085" name="Rectangle 29"/>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27" name="Rectangle 25"/>
          <p:cNvSpPr>
            <a:spLocks noGrp="1" noChangeArrowheads="1"/>
          </p:cNvSpPr>
          <p:nvPr>
            <p:ph type="dt" sz="quarter" idx="10"/>
          </p:nvPr>
        </p:nvSpPr>
        <p:spPr>
          <a:xfrm>
            <a:off x="228600" y="6261100"/>
            <a:ext cx="2527300" cy="457200"/>
          </a:xfrm>
        </p:spPr>
        <p:txBody>
          <a:bodyPr/>
          <a:lstStyle>
            <a:lvl1pPr>
              <a:defRPr/>
            </a:lvl1pPr>
          </a:lstStyle>
          <a:p>
            <a:pPr>
              <a:defRPr/>
            </a:pPr>
            <a:endParaRPr lang="en-US">
              <a:solidFill>
                <a:srgbClr val="FFCC66"/>
              </a:solidFill>
              <a:latin typeface="Times New Roman"/>
            </a:endParaRPr>
          </a:p>
        </p:txBody>
      </p:sp>
      <p:sp>
        <p:nvSpPr>
          <p:cNvPr id="28" name="Rectangle 26"/>
          <p:cNvSpPr>
            <a:spLocks noGrp="1" noChangeArrowheads="1"/>
          </p:cNvSpPr>
          <p:nvPr>
            <p:ph type="ftr" sz="quarter" idx="11"/>
          </p:nvPr>
        </p:nvSpPr>
        <p:spPr>
          <a:xfrm>
            <a:off x="2925763" y="6272213"/>
            <a:ext cx="3457575" cy="457200"/>
          </a:xfrm>
        </p:spPr>
        <p:txBody>
          <a:bodyPr/>
          <a:lstStyle>
            <a:lvl1pPr>
              <a:defRPr/>
            </a:lvl1pPr>
          </a:lstStyle>
          <a:p>
            <a:pPr>
              <a:defRPr/>
            </a:pPr>
            <a:endParaRPr lang="en-US">
              <a:solidFill>
                <a:srgbClr val="FFCC66"/>
              </a:solidFill>
              <a:latin typeface="Times New Roman"/>
            </a:endParaRPr>
          </a:p>
        </p:txBody>
      </p:sp>
      <p:sp>
        <p:nvSpPr>
          <p:cNvPr id="29" name="Rectangle 27"/>
          <p:cNvSpPr>
            <a:spLocks noGrp="1" noChangeArrowheads="1"/>
          </p:cNvSpPr>
          <p:nvPr>
            <p:ph type="sldNum" sz="quarter" idx="12"/>
          </p:nvPr>
        </p:nvSpPr>
        <p:spPr>
          <a:xfrm>
            <a:off x="6553200" y="6248400"/>
            <a:ext cx="2443163" cy="457200"/>
          </a:xfrm>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9525947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5"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29114240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5"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3595380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 y="1447800"/>
            <a:ext cx="43116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4550" y="1447800"/>
            <a:ext cx="43116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6"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26549056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8"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9"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32072932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4"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5"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22242058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3"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4"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11158353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6"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22877695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6"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6105239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5"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3101618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6.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theme" Target="../theme/theme12.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image" Target="../media/image8.jpeg"/><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4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image" Target="../media/image6.png"/><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5.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theme" Target="../theme/theme16.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7.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8.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image" Target="../media/image1.png"/><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9.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0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21.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theme" Target="../theme/theme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theme" Target="../theme/theme23.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slideLayout" Target="../slideLayouts/slideLayout238.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slideLayout" Target="../slideLayouts/slideLayout251.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5" Type="http://schemas.openxmlformats.org/officeDocument/2006/relationships/theme" Target="../theme/theme24.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slideLayout" Target="../slideLayouts/slideLayout25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25.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3.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5.pn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6.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1034" name="Picture 5"/>
            <p:cNvPicPr>
              <a:picLocks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2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4"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EAEAEA"/>
              </a:solidFill>
              <a:latin typeface="Times New Roman"/>
            </a:endParaRPr>
          </a:p>
        </p:txBody>
      </p:sp>
      <p:sp>
        <p:nvSpPr>
          <p:cNvPr id="39945"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EAEAEA"/>
              </a:solidFill>
              <a:latin typeface="Times New Roman"/>
            </a:endParaRPr>
          </a:p>
        </p:txBody>
      </p:sp>
      <p:sp>
        <p:nvSpPr>
          <p:cNvPr id="39946"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latin typeface="Times New Roman" charset="0"/>
              </a:defRPr>
            </a:lvl1pPr>
          </a:lstStyle>
          <a:p>
            <a:pPr defTabSz="914400" fontAlgn="base">
              <a:spcBef>
                <a:spcPct val="0"/>
              </a:spcBef>
              <a:spcAft>
                <a:spcPct val="0"/>
              </a:spcAft>
              <a:defRPr/>
            </a:pPr>
            <a:fld id="{6B2414AF-C472-6F47-AC66-048B40B0E1EC}" type="slidenum">
              <a:rPr lang="en-US">
                <a:solidFill>
                  <a:srgbClr val="EAEAEA"/>
                </a:solidFill>
                <a:ea typeface="ＭＳ Ｐゴシック" charset="0"/>
                <a:cs typeface="ＭＳ Ｐゴシック" charset="0"/>
              </a:rPr>
              <a:pPr defTabSz="914400" fontAlgn="base">
                <a:spcBef>
                  <a:spcPct val="0"/>
                </a:spcBef>
                <a:spcAft>
                  <a:spcPct val="0"/>
                </a:spcAft>
                <a:defRPr/>
              </a:pPr>
              <a:t>‹#›</a:t>
            </a:fld>
            <a:endParaRPr lang="en-US">
              <a:solidFill>
                <a:srgbClr val="EAEAEA"/>
              </a:solidFill>
              <a:ea typeface="ＭＳ Ｐゴシック" charset="0"/>
              <a:cs typeface="ＭＳ Ｐゴシック" charset="0"/>
            </a:endParaRPr>
          </a:p>
        </p:txBody>
      </p:sp>
    </p:spTree>
    <p:extLst>
      <p:ext uri="{BB962C8B-B14F-4D97-AF65-F5344CB8AC3E}">
        <p14:creationId xmlns:p14="http://schemas.microsoft.com/office/powerpoint/2010/main" val="4175215106"/>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3315"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7510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7510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75110"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a:t>Click to edit Master title style</a:t>
            </a:r>
          </a:p>
        </p:txBody>
      </p:sp>
      <p:sp>
        <p:nvSpPr>
          <p:cNvPr id="13319"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7" rIns="92075" bIns="4603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12"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eaLnBrk="0" hangingPunct="0">
              <a:defRPr kumimoji="1" sz="1400">
                <a:latin typeface="+mj-lt"/>
                <a:ea typeface="+mn-ea"/>
                <a:cs typeface="+mn-cs"/>
              </a:defRPr>
            </a:lvl1pPr>
          </a:lstStyle>
          <a:p>
            <a:pPr defTabSz="914400" fontAlgn="base">
              <a:spcBef>
                <a:spcPct val="0"/>
              </a:spcBef>
              <a:spcAft>
                <a:spcPct val="0"/>
              </a:spcAft>
              <a:defRPr/>
            </a:pPr>
            <a:endParaRPr lang="en-US">
              <a:solidFill>
                <a:srgbClr val="FFFFFF"/>
              </a:solidFill>
              <a:latin typeface="Times New Roman"/>
            </a:endParaRPr>
          </a:p>
        </p:txBody>
      </p:sp>
      <p:sp>
        <p:nvSpPr>
          <p:cNvPr id="175113"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ctr" eaLnBrk="0" hangingPunct="0">
              <a:defRPr kumimoji="1" sz="1400">
                <a:latin typeface="+mj-lt"/>
                <a:ea typeface="+mn-ea"/>
                <a:cs typeface="+mn-cs"/>
              </a:defRPr>
            </a:lvl1pPr>
          </a:lstStyle>
          <a:p>
            <a:pPr defTabSz="914400" fontAlgn="base">
              <a:spcBef>
                <a:spcPct val="0"/>
              </a:spcBef>
              <a:spcAft>
                <a:spcPct val="0"/>
              </a:spcAft>
              <a:defRPr/>
            </a:pPr>
            <a:endParaRPr lang="en-US">
              <a:solidFill>
                <a:srgbClr val="FFFFFF"/>
              </a:solidFill>
              <a:latin typeface="Times New Roman"/>
            </a:endParaRPr>
          </a:p>
        </p:txBody>
      </p:sp>
      <p:sp>
        <p:nvSpPr>
          <p:cNvPr id="175114"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eaLnBrk="0" hangingPunct="0">
              <a:defRPr kumimoji="1" sz="1400">
                <a:latin typeface="+mj-lt"/>
                <a:ea typeface="+mn-ea"/>
                <a:cs typeface="+mn-cs"/>
              </a:defRPr>
            </a:lvl1pPr>
          </a:lstStyle>
          <a:p>
            <a:pPr defTabSz="914400" fontAlgn="base">
              <a:spcBef>
                <a:spcPct val="0"/>
              </a:spcBef>
              <a:spcAft>
                <a:spcPct val="0"/>
              </a:spcAft>
              <a:defRPr/>
            </a:pPr>
            <a:endParaRPr lang="en-US">
              <a:solidFill>
                <a:srgbClr val="FFFFFF"/>
              </a:solidFill>
              <a:latin typeface="Times New Roman"/>
            </a:endParaRPr>
          </a:p>
        </p:txBody>
      </p:sp>
    </p:spTree>
    <p:extLst>
      <p:ext uri="{BB962C8B-B14F-4D97-AF65-F5344CB8AC3E}">
        <p14:creationId xmlns:p14="http://schemas.microsoft.com/office/powerpoint/2010/main" val="823190322"/>
      </p:ext>
    </p:extLst>
  </p:cSld>
  <p:clrMap bg1="dk2" tx1="lt1" bg2="dk1"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i="0">
          <a:solidFill>
            <a:schemeClr val="tx1"/>
          </a:solidFill>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Char char="•"/>
        <a:defRPr kumimoji="1"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accent2"/>
        </a:buClr>
        <a:buChar char="•"/>
        <a:defRPr kumimoji="1" sz="2000" b="1" i="0">
          <a:solidFill>
            <a:schemeClr val="tx1"/>
          </a:solidFill>
          <a:latin typeface="Arial" panose="020B0604020202020204" pitchFamily="34" charset="0"/>
          <a:ea typeface="ＭＳ Ｐゴシック" pitchFamily="-111"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53602"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53603"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b="1" i="0" dirty="0">
              <a:solidFill>
                <a:srgbClr val="003300"/>
              </a:solidFill>
              <a:latin typeface="Arial" panose="020B0604020202020204" pitchFamily="34" charset="0"/>
              <a:ea typeface="ＭＳ Ｐゴシック" charset="0"/>
              <a:cs typeface="ＭＳ Ｐゴシック" charset="0"/>
            </a:endParaRPr>
          </a:p>
        </p:txBody>
      </p:sp>
      <p:sp>
        <p:nvSpPr>
          <p:cNvPr id="153604"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b="1" i="0" dirty="0">
              <a:solidFill>
                <a:srgbClr val="003300"/>
              </a:solidFill>
              <a:latin typeface="Arial" panose="020B0604020202020204" pitchFamily="34" charset="0"/>
              <a:ea typeface="ＭＳ Ｐゴシック" charset="0"/>
              <a:cs typeface="ＭＳ Ｐゴシック" charset="0"/>
            </a:endParaRPr>
          </a:p>
        </p:txBody>
      </p:sp>
      <p:sp>
        <p:nvSpPr>
          <p:cNvPr id="153605"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b="1" i="0" dirty="0">
              <a:solidFill>
                <a:srgbClr val="003300"/>
              </a:solidFill>
              <a:latin typeface="Arial" panose="020B0604020202020204" pitchFamily="34" charset="0"/>
              <a:ea typeface="ＭＳ Ｐゴシック" charset="0"/>
              <a:cs typeface="ＭＳ Ｐゴシック" charset="0"/>
            </a:endParaRPr>
          </a:p>
        </p:txBody>
      </p:sp>
      <p:sp>
        <p:nvSpPr>
          <p:cNvPr id="153606"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53607"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b="1" i="0" dirty="0">
              <a:solidFill>
                <a:srgbClr val="003300"/>
              </a:solidFill>
              <a:latin typeface="Arial" panose="020B0604020202020204" pitchFamily="34" charset="0"/>
              <a:ea typeface="ＭＳ Ｐゴシック" charset="0"/>
              <a:cs typeface="ＭＳ Ｐゴシック" charset="0"/>
            </a:endParaRPr>
          </a:p>
        </p:txBody>
      </p:sp>
      <p:sp>
        <p:nvSpPr>
          <p:cNvPr id="18944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09"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8945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003300"/>
                </a:solidFill>
                <a:latin typeface="Times New Roman"/>
                <a:ea typeface="+mn-ea"/>
                <a:cs typeface="+mn-cs"/>
              </a:defRPr>
            </a:lvl1pPr>
          </a:lstStyle>
          <a:p>
            <a:pPr defTabSz="914400" fontAlgn="base">
              <a:spcAft>
                <a:spcPct val="0"/>
              </a:spcAft>
              <a:defRPr/>
            </a:pPr>
            <a:endParaRPr lang="en-US"/>
          </a:p>
        </p:txBody>
      </p:sp>
      <p:sp>
        <p:nvSpPr>
          <p:cNvPr id="18945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3300"/>
                </a:solidFill>
                <a:latin typeface="Times New Roman"/>
                <a:ea typeface="+mn-ea"/>
                <a:cs typeface="+mn-cs"/>
              </a:defRPr>
            </a:lvl1pPr>
          </a:lstStyle>
          <a:p>
            <a:pPr defTabSz="914400" fontAlgn="base">
              <a:spcAft>
                <a:spcPct val="0"/>
              </a:spcAft>
              <a:defRPr/>
            </a:pPr>
            <a:endParaRPr lang="en-US"/>
          </a:p>
        </p:txBody>
      </p:sp>
      <p:sp>
        <p:nvSpPr>
          <p:cNvPr id="18945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3300"/>
                </a:solidFill>
                <a:ea typeface="MS PGothic" charset="0"/>
                <a:cs typeface="MS PGothic" charset="0"/>
              </a:defRPr>
            </a:lvl1pPr>
          </a:lstStyle>
          <a:p>
            <a:pPr defTabSz="914400" eaLnBrk="0" fontAlgn="base" hangingPunct="0">
              <a:spcAft>
                <a:spcPct val="0"/>
              </a:spcAft>
              <a:defRPr/>
            </a:pPr>
            <a:fld id="{88560274-3078-FB45-A498-77F92B40A734}" type="slidenum">
              <a:rPr lang="zh-CN" altLang="en-US">
                <a:latin typeface="Times New Roman" charset="0"/>
              </a:rPr>
              <a:pPr defTabSz="914400" eaLnBrk="0" fontAlgn="base" hangingPunct="0">
                <a:spcAft>
                  <a:spcPct val="0"/>
                </a:spcAft>
                <a:defRPr/>
              </a:pPr>
              <a:t>‹#›</a:t>
            </a:fld>
            <a:endParaRPr lang="en-US" altLang="zh-CN">
              <a:latin typeface="Times New Roman" charset="0"/>
            </a:endParaRPr>
          </a:p>
        </p:txBody>
      </p:sp>
    </p:spTree>
    <p:extLst>
      <p:ext uri="{BB962C8B-B14F-4D97-AF65-F5344CB8AC3E}">
        <p14:creationId xmlns:p14="http://schemas.microsoft.com/office/powerpoint/2010/main" val="1354402054"/>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l" rtl="0" eaLnBrk="0" fontAlgn="base" hangingPunct="0">
        <a:spcBef>
          <a:spcPct val="0"/>
        </a:spcBef>
        <a:spcAft>
          <a:spcPct val="0"/>
        </a:spcAft>
        <a:defRPr kumimoji="1"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9pPr>
    </p:titleStyle>
    <p:bodyStyle>
      <a:lvl1pPr marL="342900" indent="-342900" algn="l" rtl="0" eaLnBrk="0" fontAlgn="base" hangingPunct="0">
        <a:spcBef>
          <a:spcPct val="20000"/>
        </a:spcBef>
        <a:spcAft>
          <a:spcPct val="0"/>
        </a:spcAft>
        <a:buClr>
          <a:schemeClr val="hlink"/>
        </a:buClr>
        <a:buChar char="•"/>
        <a:defRPr kumimoji="1"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charset="0"/>
          <a:cs typeface="Geneva" charset="0"/>
        </a:defRPr>
      </a:lvl2pPr>
      <a:lvl3pPr marL="1143000" indent="-228600" algn="l" rtl="0" eaLnBrk="0" fontAlgn="base" hangingPunct="0">
        <a:spcBef>
          <a:spcPct val="20000"/>
        </a:spcBef>
        <a:spcAft>
          <a:spcPct val="0"/>
        </a:spcAft>
        <a:buChar char="•"/>
        <a:defRPr kumimoji="1" sz="2400" b="1" i="0">
          <a:solidFill>
            <a:schemeClr val="tx1"/>
          </a:solidFill>
          <a:latin typeface="Arial" panose="020B0604020202020204" pitchFamily="34" charset="0"/>
          <a:ea typeface="Geneva" pitchFamily="-108" charset="-128"/>
          <a:cs typeface="Geneva" charset="0"/>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Geneva" pitchFamily="-108" charset="-128"/>
          <a:cs typeface="Geneva" charset="0"/>
        </a:defRPr>
      </a:lvl4pPr>
      <a:lvl5pPr marL="20574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Geneva" pitchFamily="-108" charset="-128"/>
          <a:cs typeface="Geneva"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2531230839"/>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07"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07"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defRPr/>
            </a:pPr>
            <a:fld id="{10813CCA-7EDE-CA46-871F-DE61D0920A95}" type="slidenum">
              <a:rPr lang="en-US">
                <a:solidFill>
                  <a:srgbClr val="FFFFFF"/>
                </a:solidFill>
                <a:latin typeface="Tahoma"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Tahoma" charset="0"/>
              <a:ea typeface="ＭＳ Ｐゴシック" charset="0"/>
              <a:cs typeface="ＭＳ Ｐゴシック" charset="0"/>
            </a:endParaRPr>
          </a:p>
        </p:txBody>
      </p:sp>
    </p:spTree>
    <p:extLst>
      <p:ext uri="{BB962C8B-B14F-4D97-AF65-F5344CB8AC3E}">
        <p14:creationId xmlns:p14="http://schemas.microsoft.com/office/powerpoint/2010/main" val="2944436414"/>
      </p:ext>
    </p:extLst>
  </p:cSld>
  <p:clrMap bg1="dk2" tx1="lt1" bg2="dk1" tx2="lt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defTabSz="914400" fontAlgn="base">
              <a:spcBef>
                <a:spcPct val="0"/>
              </a:spcBef>
              <a:spcAft>
                <a:spcPct val="0"/>
              </a:spcAft>
              <a:defRPr/>
            </a:pPr>
            <a:fld id="{228F0D45-48CF-094E-B097-0F6BA8353AA4}"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597814800"/>
      </p:ext>
    </p:extLst>
  </p:cSld>
  <p:clrMap bg1="lt1" tx1="dk1" bg2="lt2" tx2="dk2" accent1="accent1" accent2="accent2" accent3="accent3" accent4="accent4" accent5="accent5" accent6="accent6" hlink="hlink" folHlink="folHlink"/>
  <p:sldLayoutIdLst>
    <p:sldLayoutId id="2147483857"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1845156457"/>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ctr" rtl="0" eaLnBrk="0" fontAlgn="base" hangingPunct="0">
        <a:spcBef>
          <a:spcPct val="0"/>
        </a:spcBef>
        <a:spcAft>
          <a:spcPct val="0"/>
        </a:spcAft>
        <a:defRPr kumimoji="1"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i="0">
          <a:solidFill>
            <a:srgbClr val="F1F7E9"/>
          </a:solidFill>
          <a:latin typeface="Arial" panose="020B0604020202020204" pitchFamily="34" charset="0"/>
          <a:ea typeface="ＭＳ Ｐゴシック" charset="0"/>
          <a:cs typeface="MS PGothic" charset="0"/>
        </a:defRPr>
      </a:lvl1pPr>
      <a:lvl2pPr marL="742950" indent="-285750" algn="l" rtl="0" eaLnBrk="0" fontAlgn="base" hangingPunct="0">
        <a:spcBef>
          <a:spcPct val="20000"/>
        </a:spcBef>
        <a:spcAft>
          <a:spcPct val="0"/>
        </a:spcAft>
        <a:buChar char="–"/>
        <a:defRPr kumimoji="1" sz="2800" b="1" i="0">
          <a:solidFill>
            <a:srgbClr val="F1F7E9"/>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kumimoji="1" sz="2400" b="1" i="0">
          <a:solidFill>
            <a:srgbClr val="F1F7E9"/>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MS PGothic" charset="0"/>
          <a:cs typeface="MS PGothic" charset="0"/>
        </a:defRPr>
      </a:lvl4pPr>
      <a:lvl5pPr marL="20574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smtClean="0"/>
              <a:pPr defTabSz="914400" fontAlgn="base">
                <a:spcBef>
                  <a:spcPct val="0"/>
                </a:spcBef>
                <a:spcAft>
                  <a:spcPct val="0"/>
                </a:spcAft>
                <a:defRPr/>
              </a:pPr>
              <a:t>‹#›</a:t>
            </a:fld>
            <a:endParaRPr lang="en-US" dirty="0"/>
          </a:p>
        </p:txBody>
      </p:sp>
    </p:spTree>
    <p:extLst>
      <p:ext uri="{BB962C8B-B14F-4D97-AF65-F5344CB8AC3E}">
        <p14:creationId xmlns:p14="http://schemas.microsoft.com/office/powerpoint/2010/main" val="3158298258"/>
      </p:ext>
    </p:extLst>
  </p:cSld>
  <p:clrMap bg1="dk2" tx1="lt1" bg2="dk1" tx2="lt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FC44B28A-C438-8C4B-88E4-3E699CBEE1FA}"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07594481"/>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3902075"/>
            <a:ext cx="3400425" cy="2949575"/>
            <a:chOff x="0" y="2458"/>
            <a:chExt cx="2142" cy="1858"/>
          </a:xfrm>
        </p:grpSpPr>
        <p:sp>
          <p:nvSpPr>
            <p:cNvPr id="13517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3517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3517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3517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79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79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79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grpSp>
      <p:sp>
        <p:nvSpPr>
          <p:cNvPr id="13517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13517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518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effectLst>
                  <a:outerShdw blurRad="38100" dist="38100" dir="2700000" algn="tl">
                    <a:srgbClr val="010199"/>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13518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effectLst>
                  <a:outerShdw blurRad="38100" dist="38100" dir="2700000" algn="tl">
                    <a:srgbClr val="010199"/>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13518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effectLst>
                  <a:outerShdw blurRad="38100" dist="38100" dir="2700000" algn="tl">
                    <a:srgbClr val="010199"/>
                  </a:outerShdw>
                </a:effectLst>
                <a:latin typeface="Arial" panose="020B0604020202020204" pitchFamily="34" charset="0"/>
              </a:defRPr>
            </a:lvl1pPr>
          </a:lstStyle>
          <a:p>
            <a:pPr defTabSz="914400" fontAlgn="base">
              <a:spcBef>
                <a:spcPct val="0"/>
              </a:spcBef>
              <a:spcAft>
                <a:spcPct val="0"/>
              </a:spcAft>
              <a:defRPr/>
            </a:pPr>
            <a:fld id="{4F4197AA-8730-1349-91D6-10A3C9F9ECC9}" type="slidenum">
              <a:rPr lang="en-US" smtClean="0">
                <a:solidFill>
                  <a:srgbClr val="FFFFFF"/>
                </a:solidFill>
                <a:ea typeface="ＭＳ Ｐゴシック" charset="0"/>
                <a:cs typeface="ＭＳ Ｐゴシック" charset="0"/>
              </a:rPr>
              <a:pPr defTabSz="914400" fontAlgn="base">
                <a:spcBef>
                  <a:spcPct val="0"/>
                </a:spcBef>
                <a:spcAft>
                  <a:spcPct val="0"/>
                </a:spcAft>
                <a:defRPr/>
              </a:pPr>
              <a:t>‹#›</a:t>
            </a:fld>
            <a:endParaRPr lang="en-US"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610175893"/>
      </p:ext>
    </p:extLst>
  </p:cSld>
  <p:clrMap bg1="dk2" tx1="lt1" bg2="dk1" tx2="lt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26978" name="Group 2"/>
          <p:cNvGrpSpPr>
            <a:grpSpLocks/>
          </p:cNvGrpSpPr>
          <p:nvPr/>
        </p:nvGrpSpPr>
        <p:grpSpPr bwMode="auto">
          <a:xfrm>
            <a:off x="0" y="0"/>
            <a:ext cx="1143000" cy="6856413"/>
            <a:chOff x="0" y="0"/>
            <a:chExt cx="720" cy="4319"/>
          </a:xfrm>
        </p:grpSpPr>
        <p:sp>
          <p:nvSpPr>
            <p:cNvPr id="126984"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126985"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pic>
          <p:nvPicPr>
            <p:cNvPr id="126986" name="Picture 5"/>
            <p:cNvPicPr>
              <a:picLocks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26979"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26980"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253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eaLnBrk="1" hangingPunct="1">
              <a:defRPr sz="1400">
                <a:solidFill>
                  <a:srgbClr val="EAEAEA"/>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2253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AEA"/>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2253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AEA"/>
                </a:solidFill>
                <a:latin typeface="Times New Roman" charset="0"/>
              </a:defRPr>
            </a:lvl1pPr>
          </a:lstStyle>
          <a:p>
            <a:pPr defTabSz="914400" fontAlgn="base">
              <a:spcBef>
                <a:spcPct val="0"/>
              </a:spcBef>
              <a:spcAft>
                <a:spcPct val="0"/>
              </a:spcAft>
              <a:defRPr/>
            </a:pPr>
            <a:fld id="{12CFDF48-125D-854F-A2DE-E4C4BEF0F06E}"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07904937"/>
      </p:ext>
    </p:extLst>
  </p:cSld>
  <p:clrMap bg1="dk2" tx1="lt1" bg2="dk1" tx2="lt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9" charset="-128"/>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4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fontAlgn="base">
              <a:spcBef>
                <a:spcPct val="0"/>
              </a:spcBef>
              <a:spcAft>
                <a:spcPct val="0"/>
              </a:spcAft>
              <a:defRPr/>
            </a:pPr>
            <a:fld id="{9516F5E5-B071-0D4F-AACA-22C65A7DC164}"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6147978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77FC52FC-5664-F746-BC20-47E8062EF432}" type="slidenum">
              <a:rPr lang="zh-CN" altLang="en-US"/>
              <a:pPr>
                <a:defRPr/>
              </a:pPr>
              <a:t>‹#›</a:t>
            </a:fld>
            <a:endParaRPr lang="en-US" altLang="zh-CN"/>
          </a:p>
        </p:txBody>
      </p:sp>
    </p:spTree>
    <p:extLst>
      <p:ext uri="{BB962C8B-B14F-4D97-AF65-F5344CB8AC3E}">
        <p14:creationId xmlns:p14="http://schemas.microsoft.com/office/powerpoint/2010/main" val="108016160"/>
      </p:ext>
    </p:extLst>
  </p:cSld>
  <p:clrMap bg1="lt1" tx1="dk1" bg2="lt2" tx2="dk2" accent1="accent1" accent2="accent2" accent3="accent3" accent4="accent4" accent5="accent5" accent6="accent6" hlink="hlink" folHlink="folHlink"/>
  <p:sldLayoutIdLst>
    <p:sldLayoutId id="2147483918"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382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8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cs typeface="Arial" panose="020B0604020202020204" pitchFamily="34" charset="0"/>
              </a:defRPr>
            </a:lvl1pPr>
          </a:lstStyle>
          <a:p>
            <a:pPr defTabSz="914400" fontAlgn="base">
              <a:spcBef>
                <a:spcPct val="0"/>
              </a:spcBef>
              <a:spcAft>
                <a:spcPct val="0"/>
              </a:spcAft>
              <a:defRPr/>
            </a:pPr>
            <a:endParaRPr lang="en-US" dirty="0">
              <a:solidFill>
                <a:srgbClr val="000000"/>
              </a:solidFill>
            </a:endParaRPr>
          </a:p>
        </p:txBody>
      </p:sp>
      <p:sp>
        <p:nvSpPr>
          <p:cNvPr id="438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cs typeface="Arial" panose="020B0604020202020204" pitchFamily="34" charset="0"/>
              </a:defRPr>
            </a:lvl1pPr>
          </a:lstStyle>
          <a:p>
            <a:pPr defTabSz="914400" fontAlgn="base">
              <a:spcBef>
                <a:spcPct val="0"/>
              </a:spcBef>
              <a:spcAft>
                <a:spcPct val="0"/>
              </a:spcAft>
              <a:defRPr/>
            </a:pPr>
            <a:endParaRPr lang="en-US" dirty="0">
              <a:solidFill>
                <a:srgbClr val="000000"/>
              </a:solidFill>
            </a:endParaRPr>
          </a:p>
        </p:txBody>
      </p:sp>
      <p:sp>
        <p:nvSpPr>
          <p:cNvPr id="438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cs typeface="Arial" panose="020B0604020202020204" pitchFamily="34" charset="0"/>
              </a:defRPr>
            </a:lvl1pPr>
          </a:lstStyle>
          <a:p>
            <a:pPr defTabSz="914400" fontAlgn="base">
              <a:spcBef>
                <a:spcPct val="0"/>
              </a:spcBef>
              <a:spcAft>
                <a:spcPct val="0"/>
              </a:spcAft>
              <a:defRPr/>
            </a:pPr>
            <a:fld id="{881809AF-DD62-7C41-97BB-AAEB47244C86}" type="slidenum">
              <a:rPr lang="en-US" smtClean="0">
                <a:solidFill>
                  <a:srgbClr val="000000"/>
                </a:solidFill>
              </a:rPr>
              <a:pPr defTabSz="914400"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2140996457"/>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684B5086-168A-4943-B3BA-3334541E5370}"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689973236"/>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033264484"/>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87980966"/>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 id="2147483971" r:id="rId14"/>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chemeClr val="tx1"/>
                </a:solidFill>
                <a:latin typeface="Arial" panose="020B0604020202020204" pitchFamily="34" charset="0"/>
              </a:defRPr>
            </a:lvl1pPr>
          </a:lstStyle>
          <a:p>
            <a:pPr>
              <a:defRPr/>
            </a:pPr>
            <a:fld id="{F7381B6D-9B86-EA42-8D99-657DFE49BEFE}" type="slidenum">
              <a:rPr lang="en-US" smtClean="0"/>
              <a:pPr>
                <a:defRPr/>
              </a:pPr>
              <a:t>‹#›</a:t>
            </a:fld>
            <a:endParaRPr lang="en-US" dirty="0"/>
          </a:p>
        </p:txBody>
      </p:sp>
    </p:spTree>
    <p:extLst>
      <p:ext uri="{BB962C8B-B14F-4D97-AF65-F5344CB8AC3E}">
        <p14:creationId xmlns:p14="http://schemas.microsoft.com/office/powerpoint/2010/main" val="2094010665"/>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07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000000"/>
              </a:solidFill>
            </a:endParaRPr>
          </a:p>
        </p:txBody>
      </p:sp>
      <p:sp>
        <p:nvSpPr>
          <p:cNvPr id="1607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000000"/>
              </a:solidFill>
            </a:endParaRPr>
          </a:p>
        </p:txBody>
      </p:sp>
      <p:sp>
        <p:nvSpPr>
          <p:cNvPr id="1607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defTabSz="914400" fontAlgn="base">
              <a:spcBef>
                <a:spcPct val="0"/>
              </a:spcBef>
              <a:spcAft>
                <a:spcPct val="0"/>
              </a:spcAft>
              <a:defRPr/>
            </a:pPr>
            <a:fld id="{3F3D4640-E20E-EB4F-B6B2-E0A01E3459A2}" type="slidenum">
              <a:rPr lang="en-US" smtClean="0">
                <a:solidFill>
                  <a:srgbClr val="000000"/>
                </a:solidFill>
                <a:ea typeface="ＭＳ Ｐゴシック" charset="0"/>
                <a:cs typeface="ＭＳ Ｐゴシック" charset="0"/>
              </a:rPr>
              <a:pPr defTabSz="914400" fontAlgn="base">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8676371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3902075"/>
            <a:ext cx="3400425" cy="2949575"/>
            <a:chOff x="0" y="2458"/>
            <a:chExt cx="2142" cy="1858"/>
          </a:xfrm>
        </p:grpSpPr>
        <p:sp>
          <p:nvSpPr>
            <p:cNvPr id="13517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3517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3517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3517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79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79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79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grpSp>
      <p:sp>
        <p:nvSpPr>
          <p:cNvPr id="13517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13517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518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effectLst>
                  <a:outerShdw blurRad="38100" dist="38100" dir="2700000" algn="tl">
                    <a:srgbClr val="010199"/>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13518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effectLst>
                  <a:outerShdw blurRad="38100" dist="38100" dir="2700000" algn="tl">
                    <a:srgbClr val="010199"/>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13518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effectLst>
                  <a:outerShdw blurRad="38100" dist="38100" dir="2700000" algn="tl">
                    <a:srgbClr val="010199"/>
                  </a:outerShdw>
                </a:effectLst>
                <a:latin typeface="Arial" panose="020B0604020202020204" pitchFamily="34" charset="0"/>
              </a:defRPr>
            </a:lvl1pPr>
          </a:lstStyle>
          <a:p>
            <a:pPr defTabSz="914400" fontAlgn="base">
              <a:spcBef>
                <a:spcPct val="0"/>
              </a:spcBef>
              <a:spcAft>
                <a:spcPct val="0"/>
              </a:spcAft>
              <a:defRPr/>
            </a:pPr>
            <a:fld id="{4F4197AA-8730-1349-91D6-10A3C9F9ECC9}" type="slidenum">
              <a:rPr lang="en-US" smtClean="0">
                <a:solidFill>
                  <a:srgbClr val="FFFFFF"/>
                </a:solidFill>
                <a:ea typeface="ＭＳ Ｐゴシック" charset="0"/>
                <a:cs typeface="ＭＳ Ｐゴシック" charset="0"/>
              </a:rPr>
              <a:pPr defTabSz="914400" fontAlgn="base">
                <a:spcBef>
                  <a:spcPct val="0"/>
                </a:spcBef>
                <a:spcAft>
                  <a:spcPct val="0"/>
                </a:spcAft>
                <a:defRPr/>
              </a:pPr>
              <a:t>‹#›</a:t>
            </a:fld>
            <a:endParaRPr lang="en-US"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891189775"/>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A291E1B9-1CCD-5D43-A57A-F6C0E451475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758019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4930" name="Group 2"/>
          <p:cNvGrpSpPr>
            <a:grpSpLocks/>
          </p:cNvGrpSpPr>
          <p:nvPr/>
        </p:nvGrpSpPr>
        <p:grpSpPr bwMode="auto">
          <a:xfrm>
            <a:off x="0" y="0"/>
            <a:ext cx="9132888" cy="6845300"/>
            <a:chOff x="0" y="0"/>
            <a:chExt cx="5753" cy="4312"/>
          </a:xfrm>
        </p:grpSpPr>
        <p:sp>
          <p:nvSpPr>
            <p:cNvPr id="12493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i="0" dirty="0">
                <a:solidFill>
                  <a:srgbClr val="FFFFFF"/>
                </a:solidFill>
                <a:latin typeface="Arial" panose="020B0604020202020204" pitchFamily="34" charset="0"/>
                <a:ea typeface="ＭＳ Ｐゴシック" charset="0"/>
                <a:cs typeface="ＭＳ Ｐゴシック" charset="0"/>
              </a:endParaRPr>
            </a:p>
          </p:txBody>
        </p:sp>
        <p:grpSp>
          <p:nvGrpSpPr>
            <p:cNvPr id="124940" name="Group 4"/>
            <p:cNvGrpSpPr>
              <a:grpSpLocks/>
            </p:cNvGrpSpPr>
            <p:nvPr/>
          </p:nvGrpSpPr>
          <p:grpSpPr bwMode="auto">
            <a:xfrm>
              <a:off x="246" y="204"/>
              <a:ext cx="5271" cy="3889"/>
              <a:chOff x="246" y="204"/>
              <a:chExt cx="5271" cy="3889"/>
            </a:xfrm>
          </p:grpSpPr>
          <p:sp>
            <p:nvSpPr>
              <p:cNvPr id="3077"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2494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494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494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494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495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495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495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495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495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495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495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495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495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495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496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496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496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496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496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496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496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2496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grpSp>
        <p:grpSp>
          <p:nvGrpSpPr>
            <p:cNvPr id="124941" name="Group 28"/>
            <p:cNvGrpSpPr>
              <a:grpSpLocks/>
            </p:cNvGrpSpPr>
            <p:nvPr/>
          </p:nvGrpSpPr>
          <p:grpSpPr bwMode="auto">
            <a:xfrm>
              <a:off x="0" y="0"/>
              <a:ext cx="1246" cy="1232"/>
              <a:chOff x="0" y="0"/>
              <a:chExt cx="1246" cy="1232"/>
            </a:xfrm>
          </p:grpSpPr>
          <p:sp>
            <p:nvSpPr>
              <p:cNvPr id="12494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i="0" dirty="0">
                  <a:solidFill>
                    <a:srgbClr val="FFFFFF"/>
                  </a:solidFill>
                  <a:latin typeface="Arial" panose="020B0604020202020204" pitchFamily="34" charset="0"/>
                  <a:ea typeface="ＭＳ Ｐゴシック" charset="0"/>
                  <a:cs typeface="ＭＳ Ｐゴシック" charset="0"/>
                </a:endParaRPr>
              </a:p>
            </p:txBody>
          </p:sp>
          <p:sp>
            <p:nvSpPr>
              <p:cNvPr id="12494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i="0" dirty="0">
                  <a:solidFill>
                    <a:srgbClr val="FFFFFF"/>
                  </a:solidFill>
                  <a:latin typeface="Arial" panose="020B0604020202020204" pitchFamily="34" charset="0"/>
                  <a:ea typeface="ＭＳ Ｐゴシック" charset="0"/>
                  <a:cs typeface="ＭＳ Ｐゴシック" charset="0"/>
                </a:endParaRPr>
              </a:p>
            </p:txBody>
          </p:sp>
          <p:sp>
            <p:nvSpPr>
              <p:cNvPr id="12494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i="0" dirty="0">
                  <a:solidFill>
                    <a:srgbClr val="FFFFFF"/>
                  </a:solidFill>
                  <a:latin typeface="Arial" panose="020B0604020202020204" pitchFamily="34" charset="0"/>
                  <a:ea typeface="ＭＳ Ｐゴシック" charset="0"/>
                  <a:cs typeface="ＭＳ Ｐゴシック" charset="0"/>
                </a:endParaRPr>
              </a:p>
            </p:txBody>
          </p:sp>
        </p:grpSp>
      </p:grpSp>
      <p:sp>
        <p:nvSpPr>
          <p:cNvPr id="3104"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105"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24933"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i="0" dirty="0">
              <a:solidFill>
                <a:srgbClr val="FFFFFF"/>
              </a:solidFill>
              <a:latin typeface="Arial" panose="020B0604020202020204" pitchFamily="34" charset="0"/>
              <a:ea typeface="ＭＳ Ｐゴシック" charset="0"/>
              <a:cs typeface="ＭＳ Ｐゴシック" charset="0"/>
            </a:endParaRPr>
          </a:p>
        </p:txBody>
      </p:sp>
      <p:sp>
        <p:nvSpPr>
          <p:cNvPr id="124934"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i="0" dirty="0">
              <a:solidFill>
                <a:srgbClr val="FFFFFF"/>
              </a:solidFill>
              <a:latin typeface="Arial" panose="020B0604020202020204" pitchFamily="34" charset="0"/>
              <a:ea typeface="ＭＳ Ｐゴシック" charset="0"/>
              <a:cs typeface="ＭＳ Ｐゴシック" charset="0"/>
            </a:endParaRPr>
          </a:p>
        </p:txBody>
      </p:sp>
      <p:sp>
        <p:nvSpPr>
          <p:cNvPr id="3108" name="Rectangle 36"/>
          <p:cNvSpPr>
            <a:spLocks noChangeArrowheads="1"/>
          </p:cNvSpPr>
          <p:nvPr/>
        </p:nvSpPr>
        <p:spPr bwMode="auto">
          <a:xfrm>
            <a:off x="179388"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zh-CN" altLang="en-US" sz="2000" b="1" i="0" dirty="0">
                <a:solidFill>
                  <a:srgbClr val="FFD34A"/>
                </a:solidFill>
                <a:latin typeface="Arial" panose="020B0604020202020204" pitchFamily="34" charset="0"/>
                <a:ea typeface="ＭＳ Ｐゴシック" charset="0"/>
                <a:cs typeface="Arial" panose="020B0604020202020204" pitchFamily="34" charset="0"/>
              </a:rPr>
              <a:t> </a:t>
            </a:r>
            <a:r>
              <a:rPr lang="en-US" altLang="zh-CN" sz="2000" b="1" i="0" dirty="0">
                <a:solidFill>
                  <a:srgbClr val="FFD34A"/>
                </a:solidFill>
                <a:latin typeface="Arial" panose="020B0604020202020204" pitchFamily="34" charset="0"/>
                <a:ea typeface="ＭＳ Ｐゴシック" charset="0"/>
                <a:cs typeface="Arial" panose="020B0604020202020204" pitchFamily="34" charset="0"/>
              </a:rPr>
              <a:t>DRESSING</a:t>
            </a:r>
          </a:p>
          <a:p>
            <a:pPr defTabSz="914400" eaLnBrk="0" fontAlgn="base" hangingPunct="0">
              <a:spcBef>
                <a:spcPct val="0"/>
              </a:spcBef>
              <a:spcAft>
                <a:spcPct val="0"/>
              </a:spcAft>
              <a:defRPr/>
            </a:pPr>
            <a:r>
              <a:rPr lang="en-US" altLang="zh-CN" sz="2000" b="1" i="0" dirty="0">
                <a:solidFill>
                  <a:srgbClr val="FFD34A"/>
                </a:solidFill>
                <a:latin typeface="Arial" panose="020B0604020202020204" pitchFamily="34" charset="0"/>
                <a:ea typeface="ＭＳ Ｐゴシック" charset="0"/>
                <a:cs typeface="Arial" panose="020B0604020202020204" pitchFamily="34" charset="0"/>
              </a:rPr>
              <a:t>        THE                                    </a:t>
            </a:r>
          </a:p>
          <a:p>
            <a:pPr defTabSz="914400" eaLnBrk="0" fontAlgn="base" hangingPunct="0">
              <a:spcBef>
                <a:spcPct val="0"/>
              </a:spcBef>
              <a:spcAft>
                <a:spcPct val="0"/>
              </a:spcAft>
              <a:defRPr/>
            </a:pPr>
            <a:r>
              <a:rPr lang="en-US" altLang="zh-CN" sz="2000" b="1" i="0" dirty="0">
                <a:solidFill>
                  <a:srgbClr val="FFD34A"/>
                </a:solidFill>
                <a:latin typeface="Arial" panose="020B0604020202020204" pitchFamily="34" charset="0"/>
                <a:ea typeface="ＭＳ Ｐゴシック" charset="0"/>
                <a:cs typeface="Arial" panose="020B0604020202020204" pitchFamily="34" charset="0"/>
              </a:rPr>
              <a:t>   STAGE</a:t>
            </a:r>
          </a:p>
        </p:txBody>
      </p:sp>
      <p:sp>
        <p:nvSpPr>
          <p:cNvPr id="3109"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20841" name="Text Box 38"/>
          <p:cNvSpPr txBox="1">
            <a:spLocks noChangeArrowheads="1"/>
          </p:cNvSpPr>
          <p:nvPr/>
        </p:nvSpPr>
        <p:spPr bwMode="auto">
          <a:xfrm>
            <a:off x="265113" y="6542088"/>
            <a:ext cx="1030287" cy="244475"/>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r>
              <a:rPr lang="en-US" sz="1000" b="1" i="0" dirty="0">
                <a:solidFill>
                  <a:srgbClr val="FFFFFF"/>
                </a:solidFill>
                <a:latin typeface="Arial" panose="020B0604020202020204" pitchFamily="34" charset="0"/>
              </a:rPr>
              <a:t>© 2004 TBBMI</a:t>
            </a:r>
          </a:p>
        </p:txBody>
      </p:sp>
      <p:sp>
        <p:nvSpPr>
          <p:cNvPr id="3111" name="Rectangle 39"/>
          <p:cNvSpPr>
            <a:spLocks noChangeArrowheads="1"/>
          </p:cNvSpPr>
          <p:nvPr/>
        </p:nvSpPr>
        <p:spPr bwMode="auto">
          <a:xfrm>
            <a:off x="7616825" y="6518275"/>
            <a:ext cx="661988"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8.0.02.</a:t>
            </a:r>
          </a:p>
        </p:txBody>
      </p:sp>
    </p:spTree>
    <p:extLst>
      <p:ext uri="{BB962C8B-B14F-4D97-AF65-F5344CB8AC3E}">
        <p14:creationId xmlns:p14="http://schemas.microsoft.com/office/powerpoint/2010/main" val="3854131894"/>
      </p:ext>
    </p:extLst>
  </p:cSld>
  <p:clrMap bg1="dk2" tx1="lt1" bg2="dk1"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12700"/>
            <a:ext cx="9156700" cy="6870700"/>
            <a:chOff x="0" y="-8"/>
            <a:chExt cx="5768" cy="4328"/>
          </a:xfrm>
        </p:grpSpPr>
        <p:sp>
          <p:nvSpPr>
            <p:cNvPr id="62472"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73"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74"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75"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76"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77"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78"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79"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80"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81"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82"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83"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84"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85"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86"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87"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88"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89"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sp>
          <p:nvSpPr>
            <p:cNvPr id="62490"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i="0" dirty="0">
                <a:solidFill>
                  <a:srgbClr val="EAEAEA"/>
                </a:solidFill>
                <a:latin typeface="Arial" panose="020B0604020202020204" pitchFamily="34" charset="0"/>
                <a:ea typeface="ＭＳ Ｐゴシック" charset="0"/>
                <a:cs typeface="ＭＳ Ｐゴシック" charset="0"/>
              </a:endParaRPr>
            </a:p>
          </p:txBody>
        </p:sp>
        <p:pic>
          <p:nvPicPr>
            <p:cNvPr id="62491" name="Picture 22" descr="Topbanx"/>
            <p:cNvPicPr>
              <a:picLocks noChangeAspect="1" noChangeArrowheads="1"/>
            </p:cNvPicPr>
            <p:nvPr/>
          </p:nvPicPr>
          <p:blipFill>
            <a:blip r:embed="rId13"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2467"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2468"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05"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20506"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20507"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Times New Roman" charset="0"/>
              </a:defRPr>
            </a:lvl1pPr>
          </a:lstStyle>
          <a:p>
            <a:pPr defTabSz="914400" fontAlgn="base">
              <a:spcBef>
                <a:spcPct val="0"/>
              </a:spcBef>
              <a:spcAft>
                <a:spcPct val="0"/>
              </a:spcAft>
              <a:defRPr/>
            </a:pPr>
            <a:fld id="{8289E544-6710-634F-A2F1-6555CDBD1433}" type="slidenum">
              <a:rPr lang="en-US">
                <a:solidFill>
                  <a:srgbClr val="EAEAEA"/>
                </a:solidFill>
                <a:ea typeface="ＭＳ Ｐゴシック" charset="0"/>
                <a:cs typeface="ＭＳ Ｐゴシック" charset="0"/>
              </a:rPr>
              <a:pPr defTabSz="914400" fontAlgn="base">
                <a:spcBef>
                  <a:spcPct val="0"/>
                </a:spcBef>
                <a:spcAft>
                  <a:spcPct val="0"/>
                </a:spcAft>
                <a:defRPr/>
              </a:pPr>
              <a:t>‹#›</a:t>
            </a:fld>
            <a:endParaRPr lang="en-US">
              <a:solidFill>
                <a:srgbClr val="EAEAEA"/>
              </a:solidFill>
              <a:ea typeface="ＭＳ Ｐゴシック" charset="0"/>
              <a:cs typeface="ＭＳ Ｐゴシック" charset="0"/>
            </a:endParaRPr>
          </a:p>
        </p:txBody>
      </p:sp>
    </p:spTree>
    <p:extLst>
      <p:ext uri="{BB962C8B-B14F-4D97-AF65-F5344CB8AC3E}">
        <p14:creationId xmlns:p14="http://schemas.microsoft.com/office/powerpoint/2010/main" val="1057678322"/>
      </p:ext>
    </p:extLst>
  </p:cSld>
  <p:clrMap bg1="dk2" tx1="lt1" bg2="dk1"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4"/>
        </a:buBlip>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1"/>
        </a:buClr>
        <a:buSzPct val="75000"/>
        <a:buFont typeface="Wingdings" charset="0"/>
        <a:buBlip>
          <a:blip r:embed="rId15"/>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74755"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74756"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74757"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74758"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74759"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2560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61"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1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mn-lt"/>
                <a:ea typeface="+mn-ea"/>
                <a:cs typeface="+mn-cs"/>
              </a:defRPr>
            </a:lvl1pPr>
          </a:lstStyle>
          <a:p>
            <a:pPr defTabSz="914400" fontAlgn="base">
              <a:spcAft>
                <a:spcPct val="0"/>
              </a:spcAft>
              <a:defRPr/>
            </a:pPr>
            <a:endParaRPr lang="en-US">
              <a:solidFill>
                <a:srgbClr val="003300"/>
              </a:solidFill>
              <a:latin typeface="Times New Roman"/>
            </a:endParaRPr>
          </a:p>
        </p:txBody>
      </p:sp>
      <p:sp>
        <p:nvSpPr>
          <p:cNvPr id="2561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mn-lt"/>
                <a:ea typeface="+mn-ea"/>
                <a:cs typeface="+mn-cs"/>
              </a:defRPr>
            </a:lvl1pPr>
          </a:lstStyle>
          <a:p>
            <a:pPr defTabSz="914400" fontAlgn="base">
              <a:spcAft>
                <a:spcPct val="0"/>
              </a:spcAft>
              <a:defRPr/>
            </a:pPr>
            <a:endParaRPr lang="en-US">
              <a:solidFill>
                <a:srgbClr val="003300"/>
              </a:solidFill>
              <a:latin typeface="Times New Roman"/>
            </a:endParaRPr>
          </a:p>
        </p:txBody>
      </p:sp>
      <p:sp>
        <p:nvSpPr>
          <p:cNvPr id="2561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latin typeface="Times New Roman" charset="0"/>
              </a:defRPr>
            </a:lvl1pPr>
          </a:lstStyle>
          <a:p>
            <a:pPr defTabSz="914400" fontAlgn="base">
              <a:spcAft>
                <a:spcPct val="0"/>
              </a:spcAft>
              <a:defRPr/>
            </a:pPr>
            <a:fld id="{0DE47682-E232-A344-AAE6-B6DD47B7AAB5}" type="slidenum">
              <a:rPr lang="en-US">
                <a:solidFill>
                  <a:srgbClr val="003300"/>
                </a:solidFill>
                <a:ea typeface="ＭＳ Ｐゴシック" charset="0"/>
                <a:cs typeface="ＭＳ Ｐゴシック" charset="0"/>
              </a:rPr>
              <a:pPr defTabSz="914400" fontAlgn="base">
                <a:spcAft>
                  <a:spcPct val="0"/>
                </a:spcAft>
                <a:defRPr/>
              </a:pPr>
              <a:t>‹#›</a:t>
            </a:fld>
            <a:endParaRPr lang="en-US">
              <a:solidFill>
                <a:srgbClr val="003300"/>
              </a:solidFill>
              <a:ea typeface="ＭＳ Ｐゴシック" charset="0"/>
              <a:cs typeface="ＭＳ Ｐゴシック" charset="0"/>
            </a:endParaRPr>
          </a:p>
        </p:txBody>
      </p:sp>
    </p:spTree>
    <p:extLst>
      <p:ext uri="{BB962C8B-B14F-4D97-AF65-F5344CB8AC3E}">
        <p14:creationId xmlns:p14="http://schemas.microsoft.com/office/powerpoint/2010/main" val="162766709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660000"/>
            </a:gs>
          </a:gsLst>
          <a:lin ang="18900000" scaled="1"/>
        </a:gradFill>
        <a:effectLst/>
      </p:bgPr>
    </p:bg>
    <p:spTree>
      <p:nvGrpSpPr>
        <p:cNvPr id="1" name=""/>
        <p:cNvGrpSpPr/>
        <p:nvPr/>
      </p:nvGrpSpPr>
      <p:grpSpPr>
        <a:xfrm>
          <a:off x="0" y="0"/>
          <a:ext cx="0" cy="0"/>
          <a:chOff x="0" y="0"/>
          <a:chExt cx="0" cy="0"/>
        </a:xfrm>
      </p:grpSpPr>
      <p:sp>
        <p:nvSpPr>
          <p:cNvPr id="99330" name="Freeform 2"/>
          <p:cNvSpPr>
            <a:spLocks/>
          </p:cNvSpPr>
          <p:nvPr/>
        </p:nvSpPr>
        <p:spPr bwMode="auto">
          <a:xfrm>
            <a:off x="901700" y="3378200"/>
            <a:ext cx="5359400" cy="2425700"/>
          </a:xfrm>
          <a:custGeom>
            <a:avLst/>
            <a:gdLst>
              <a:gd name="T0" fmla="*/ 0 w 3376"/>
              <a:gd name="T1" fmla="*/ 2147483647 h 1528"/>
              <a:gd name="T2" fmla="*/ 2147483647 w 3376"/>
              <a:gd name="T3" fmla="*/ 2147483647 h 1528"/>
              <a:gd name="T4" fmla="*/ 2147483647 w 3376"/>
              <a:gd name="T5" fmla="*/ 2147483647 h 1528"/>
              <a:gd name="T6" fmla="*/ 2147483647 w 3376"/>
              <a:gd name="T7" fmla="*/ 2147483647 h 1528"/>
              <a:gd name="T8" fmla="*/ 2147483647 w 3376"/>
              <a:gd name="T9" fmla="*/ 2147483647 h 1528"/>
              <a:gd name="T10" fmla="*/ 2147483647 w 3376"/>
              <a:gd name="T11" fmla="*/ 2147483647 h 1528"/>
              <a:gd name="T12" fmla="*/ 2147483647 w 3376"/>
              <a:gd name="T13" fmla="*/ 2147483647 h 1528"/>
              <a:gd name="T14" fmla="*/ 2147483647 w 3376"/>
              <a:gd name="T15" fmla="*/ 2147483647 h 1528"/>
              <a:gd name="T16" fmla="*/ 2147483647 w 3376"/>
              <a:gd name="T17" fmla="*/ 2147483647 h 1528"/>
              <a:gd name="T18" fmla="*/ 2147483647 w 3376"/>
              <a:gd name="T19" fmla="*/ 2147483647 h 1528"/>
              <a:gd name="T20" fmla="*/ 2147483647 w 3376"/>
              <a:gd name="T21" fmla="*/ 2147483647 h 1528"/>
              <a:gd name="T22" fmla="*/ 2147483647 w 3376"/>
              <a:gd name="T23" fmla="*/ 2147483647 h 1528"/>
              <a:gd name="T24" fmla="*/ 2147483647 w 3376"/>
              <a:gd name="T25" fmla="*/ 2147483647 h 1528"/>
              <a:gd name="T26" fmla="*/ 2147483647 w 3376"/>
              <a:gd name="T27" fmla="*/ 2147483647 h 1528"/>
              <a:gd name="T28" fmla="*/ 2147483647 w 3376"/>
              <a:gd name="T29" fmla="*/ 2147483647 h 1528"/>
              <a:gd name="T30" fmla="*/ 2147483647 w 3376"/>
              <a:gd name="T31" fmla="*/ 2147483647 h 1528"/>
              <a:gd name="T32" fmla="*/ 2147483647 w 3376"/>
              <a:gd name="T33" fmla="*/ 2147483647 h 1528"/>
              <a:gd name="T34" fmla="*/ 2147483647 w 3376"/>
              <a:gd name="T35" fmla="*/ 2147483647 h 1528"/>
              <a:gd name="T36" fmla="*/ 2147483647 w 3376"/>
              <a:gd name="T37" fmla="*/ 2147483647 h 1528"/>
              <a:gd name="T38" fmla="*/ 2147483647 w 3376"/>
              <a:gd name="T39" fmla="*/ 2147483647 h 1528"/>
              <a:gd name="T40" fmla="*/ 2147483647 w 3376"/>
              <a:gd name="T41" fmla="*/ 2147483647 h 1528"/>
              <a:gd name="T42" fmla="*/ 2147483647 w 3376"/>
              <a:gd name="T43" fmla="*/ 2147483647 h 1528"/>
              <a:gd name="T44" fmla="*/ 2147483647 w 3376"/>
              <a:gd name="T45" fmla="*/ 2147483647 h 1528"/>
              <a:gd name="T46" fmla="*/ 2147483647 w 3376"/>
              <a:gd name="T47" fmla="*/ 2147483647 h 1528"/>
              <a:gd name="T48" fmla="*/ 2147483647 w 3376"/>
              <a:gd name="T49" fmla="*/ 0 h 1528"/>
              <a:gd name="T50" fmla="*/ 2147483647 w 3376"/>
              <a:gd name="T51" fmla="*/ 2147483647 h 1528"/>
              <a:gd name="T52" fmla="*/ 2147483647 w 3376"/>
              <a:gd name="T53" fmla="*/ 2147483647 h 1528"/>
              <a:gd name="T54" fmla="*/ 2147483647 w 3376"/>
              <a:gd name="T55" fmla="*/ 2147483647 h 1528"/>
              <a:gd name="T56" fmla="*/ 2147483647 w 3376"/>
              <a:gd name="T57" fmla="*/ 2147483647 h 1528"/>
              <a:gd name="T58" fmla="*/ 2147483647 w 3376"/>
              <a:gd name="T59" fmla="*/ 2147483647 h 1528"/>
              <a:gd name="T60" fmla="*/ 2147483647 w 3376"/>
              <a:gd name="T61" fmla="*/ 2147483647 h 1528"/>
              <a:gd name="T62" fmla="*/ 2147483647 w 3376"/>
              <a:gd name="T63" fmla="*/ 2147483647 h 1528"/>
              <a:gd name="T64" fmla="*/ 2147483647 w 3376"/>
              <a:gd name="T65" fmla="*/ 2147483647 h 1528"/>
              <a:gd name="T66" fmla="*/ 2147483647 w 3376"/>
              <a:gd name="T67" fmla="*/ 2147483647 h 1528"/>
              <a:gd name="T68" fmla="*/ 2147483647 w 3376"/>
              <a:gd name="T69" fmla="*/ 2147483647 h 1528"/>
              <a:gd name="T70" fmla="*/ 2147483647 w 3376"/>
              <a:gd name="T71" fmla="*/ 2147483647 h 1528"/>
              <a:gd name="T72" fmla="*/ 2147483647 w 3376"/>
              <a:gd name="T73" fmla="*/ 2147483647 h 1528"/>
              <a:gd name="T74" fmla="*/ 2147483647 w 3376"/>
              <a:gd name="T75" fmla="*/ 2147483647 h 1528"/>
              <a:gd name="T76" fmla="*/ 2147483647 w 3376"/>
              <a:gd name="T77" fmla="*/ 2147483647 h 1528"/>
              <a:gd name="T78" fmla="*/ 2147483647 w 3376"/>
              <a:gd name="T79" fmla="*/ 2147483647 h 1528"/>
              <a:gd name="T80" fmla="*/ 0 w 3376"/>
              <a:gd name="T81" fmla="*/ 2147483647 h 15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76" h="1528">
                <a:moveTo>
                  <a:pt x="0" y="1525"/>
                </a:moveTo>
                <a:lnTo>
                  <a:pt x="79" y="1498"/>
                </a:lnTo>
                <a:lnTo>
                  <a:pt x="753" y="1223"/>
                </a:lnTo>
                <a:lnTo>
                  <a:pt x="1048" y="1054"/>
                </a:lnTo>
                <a:lnTo>
                  <a:pt x="1122" y="1007"/>
                </a:lnTo>
                <a:lnTo>
                  <a:pt x="1164" y="974"/>
                </a:lnTo>
                <a:lnTo>
                  <a:pt x="1164" y="918"/>
                </a:lnTo>
                <a:lnTo>
                  <a:pt x="1637" y="734"/>
                </a:lnTo>
                <a:lnTo>
                  <a:pt x="1715" y="731"/>
                </a:lnTo>
                <a:lnTo>
                  <a:pt x="1787" y="725"/>
                </a:lnTo>
                <a:lnTo>
                  <a:pt x="1901" y="707"/>
                </a:lnTo>
                <a:lnTo>
                  <a:pt x="2015" y="678"/>
                </a:lnTo>
                <a:lnTo>
                  <a:pt x="2162" y="620"/>
                </a:lnTo>
                <a:lnTo>
                  <a:pt x="2069" y="578"/>
                </a:lnTo>
                <a:lnTo>
                  <a:pt x="2195" y="605"/>
                </a:lnTo>
                <a:lnTo>
                  <a:pt x="2276" y="578"/>
                </a:lnTo>
                <a:lnTo>
                  <a:pt x="2186" y="533"/>
                </a:lnTo>
                <a:lnTo>
                  <a:pt x="2309" y="560"/>
                </a:lnTo>
                <a:lnTo>
                  <a:pt x="2399" y="521"/>
                </a:lnTo>
                <a:lnTo>
                  <a:pt x="2315" y="470"/>
                </a:lnTo>
                <a:lnTo>
                  <a:pt x="2453" y="494"/>
                </a:lnTo>
                <a:lnTo>
                  <a:pt x="2619" y="430"/>
                </a:lnTo>
                <a:lnTo>
                  <a:pt x="2888" y="302"/>
                </a:lnTo>
                <a:lnTo>
                  <a:pt x="3099" y="182"/>
                </a:lnTo>
                <a:lnTo>
                  <a:pt x="3376" y="0"/>
                </a:lnTo>
                <a:lnTo>
                  <a:pt x="3016" y="144"/>
                </a:lnTo>
                <a:lnTo>
                  <a:pt x="2801" y="230"/>
                </a:lnTo>
                <a:lnTo>
                  <a:pt x="2619" y="302"/>
                </a:lnTo>
                <a:lnTo>
                  <a:pt x="2386" y="398"/>
                </a:lnTo>
                <a:lnTo>
                  <a:pt x="2146" y="478"/>
                </a:lnTo>
                <a:lnTo>
                  <a:pt x="1792" y="624"/>
                </a:lnTo>
                <a:lnTo>
                  <a:pt x="1601" y="710"/>
                </a:lnTo>
                <a:lnTo>
                  <a:pt x="1135" y="886"/>
                </a:lnTo>
                <a:lnTo>
                  <a:pt x="1098" y="871"/>
                </a:lnTo>
                <a:lnTo>
                  <a:pt x="993" y="871"/>
                </a:lnTo>
                <a:lnTo>
                  <a:pt x="450" y="1039"/>
                </a:lnTo>
                <a:lnTo>
                  <a:pt x="8" y="1214"/>
                </a:lnTo>
                <a:lnTo>
                  <a:pt x="27" y="1240"/>
                </a:lnTo>
                <a:lnTo>
                  <a:pt x="35" y="1237"/>
                </a:lnTo>
                <a:lnTo>
                  <a:pt x="10" y="1528"/>
                </a:lnTo>
                <a:lnTo>
                  <a:pt x="0" y="1525"/>
                </a:lnTo>
              </a:path>
            </a:pathLst>
          </a:custGeom>
          <a:solidFill>
            <a:srgbClr val="000000">
              <a:alpha val="50195"/>
            </a:srgb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grpSp>
        <p:nvGrpSpPr>
          <p:cNvPr id="99331" name="Group 3"/>
          <p:cNvGrpSpPr>
            <a:grpSpLocks/>
          </p:cNvGrpSpPr>
          <p:nvPr/>
        </p:nvGrpSpPr>
        <p:grpSpPr bwMode="auto">
          <a:xfrm>
            <a:off x="296863" y="3022600"/>
            <a:ext cx="976312" cy="2828925"/>
            <a:chOff x="187" y="1904"/>
            <a:chExt cx="615" cy="1782"/>
          </a:xfrm>
        </p:grpSpPr>
        <p:grpSp>
          <p:nvGrpSpPr>
            <p:cNvPr id="99338" name="Group 4"/>
            <p:cNvGrpSpPr>
              <a:grpSpLocks/>
            </p:cNvGrpSpPr>
            <p:nvPr/>
          </p:nvGrpSpPr>
          <p:grpSpPr bwMode="auto">
            <a:xfrm>
              <a:off x="187" y="3207"/>
              <a:ext cx="438" cy="479"/>
              <a:chOff x="187" y="3207"/>
              <a:chExt cx="438" cy="479"/>
            </a:xfrm>
          </p:grpSpPr>
          <p:sp>
            <p:nvSpPr>
              <p:cNvPr id="99340" name="Oval 5"/>
              <p:cNvSpPr>
                <a:spLocks noChangeArrowheads="1"/>
              </p:cNvSpPr>
              <p:nvPr/>
            </p:nvSpPr>
            <p:spPr bwMode="auto">
              <a:xfrm>
                <a:off x="187" y="3544"/>
                <a:ext cx="435" cy="142"/>
              </a:xfrm>
              <a:prstGeom prst="ellipse">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300038" name="Oval 6"/>
              <p:cNvSpPr>
                <a:spLocks noChangeArrowheads="1"/>
              </p:cNvSpPr>
              <p:nvPr/>
            </p:nvSpPr>
            <p:spPr bwMode="auto">
              <a:xfrm>
                <a:off x="188" y="3534"/>
                <a:ext cx="437" cy="141"/>
              </a:xfrm>
              <a:prstGeom prst="ellipse">
                <a:avLst/>
              </a:prstGeom>
              <a:gradFill rotWithShape="0">
                <a:gsLst>
                  <a:gs pos="0">
                    <a:srgbClr val="000000"/>
                  </a:gs>
                  <a:gs pos="50000">
                    <a:schemeClr val="bg1"/>
                  </a:gs>
                  <a:gs pos="100000">
                    <a:srgbClr val="000000"/>
                  </a:gs>
                </a:gsLst>
                <a:lin ang="0" scaled="1"/>
              </a:gradFill>
              <a:ln w="9525">
                <a:noFill/>
                <a:round/>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99342" name="Oval 7"/>
              <p:cNvSpPr>
                <a:spLocks noChangeArrowheads="1"/>
              </p:cNvSpPr>
              <p:nvPr/>
            </p:nvSpPr>
            <p:spPr bwMode="auto">
              <a:xfrm>
                <a:off x="275" y="3207"/>
                <a:ext cx="267" cy="84"/>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300040" name="Oval 8"/>
              <p:cNvSpPr>
                <a:spLocks noChangeArrowheads="1"/>
              </p:cNvSpPr>
              <p:nvPr/>
            </p:nvSpPr>
            <p:spPr bwMode="auto">
              <a:xfrm>
                <a:off x="277" y="3207"/>
                <a:ext cx="261" cy="70"/>
              </a:xfrm>
              <a:prstGeom prst="ellipse">
                <a:avLst/>
              </a:prstGeom>
              <a:gradFill rotWithShape="0">
                <a:gsLst>
                  <a:gs pos="0">
                    <a:srgbClr val="590000"/>
                  </a:gs>
                  <a:gs pos="50000">
                    <a:schemeClr val="bg1"/>
                  </a:gs>
                  <a:gs pos="100000">
                    <a:srgbClr val="590000"/>
                  </a:gs>
                </a:gsLst>
                <a:lin ang="5400000" scaled="1"/>
              </a:gradFill>
              <a:ln w="9525">
                <a:noFill/>
                <a:round/>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300041" name="AutoShape 9"/>
              <p:cNvSpPr>
                <a:spLocks noChangeArrowheads="1"/>
              </p:cNvSpPr>
              <p:nvPr/>
            </p:nvSpPr>
            <p:spPr bwMode="auto">
              <a:xfrm flipV="1">
                <a:off x="187" y="3253"/>
                <a:ext cx="438" cy="116"/>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300042" name="Rectangle 10"/>
              <p:cNvSpPr>
                <a:spLocks noChangeArrowheads="1"/>
              </p:cNvSpPr>
              <p:nvPr/>
            </p:nvSpPr>
            <p:spPr bwMode="auto">
              <a:xfrm>
                <a:off x="187" y="3383"/>
                <a:ext cx="436" cy="233"/>
              </a:xfrm>
              <a:prstGeom prst="rect">
                <a:avLst/>
              </a:prstGeom>
              <a:gradFill rotWithShape="0">
                <a:gsLst>
                  <a:gs pos="0">
                    <a:srgbClr val="000000"/>
                  </a:gs>
                  <a:gs pos="50000">
                    <a:schemeClr val="bg1"/>
                  </a:gs>
                  <a:gs pos="100000">
                    <a:srgbClr val="000000"/>
                  </a:gs>
                </a:gsLst>
                <a:lin ang="0" scaled="1"/>
              </a:gradFill>
              <a:ln w="9525">
                <a:noFill/>
                <a:miter lim="800000"/>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99346" name="Oval 11"/>
              <p:cNvSpPr>
                <a:spLocks noChangeArrowheads="1"/>
              </p:cNvSpPr>
              <p:nvPr/>
            </p:nvSpPr>
            <p:spPr bwMode="auto">
              <a:xfrm>
                <a:off x="187" y="3329"/>
                <a:ext cx="436" cy="91"/>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99347" name="Freeform 12"/>
              <p:cNvSpPr>
                <a:spLocks/>
              </p:cNvSpPr>
              <p:nvPr/>
            </p:nvSpPr>
            <p:spPr bwMode="auto">
              <a:xfrm>
                <a:off x="216" y="3282"/>
                <a:ext cx="113" cy="393"/>
              </a:xfrm>
              <a:custGeom>
                <a:avLst/>
                <a:gdLst>
                  <a:gd name="T0" fmla="*/ 68 w 113"/>
                  <a:gd name="T1" fmla="*/ 0 h 393"/>
                  <a:gd name="T2" fmla="*/ 0 w 113"/>
                  <a:gd name="T3" fmla="*/ 110 h 393"/>
                  <a:gd name="T4" fmla="*/ 3 w 113"/>
                  <a:gd name="T5" fmla="*/ 361 h 393"/>
                  <a:gd name="T6" fmla="*/ 36 w 113"/>
                  <a:gd name="T7" fmla="*/ 379 h 393"/>
                  <a:gd name="T8" fmla="*/ 63 w 113"/>
                  <a:gd name="T9" fmla="*/ 385 h 393"/>
                  <a:gd name="T10" fmla="*/ 92 w 113"/>
                  <a:gd name="T11" fmla="*/ 392 h 393"/>
                  <a:gd name="T12" fmla="*/ 90 w 113"/>
                  <a:gd name="T13" fmla="*/ 136 h 393"/>
                  <a:gd name="T14" fmla="*/ 112 w 113"/>
                  <a:gd name="T15" fmla="*/ 10 h 393"/>
                  <a:gd name="T16" fmla="*/ 102 w 113"/>
                  <a:gd name="T17" fmla="*/ 10 h 393"/>
                  <a:gd name="T18" fmla="*/ 81 w 113"/>
                  <a:gd name="T19" fmla="*/ 6 h 393"/>
                  <a:gd name="T20" fmla="*/ 68 w 113"/>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3" h="393">
                    <a:moveTo>
                      <a:pt x="68" y="0"/>
                    </a:moveTo>
                    <a:lnTo>
                      <a:pt x="0" y="110"/>
                    </a:lnTo>
                    <a:lnTo>
                      <a:pt x="3" y="361"/>
                    </a:lnTo>
                    <a:lnTo>
                      <a:pt x="36" y="379"/>
                    </a:lnTo>
                    <a:lnTo>
                      <a:pt x="63" y="385"/>
                    </a:lnTo>
                    <a:lnTo>
                      <a:pt x="92" y="392"/>
                    </a:lnTo>
                    <a:lnTo>
                      <a:pt x="90" y="136"/>
                    </a:lnTo>
                    <a:lnTo>
                      <a:pt x="112" y="10"/>
                    </a:lnTo>
                    <a:lnTo>
                      <a:pt x="102" y="10"/>
                    </a:lnTo>
                    <a:lnTo>
                      <a:pt x="81" y="6"/>
                    </a:lnTo>
                    <a:lnTo>
                      <a:pt x="68" y="0"/>
                    </a:lnTo>
                  </a:path>
                </a:pathLst>
              </a:custGeom>
              <a:gradFill rotWithShape="0">
                <a:gsLst>
                  <a:gs pos="0">
                    <a:srgbClr val="590000"/>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300045" name="Oval 13"/>
              <p:cNvSpPr>
                <a:spLocks noChangeArrowheads="1"/>
              </p:cNvSpPr>
              <p:nvPr/>
            </p:nvSpPr>
            <p:spPr bwMode="auto">
              <a:xfrm>
                <a:off x="297" y="3221"/>
                <a:ext cx="222" cy="45"/>
              </a:xfrm>
              <a:prstGeom prst="ellipse">
                <a:avLst/>
              </a:prstGeom>
              <a:gradFill rotWithShape="0">
                <a:gsLst>
                  <a:gs pos="0">
                    <a:srgbClr val="590000"/>
                  </a:gs>
                  <a:gs pos="50000">
                    <a:schemeClr val="bg1"/>
                  </a:gs>
                  <a:gs pos="100000">
                    <a:srgbClr val="590000"/>
                  </a:gs>
                </a:gsLst>
                <a:lin ang="0" scaled="1"/>
              </a:gradFill>
              <a:ln w="9525">
                <a:noFill/>
                <a:round/>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99349" name="Oval 14"/>
              <p:cNvSpPr>
                <a:spLocks noChangeArrowheads="1"/>
              </p:cNvSpPr>
              <p:nvPr/>
            </p:nvSpPr>
            <p:spPr bwMode="auto">
              <a:xfrm>
                <a:off x="192" y="3332"/>
                <a:ext cx="418" cy="86"/>
              </a:xfrm>
              <a:prstGeom prst="ellipse">
                <a:avLst/>
              </a:prstGeom>
              <a:solidFill>
                <a:srgbClr val="000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300047" name="Freeform 15"/>
              <p:cNvSpPr>
                <a:spLocks/>
              </p:cNvSpPr>
              <p:nvPr/>
            </p:nvSpPr>
            <p:spPr bwMode="auto">
              <a:xfrm>
                <a:off x="232" y="3283"/>
                <a:ext cx="67" cy="369"/>
              </a:xfrm>
              <a:custGeom>
                <a:avLst/>
                <a:gdLst/>
                <a:ahLst/>
                <a:cxnLst>
                  <a:cxn ang="0">
                    <a:pos x="0" y="133"/>
                  </a:cxn>
                  <a:cxn ang="0">
                    <a:pos x="0" y="357"/>
                  </a:cxn>
                  <a:cxn ang="0">
                    <a:pos x="20" y="368"/>
                  </a:cxn>
                  <a:cxn ang="0">
                    <a:pos x="20" y="141"/>
                  </a:cxn>
                  <a:cxn ang="0">
                    <a:pos x="20" y="125"/>
                  </a:cxn>
                  <a:cxn ang="0">
                    <a:pos x="29" y="111"/>
                  </a:cxn>
                  <a:cxn ang="0">
                    <a:pos x="66" y="4"/>
                  </a:cxn>
                  <a:cxn ang="0">
                    <a:pos x="59" y="0"/>
                  </a:cxn>
                  <a:cxn ang="0">
                    <a:pos x="8" y="113"/>
                  </a:cxn>
                  <a:cxn ang="0">
                    <a:pos x="0" y="133"/>
                  </a:cxn>
                </a:cxnLst>
                <a:rect l="0" t="0" r="r" b="b"/>
                <a:pathLst>
                  <a:path w="67" h="369">
                    <a:moveTo>
                      <a:pt x="0" y="133"/>
                    </a:moveTo>
                    <a:lnTo>
                      <a:pt x="0" y="357"/>
                    </a:lnTo>
                    <a:lnTo>
                      <a:pt x="20" y="368"/>
                    </a:lnTo>
                    <a:lnTo>
                      <a:pt x="20" y="141"/>
                    </a:lnTo>
                    <a:lnTo>
                      <a:pt x="20" y="125"/>
                    </a:lnTo>
                    <a:lnTo>
                      <a:pt x="29" y="111"/>
                    </a:lnTo>
                    <a:lnTo>
                      <a:pt x="66" y="4"/>
                    </a:lnTo>
                    <a:lnTo>
                      <a:pt x="59" y="0"/>
                    </a:lnTo>
                    <a:lnTo>
                      <a:pt x="8" y="113"/>
                    </a:lnTo>
                    <a:lnTo>
                      <a:pt x="0" y="133"/>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99351" name="Freeform 16"/>
              <p:cNvSpPr>
                <a:spLocks/>
              </p:cNvSpPr>
              <p:nvPr/>
            </p:nvSpPr>
            <p:spPr bwMode="auto">
              <a:xfrm>
                <a:off x="521" y="3275"/>
                <a:ext cx="99" cy="363"/>
              </a:xfrm>
              <a:custGeom>
                <a:avLst/>
                <a:gdLst>
                  <a:gd name="T0" fmla="*/ 98 w 99"/>
                  <a:gd name="T1" fmla="*/ 102 h 363"/>
                  <a:gd name="T2" fmla="*/ 98 w 99"/>
                  <a:gd name="T3" fmla="*/ 348 h 363"/>
                  <a:gd name="T4" fmla="*/ 81 w 99"/>
                  <a:gd name="T5" fmla="*/ 362 h 363"/>
                  <a:gd name="T6" fmla="*/ 81 w 99"/>
                  <a:gd name="T7" fmla="*/ 106 h 363"/>
                  <a:gd name="T8" fmla="*/ 0 w 99"/>
                  <a:gd name="T9" fmla="*/ 4 h 363"/>
                  <a:gd name="T10" fmla="*/ 7 w 99"/>
                  <a:gd name="T11" fmla="*/ 0 h 363"/>
                  <a:gd name="T12" fmla="*/ 98 w 99"/>
                  <a:gd name="T13" fmla="*/ 102 h 3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 h="363">
                    <a:moveTo>
                      <a:pt x="98" y="102"/>
                    </a:moveTo>
                    <a:lnTo>
                      <a:pt x="98" y="348"/>
                    </a:lnTo>
                    <a:lnTo>
                      <a:pt x="81" y="362"/>
                    </a:lnTo>
                    <a:lnTo>
                      <a:pt x="81" y="106"/>
                    </a:lnTo>
                    <a:lnTo>
                      <a:pt x="0" y="4"/>
                    </a:lnTo>
                    <a:lnTo>
                      <a:pt x="7" y="0"/>
                    </a:lnTo>
                    <a:lnTo>
                      <a:pt x="98" y="10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300049" name="Freeform 17"/>
              <p:cNvSpPr>
                <a:spLocks/>
              </p:cNvSpPr>
              <p:nvPr/>
            </p:nvSpPr>
            <p:spPr bwMode="auto">
              <a:xfrm>
                <a:off x="441" y="3215"/>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300050" name="Freeform 18"/>
              <p:cNvSpPr>
                <a:spLocks/>
              </p:cNvSpPr>
              <p:nvPr/>
            </p:nvSpPr>
            <p:spPr bwMode="auto">
              <a:xfrm>
                <a:off x="492" y="3327"/>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300051" name="Freeform 19"/>
              <p:cNvSpPr>
                <a:spLocks/>
              </p:cNvSpPr>
              <p:nvPr/>
            </p:nvSpPr>
            <p:spPr bwMode="auto">
              <a:xfrm>
                <a:off x="286" y="3250"/>
                <a:ext cx="73" cy="23"/>
              </a:xfrm>
              <a:custGeom>
                <a:avLst/>
                <a:gdLst/>
                <a:ahLst/>
                <a:cxnLst>
                  <a:cxn ang="0">
                    <a:pos x="72" y="22"/>
                  </a:cxn>
                  <a:cxn ang="0">
                    <a:pos x="37" y="18"/>
                  </a:cxn>
                  <a:cxn ang="0">
                    <a:pos x="16" y="12"/>
                  </a:cxn>
                  <a:cxn ang="0">
                    <a:pos x="0" y="6"/>
                  </a:cxn>
                  <a:cxn ang="0">
                    <a:pos x="5" y="0"/>
                  </a:cxn>
                  <a:cxn ang="0">
                    <a:pos x="21" y="8"/>
                  </a:cxn>
                  <a:cxn ang="0">
                    <a:pos x="45" y="14"/>
                  </a:cxn>
                  <a:cxn ang="0">
                    <a:pos x="68" y="14"/>
                  </a:cxn>
                  <a:cxn ang="0">
                    <a:pos x="72" y="22"/>
                  </a:cxn>
                </a:cxnLst>
                <a:rect l="0" t="0" r="r" b="b"/>
                <a:pathLst>
                  <a:path w="73" h="23">
                    <a:moveTo>
                      <a:pt x="72" y="22"/>
                    </a:moveTo>
                    <a:lnTo>
                      <a:pt x="37" y="18"/>
                    </a:lnTo>
                    <a:lnTo>
                      <a:pt x="16" y="12"/>
                    </a:lnTo>
                    <a:lnTo>
                      <a:pt x="0" y="6"/>
                    </a:lnTo>
                    <a:lnTo>
                      <a:pt x="5" y="0"/>
                    </a:lnTo>
                    <a:lnTo>
                      <a:pt x="21" y="8"/>
                    </a:lnTo>
                    <a:lnTo>
                      <a:pt x="45" y="14"/>
                    </a:lnTo>
                    <a:lnTo>
                      <a:pt x="68" y="14"/>
                    </a:lnTo>
                    <a:lnTo>
                      <a:pt x="72" y="22"/>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99355" name="Freeform 20"/>
              <p:cNvSpPr>
                <a:spLocks/>
              </p:cNvSpPr>
              <p:nvPr/>
            </p:nvSpPr>
            <p:spPr bwMode="auto">
              <a:xfrm>
                <a:off x="338" y="3284"/>
                <a:ext cx="81" cy="118"/>
              </a:xfrm>
              <a:custGeom>
                <a:avLst/>
                <a:gdLst>
                  <a:gd name="T0" fmla="*/ 40 w 81"/>
                  <a:gd name="T1" fmla="*/ 0 h 118"/>
                  <a:gd name="T2" fmla="*/ 80 w 81"/>
                  <a:gd name="T3" fmla="*/ 4 h 118"/>
                  <a:gd name="T4" fmla="*/ 65 w 81"/>
                  <a:gd name="T5" fmla="*/ 40 h 118"/>
                  <a:gd name="T6" fmla="*/ 58 w 81"/>
                  <a:gd name="T7" fmla="*/ 62 h 118"/>
                  <a:gd name="T8" fmla="*/ 47 w 81"/>
                  <a:gd name="T9" fmla="*/ 82 h 118"/>
                  <a:gd name="T10" fmla="*/ 40 w 81"/>
                  <a:gd name="T11" fmla="*/ 105 h 118"/>
                  <a:gd name="T12" fmla="*/ 37 w 81"/>
                  <a:gd name="T13" fmla="*/ 117 h 118"/>
                  <a:gd name="T14" fmla="*/ 16 w 81"/>
                  <a:gd name="T15" fmla="*/ 114 h 118"/>
                  <a:gd name="T16" fmla="*/ 0 w 81"/>
                  <a:gd name="T17" fmla="*/ 108 h 118"/>
                  <a:gd name="T18" fmla="*/ 7 w 81"/>
                  <a:gd name="T19" fmla="*/ 84 h 118"/>
                  <a:gd name="T20" fmla="*/ 25 w 81"/>
                  <a:gd name="T21" fmla="*/ 60 h 118"/>
                  <a:gd name="T22" fmla="*/ 29 w 81"/>
                  <a:gd name="T23" fmla="*/ 40 h 118"/>
                  <a:gd name="T24" fmla="*/ 36 w 81"/>
                  <a:gd name="T25" fmla="*/ 20 h 118"/>
                  <a:gd name="T26" fmla="*/ 40 w 81"/>
                  <a:gd name="T27" fmla="*/ 0 h 1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1" h="118">
                    <a:moveTo>
                      <a:pt x="40" y="0"/>
                    </a:moveTo>
                    <a:lnTo>
                      <a:pt x="80" y="4"/>
                    </a:lnTo>
                    <a:lnTo>
                      <a:pt x="65" y="40"/>
                    </a:lnTo>
                    <a:lnTo>
                      <a:pt x="58" y="62"/>
                    </a:lnTo>
                    <a:lnTo>
                      <a:pt x="47" y="82"/>
                    </a:lnTo>
                    <a:lnTo>
                      <a:pt x="40" y="105"/>
                    </a:lnTo>
                    <a:lnTo>
                      <a:pt x="37" y="117"/>
                    </a:lnTo>
                    <a:lnTo>
                      <a:pt x="16" y="114"/>
                    </a:lnTo>
                    <a:lnTo>
                      <a:pt x="0" y="108"/>
                    </a:lnTo>
                    <a:lnTo>
                      <a:pt x="7" y="84"/>
                    </a:lnTo>
                    <a:lnTo>
                      <a:pt x="25" y="60"/>
                    </a:lnTo>
                    <a:lnTo>
                      <a:pt x="29" y="40"/>
                    </a:lnTo>
                    <a:lnTo>
                      <a:pt x="36" y="20"/>
                    </a:lnTo>
                    <a:lnTo>
                      <a:pt x="40" y="0"/>
                    </a:lnTo>
                  </a:path>
                </a:pathLst>
              </a:custGeom>
              <a:gradFill rotWithShape="0">
                <a:gsLst>
                  <a:gs pos="0">
                    <a:srgbClr val="B36666"/>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99356" name="Freeform 21"/>
              <p:cNvSpPr>
                <a:spLocks/>
              </p:cNvSpPr>
              <p:nvPr/>
            </p:nvSpPr>
            <p:spPr bwMode="auto">
              <a:xfrm>
                <a:off x="282" y="3265"/>
                <a:ext cx="261" cy="35"/>
              </a:xfrm>
              <a:custGeom>
                <a:avLst/>
                <a:gdLst>
                  <a:gd name="T0" fmla="*/ 0 w 261"/>
                  <a:gd name="T1" fmla="*/ 0 h 35"/>
                  <a:gd name="T2" fmla="*/ 25 w 261"/>
                  <a:gd name="T3" fmla="*/ 10 h 35"/>
                  <a:gd name="T4" fmla="*/ 66 w 261"/>
                  <a:gd name="T5" fmla="*/ 18 h 35"/>
                  <a:gd name="T6" fmla="*/ 122 w 261"/>
                  <a:gd name="T7" fmla="*/ 19 h 35"/>
                  <a:gd name="T8" fmla="*/ 177 w 261"/>
                  <a:gd name="T9" fmla="*/ 19 h 35"/>
                  <a:gd name="T10" fmla="*/ 218 w 261"/>
                  <a:gd name="T11" fmla="*/ 12 h 35"/>
                  <a:gd name="T12" fmla="*/ 240 w 261"/>
                  <a:gd name="T13" fmla="*/ 6 h 35"/>
                  <a:gd name="T14" fmla="*/ 248 w 261"/>
                  <a:gd name="T15" fmla="*/ 0 h 35"/>
                  <a:gd name="T16" fmla="*/ 260 w 261"/>
                  <a:gd name="T17" fmla="*/ 15 h 35"/>
                  <a:gd name="T18" fmla="*/ 221 w 261"/>
                  <a:gd name="T19" fmla="*/ 28 h 35"/>
                  <a:gd name="T20" fmla="*/ 164 w 261"/>
                  <a:gd name="T21" fmla="*/ 34 h 35"/>
                  <a:gd name="T22" fmla="*/ 98 w 261"/>
                  <a:gd name="T23" fmla="*/ 33 h 35"/>
                  <a:gd name="T24" fmla="*/ 39 w 261"/>
                  <a:gd name="T25" fmla="*/ 24 h 35"/>
                  <a:gd name="T26" fmla="*/ 5 w 261"/>
                  <a:gd name="T27" fmla="*/ 9 h 35"/>
                  <a:gd name="T28" fmla="*/ 0 w 261"/>
                  <a:gd name="T29" fmla="*/ 0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1" h="35">
                    <a:moveTo>
                      <a:pt x="0" y="0"/>
                    </a:moveTo>
                    <a:lnTo>
                      <a:pt x="25" y="10"/>
                    </a:lnTo>
                    <a:lnTo>
                      <a:pt x="66" y="18"/>
                    </a:lnTo>
                    <a:lnTo>
                      <a:pt x="122" y="19"/>
                    </a:lnTo>
                    <a:lnTo>
                      <a:pt x="177" y="19"/>
                    </a:lnTo>
                    <a:lnTo>
                      <a:pt x="218" y="12"/>
                    </a:lnTo>
                    <a:lnTo>
                      <a:pt x="240" y="6"/>
                    </a:lnTo>
                    <a:lnTo>
                      <a:pt x="248" y="0"/>
                    </a:lnTo>
                    <a:lnTo>
                      <a:pt x="260" y="15"/>
                    </a:lnTo>
                    <a:lnTo>
                      <a:pt x="221" y="28"/>
                    </a:lnTo>
                    <a:lnTo>
                      <a:pt x="164" y="34"/>
                    </a:lnTo>
                    <a:lnTo>
                      <a:pt x="98" y="33"/>
                    </a:lnTo>
                    <a:lnTo>
                      <a:pt x="39" y="24"/>
                    </a:lnTo>
                    <a:lnTo>
                      <a:pt x="5" y="9"/>
                    </a:lnTo>
                    <a:lnTo>
                      <a:pt x="0" y="0"/>
                    </a:lnTo>
                  </a:path>
                </a:pathLst>
              </a:custGeom>
              <a:solidFill>
                <a:schemeClr val="bg2">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grpSp>
        <p:sp>
          <p:nvSpPr>
            <p:cNvPr id="99339" name="Freeform 22"/>
            <p:cNvSpPr>
              <a:spLocks/>
            </p:cNvSpPr>
            <p:nvPr/>
          </p:nvSpPr>
          <p:spPr bwMode="auto">
            <a:xfrm>
              <a:off x="379" y="1904"/>
              <a:ext cx="423" cy="1366"/>
            </a:xfrm>
            <a:custGeom>
              <a:avLst/>
              <a:gdLst>
                <a:gd name="T0" fmla="*/ 356 w 423"/>
                <a:gd name="T1" fmla="*/ 64 h 1366"/>
                <a:gd name="T2" fmla="*/ 326 w 423"/>
                <a:gd name="T3" fmla="*/ 163 h 1366"/>
                <a:gd name="T4" fmla="*/ 292 w 423"/>
                <a:gd name="T5" fmla="*/ 293 h 1366"/>
                <a:gd name="T6" fmla="*/ 258 w 423"/>
                <a:gd name="T7" fmla="*/ 417 h 1366"/>
                <a:gd name="T8" fmla="*/ 219 w 423"/>
                <a:gd name="T9" fmla="*/ 585 h 1366"/>
                <a:gd name="T10" fmla="*/ 168 w 423"/>
                <a:gd name="T11" fmla="*/ 775 h 1366"/>
                <a:gd name="T12" fmla="*/ 126 w 423"/>
                <a:gd name="T13" fmla="*/ 952 h 1366"/>
                <a:gd name="T14" fmla="*/ 89 w 423"/>
                <a:gd name="T15" fmla="*/ 1085 h 1366"/>
                <a:gd name="T16" fmla="*/ 0 w 423"/>
                <a:gd name="T17" fmla="*/ 1362 h 1366"/>
                <a:gd name="T18" fmla="*/ 29 w 423"/>
                <a:gd name="T19" fmla="*/ 1365 h 1366"/>
                <a:gd name="T20" fmla="*/ 132 w 423"/>
                <a:gd name="T21" fmla="*/ 1061 h 1366"/>
                <a:gd name="T22" fmla="*/ 223 w 423"/>
                <a:gd name="T23" fmla="*/ 957 h 1366"/>
                <a:gd name="T24" fmla="*/ 271 w 423"/>
                <a:gd name="T25" fmla="*/ 866 h 1366"/>
                <a:gd name="T26" fmla="*/ 308 w 423"/>
                <a:gd name="T27" fmla="*/ 798 h 1366"/>
                <a:gd name="T28" fmla="*/ 214 w 423"/>
                <a:gd name="T29" fmla="*/ 790 h 1366"/>
                <a:gd name="T30" fmla="*/ 311 w 423"/>
                <a:gd name="T31" fmla="*/ 782 h 1366"/>
                <a:gd name="T32" fmla="*/ 325 w 423"/>
                <a:gd name="T33" fmla="*/ 751 h 1366"/>
                <a:gd name="T34" fmla="*/ 231 w 423"/>
                <a:gd name="T35" fmla="*/ 742 h 1366"/>
                <a:gd name="T36" fmla="*/ 329 w 423"/>
                <a:gd name="T37" fmla="*/ 738 h 1366"/>
                <a:gd name="T38" fmla="*/ 344 w 423"/>
                <a:gd name="T39" fmla="*/ 690 h 1366"/>
                <a:gd name="T40" fmla="*/ 240 w 423"/>
                <a:gd name="T41" fmla="*/ 690 h 1366"/>
                <a:gd name="T42" fmla="*/ 351 w 423"/>
                <a:gd name="T43" fmla="*/ 664 h 1366"/>
                <a:gd name="T44" fmla="*/ 387 w 423"/>
                <a:gd name="T45" fmla="*/ 486 h 1366"/>
                <a:gd name="T46" fmla="*/ 411 w 423"/>
                <a:gd name="T47" fmla="*/ 322 h 1366"/>
                <a:gd name="T48" fmla="*/ 422 w 423"/>
                <a:gd name="T49" fmla="*/ 197 h 1366"/>
                <a:gd name="T50" fmla="*/ 422 w 423"/>
                <a:gd name="T51" fmla="*/ 119 h 1366"/>
                <a:gd name="T52" fmla="*/ 408 w 423"/>
                <a:gd name="T53" fmla="*/ 68 h 1366"/>
                <a:gd name="T54" fmla="*/ 381 w 423"/>
                <a:gd name="T55" fmla="*/ 0 h 1366"/>
                <a:gd name="T56" fmla="*/ 356 w 423"/>
                <a:gd name="T57" fmla="*/ 64 h 13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23" h="1366">
                  <a:moveTo>
                    <a:pt x="356" y="64"/>
                  </a:moveTo>
                  <a:lnTo>
                    <a:pt x="326" y="163"/>
                  </a:lnTo>
                  <a:lnTo>
                    <a:pt x="292" y="293"/>
                  </a:lnTo>
                  <a:lnTo>
                    <a:pt x="258" y="417"/>
                  </a:lnTo>
                  <a:lnTo>
                    <a:pt x="219" y="585"/>
                  </a:lnTo>
                  <a:lnTo>
                    <a:pt x="168" y="775"/>
                  </a:lnTo>
                  <a:lnTo>
                    <a:pt x="126" y="952"/>
                  </a:lnTo>
                  <a:lnTo>
                    <a:pt x="89" y="1085"/>
                  </a:lnTo>
                  <a:lnTo>
                    <a:pt x="0" y="1362"/>
                  </a:lnTo>
                  <a:lnTo>
                    <a:pt x="29" y="1365"/>
                  </a:lnTo>
                  <a:lnTo>
                    <a:pt x="132" y="1061"/>
                  </a:lnTo>
                  <a:lnTo>
                    <a:pt x="223" y="957"/>
                  </a:lnTo>
                  <a:lnTo>
                    <a:pt x="271" y="866"/>
                  </a:lnTo>
                  <a:lnTo>
                    <a:pt x="308" y="798"/>
                  </a:lnTo>
                  <a:lnTo>
                    <a:pt x="214" y="790"/>
                  </a:lnTo>
                  <a:lnTo>
                    <a:pt x="311" y="782"/>
                  </a:lnTo>
                  <a:lnTo>
                    <a:pt x="325" y="751"/>
                  </a:lnTo>
                  <a:lnTo>
                    <a:pt x="231" y="742"/>
                  </a:lnTo>
                  <a:lnTo>
                    <a:pt x="329" y="738"/>
                  </a:lnTo>
                  <a:lnTo>
                    <a:pt x="344" y="690"/>
                  </a:lnTo>
                  <a:lnTo>
                    <a:pt x="240" y="690"/>
                  </a:lnTo>
                  <a:lnTo>
                    <a:pt x="351" y="664"/>
                  </a:lnTo>
                  <a:lnTo>
                    <a:pt x="387" y="486"/>
                  </a:lnTo>
                  <a:lnTo>
                    <a:pt x="411" y="322"/>
                  </a:lnTo>
                  <a:lnTo>
                    <a:pt x="422" y="197"/>
                  </a:lnTo>
                  <a:lnTo>
                    <a:pt x="422" y="119"/>
                  </a:lnTo>
                  <a:lnTo>
                    <a:pt x="408" y="68"/>
                  </a:lnTo>
                  <a:lnTo>
                    <a:pt x="381" y="0"/>
                  </a:lnTo>
                  <a:lnTo>
                    <a:pt x="356" y="64"/>
                  </a:lnTo>
                </a:path>
              </a:pathLst>
            </a:custGeom>
            <a:gradFill rotWithShape="0">
              <a:gsLst>
                <a:gs pos="0">
                  <a:schemeClr val="bg1"/>
                </a:gs>
                <a:gs pos="100000">
                  <a:srgbClr val="8D1919"/>
                </a:gs>
              </a:gsLst>
              <a:lin ang="27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grpSp>
      <p:sp>
        <p:nvSpPr>
          <p:cNvPr id="99332" name="Freeform 23"/>
          <p:cNvSpPr>
            <a:spLocks/>
          </p:cNvSpPr>
          <p:nvPr/>
        </p:nvSpPr>
        <p:spPr bwMode="auto">
          <a:xfrm>
            <a:off x="600075" y="3163888"/>
            <a:ext cx="560388" cy="2022475"/>
          </a:xfrm>
          <a:custGeom>
            <a:avLst/>
            <a:gdLst>
              <a:gd name="T0" fmla="*/ 0 w 353"/>
              <a:gd name="T1" fmla="*/ 2147483647 h 1274"/>
              <a:gd name="T2" fmla="*/ 2147483647 w 353"/>
              <a:gd name="T3" fmla="*/ 0 h 1274"/>
              <a:gd name="T4" fmla="*/ 2147483647 w 353"/>
              <a:gd name="T5" fmla="*/ 2147483647 h 1274"/>
              <a:gd name="T6" fmla="*/ 0 w 353"/>
              <a:gd name="T7" fmla="*/ 2147483647 h 12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3" h="1274">
                <a:moveTo>
                  <a:pt x="0" y="1272"/>
                </a:moveTo>
                <a:lnTo>
                  <a:pt x="352" y="0"/>
                </a:lnTo>
                <a:lnTo>
                  <a:pt x="26" y="1273"/>
                </a:lnTo>
                <a:lnTo>
                  <a:pt x="0" y="1272"/>
                </a:lnTo>
              </a:path>
            </a:pathLst>
          </a:custGeom>
          <a:gradFill rotWithShape="0">
            <a:gsLst>
              <a:gs pos="0">
                <a:schemeClr val="bg1"/>
              </a:gs>
              <a:gs pos="100000">
                <a:srgbClr val="FFFFFF"/>
              </a:gs>
            </a:gsLst>
            <a:lin ang="27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99333" name="Rectangle 24"/>
          <p:cNvSpPr>
            <a:spLocks noGrp="1" noChangeArrowheads="1"/>
          </p:cNvSpPr>
          <p:nvPr>
            <p:ph type="title"/>
          </p:nvPr>
        </p:nvSpPr>
        <p:spPr bwMode="auto">
          <a:xfrm>
            <a:off x="182563" y="122238"/>
            <a:ext cx="8802687"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7" rIns="92075" bIns="46037" numCol="1" anchor="ctr" anchorCtr="0" compatLnSpc="1">
            <a:prstTxWarp prst="textNoShape">
              <a:avLst/>
            </a:prstTxWarp>
          </a:bodyPr>
          <a:lstStyle/>
          <a:p>
            <a:pPr lvl="0"/>
            <a:r>
              <a:rPr lang="en-US"/>
              <a:t>Click to edit Master title style</a:t>
            </a:r>
          </a:p>
        </p:txBody>
      </p:sp>
      <p:sp>
        <p:nvSpPr>
          <p:cNvPr id="99334" name="Rectangle 25"/>
          <p:cNvSpPr>
            <a:spLocks noGrp="1" noChangeArrowheads="1"/>
          </p:cNvSpPr>
          <p:nvPr>
            <p:ph type="body" idx="1"/>
          </p:nvPr>
        </p:nvSpPr>
        <p:spPr bwMode="auto">
          <a:xfrm>
            <a:off x="190500" y="1447800"/>
            <a:ext cx="8775700"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7" rIns="92075" bIns="4603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0058" name="Rectangle 26"/>
          <p:cNvSpPr>
            <a:spLocks noGrp="1" noChangeArrowheads="1"/>
          </p:cNvSpPr>
          <p:nvPr>
            <p:ph type="dt" sz="half" idx="2"/>
          </p:nvPr>
        </p:nvSpPr>
        <p:spPr bwMode="auto">
          <a:xfrm>
            <a:off x="169863" y="6273800"/>
            <a:ext cx="2497137"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FFCC66"/>
              </a:solidFill>
              <a:latin typeface="Times New Roman"/>
            </a:endParaRPr>
          </a:p>
        </p:txBody>
      </p:sp>
      <p:sp>
        <p:nvSpPr>
          <p:cNvPr id="300059" name="Rectangle 27"/>
          <p:cNvSpPr>
            <a:spLocks noGrp="1" noChangeArrowheads="1"/>
          </p:cNvSpPr>
          <p:nvPr>
            <p:ph type="ftr" sz="quarter" idx="3"/>
          </p:nvPr>
        </p:nvSpPr>
        <p:spPr bwMode="auto">
          <a:xfrm>
            <a:off x="2817813" y="6286500"/>
            <a:ext cx="3578225"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FFCC66"/>
              </a:solidFill>
              <a:latin typeface="Times New Roman"/>
            </a:endParaRPr>
          </a:p>
        </p:txBody>
      </p:sp>
      <p:sp>
        <p:nvSpPr>
          <p:cNvPr id="300060" name="Rectangle 28"/>
          <p:cNvSpPr>
            <a:spLocks noGrp="1" noChangeArrowheads="1"/>
          </p:cNvSpPr>
          <p:nvPr>
            <p:ph type="sldNum" sz="quarter" idx="4"/>
          </p:nvPr>
        </p:nvSpPr>
        <p:spPr bwMode="auto">
          <a:xfrm>
            <a:off x="6511925" y="6286500"/>
            <a:ext cx="2462213"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r">
              <a:defRPr sz="1400">
                <a:latin typeface="+mn-lt"/>
                <a:ea typeface="+mn-ea"/>
                <a:cs typeface="+mn-cs"/>
              </a:defRPr>
            </a:lvl1pPr>
          </a:lstStyle>
          <a:p>
            <a:pPr defTabSz="914400" fontAlgn="base">
              <a:spcBef>
                <a:spcPct val="0"/>
              </a:spcBef>
              <a:spcAft>
                <a:spcPct val="0"/>
              </a:spcAft>
              <a:defRPr/>
            </a:pPr>
            <a:endParaRPr lang="en-US">
              <a:solidFill>
                <a:srgbClr val="FFCC66"/>
              </a:solidFill>
              <a:latin typeface="Times New Roman"/>
            </a:endParaRPr>
          </a:p>
        </p:txBody>
      </p:sp>
    </p:spTree>
    <p:extLst>
      <p:ext uri="{BB962C8B-B14F-4D97-AF65-F5344CB8AC3E}">
        <p14:creationId xmlns:p14="http://schemas.microsoft.com/office/powerpoint/2010/main" val="2569543616"/>
      </p:ext>
    </p:extLst>
  </p:cSld>
  <p:clrMap bg1="dk2" tx1="lt1" bg2="dk1"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kumimoji="1" sz="4400">
          <a:solidFill>
            <a:schemeClr val="tx2"/>
          </a:solidFill>
          <a:latin typeface="Times New Roman"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Times New Roman"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Times New Roman"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Times New Roman" pitchFamily="-111"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11" charset="0"/>
        </a:defRPr>
      </a:lvl6pPr>
      <a:lvl7pPr marL="914400" algn="ctr" rtl="0" eaLnBrk="0" fontAlgn="base" hangingPunct="0">
        <a:spcBef>
          <a:spcPct val="0"/>
        </a:spcBef>
        <a:spcAft>
          <a:spcPct val="0"/>
        </a:spcAft>
        <a:defRPr kumimoji="1" sz="4400">
          <a:solidFill>
            <a:schemeClr val="tx2"/>
          </a:solidFill>
          <a:latin typeface="Times New Roman" pitchFamily="-111" charset="0"/>
        </a:defRPr>
      </a:lvl7pPr>
      <a:lvl8pPr marL="1371600" algn="ctr" rtl="0" eaLnBrk="0" fontAlgn="base" hangingPunct="0">
        <a:spcBef>
          <a:spcPct val="0"/>
        </a:spcBef>
        <a:spcAft>
          <a:spcPct val="0"/>
        </a:spcAft>
        <a:defRPr kumimoji="1" sz="4400">
          <a:solidFill>
            <a:schemeClr val="tx2"/>
          </a:solidFill>
          <a:latin typeface="Times New Roman" pitchFamily="-111" charset="0"/>
        </a:defRPr>
      </a:lvl8pPr>
      <a:lvl9pPr marL="1828800" algn="ctr"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Font typeface="Monotype Sorts" charset="0"/>
        <a:buChar char=")"/>
        <a:defRPr kumimoji="1"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Font typeface="Monotype Sorts" charset="0"/>
        <a:buChar char=")"/>
        <a:defRPr kumimoji="1"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Font typeface="Monotype Sorts" charset="0"/>
        <a:buChar char=")"/>
        <a:defRPr kumimoji="1"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Font typeface="Monotype Sorts" charset="0"/>
        <a:buChar char=")"/>
        <a:defRPr kumimoji="1"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Font typeface="Monotype Sorts" charset="0"/>
        <a:buChar char=")"/>
        <a:defRPr kumimoji="1"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Font typeface="Monotype Sorts" pitchFamily="-111" charset="2"/>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Font typeface="Monotype Sorts" pitchFamily="-111" charset="2"/>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Font typeface="Monotype Sorts" pitchFamily="-111" charset="2"/>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Font typeface="Monotype Sorts" pitchFamily="-111" charset="2"/>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3.xml"/><Relationship Id="rId1" Type="http://schemas.openxmlformats.org/officeDocument/2006/relationships/slideLayout" Target="../slideLayouts/slideLayout146.xml"/><Relationship Id="rId5" Type="http://schemas.openxmlformats.org/officeDocument/2006/relationships/image" Target="../media/image73.jpeg"/><Relationship Id="rId4" Type="http://schemas.openxmlformats.org/officeDocument/2006/relationships/hyperlink" Target="http://images.google.com/imgres?imgurl=www.ncinter.net/~ejt/shofar.jpg&amp;imgrefurl=http://www.ncinter.net/~ejt/PForum/PF0.htm&amp;h=40&amp;w=60&amp;prev=/images?q=Jewish+feasts&amp;svnum=10&amp;hl=en&amp;lr=&amp;ie=UTF-8&amp;oe=UTF-8" TargetMode="External"/></Relationships>
</file>

<file path=ppt/slides/_rels/slide10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4.jpeg"/><Relationship Id="rId1" Type="http://schemas.openxmlformats.org/officeDocument/2006/relationships/slideLayout" Target="../slideLayouts/slideLayout14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5.xml"/></Relationships>
</file>

<file path=ppt/slides/_rels/slide1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4.jpeg"/><Relationship Id="rId1" Type="http://schemas.openxmlformats.org/officeDocument/2006/relationships/slideLayout" Target="../slideLayouts/slideLayout14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6.xml"/><Relationship Id="rId1" Type="http://schemas.openxmlformats.org/officeDocument/2006/relationships/slideLayout" Target="../slideLayouts/slideLayout106.xml"/></Relationships>
</file>

<file path=ppt/slides/_rels/slide11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7.xml"/><Relationship Id="rId1" Type="http://schemas.openxmlformats.org/officeDocument/2006/relationships/slideLayout" Target="../slideLayouts/slideLayout10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5.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7.xml"/><Relationship Id="rId1" Type="http://schemas.openxmlformats.org/officeDocument/2006/relationships/slideLayout" Target="../slideLayouts/slideLayout253.xml"/><Relationship Id="rId4" Type="http://schemas.openxmlformats.org/officeDocument/2006/relationships/image" Target="../media/image79.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5.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48.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13.xml"/><Relationship Id="rId1" Type="http://schemas.openxmlformats.org/officeDocument/2006/relationships/slideLayout" Target="../slideLayouts/slideLayout181.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8" Type="http://schemas.openxmlformats.org/officeDocument/2006/relationships/hyperlink" Target="http://www.biblicalstudies.org.uk/chronology.html" TargetMode="External"/><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7" Type="http://schemas.openxmlformats.org/officeDocument/2006/relationships/hyperlink" Target="http://www.bibarch.com/" TargetMode="External"/><Relationship Id="rId2" Type="http://schemas.openxmlformats.org/officeDocument/2006/relationships/notesSlide" Target="../notesSlides/notesSlide14.xml"/><Relationship Id="rId1" Type="http://schemas.openxmlformats.org/officeDocument/2006/relationships/slideLayout" Target="../slideLayouts/slideLayout181.xml"/><Relationship Id="rId6" Type="http://schemas.openxmlformats.org/officeDocument/2006/relationships/hyperlink" Target="http://www.biblicalhorizons.com/biblicalhorizons/ch/" TargetMode="External"/><Relationship Id="rId5" Type="http://schemas.openxmlformats.org/officeDocument/2006/relationships/image" Target="../media/image18.jpe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81.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8.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16.xml"/><Relationship Id="rId1" Type="http://schemas.openxmlformats.org/officeDocument/2006/relationships/slideLayout" Target="../slideLayouts/slideLayout181.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81.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81.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181.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48.xml"/><Relationship Id="rId4" Type="http://schemas.openxmlformats.org/officeDocument/2006/relationships/image" Target="../media/image10.jpeg"/></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48.xml"/><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19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03.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03.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205.xml"/><Relationship Id="rId5" Type="http://schemas.openxmlformats.org/officeDocument/2006/relationships/image" Target="../media/image26.jpeg"/><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4.xml"/><Relationship Id="rId1" Type="http://schemas.openxmlformats.org/officeDocument/2006/relationships/slideLayout" Target="../slideLayouts/slideLayout181.xml"/></Relationships>
</file>

<file path=ppt/slides/_rels/slide39.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5.xml"/><Relationship Id="rId1" Type="http://schemas.openxmlformats.org/officeDocument/2006/relationships/slideLayout" Target="../slideLayouts/slideLayout181.xml"/><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6.xml"/><Relationship Id="rId1" Type="http://schemas.openxmlformats.org/officeDocument/2006/relationships/slideLayout" Target="../slideLayouts/slideLayout181.xml"/><Relationship Id="rId4" Type="http://schemas.openxmlformats.org/officeDocument/2006/relationships/image" Target="../media/image17.jpeg"/></Relationships>
</file>

<file path=ppt/slides/_rels/slide41.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7.xml"/><Relationship Id="rId1" Type="http://schemas.openxmlformats.org/officeDocument/2006/relationships/slideLayout" Target="../slideLayouts/slideLayout181.xml"/><Relationship Id="rId4" Type="http://schemas.openxmlformats.org/officeDocument/2006/relationships/image" Target="../media/image17.jpeg"/></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8.xml"/><Relationship Id="rId1" Type="http://schemas.openxmlformats.org/officeDocument/2006/relationships/slideLayout" Target="../slideLayouts/slideLayout216.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227.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227.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239.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239.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48.xml"/><Relationship Id="rId4" Type="http://schemas.openxmlformats.org/officeDocument/2006/relationships/image" Target="../media/image10.jpeg"/></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51.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5.xml"/><Relationship Id="rId1" Type="http://schemas.openxmlformats.org/officeDocument/2006/relationships/slideLayout" Target="../slideLayouts/slideLayout63.xml"/><Relationship Id="rId4" Type="http://schemas.openxmlformats.org/officeDocument/2006/relationships/image" Target="../media/image37.jpe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4.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6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43.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7.xml"/><Relationship Id="rId1" Type="http://schemas.openxmlformats.org/officeDocument/2006/relationships/slideLayout" Target="../slideLayouts/slideLayout74.xml"/><Relationship Id="rId4" Type="http://schemas.openxmlformats.org/officeDocument/2006/relationships/image" Target="../media/image45.png"/></Relationships>
</file>

<file path=ppt/slides/_rels/slide6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8.xml"/><Relationship Id="rId1" Type="http://schemas.openxmlformats.org/officeDocument/2006/relationships/slideLayout" Target="../slideLayouts/slideLayout18.xml"/><Relationship Id="rId4" Type="http://schemas.openxmlformats.org/officeDocument/2006/relationships/image" Target="../media/image47.jpeg"/></Relationships>
</file>

<file path=ppt/slides/_rels/slide63.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1.jpeg"/><Relationship Id="rId2" Type="http://schemas.openxmlformats.org/officeDocument/2006/relationships/notesSlide" Target="../notesSlides/notesSlide59.xml"/><Relationship Id="rId1" Type="http://schemas.openxmlformats.org/officeDocument/2006/relationships/slideLayout" Target="../slideLayouts/slideLayout118.xml"/><Relationship Id="rId6" Type="http://schemas.openxmlformats.org/officeDocument/2006/relationships/image" Target="../media/image44.jpeg"/><Relationship Id="rId5" Type="http://schemas.openxmlformats.org/officeDocument/2006/relationships/image" Target="../media/image50.jpeg"/><Relationship Id="rId4" Type="http://schemas.openxmlformats.org/officeDocument/2006/relationships/image" Target="../media/image49.jpeg"/></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0.xml"/><Relationship Id="rId1" Type="http://schemas.openxmlformats.org/officeDocument/2006/relationships/slideLayout" Target="../slideLayouts/slideLayout134.xml"/><Relationship Id="rId6" Type="http://schemas.openxmlformats.org/officeDocument/2006/relationships/image" Target="../media/image54.emf"/><Relationship Id="rId5" Type="http://schemas.openxmlformats.org/officeDocument/2006/relationships/oleObject" Target="../embeddings/oleObject2.bin"/><Relationship Id="rId4" Type="http://schemas.openxmlformats.org/officeDocument/2006/relationships/image" Target="../media/image53.png"/></Relationships>
</file>

<file path=ppt/slides/_rels/slide6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1.xml"/><Relationship Id="rId1" Type="http://schemas.openxmlformats.org/officeDocument/2006/relationships/slideLayout" Target="../slideLayouts/slideLayout129.xml"/><Relationship Id="rId5" Type="http://schemas.openxmlformats.org/officeDocument/2006/relationships/image" Target="../media/image47.jpeg"/><Relationship Id="rId4" Type="http://schemas.openxmlformats.org/officeDocument/2006/relationships/image" Target="../media/image46.jpeg"/></Relationships>
</file>

<file path=ppt/slides/_rels/slide6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2.xml"/><Relationship Id="rId1" Type="http://schemas.openxmlformats.org/officeDocument/2006/relationships/slideLayout" Target="../slideLayouts/slideLayout134.xml"/><Relationship Id="rId6" Type="http://schemas.openxmlformats.org/officeDocument/2006/relationships/image" Target="../media/image56.emf"/><Relationship Id="rId5" Type="http://schemas.openxmlformats.org/officeDocument/2006/relationships/oleObject" Target="../embeddings/oleObject3.bin"/><Relationship Id="rId4" Type="http://schemas.openxmlformats.org/officeDocument/2006/relationships/image" Target="../media/image55.png"/></Relationships>
</file>

<file path=ppt/slides/_rels/slide6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8.jpeg"/><Relationship Id="rId7" Type="http://schemas.openxmlformats.org/officeDocument/2006/relationships/image" Target="../media/image51.jpeg"/><Relationship Id="rId2" Type="http://schemas.openxmlformats.org/officeDocument/2006/relationships/notesSlide" Target="../notesSlides/notesSlide63.xml"/><Relationship Id="rId1" Type="http://schemas.openxmlformats.org/officeDocument/2006/relationships/slideLayout" Target="../slideLayouts/slideLayout129.xml"/><Relationship Id="rId6" Type="http://schemas.openxmlformats.org/officeDocument/2006/relationships/image" Target="../media/image44.jpeg"/><Relationship Id="rId5" Type="http://schemas.openxmlformats.org/officeDocument/2006/relationships/image" Target="../media/image50.jpeg"/><Relationship Id="rId4" Type="http://schemas.openxmlformats.org/officeDocument/2006/relationships/image" Target="../media/image49.jpeg"/></Relationships>
</file>

<file path=ppt/slides/_rels/slide68.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1.jpeg"/><Relationship Id="rId2" Type="http://schemas.openxmlformats.org/officeDocument/2006/relationships/notesSlide" Target="../notesSlides/notesSlide64.xml"/><Relationship Id="rId1" Type="http://schemas.openxmlformats.org/officeDocument/2006/relationships/slideLayout" Target="../slideLayouts/slideLayout118.xml"/><Relationship Id="rId6" Type="http://schemas.openxmlformats.org/officeDocument/2006/relationships/image" Target="../media/image44.jpeg"/><Relationship Id="rId5" Type="http://schemas.openxmlformats.org/officeDocument/2006/relationships/image" Target="../media/image50.jpeg"/><Relationship Id="rId4" Type="http://schemas.openxmlformats.org/officeDocument/2006/relationships/image" Target="../media/image49.jpeg"/></Relationships>
</file>

<file path=ppt/slides/_rels/slide6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5.xml"/><Relationship Id="rId1" Type="http://schemas.openxmlformats.org/officeDocument/2006/relationships/slideLayout" Target="../slideLayouts/slideLayout8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6.xml"/><Relationship Id="rId1" Type="http://schemas.openxmlformats.org/officeDocument/2006/relationships/slideLayout" Target="../slideLayouts/slideLayout8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8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8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9.xml"/><Relationship Id="rId1" Type="http://schemas.openxmlformats.org/officeDocument/2006/relationships/slideLayout" Target="../slideLayouts/slideLayout150.xml"/><Relationship Id="rId4" Type="http://schemas.openxmlformats.org/officeDocument/2006/relationships/image" Target="../media/image62.png"/></Relationships>
</file>

<file path=ppt/slides/_rels/slide8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0.xml"/><Relationship Id="rId1" Type="http://schemas.openxmlformats.org/officeDocument/2006/relationships/slideLayout" Target="../slideLayouts/slideLayout150.xml"/><Relationship Id="rId4" Type="http://schemas.openxmlformats.org/officeDocument/2006/relationships/image" Target="../media/image61.jpe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5.xml"/><Relationship Id="rId1" Type="http://schemas.openxmlformats.org/officeDocument/2006/relationships/slideLayout" Target="../slideLayouts/slideLayout85.xml"/></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86.xml"/><Relationship Id="rId1" Type="http://schemas.openxmlformats.org/officeDocument/2006/relationships/slideLayout" Target="../slideLayouts/slideLayout93.xml"/><Relationship Id="rId4" Type="http://schemas.openxmlformats.org/officeDocument/2006/relationships/image" Target="../media/image64.emf"/></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8.xml"/><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4.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89" name="Rectangle 2"/>
          <p:cNvSpPr>
            <a:spLocks noGrp="1" noChangeArrowheads="1"/>
          </p:cNvSpPr>
          <p:nvPr>
            <p:ph type="ctrTitle"/>
          </p:nvPr>
        </p:nvSpPr>
        <p:spPr>
          <a:xfrm>
            <a:off x="2057400" y="144463"/>
            <a:ext cx="6509825" cy="3789362"/>
          </a:xfrm>
          <a:noFill/>
        </p:spPr>
        <p:txBody>
          <a:bodyPr/>
          <a:lstStyle/>
          <a:p>
            <a:pPr algn="ctr" eaLnBrk="1" hangingPunct="1"/>
            <a:r>
              <a:rPr lang="ar-JO" sz="5400" b="1" dirty="0">
                <a:latin typeface="Arial" panose="020B0604020202020204" pitchFamily="34" charset="0"/>
                <a:ea typeface="ＭＳ Ｐゴシック" charset="0"/>
                <a:cs typeface="Arial" panose="020B0604020202020204" pitchFamily="34" charset="0"/>
              </a:rPr>
              <a:t>فك غموض</a:t>
            </a:r>
            <a:br>
              <a:rPr lang="ar-JO" sz="5400" b="1" dirty="0">
                <a:latin typeface="Arial" panose="020B0604020202020204" pitchFamily="34" charset="0"/>
                <a:ea typeface="ＭＳ Ｐゴシック" charset="0"/>
                <a:cs typeface="Arial" panose="020B0604020202020204" pitchFamily="34" charset="0"/>
              </a:rPr>
            </a:br>
            <a:r>
              <a:rPr lang="ar-JO" sz="5400" b="1" dirty="0">
                <a:latin typeface="Arial" panose="020B0604020202020204" pitchFamily="34" charset="0"/>
                <a:ea typeface="ＭＳ Ｐゴシック" charset="0"/>
                <a:cs typeface="Arial" panose="020B0604020202020204" pitchFamily="34" charset="0"/>
              </a:rPr>
              <a:t>تسلسل العهد القديم</a:t>
            </a:r>
            <a:endParaRPr lang="en-US" sz="5400" b="1" dirty="0">
              <a:latin typeface="Arial" panose="020B0604020202020204" pitchFamily="34" charset="0"/>
              <a:ea typeface="ＭＳ Ｐゴシック" charset="0"/>
              <a:cs typeface="Arial" panose="020B0604020202020204" pitchFamily="34" charset="0"/>
            </a:endParaRPr>
          </a:p>
        </p:txBody>
      </p:sp>
      <p:sp>
        <p:nvSpPr>
          <p:cNvPr id="41987" name="Rectangle 3"/>
          <p:cNvSpPr>
            <a:spLocks noGrp="1" noChangeArrowheads="1"/>
          </p:cNvSpPr>
          <p:nvPr>
            <p:ph type="subTitle" idx="1"/>
          </p:nvPr>
        </p:nvSpPr>
        <p:spPr>
          <a:xfrm>
            <a:off x="1905000" y="4016375"/>
            <a:ext cx="6988175" cy="1752600"/>
          </a:xfrm>
          <a:noFill/>
        </p:spPr>
        <p:txBody>
          <a:bodyPr/>
          <a:lstStyle/>
          <a:p>
            <a:pPr algn="ctr" eaLnBrk="1" hangingPunct="1">
              <a:buFont typeface="Symbol" charset="0"/>
              <a:buNone/>
            </a:pPr>
            <a:r>
              <a:rPr lang="ar-JO" altLang="ja-JP" sz="3600" b="1" dirty="0">
                <a:latin typeface="Arial" panose="020B0604020202020204" pitchFamily="34" charset="0"/>
                <a:ea typeface="ＭＳ Ｐゴシック" charset="0"/>
                <a:cs typeface="Arial" panose="020B0604020202020204" pitchFamily="34" charset="0"/>
              </a:rPr>
              <a:t>التسلسل الزمني هو العمود الفقري للتاريخ</a:t>
            </a:r>
            <a:endParaRPr lang="en-US" altLang="ja-JP" sz="3600" b="1" dirty="0">
              <a:latin typeface="Arial" panose="020B0604020202020204" pitchFamily="34" charset="0"/>
              <a:ea typeface="ＭＳ Ｐゴシック" charset="0"/>
              <a:cs typeface="Arial" panose="020B0604020202020204" pitchFamily="34" charset="0"/>
            </a:endParaRPr>
          </a:p>
          <a:p>
            <a:pPr algn="ctr" eaLnBrk="1" hangingPunct="1">
              <a:buFont typeface="Symbol" charset="0"/>
              <a:buNone/>
            </a:pPr>
            <a:r>
              <a:rPr lang="ar-JO" altLang="ja-JP" sz="3600" b="1" dirty="0">
                <a:latin typeface="Arial" panose="020B0604020202020204" pitchFamily="34" charset="0"/>
                <a:ea typeface="ＭＳ Ｐゴシック" charset="0"/>
                <a:cs typeface="Arial" panose="020B0604020202020204" pitchFamily="34" charset="0"/>
              </a:rPr>
              <a:t>إدوين ثايل</a:t>
            </a:r>
            <a:endParaRPr lang="en-US" sz="3600" b="1" dirty="0">
              <a:latin typeface="Arial" panose="020B0604020202020204" pitchFamily="34" charset="0"/>
              <a:ea typeface="ＭＳ Ｐゴシック" charset="0"/>
              <a:cs typeface="Arial" panose="020B0604020202020204" pitchFamily="34" charset="0"/>
            </a:endParaRPr>
          </a:p>
        </p:txBody>
      </p:sp>
      <p:sp>
        <p:nvSpPr>
          <p:cNvPr id="140291" name="Text Box 4"/>
          <p:cNvSpPr txBox="1">
            <a:spLocks noChangeArrowheads="1"/>
          </p:cNvSpPr>
          <p:nvPr/>
        </p:nvSpPr>
        <p:spPr bwMode="auto">
          <a:xfrm>
            <a:off x="8358188" y="76200"/>
            <a:ext cx="60144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70د</a:t>
            </a:r>
            <a:endParaRPr lang="en-US" b="1" dirty="0">
              <a:solidFill>
                <a:srgbClr val="EAEAEA"/>
              </a:solidFill>
              <a:latin typeface="Arial" panose="020B0604020202020204" pitchFamily="34" charset="0"/>
            </a:endParaRPr>
          </a:p>
        </p:txBody>
      </p:sp>
      <p:sp>
        <p:nvSpPr>
          <p:cNvPr id="6" name="Rectangle 5">
            <a:extLst>
              <a:ext uri="{FF2B5EF4-FFF2-40B4-BE49-F238E27FC236}">
                <a16:creationId xmlns:a16="http://schemas.microsoft.com/office/drawing/2014/main" id="{9A1F7F63-8E41-D443-A114-69A1F40651D2}"/>
              </a:ext>
            </a:extLst>
          </p:cNvPr>
          <p:cNvSpPr>
            <a:spLocks noChangeArrowheads="1"/>
          </p:cNvSpPr>
          <p:nvPr/>
        </p:nvSpPr>
        <p:spPr bwMode="auto">
          <a:xfrm>
            <a:off x="0" y="6207163"/>
            <a:ext cx="9144000" cy="6619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BibleStudyDownloads.org</a:t>
            </a:r>
          </a:p>
        </p:txBody>
      </p:sp>
    </p:spTree>
    <p:extLst>
      <p:ext uri="{BB962C8B-B14F-4D97-AF65-F5344CB8AC3E}">
        <p14:creationId xmlns:p14="http://schemas.microsoft.com/office/powerpoint/2010/main" val="12285008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dissolve">
                                      <p:cBhvr>
                                        <p:cTn id="7" dur="500"/>
                                        <p:tgtEl>
                                          <p:spTgt spid="419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uiExpand="1" build="p"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626"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©2003 TBBMI</a:t>
            </a:r>
          </a:p>
        </p:txBody>
      </p:sp>
      <p:sp>
        <p:nvSpPr>
          <p:cNvPr id="5124" name="Rectangle 4"/>
          <p:cNvSpPr>
            <a:spLocks noChangeArrowheads="1"/>
          </p:cNvSpPr>
          <p:nvPr/>
        </p:nvSpPr>
        <p:spPr bwMode="auto">
          <a:xfrm>
            <a:off x="7586663" y="6526213"/>
            <a:ext cx="647700" cy="24765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7.5.03a.</a:t>
            </a:r>
          </a:p>
        </p:txBody>
      </p:sp>
      <p:sp>
        <p:nvSpPr>
          <p:cNvPr id="5125" name="Rectangle 5"/>
          <p:cNvSpPr>
            <a:spLocks noChangeArrowheads="1"/>
          </p:cNvSpPr>
          <p:nvPr/>
        </p:nvSpPr>
        <p:spPr bwMode="auto">
          <a:xfrm>
            <a:off x="8084197" y="6525340"/>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18</a:t>
            </a:r>
          </a:p>
        </p:txBody>
      </p:sp>
      <p:sp>
        <p:nvSpPr>
          <p:cNvPr id="5126" name="Text Box 6"/>
          <p:cNvSpPr txBox="1">
            <a:spLocks noChangeArrowheads="1"/>
          </p:cNvSpPr>
          <p:nvPr/>
        </p:nvSpPr>
        <p:spPr bwMode="auto">
          <a:xfrm>
            <a:off x="381000" y="533400"/>
            <a:ext cx="8763000" cy="10064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أسئلة عن سفر التكوين</a:t>
            </a:r>
            <a:endParaRPr kumimoji="0" lang="en-US"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27" name="Text Box 7"/>
          <p:cNvSpPr txBox="1">
            <a:spLocks noChangeArrowheads="1"/>
          </p:cNvSpPr>
          <p:nvPr/>
        </p:nvSpPr>
        <p:spPr bwMode="auto">
          <a:xfrm>
            <a:off x="457200" y="1752600"/>
            <a:ext cx="8368145" cy="769938"/>
          </a:xfrm>
          <a:prstGeom prst="rect">
            <a:avLst/>
          </a:prstGeom>
          <a:noFill/>
          <a:ln w="9525">
            <a:noFill/>
            <a:miter lim="800000"/>
            <a:headEnd/>
            <a:tailEnd/>
          </a:ln>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البدايات</a:t>
            </a:r>
            <a:endParaRPr kumimoji="0" lang="en-US" sz="4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128" name="Text Box 8"/>
          <p:cNvSpPr txBox="1">
            <a:spLocks noChangeArrowheads="1"/>
          </p:cNvSpPr>
          <p:nvPr/>
        </p:nvSpPr>
        <p:spPr bwMode="auto">
          <a:xfrm>
            <a:off x="381000" y="2790825"/>
            <a:ext cx="8763000" cy="1785104"/>
          </a:xfrm>
          <a:prstGeom prst="rect">
            <a:avLst/>
          </a:prstGeom>
          <a:noFill/>
          <a:ln w="9525">
            <a:noFill/>
            <a:miter lim="800000"/>
            <a:headEnd/>
            <a:tailEnd/>
          </a:ln>
          <a:effectLst/>
        </p:spPr>
        <p:txBody>
          <a:bodyPr>
            <a:spAutoFit/>
          </a:bodyPr>
          <a:lstStyle/>
          <a:p>
            <a:pPr marL="622300" indent="-622300" algn="r" defTabSz="914400" rtl="1" fontAlgn="base">
              <a:spcBef>
                <a:spcPct val="50000"/>
              </a:spcBef>
              <a:spcAft>
                <a:spcPct val="0"/>
              </a:spcAft>
              <a:buFontTx/>
              <a:buChar char="•"/>
              <a:defRPr/>
            </a:pPr>
            <a:r>
              <a:rPr lang="ar-JO" sz="4400" b="1" dirty="0">
                <a:solidFill>
                  <a:srgbClr val="FFFFFF"/>
                </a:solidFill>
                <a:effectLst>
                  <a:glow rad="101600">
                    <a:srgbClr val="000000">
                      <a:alpha val="75000"/>
                    </a:srgbClr>
                  </a:glow>
                </a:effectLst>
                <a:latin typeface="Arial" panose="020B0604020202020204" pitchFamily="34" charset="0"/>
                <a:ea typeface="Arial" pitchFamily="-111" charset="0"/>
                <a:cs typeface="Arial" panose="020B0604020202020204" pitchFamily="34" charset="0"/>
              </a:rPr>
              <a:t>متى حدثت الخليقة؟</a:t>
            </a:r>
            <a:endParaRPr lang="en-US" sz="4400" b="1" dirty="0">
              <a:solidFill>
                <a:srgbClr val="FFFFFF"/>
              </a:solidFill>
              <a:effectLst>
                <a:glow rad="101600">
                  <a:srgbClr val="000000">
                    <a:alpha val="75000"/>
                  </a:srgbClr>
                </a:glow>
              </a:effectLst>
              <a:latin typeface="Arial" panose="020B0604020202020204" pitchFamily="34" charset="0"/>
              <a:ea typeface="Arial" pitchFamily="-111" charset="0"/>
              <a:cs typeface="Arial" panose="020B0604020202020204" pitchFamily="34" charset="0"/>
            </a:endParaRPr>
          </a:p>
          <a:p>
            <a:pPr marL="622300" indent="-622300" algn="r" defTabSz="914400" rtl="1" fontAlgn="base">
              <a:spcBef>
                <a:spcPct val="50000"/>
              </a:spcBef>
              <a:spcAft>
                <a:spcPct val="0"/>
              </a:spcAft>
              <a:buFontTx/>
              <a:buChar char="•"/>
              <a:defRPr/>
            </a:pPr>
            <a:r>
              <a:rPr lang="ar-JO" sz="4400" b="1" dirty="0">
                <a:solidFill>
                  <a:srgbClr val="FFFFFF"/>
                </a:solidFill>
                <a:effectLst>
                  <a:glow rad="101600">
                    <a:srgbClr val="000000">
                      <a:alpha val="75000"/>
                    </a:srgbClr>
                  </a:glow>
                </a:effectLst>
                <a:latin typeface="Arial" panose="020B0604020202020204" pitchFamily="34" charset="0"/>
                <a:ea typeface="Arial" pitchFamily="-111" charset="0"/>
                <a:cs typeface="Arial" panose="020B0604020202020204" pitchFamily="34" charset="0"/>
              </a:rPr>
              <a:t>هل عاش الآباء كل هذه الفترات؟</a:t>
            </a:r>
            <a:endParaRPr lang="en-US" sz="4400" b="1" dirty="0">
              <a:solidFill>
                <a:srgbClr val="FFFFFF"/>
              </a:solidFill>
              <a:effectLst>
                <a:glow rad="101600">
                  <a:srgbClr val="000000">
                    <a:alpha val="75000"/>
                  </a:srgbClr>
                </a:glow>
              </a:effectLst>
              <a:latin typeface="Arial" panose="020B0604020202020204" pitchFamily="34" charset="0"/>
              <a:ea typeface="Arial" pitchFamily="-111" charset="0"/>
              <a:cs typeface="Arial" panose="020B0604020202020204" pitchFamily="34" charset="0"/>
            </a:endParaRPr>
          </a:p>
        </p:txBody>
      </p:sp>
    </p:spTree>
    <p:extLst>
      <p:ext uri="{BB962C8B-B14F-4D97-AF65-F5344CB8AC3E}">
        <p14:creationId xmlns:p14="http://schemas.microsoft.com/office/powerpoint/2010/main" val="9349574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grpId="0" nodeType="afterEffect">
                                  <p:stCondLst>
                                    <p:cond delay="3000"/>
                                  </p:stCondLst>
                                  <p:iterate type="lt">
                                    <p:tmPct val="100000"/>
                                  </p:iterate>
                                  <p:childTnLst>
                                    <p:set>
                                      <p:cBhvr>
                                        <p:cTn id="6" dur="1" fill="hold">
                                          <p:stCondLst>
                                            <p:cond delay="0"/>
                                          </p:stCondLst>
                                        </p:cTn>
                                        <p:tgtEl>
                                          <p:spTgt spid="5128">
                                            <p:txEl>
                                              <p:pRg st="0" end="0"/>
                                            </p:txEl>
                                          </p:spTgt>
                                        </p:tgtEl>
                                        <p:attrNameLst>
                                          <p:attrName>style.visibility</p:attrName>
                                        </p:attrNameLst>
                                      </p:cBhvr>
                                      <p:to>
                                        <p:strVal val="visible"/>
                                      </p:to>
                                    </p:set>
                                    <p:animEffect transition="in" filter="dissolve">
                                      <p:cBhvr>
                                        <p:cTn id="7" dur="75"/>
                                        <p:tgtEl>
                                          <p:spTgt spid="5128">
                                            <p:txEl>
                                              <p:pRg st="0" end="0"/>
                                            </p:txEl>
                                          </p:spTgt>
                                        </p:tgtEl>
                                      </p:cBhvr>
                                    </p:animEffect>
                                  </p:childTnLst>
                                </p:cTn>
                              </p:par>
                            </p:childTnLst>
                          </p:cTn>
                        </p:par>
                        <p:par>
                          <p:cTn id="8" fill="hold">
                            <p:stCondLst>
                              <p:cond delay="4125"/>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5128">
                                            <p:txEl>
                                              <p:pRg st="1" end="1"/>
                                            </p:txEl>
                                          </p:spTgt>
                                        </p:tgtEl>
                                        <p:attrNameLst>
                                          <p:attrName>style.visibility</p:attrName>
                                        </p:attrNameLst>
                                      </p:cBhvr>
                                      <p:to>
                                        <p:strVal val="visible"/>
                                      </p:to>
                                    </p:set>
                                    <p:animEffect transition="in" filter="dissolve">
                                      <p:cBhvr>
                                        <p:cTn id="11" dur="75"/>
                                        <p:tgtEl>
                                          <p:spTgt spid="51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build="p" autoUpdateAnimBg="0" advAuto="300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6722" name="Rectangle 2"/>
          <p:cNvSpPr>
            <a:spLocks noChangeArrowheads="1"/>
          </p:cNvSpPr>
          <p:nvPr/>
        </p:nvSpPr>
        <p:spPr bwMode="auto">
          <a:xfrm>
            <a:off x="-76200" y="0"/>
            <a:ext cx="94488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dirty="0">
              <a:solidFill>
                <a:srgbClr val="EAEAEA"/>
              </a:solidFill>
              <a:latin typeface="Arial" panose="020B0604020202020204" pitchFamily="34" charset="0"/>
              <a:ea typeface="ＭＳ Ｐゴシック" charset="0"/>
              <a:cs typeface="ＭＳ Ｐゴシック" charset="0"/>
            </a:endParaRPr>
          </a:p>
        </p:txBody>
      </p:sp>
      <p:sp>
        <p:nvSpPr>
          <p:cNvPr id="286723" name="Rectangle 3"/>
          <p:cNvSpPr>
            <a:spLocks noGrp="1" noChangeArrowheads="1"/>
          </p:cNvSpPr>
          <p:nvPr>
            <p:ph type="title" idx="4294967295"/>
          </p:nvPr>
        </p:nvSpPr>
        <p:spPr>
          <a:xfrm>
            <a:off x="-1524000" y="457200"/>
            <a:ext cx="7772400" cy="1206500"/>
          </a:xfrm>
        </p:spPr>
        <p:txBody>
          <a:bodyPr/>
          <a:lstStyle/>
          <a:p>
            <a:pPr eaLnBrk="1" hangingPunct="1"/>
            <a:r>
              <a:rPr lang="en-US">
                <a:latin typeface="Times New Roman" charset="0"/>
                <a:ea typeface="ＭＳ Ｐゴシック" charset="0"/>
                <a:cs typeface="ＭＳ Ｐゴシック" charset="0"/>
              </a:rPr>
              <a:t>Black</a:t>
            </a:r>
          </a:p>
        </p:txBody>
      </p:sp>
    </p:spTree>
    <p:extLst>
      <p:ext uri="{BB962C8B-B14F-4D97-AF65-F5344CB8AC3E}">
        <p14:creationId xmlns:p14="http://schemas.microsoft.com/office/powerpoint/2010/main" val="17178919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9892" name="Rectangle 4"/>
          <p:cNvSpPr>
            <a:spLocks noGrp="1" noChangeArrowheads="1"/>
          </p:cNvSpPr>
          <p:nvPr>
            <p:ph type="body" idx="1"/>
          </p:nvPr>
        </p:nvSpPr>
        <p:spPr>
          <a:xfrm>
            <a:off x="1219200" y="1600200"/>
            <a:ext cx="7924800" cy="4953000"/>
          </a:xfrm>
        </p:spPr>
        <p:txBody>
          <a:bodyPr/>
          <a:lstStyle/>
          <a:p>
            <a:pPr algn="r" rtl="1">
              <a:lnSpc>
                <a:spcPct val="90000"/>
              </a:lnSpc>
            </a:pPr>
            <a:r>
              <a:rPr lang="ar-JO" sz="2800" dirty="0">
                <a:solidFill>
                  <a:srgbClr val="FFC000"/>
                </a:solidFill>
              </a:rPr>
              <a:t>العدد الإجمالي لسنوات </a:t>
            </a:r>
            <a:r>
              <a:rPr lang="ar-JO" sz="2800" dirty="0"/>
              <a:t>عهدي إسرائيل ويهوذا في فترة زمنية محددة </a:t>
            </a:r>
            <a:r>
              <a:rPr lang="ar-JO" sz="2800" dirty="0">
                <a:solidFill>
                  <a:srgbClr val="FFC000"/>
                </a:solidFill>
              </a:rPr>
              <a:t>لم يكن نفسه</a:t>
            </a:r>
            <a:endParaRPr lang="en-US" sz="2800" b="1" dirty="0">
              <a:latin typeface="Arial" panose="020B0604020202020204" pitchFamily="34" charset="0"/>
              <a:ea typeface="ＭＳ Ｐゴシック" charset="0"/>
              <a:cs typeface="ＭＳ Ｐゴシック" charset="0"/>
            </a:endParaRPr>
          </a:p>
          <a:p>
            <a:pPr algn="r" rtl="1">
              <a:lnSpc>
                <a:spcPct val="90000"/>
              </a:lnSpc>
            </a:pPr>
            <a:r>
              <a:rPr lang="ar-JO" sz="2800" dirty="0"/>
              <a:t>إذا تم عمل التسلسل الزمني وفقًا لأطوال فترة الحكم </a:t>
            </a:r>
            <a:r>
              <a:rPr lang="ar-JO" sz="2800" dirty="0">
                <a:solidFill>
                  <a:srgbClr val="FFC000"/>
                </a:solidFill>
              </a:rPr>
              <a:t>فلن تتناسب </a:t>
            </a:r>
            <a:r>
              <a:rPr lang="ar-JO" sz="2800" dirty="0"/>
              <a:t>عمليات المزامنة (والعكس صحيح)</a:t>
            </a:r>
            <a:endParaRPr lang="en-US" sz="2800" b="1" dirty="0">
              <a:latin typeface="Arial" panose="020B0604020202020204" pitchFamily="34" charset="0"/>
              <a:ea typeface="ＭＳ Ｐゴシック" charset="0"/>
              <a:cs typeface="ＭＳ Ｐゴシック" charset="0"/>
            </a:endParaRPr>
          </a:p>
          <a:p>
            <a:pPr algn="r" rtl="1">
              <a:lnSpc>
                <a:spcPct val="90000"/>
              </a:lnSpc>
            </a:pPr>
            <a:r>
              <a:rPr lang="ar-JO" sz="2800" dirty="0"/>
              <a:t>يبدو أن هناك </a:t>
            </a:r>
            <a:r>
              <a:rPr lang="ar-JO" sz="2800" dirty="0">
                <a:solidFill>
                  <a:srgbClr val="FFC000"/>
                </a:solidFill>
              </a:rPr>
              <a:t>نقصًا في الإنسجام </a:t>
            </a:r>
            <a:r>
              <a:rPr lang="ar-JO" sz="2800" dirty="0"/>
              <a:t>بين التسلسل الزمني للعهد القديم و للشرق الأدنى القديم</a:t>
            </a:r>
            <a:endParaRPr lang="en-US" sz="2800" b="1" dirty="0">
              <a:latin typeface="Arial" panose="020B0604020202020204" pitchFamily="34" charset="0"/>
              <a:ea typeface="ＭＳ Ｐゴシック" charset="0"/>
              <a:cs typeface="ＭＳ Ｐゴシック" charset="0"/>
            </a:endParaRPr>
          </a:p>
          <a:p>
            <a:pPr algn="r" rtl="1">
              <a:lnSpc>
                <a:spcPct val="90000"/>
              </a:lnSpc>
            </a:pPr>
            <a:r>
              <a:rPr lang="ar-JO" sz="2800" b="1" dirty="0">
                <a:latin typeface="Arial" panose="020B0604020202020204" pitchFamily="34" charset="0"/>
                <a:ea typeface="ＭＳ Ｐゴシック" charset="0"/>
                <a:cs typeface="ＭＳ Ｐゴシック" charset="0"/>
              </a:rPr>
              <a:t>لماذا يعتبر هذا الأمر مهماً؟</a:t>
            </a:r>
            <a:endParaRPr lang="en-US" b="1" dirty="0">
              <a:latin typeface="Arial" panose="020B0604020202020204" pitchFamily="34" charset="0"/>
              <a:ea typeface="ＭＳ Ｐゴシック" charset="0"/>
            </a:endParaRPr>
          </a:p>
          <a:p>
            <a:pPr lvl="1" algn="r" rtl="1">
              <a:lnSpc>
                <a:spcPct val="90000"/>
              </a:lnSpc>
            </a:pPr>
            <a:r>
              <a:rPr lang="ar-JO" dirty="0"/>
              <a:t>يتعلق الأمر </a:t>
            </a:r>
            <a:r>
              <a:rPr lang="ar-JO" dirty="0">
                <a:solidFill>
                  <a:srgbClr val="FFC000"/>
                </a:solidFill>
              </a:rPr>
              <a:t>بتاريخية</a:t>
            </a:r>
            <a:r>
              <a:rPr lang="ar-JO" dirty="0"/>
              <a:t> الكتاب المقدس و</a:t>
            </a:r>
            <a:r>
              <a:rPr lang="ar-JO" dirty="0">
                <a:solidFill>
                  <a:srgbClr val="FFC000"/>
                </a:solidFill>
              </a:rPr>
              <a:t>موثوقيته</a:t>
            </a:r>
            <a:r>
              <a:rPr lang="ar-JO" dirty="0"/>
              <a:t> </a:t>
            </a:r>
            <a:r>
              <a:rPr lang="ar-JO" dirty="0">
                <a:solidFill>
                  <a:srgbClr val="FFC000"/>
                </a:solidFill>
              </a:rPr>
              <a:t>ودقة نقله</a:t>
            </a:r>
            <a:endParaRPr lang="en-US" b="1" dirty="0">
              <a:solidFill>
                <a:srgbClr val="FFC000"/>
              </a:solidFill>
              <a:latin typeface="Arial" panose="020B0604020202020204" pitchFamily="34" charset="0"/>
              <a:ea typeface="ＭＳ Ｐゴシック" charset="0"/>
            </a:endParaRPr>
          </a:p>
        </p:txBody>
      </p:sp>
      <p:sp>
        <p:nvSpPr>
          <p:cNvPr id="288770" name="Rectangle 3"/>
          <p:cNvSpPr>
            <a:spLocks noGrp="1" noChangeArrowheads="1"/>
          </p:cNvSpPr>
          <p:nvPr>
            <p:ph type="title"/>
          </p:nvPr>
        </p:nvSpPr>
        <p:spPr>
          <a:noFill/>
        </p:spPr>
        <p:txBody>
          <a:bodyPr/>
          <a:lstStyle/>
          <a:p>
            <a:pPr algn="ctr" eaLnBrk="1" hangingPunct="1"/>
            <a:r>
              <a:rPr lang="ar-JO" b="1" dirty="0">
                <a:latin typeface="Arial" panose="020B0604020202020204" pitchFamily="34" charset="0"/>
                <a:ea typeface="ＭＳ Ｐゴシック" charset="0"/>
                <a:cs typeface="ＭＳ Ｐゴシック" charset="0"/>
              </a:rPr>
              <a:t>غموض سفر الملوك</a:t>
            </a:r>
            <a:endParaRPr lang="en-US" b="1" dirty="0">
              <a:latin typeface="Arial" panose="020B0604020202020204" pitchFamily="34" charset="0"/>
              <a:ea typeface="ＭＳ Ｐゴシック" charset="0"/>
              <a:cs typeface="ＭＳ Ｐゴシック" charset="0"/>
            </a:endParaRPr>
          </a:p>
        </p:txBody>
      </p:sp>
      <p:sp>
        <p:nvSpPr>
          <p:cNvPr id="288771" name="Text Box 2"/>
          <p:cNvSpPr txBox="1">
            <a:spLocks noChangeArrowheads="1"/>
          </p:cNvSpPr>
          <p:nvPr/>
        </p:nvSpPr>
        <p:spPr bwMode="auto">
          <a:xfrm>
            <a:off x="8305800" y="76200"/>
            <a:ext cx="69442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70ي</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304500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989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989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989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4989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54989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892" grpId="0" build="p"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Grp="1" noChangeArrowheads="1"/>
          </p:cNvSpPr>
          <p:nvPr>
            <p:ph type="title"/>
          </p:nvPr>
        </p:nvSpPr>
        <p:spPr>
          <a:xfrm>
            <a:off x="4787900" y="188913"/>
            <a:ext cx="4356100" cy="3200400"/>
          </a:xfrm>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هل التسلسل الزمني لملوك إسرائيل ضروري؟</a:t>
            </a:r>
            <a:endParaRPr lang="en-US" b="1" dirty="0">
              <a:latin typeface="Arial" panose="020B0604020202020204" pitchFamily="34" charset="0"/>
              <a:ea typeface="ＭＳ Ｐゴシック" charset="0"/>
              <a:cs typeface="Arial" panose="020B0604020202020204" pitchFamily="34" charset="0"/>
            </a:endParaRPr>
          </a:p>
        </p:txBody>
      </p:sp>
      <p:sp>
        <p:nvSpPr>
          <p:cNvPr id="290818" name="Rectangle 3"/>
          <p:cNvSpPr>
            <a:spLocks noGrp="1" noChangeArrowheads="1"/>
          </p:cNvSpPr>
          <p:nvPr>
            <p:ph type="body" sz="half" idx="1"/>
          </p:nvPr>
        </p:nvSpPr>
        <p:spPr/>
        <p:txBody>
          <a:bodyPr/>
          <a:lstStyle/>
          <a:p>
            <a:pPr eaLnBrk="1" hangingPunct="1"/>
            <a:endParaRPr lang="en-US" b="1" dirty="0">
              <a:latin typeface="Arial" panose="020B0604020202020204" pitchFamily="34" charset="0"/>
              <a:ea typeface="ＭＳ Ｐゴシック" charset="0"/>
              <a:cs typeface="Arial" panose="020B0604020202020204" pitchFamily="34" charset="0"/>
            </a:endParaRPr>
          </a:p>
        </p:txBody>
      </p:sp>
      <p:sp>
        <p:nvSpPr>
          <p:cNvPr id="290819" name="Rectangle 4"/>
          <p:cNvSpPr>
            <a:spLocks noGrp="1" noChangeArrowheads="1"/>
          </p:cNvSpPr>
          <p:nvPr>
            <p:ph type="body" sz="half" idx="2"/>
          </p:nvPr>
        </p:nvSpPr>
        <p:spPr>
          <a:xfrm>
            <a:off x="4953000" y="3581400"/>
            <a:ext cx="3962400" cy="3276600"/>
          </a:xfrm>
        </p:spPr>
        <p:txBody>
          <a:bodyPr/>
          <a:lstStyle/>
          <a:p>
            <a:pPr algn="ctr" eaLnBrk="1" hangingPunct="1"/>
            <a:r>
              <a:rPr lang="ar-JO" b="1" dirty="0"/>
              <a:t>ما إذا كان داود وسليمان قد عاشا على الإطلاق فقد كان هذا موضع شك من قبل "كتاب الحد الأدنى من الكتاب المقدس" في عدد تموز / آب 1997</a:t>
            </a:r>
            <a:endParaRPr lang="en-US" b="1" dirty="0">
              <a:latin typeface="Arial" panose="020B0604020202020204" pitchFamily="34" charset="0"/>
              <a:ea typeface="ＭＳ Ｐゴシック" charset="0"/>
              <a:cs typeface="Arial" panose="020B0604020202020204" pitchFamily="34" charset="0"/>
            </a:endParaRPr>
          </a:p>
        </p:txBody>
      </p:sp>
      <p:pic>
        <p:nvPicPr>
          <p:cNvPr id="290820" name="Picture 8"/>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5137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610989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2"/>
          <p:cNvSpPr>
            <a:spLocks noGrp="1" noChangeArrowheads="1"/>
          </p:cNvSpPr>
          <p:nvPr>
            <p:ph type="title"/>
          </p:nvPr>
        </p:nvSpPr>
        <p:spPr>
          <a:xfrm>
            <a:off x="1219200" y="304800"/>
            <a:ext cx="7924800" cy="1206500"/>
          </a:xfrm>
        </p:spPr>
        <p:txBody>
          <a:bodyPr/>
          <a:lstStyle/>
          <a:p>
            <a:pPr algn="ctr" eaLnBrk="1" hangingPunct="1"/>
            <a:r>
              <a:rPr lang="ar-JO" sz="4000" b="1" dirty="0">
                <a:latin typeface="Arial" panose="020B0604020202020204" pitchFamily="34" charset="0"/>
                <a:ea typeface="ＭＳ Ｐゴシック" charset="0"/>
                <a:cs typeface="Arial" panose="020B0604020202020204" pitchFamily="34" charset="0"/>
              </a:rPr>
              <a:t>سنوات حكم ملوك يهوذا</a:t>
            </a:r>
            <a:endParaRPr lang="en-US" sz="4000" b="1" dirty="0">
              <a:latin typeface="Arial" panose="020B0604020202020204" pitchFamily="34" charset="0"/>
              <a:ea typeface="ＭＳ Ｐゴシック" charset="0"/>
              <a:cs typeface="Arial" panose="020B0604020202020204" pitchFamily="34" charset="0"/>
            </a:endParaRPr>
          </a:p>
        </p:txBody>
      </p:sp>
      <p:sp>
        <p:nvSpPr>
          <p:cNvPr id="246787" name="Rectangle 3"/>
          <p:cNvSpPr>
            <a:spLocks noGrp="1" noChangeArrowheads="1"/>
          </p:cNvSpPr>
          <p:nvPr>
            <p:ph type="body" sz="half" idx="1"/>
          </p:nvPr>
        </p:nvSpPr>
        <p:spPr/>
        <p:txBody>
          <a:bodyPr/>
          <a:lstStyle/>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رحبعام                          17</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أبيام                             3</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آسا                              41</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يهوشافاط                       25</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يهورام                          8</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أخزيا                            1</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عثليا                             6</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يؤاش                            40</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عمسيا                           29</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عزريا (عزيا)                  52</a:t>
            </a:r>
            <a:endParaRPr lang="en-US" sz="2400" b="1" dirty="0">
              <a:latin typeface="Arial" panose="020B0604020202020204" pitchFamily="34" charset="0"/>
              <a:ea typeface="ＭＳ Ｐゴシック" charset="0"/>
              <a:cs typeface="Arial" panose="020B0604020202020204" pitchFamily="34" charset="0"/>
            </a:endParaRPr>
          </a:p>
        </p:txBody>
      </p:sp>
      <p:sp>
        <p:nvSpPr>
          <p:cNvPr id="246788" name="Rectangle 4"/>
          <p:cNvSpPr>
            <a:spLocks noGrp="1" noChangeArrowheads="1"/>
          </p:cNvSpPr>
          <p:nvPr>
            <p:ph type="body" sz="half" idx="2"/>
          </p:nvPr>
        </p:nvSpPr>
        <p:spPr>
          <a:xfrm>
            <a:off x="5181600" y="1600200"/>
            <a:ext cx="3810000" cy="4876800"/>
          </a:xfrm>
        </p:spPr>
        <p:txBody>
          <a:bodyPr/>
          <a:lstStyle/>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يوثام                             18</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آحاز                             19</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حزقيا                            29</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منسى                            55</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آمون                             2</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يوشيا                            31</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يهوآحاز                    3 شهور</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يهوياقيم                          11</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يهوياكين                   3 شهور</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صدقيا                            11</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المجموع                       398</a:t>
            </a:r>
            <a:endParaRPr lang="en-US" sz="2400" b="1" dirty="0">
              <a:latin typeface="Arial" panose="020B0604020202020204" pitchFamily="34" charset="0"/>
              <a:ea typeface="ＭＳ Ｐゴシック" charset="0"/>
              <a:cs typeface="Arial" panose="020B0604020202020204" pitchFamily="34" charset="0"/>
            </a:endParaRPr>
          </a:p>
        </p:txBody>
      </p:sp>
      <p:sp>
        <p:nvSpPr>
          <p:cNvPr id="246789" name="Text Box 5"/>
          <p:cNvSpPr txBox="1">
            <a:spLocks noChangeArrowheads="1"/>
          </p:cNvSpPr>
          <p:nvPr/>
        </p:nvSpPr>
        <p:spPr bwMode="auto">
          <a:xfrm rot="-512295">
            <a:off x="2101693" y="2647551"/>
            <a:ext cx="6289867" cy="1200329"/>
          </a:xfrm>
          <a:prstGeom prst="rect">
            <a:avLst/>
          </a:prstGeom>
          <a:solidFill>
            <a:srgbClr val="DF002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cs typeface="Arial" panose="020B0604020202020204" pitchFamily="34" charset="0"/>
              </a:rPr>
              <a:t>بدء ملك رحبعام                               931 ق.م</a:t>
            </a:r>
            <a:endParaRPr lang="en-US" b="1" u="sng" dirty="0">
              <a:solidFill>
                <a:srgbClr val="EAEAEA"/>
              </a:solidFill>
              <a:latin typeface="Arial" panose="020B0604020202020204" pitchFamily="34" charset="0"/>
              <a:cs typeface="Arial" panose="020B0604020202020204" pitchFamily="34" charset="0"/>
            </a:endParaRPr>
          </a:p>
          <a:p>
            <a:pPr defTabSz="914400" eaLnBrk="1" fontAlgn="base" hangingPunct="1">
              <a:spcBef>
                <a:spcPct val="0"/>
              </a:spcBef>
              <a:spcAft>
                <a:spcPct val="0"/>
              </a:spcAft>
            </a:pPr>
            <a:r>
              <a:rPr lang="ar-JO" b="1" u="sng" dirty="0">
                <a:solidFill>
                  <a:srgbClr val="EAEAEA"/>
                </a:solidFill>
                <a:latin typeface="Arial" panose="020B0604020202020204" pitchFamily="34" charset="0"/>
                <a:cs typeface="Arial" panose="020B0604020202020204" pitchFamily="34" charset="0"/>
              </a:rPr>
              <a:t>نهاية ملك صدقيا                                  586 ق.م</a:t>
            </a:r>
            <a:endParaRPr lang="en-US" b="1" dirty="0">
              <a:solidFill>
                <a:srgbClr val="EAEAEA"/>
              </a:solidFill>
              <a:latin typeface="Arial" panose="020B0604020202020204" pitchFamily="34" charset="0"/>
              <a:cs typeface="Arial" panose="020B0604020202020204" pitchFamily="34" charset="0"/>
            </a:endParaRPr>
          </a:p>
          <a:p>
            <a:pPr defTabSz="914400" eaLnBrk="1" fontAlgn="base" hangingPunct="1">
              <a:spcBef>
                <a:spcPct val="0"/>
              </a:spcBef>
              <a:spcAft>
                <a:spcPct val="0"/>
              </a:spcAft>
            </a:pPr>
            <a:r>
              <a:rPr lang="ar-JO" b="1" dirty="0">
                <a:solidFill>
                  <a:srgbClr val="EAEAEA"/>
                </a:solidFill>
                <a:latin typeface="Arial" panose="020B0604020202020204" pitchFamily="34" charset="0"/>
                <a:cs typeface="Arial" panose="020B0604020202020204" pitchFamily="34" charset="0"/>
              </a:rPr>
              <a:t>مجموع السنوات                                 345 سنة</a:t>
            </a:r>
            <a:endParaRPr lang="en-US" b="1" dirty="0">
              <a:solidFill>
                <a:srgbClr val="EAEAEA"/>
              </a:solidFill>
              <a:latin typeface="Arial" panose="020B0604020202020204" pitchFamily="34" charset="0"/>
              <a:cs typeface="Arial" panose="020B0604020202020204" pitchFamily="34" charset="0"/>
            </a:endParaRPr>
          </a:p>
        </p:txBody>
      </p:sp>
      <p:sp>
        <p:nvSpPr>
          <p:cNvPr id="246790" name="Freeform 6"/>
          <p:cNvSpPr>
            <a:spLocks/>
          </p:cNvSpPr>
          <p:nvPr/>
        </p:nvSpPr>
        <p:spPr bwMode="auto">
          <a:xfrm>
            <a:off x="6002338" y="3168650"/>
            <a:ext cx="1549400" cy="677863"/>
          </a:xfrm>
          <a:custGeom>
            <a:avLst/>
            <a:gdLst>
              <a:gd name="T0" fmla="*/ 2147483647 w 976"/>
              <a:gd name="T1" fmla="*/ 2147483647 h 427"/>
              <a:gd name="T2" fmla="*/ 2147483647 w 976"/>
              <a:gd name="T3" fmla="*/ 2147483647 h 427"/>
              <a:gd name="T4" fmla="*/ 2147483647 w 976"/>
              <a:gd name="T5" fmla="*/ 2147483647 h 427"/>
              <a:gd name="T6" fmla="*/ 2147483647 w 976"/>
              <a:gd name="T7" fmla="*/ 2147483647 h 427"/>
              <a:gd name="T8" fmla="*/ 2147483647 w 976"/>
              <a:gd name="T9" fmla="*/ 2147483647 h 427"/>
              <a:gd name="T10" fmla="*/ 2147483647 w 976"/>
              <a:gd name="T11" fmla="*/ 2147483647 h 427"/>
              <a:gd name="T12" fmla="*/ 2147483647 w 976"/>
              <a:gd name="T13" fmla="*/ 2147483647 h 427"/>
              <a:gd name="T14" fmla="*/ 2147483647 w 976"/>
              <a:gd name="T15" fmla="*/ 2147483647 h 427"/>
              <a:gd name="T16" fmla="*/ 2147483647 w 976"/>
              <a:gd name="T17" fmla="*/ 2147483647 h 427"/>
              <a:gd name="T18" fmla="*/ 2147483647 w 976"/>
              <a:gd name="T19" fmla="*/ 2147483647 h 427"/>
              <a:gd name="T20" fmla="*/ 2147483647 w 976"/>
              <a:gd name="T21" fmla="*/ 2147483647 h 427"/>
              <a:gd name="T22" fmla="*/ 0 w 976"/>
              <a:gd name="T23" fmla="*/ 2147483647 h 427"/>
              <a:gd name="T24" fmla="*/ 2147483647 w 976"/>
              <a:gd name="T25" fmla="*/ 2147483647 h 427"/>
              <a:gd name="T26" fmla="*/ 2147483647 w 976"/>
              <a:gd name="T27" fmla="*/ 2147483647 h 427"/>
              <a:gd name="T28" fmla="*/ 2147483647 w 976"/>
              <a:gd name="T29" fmla="*/ 2147483647 h 427"/>
              <a:gd name="T30" fmla="*/ 2147483647 w 976"/>
              <a:gd name="T31" fmla="*/ 2147483647 h 427"/>
              <a:gd name="T32" fmla="*/ 2147483647 w 976"/>
              <a:gd name="T33" fmla="*/ 2147483647 h 4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76"/>
              <a:gd name="T52" fmla="*/ 0 h 427"/>
              <a:gd name="T53" fmla="*/ 976 w 976"/>
              <a:gd name="T54" fmla="*/ 427 h 4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76" h="427">
                <a:moveTo>
                  <a:pt x="732" y="427"/>
                </a:moveTo>
                <a:cubicBezTo>
                  <a:pt x="739" y="419"/>
                  <a:pt x="746" y="410"/>
                  <a:pt x="755" y="404"/>
                </a:cubicBezTo>
                <a:cubicBezTo>
                  <a:pt x="761" y="398"/>
                  <a:pt x="770" y="394"/>
                  <a:pt x="777" y="389"/>
                </a:cubicBezTo>
                <a:cubicBezTo>
                  <a:pt x="820" y="349"/>
                  <a:pt x="856" y="301"/>
                  <a:pt x="905" y="268"/>
                </a:cubicBezTo>
                <a:cubicBezTo>
                  <a:pt x="916" y="237"/>
                  <a:pt x="932" y="205"/>
                  <a:pt x="951" y="178"/>
                </a:cubicBezTo>
                <a:cubicBezTo>
                  <a:pt x="958" y="136"/>
                  <a:pt x="976" y="91"/>
                  <a:pt x="958" y="49"/>
                </a:cubicBezTo>
                <a:cubicBezTo>
                  <a:pt x="936" y="0"/>
                  <a:pt x="853" y="30"/>
                  <a:pt x="800" y="27"/>
                </a:cubicBezTo>
                <a:cubicBezTo>
                  <a:pt x="741" y="23"/>
                  <a:pt x="684" y="16"/>
                  <a:pt x="626" y="12"/>
                </a:cubicBezTo>
                <a:cubicBezTo>
                  <a:pt x="528" y="15"/>
                  <a:pt x="370" y="17"/>
                  <a:pt x="264" y="27"/>
                </a:cubicBezTo>
                <a:cubicBezTo>
                  <a:pt x="225" y="30"/>
                  <a:pt x="162" y="45"/>
                  <a:pt x="128" y="57"/>
                </a:cubicBezTo>
                <a:cubicBezTo>
                  <a:pt x="105" y="64"/>
                  <a:pt x="60" y="80"/>
                  <a:pt x="60" y="80"/>
                </a:cubicBezTo>
                <a:cubicBezTo>
                  <a:pt x="37" y="107"/>
                  <a:pt x="10" y="129"/>
                  <a:pt x="0" y="163"/>
                </a:cubicBezTo>
                <a:cubicBezTo>
                  <a:pt x="1" y="179"/>
                  <a:pt x="12" y="272"/>
                  <a:pt x="30" y="291"/>
                </a:cubicBezTo>
                <a:cubicBezTo>
                  <a:pt x="80" y="342"/>
                  <a:pt x="135" y="344"/>
                  <a:pt x="204" y="351"/>
                </a:cubicBezTo>
                <a:cubicBezTo>
                  <a:pt x="263" y="370"/>
                  <a:pt x="306" y="375"/>
                  <a:pt x="370" y="381"/>
                </a:cubicBezTo>
                <a:cubicBezTo>
                  <a:pt x="509" y="376"/>
                  <a:pt x="590" y="368"/>
                  <a:pt x="717" y="359"/>
                </a:cubicBezTo>
                <a:cubicBezTo>
                  <a:pt x="782" y="341"/>
                  <a:pt x="824" y="344"/>
                  <a:pt x="898" y="344"/>
                </a:cubicBezTo>
              </a:path>
            </a:pathLst>
          </a:custGeom>
          <a:noFill/>
          <a:ln w="381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dirty="0">
              <a:solidFill>
                <a:srgbClr val="EAEAEA"/>
              </a:solidFill>
              <a:latin typeface="Arial" panose="020B0604020202020204" pitchFamily="34" charset="0"/>
              <a:ea typeface="ＭＳ Ｐゴシック" charset="0"/>
              <a:cs typeface="ＭＳ Ｐゴシック" charset="0"/>
            </a:endParaRPr>
          </a:p>
        </p:txBody>
      </p:sp>
      <p:sp>
        <p:nvSpPr>
          <p:cNvPr id="246791" name="Freeform 7"/>
          <p:cNvSpPr>
            <a:spLocks/>
          </p:cNvSpPr>
          <p:nvPr/>
        </p:nvSpPr>
        <p:spPr bwMode="auto">
          <a:xfrm>
            <a:off x="6816725" y="3773488"/>
            <a:ext cx="1939925" cy="2700337"/>
          </a:xfrm>
          <a:custGeom>
            <a:avLst/>
            <a:gdLst>
              <a:gd name="T0" fmla="*/ 2147483647 w 1222"/>
              <a:gd name="T1" fmla="*/ 2147483647 h 1701"/>
              <a:gd name="T2" fmla="*/ 2147483647 w 1222"/>
              <a:gd name="T3" fmla="*/ 2147483647 h 1701"/>
              <a:gd name="T4" fmla="*/ 2147483647 w 1222"/>
              <a:gd name="T5" fmla="*/ 2147483647 h 1701"/>
              <a:gd name="T6" fmla="*/ 2147483647 w 1222"/>
              <a:gd name="T7" fmla="*/ 2147483647 h 1701"/>
              <a:gd name="T8" fmla="*/ 2147483647 w 1222"/>
              <a:gd name="T9" fmla="*/ 2147483647 h 1701"/>
              <a:gd name="T10" fmla="*/ 2147483647 w 1222"/>
              <a:gd name="T11" fmla="*/ 2147483647 h 1701"/>
              <a:gd name="T12" fmla="*/ 2147483647 w 1222"/>
              <a:gd name="T13" fmla="*/ 2147483647 h 1701"/>
              <a:gd name="T14" fmla="*/ 2147483647 w 1222"/>
              <a:gd name="T15" fmla="*/ 2147483647 h 1701"/>
              <a:gd name="T16" fmla="*/ 2147483647 w 1222"/>
              <a:gd name="T17" fmla="*/ 2147483647 h 1701"/>
              <a:gd name="T18" fmla="*/ 2147483647 w 1222"/>
              <a:gd name="T19" fmla="*/ 2147483647 h 1701"/>
              <a:gd name="T20" fmla="*/ 2147483647 w 1222"/>
              <a:gd name="T21" fmla="*/ 2147483647 h 1701"/>
              <a:gd name="T22" fmla="*/ 2147483647 w 1222"/>
              <a:gd name="T23" fmla="*/ 2147483647 h 1701"/>
              <a:gd name="T24" fmla="*/ 2147483647 w 1222"/>
              <a:gd name="T25" fmla="*/ 2147483647 h 1701"/>
              <a:gd name="T26" fmla="*/ 2147483647 w 1222"/>
              <a:gd name="T27" fmla="*/ 2147483647 h 1701"/>
              <a:gd name="T28" fmla="*/ 2147483647 w 1222"/>
              <a:gd name="T29" fmla="*/ 2147483647 h 1701"/>
              <a:gd name="T30" fmla="*/ 2147483647 w 1222"/>
              <a:gd name="T31" fmla="*/ 2147483647 h 1701"/>
              <a:gd name="T32" fmla="*/ 2147483647 w 1222"/>
              <a:gd name="T33" fmla="*/ 2147483647 h 1701"/>
              <a:gd name="T34" fmla="*/ 2147483647 w 1222"/>
              <a:gd name="T35" fmla="*/ 2147483647 h 1701"/>
              <a:gd name="T36" fmla="*/ 2147483647 w 1222"/>
              <a:gd name="T37" fmla="*/ 2147483647 h 1701"/>
              <a:gd name="T38" fmla="*/ 2147483647 w 1222"/>
              <a:gd name="T39" fmla="*/ 2147483647 h 1701"/>
              <a:gd name="T40" fmla="*/ 2147483647 w 1222"/>
              <a:gd name="T41" fmla="*/ 2147483647 h 1701"/>
              <a:gd name="T42" fmla="*/ 2147483647 w 1222"/>
              <a:gd name="T43" fmla="*/ 2147483647 h 1701"/>
              <a:gd name="T44" fmla="*/ 2147483647 w 1222"/>
              <a:gd name="T45" fmla="*/ 2147483647 h 1701"/>
              <a:gd name="T46" fmla="*/ 0 w 1222"/>
              <a:gd name="T47" fmla="*/ 2147483647 h 1701"/>
              <a:gd name="T48" fmla="*/ 2147483647 w 1222"/>
              <a:gd name="T49" fmla="*/ 0 h 170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22"/>
              <a:gd name="T76" fmla="*/ 0 h 1701"/>
              <a:gd name="T77" fmla="*/ 1222 w 1222"/>
              <a:gd name="T78" fmla="*/ 1701 h 170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22" h="1701">
                <a:moveTo>
                  <a:pt x="845" y="1382"/>
                </a:moveTo>
                <a:cubicBezTo>
                  <a:pt x="822" y="1415"/>
                  <a:pt x="794" y="1444"/>
                  <a:pt x="777" y="1480"/>
                </a:cubicBezTo>
                <a:cubicBezTo>
                  <a:pt x="766" y="1539"/>
                  <a:pt x="750" y="1561"/>
                  <a:pt x="770" y="1631"/>
                </a:cubicBezTo>
                <a:cubicBezTo>
                  <a:pt x="772" y="1639"/>
                  <a:pt x="785" y="1640"/>
                  <a:pt x="792" y="1646"/>
                </a:cubicBezTo>
                <a:cubicBezTo>
                  <a:pt x="820" y="1669"/>
                  <a:pt x="847" y="1680"/>
                  <a:pt x="883" y="1691"/>
                </a:cubicBezTo>
                <a:cubicBezTo>
                  <a:pt x="1120" y="1679"/>
                  <a:pt x="973" y="1701"/>
                  <a:pt x="1057" y="1676"/>
                </a:cubicBezTo>
                <a:cubicBezTo>
                  <a:pt x="1082" y="1668"/>
                  <a:pt x="1132" y="1653"/>
                  <a:pt x="1132" y="1653"/>
                </a:cubicBezTo>
                <a:cubicBezTo>
                  <a:pt x="1154" y="1631"/>
                  <a:pt x="1178" y="1614"/>
                  <a:pt x="1200" y="1593"/>
                </a:cubicBezTo>
                <a:cubicBezTo>
                  <a:pt x="1212" y="1546"/>
                  <a:pt x="1222" y="1516"/>
                  <a:pt x="1208" y="1465"/>
                </a:cubicBezTo>
                <a:cubicBezTo>
                  <a:pt x="1202" y="1446"/>
                  <a:pt x="1149" y="1435"/>
                  <a:pt x="1147" y="1434"/>
                </a:cubicBezTo>
                <a:cubicBezTo>
                  <a:pt x="1058" y="1374"/>
                  <a:pt x="981" y="1386"/>
                  <a:pt x="868" y="1382"/>
                </a:cubicBezTo>
                <a:cubicBezTo>
                  <a:pt x="778" y="1371"/>
                  <a:pt x="760" y="1369"/>
                  <a:pt x="687" y="1321"/>
                </a:cubicBezTo>
                <a:cubicBezTo>
                  <a:pt x="660" y="1303"/>
                  <a:pt x="631" y="1294"/>
                  <a:pt x="611" y="1268"/>
                </a:cubicBezTo>
                <a:cubicBezTo>
                  <a:pt x="595" y="1248"/>
                  <a:pt x="579" y="1229"/>
                  <a:pt x="566" y="1208"/>
                </a:cubicBezTo>
                <a:cubicBezTo>
                  <a:pt x="553" y="1188"/>
                  <a:pt x="528" y="1148"/>
                  <a:pt x="528" y="1148"/>
                </a:cubicBezTo>
                <a:cubicBezTo>
                  <a:pt x="523" y="1133"/>
                  <a:pt x="508" y="1073"/>
                  <a:pt x="506" y="1072"/>
                </a:cubicBezTo>
                <a:cubicBezTo>
                  <a:pt x="493" y="1063"/>
                  <a:pt x="475" y="1067"/>
                  <a:pt x="460" y="1065"/>
                </a:cubicBezTo>
                <a:cubicBezTo>
                  <a:pt x="382" y="1038"/>
                  <a:pt x="415" y="1048"/>
                  <a:pt x="362" y="1034"/>
                </a:cubicBezTo>
                <a:cubicBezTo>
                  <a:pt x="309" y="999"/>
                  <a:pt x="327" y="1018"/>
                  <a:pt x="302" y="982"/>
                </a:cubicBezTo>
                <a:cubicBezTo>
                  <a:pt x="285" y="871"/>
                  <a:pt x="285" y="747"/>
                  <a:pt x="257" y="642"/>
                </a:cubicBezTo>
                <a:cubicBezTo>
                  <a:pt x="243" y="593"/>
                  <a:pt x="210" y="586"/>
                  <a:pt x="181" y="559"/>
                </a:cubicBezTo>
                <a:cubicBezTo>
                  <a:pt x="132" y="514"/>
                  <a:pt x="118" y="473"/>
                  <a:pt x="76" y="431"/>
                </a:cubicBezTo>
                <a:cubicBezTo>
                  <a:pt x="52" y="362"/>
                  <a:pt x="21" y="299"/>
                  <a:pt x="8" y="227"/>
                </a:cubicBezTo>
                <a:cubicBezTo>
                  <a:pt x="5" y="194"/>
                  <a:pt x="0" y="161"/>
                  <a:pt x="0" y="129"/>
                </a:cubicBezTo>
                <a:cubicBezTo>
                  <a:pt x="0" y="83"/>
                  <a:pt x="15" y="44"/>
                  <a:pt x="15" y="0"/>
                </a:cubicBezTo>
              </a:path>
            </a:pathLst>
          </a:custGeom>
          <a:noFill/>
          <a:ln w="381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dirty="0">
              <a:solidFill>
                <a:srgbClr val="EAEAEA"/>
              </a:solidFill>
              <a:latin typeface="Arial" panose="020B0604020202020204" pitchFamily="34" charset="0"/>
              <a:ea typeface="ＭＳ Ｐゴシック" charset="0"/>
              <a:cs typeface="ＭＳ Ｐゴシック" charset="0"/>
            </a:endParaRPr>
          </a:p>
        </p:txBody>
      </p:sp>
      <p:sp>
        <p:nvSpPr>
          <p:cNvPr id="246792" name="Text Box 8"/>
          <p:cNvSpPr txBox="1">
            <a:spLocks noChangeArrowheads="1"/>
          </p:cNvSpPr>
          <p:nvPr/>
        </p:nvSpPr>
        <p:spPr bwMode="auto">
          <a:xfrm rot="-512295">
            <a:off x="4353246" y="4609814"/>
            <a:ext cx="2417590" cy="830997"/>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EAEAEA"/>
                </a:solidFill>
                <a:latin typeface="Arial" panose="020B0604020202020204" pitchFamily="34" charset="0"/>
                <a:cs typeface="Arial" panose="020B0604020202020204" pitchFamily="34" charset="0"/>
              </a:rPr>
              <a:t>لماذا الفرق؟</a:t>
            </a:r>
          </a:p>
          <a:p>
            <a:pPr algn="ctr" defTabSz="914400" eaLnBrk="1" fontAlgn="base" hangingPunct="1">
              <a:spcBef>
                <a:spcPct val="0"/>
              </a:spcBef>
              <a:spcAft>
                <a:spcPct val="0"/>
              </a:spcAft>
            </a:pPr>
            <a:r>
              <a:rPr lang="ar-JO" b="1" dirty="0">
                <a:solidFill>
                  <a:srgbClr val="EAEAEA"/>
                </a:solidFill>
                <a:latin typeface="Arial" panose="020B0604020202020204" pitchFamily="34" charset="0"/>
                <a:cs typeface="Arial" panose="020B0604020202020204" pitchFamily="34" charset="0"/>
              </a:rPr>
              <a:t>كيف نوضح ذلك</a:t>
            </a:r>
            <a:endParaRPr lang="en-US" b="1" dirty="0">
              <a:solidFill>
                <a:srgbClr val="EAEAEA"/>
              </a:solidFill>
              <a:latin typeface="Arial" panose="020B0604020202020204" pitchFamily="34" charset="0"/>
              <a:cs typeface="Arial" panose="020B0604020202020204" pitchFamily="34" charset="0"/>
            </a:endParaRPr>
          </a:p>
        </p:txBody>
      </p:sp>
      <p:sp>
        <p:nvSpPr>
          <p:cNvPr id="292872" name="Text Box 9"/>
          <p:cNvSpPr txBox="1">
            <a:spLocks noChangeArrowheads="1"/>
          </p:cNvSpPr>
          <p:nvPr/>
        </p:nvSpPr>
        <p:spPr bwMode="auto">
          <a:xfrm>
            <a:off x="8375650" y="76200"/>
            <a:ext cx="80823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cs typeface="Arial" panose="020B0604020202020204" pitchFamily="34" charset="0"/>
              </a:rPr>
              <a:t>65س</a:t>
            </a:r>
            <a:endParaRPr lang="en-US" b="1" dirty="0">
              <a:solidFill>
                <a:srgbClr val="EAEAE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700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6787"/>
                                        </p:tgtEl>
                                        <p:attrNameLst>
                                          <p:attrName>style.visibility</p:attrName>
                                        </p:attrNameLst>
                                      </p:cBhvr>
                                      <p:to>
                                        <p:strVal val="visible"/>
                                      </p:to>
                                    </p:set>
                                    <p:animEffect transition="in" filter="fade">
                                      <p:cBhvr>
                                        <p:cTn id="7" dur="500"/>
                                        <p:tgtEl>
                                          <p:spTgt spid="246787"/>
                                        </p:tgtEl>
                                      </p:cBhvr>
                                    </p:animEffect>
                                  </p:childTnLst>
                                </p:cTn>
                              </p:par>
                            </p:childTnLst>
                          </p:cTn>
                        </p:par>
                        <p:par>
                          <p:cTn id="8" fill="hold" nodeType="afterGroup">
                            <p:stCondLst>
                              <p:cond delay="500"/>
                            </p:stCondLst>
                            <p:childTnLst>
                              <p:par>
                                <p:cTn id="9" presetID="10" presetClass="entr" presetSubtype="0" fill="hold" grpId="0" nodeType="afterEffect">
                                  <p:stCondLst>
                                    <p:cond delay="2000"/>
                                  </p:stCondLst>
                                  <p:childTnLst>
                                    <p:set>
                                      <p:cBhvr>
                                        <p:cTn id="10" dur="1" fill="hold">
                                          <p:stCondLst>
                                            <p:cond delay="0"/>
                                          </p:stCondLst>
                                        </p:cTn>
                                        <p:tgtEl>
                                          <p:spTgt spid="246788"/>
                                        </p:tgtEl>
                                        <p:attrNameLst>
                                          <p:attrName>style.visibility</p:attrName>
                                        </p:attrNameLst>
                                      </p:cBhvr>
                                      <p:to>
                                        <p:strVal val="visible"/>
                                      </p:to>
                                    </p:set>
                                    <p:animEffect transition="in" filter="fade">
                                      <p:cBhvr>
                                        <p:cTn id="11" dur="500"/>
                                        <p:tgtEl>
                                          <p:spTgt spid="24678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6789"/>
                                        </p:tgtEl>
                                        <p:attrNameLst>
                                          <p:attrName>style.visibility</p:attrName>
                                        </p:attrNameLst>
                                      </p:cBhvr>
                                      <p:to>
                                        <p:strVal val="visible"/>
                                      </p:to>
                                    </p:set>
                                    <p:animEffect transition="in" filter="fade">
                                      <p:cBhvr>
                                        <p:cTn id="16" dur="500"/>
                                        <p:tgtEl>
                                          <p:spTgt spid="24678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46790"/>
                                        </p:tgtEl>
                                        <p:attrNameLst>
                                          <p:attrName>style.visibility</p:attrName>
                                        </p:attrNameLst>
                                      </p:cBhvr>
                                      <p:to>
                                        <p:strVal val="visible"/>
                                      </p:to>
                                    </p:set>
                                    <p:animEffect transition="in" filter="fade">
                                      <p:cBhvr>
                                        <p:cTn id="21" dur="500"/>
                                        <p:tgtEl>
                                          <p:spTgt spid="24679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46791"/>
                                        </p:tgtEl>
                                        <p:attrNameLst>
                                          <p:attrName>style.visibility</p:attrName>
                                        </p:attrNameLst>
                                      </p:cBhvr>
                                      <p:to>
                                        <p:strVal val="visible"/>
                                      </p:to>
                                    </p:set>
                                    <p:animEffect transition="in" filter="wipe(up)">
                                      <p:cBhvr>
                                        <p:cTn id="26" dur="500"/>
                                        <p:tgtEl>
                                          <p:spTgt spid="24679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6792"/>
                                        </p:tgtEl>
                                        <p:attrNameLst>
                                          <p:attrName>style.visibility</p:attrName>
                                        </p:attrNameLst>
                                      </p:cBhvr>
                                      <p:to>
                                        <p:strVal val="visible"/>
                                      </p:to>
                                    </p:set>
                                    <p:animEffect transition="in" filter="fade">
                                      <p:cBhvr>
                                        <p:cTn id="31" dur="500"/>
                                        <p:tgtEl>
                                          <p:spTgt spid="246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7" grpId="0" autoUpdateAnimBg="0"/>
      <p:bldP spid="246788" grpId="0" autoUpdateAnimBg="0"/>
      <p:bldP spid="246789" grpId="0" animBg="1" autoUpdateAnimBg="0"/>
      <p:bldP spid="246790" grpId="0" animBg="1"/>
      <p:bldP spid="246791" grpId="0" animBg="1"/>
      <p:bldP spid="246792" grpId="0" animBg="1"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title"/>
          </p:nvPr>
        </p:nvSpPr>
        <p:spPr/>
        <p:txBody>
          <a:bodyPr/>
          <a:lstStyle/>
          <a:p>
            <a:pPr algn="ctr" eaLnBrk="1" hangingPunct="1"/>
            <a:r>
              <a:rPr lang="ar-JO" b="1" dirty="0">
                <a:latin typeface="Arial" panose="020B0604020202020204" pitchFamily="34" charset="0"/>
                <a:ea typeface="ＭＳ Ｐゴシック" charset="0"/>
                <a:cs typeface="ＭＳ Ｐゴシック" charset="0"/>
              </a:rPr>
              <a:t>الأسباب المقترحة للتناقضات</a:t>
            </a:r>
            <a:endParaRPr lang="en-US" b="1" dirty="0">
              <a:latin typeface="Arial" panose="020B0604020202020204" pitchFamily="34" charset="0"/>
              <a:ea typeface="ＭＳ Ｐゴシック" charset="0"/>
              <a:cs typeface="ＭＳ Ｐゴシック" charset="0"/>
            </a:endParaRPr>
          </a:p>
        </p:txBody>
      </p:sp>
      <p:sp>
        <p:nvSpPr>
          <p:cNvPr id="74755" name="Rectangle 3"/>
          <p:cNvSpPr>
            <a:spLocks noGrp="1" noChangeArrowheads="1"/>
          </p:cNvSpPr>
          <p:nvPr>
            <p:ph type="body" idx="1"/>
          </p:nvPr>
        </p:nvSpPr>
        <p:spPr>
          <a:xfrm>
            <a:off x="1219200" y="1905000"/>
            <a:ext cx="7772400" cy="4495800"/>
          </a:xfrm>
        </p:spPr>
        <p:txBody>
          <a:bodyPr/>
          <a:lstStyle/>
          <a:p>
            <a:pPr marL="622300" indent="-514350" algn="r">
              <a:buClrTx/>
              <a:buSzTx/>
              <a:buNone/>
            </a:pPr>
            <a:r>
              <a:rPr lang="ar-JO" sz="2800" b="1" dirty="0">
                <a:latin typeface="Arial" panose="020B0604020202020204" pitchFamily="34" charset="0"/>
                <a:ea typeface="ＭＳ Ｐゴシック" charset="0"/>
                <a:cs typeface="ＭＳ Ｐゴシック" charset="0"/>
              </a:rPr>
              <a:t>أ) أنظمة </a:t>
            </a:r>
            <a:r>
              <a:rPr lang="ar-JO" sz="2800" b="1" dirty="0">
                <a:solidFill>
                  <a:srgbClr val="FFC000"/>
                </a:solidFill>
                <a:latin typeface="Arial" panose="020B0604020202020204" pitchFamily="34" charset="0"/>
                <a:ea typeface="ＭＳ Ｐゴシック" charset="0"/>
                <a:cs typeface="ＭＳ Ｐゴシック" charset="0"/>
              </a:rPr>
              <a:t>غير دقيقة </a:t>
            </a:r>
            <a:r>
              <a:rPr lang="ar-JO" sz="2800" b="1" dirty="0">
                <a:latin typeface="Arial" panose="020B0604020202020204" pitchFamily="34" charset="0"/>
                <a:ea typeface="ＭＳ Ｐゴシック" charset="0"/>
                <a:cs typeface="ＭＳ Ｐゴシック" charset="0"/>
              </a:rPr>
              <a:t>استخدمت من قبل المؤرخين الكتابيين</a:t>
            </a:r>
            <a:endParaRPr lang="en-US" sz="2800" b="1" dirty="0">
              <a:solidFill>
                <a:schemeClr val="accent1"/>
              </a:solidFill>
              <a:latin typeface="Arial" panose="020B0604020202020204" pitchFamily="34" charset="0"/>
              <a:ea typeface="ＭＳ Ｐゴシック" charset="0"/>
              <a:cs typeface="ＭＳ Ｐゴシック" charset="0"/>
            </a:endParaRPr>
          </a:p>
          <a:p>
            <a:pPr marL="622300" indent="-514350" algn="r">
              <a:buClrTx/>
              <a:buSzTx/>
              <a:buNone/>
            </a:pPr>
            <a:r>
              <a:rPr lang="ar-JO" sz="2800" b="1" dirty="0">
                <a:solidFill>
                  <a:srgbClr val="FFFFFF"/>
                </a:solidFill>
                <a:latin typeface="Arial" panose="020B0604020202020204" pitchFamily="34" charset="0"/>
                <a:ea typeface="ＭＳ Ｐゴシック" charset="0"/>
                <a:cs typeface="ＭＳ Ｐゴシック" charset="0"/>
              </a:rPr>
              <a:t>ب) </a:t>
            </a:r>
            <a:r>
              <a:rPr lang="ar-JO" sz="2800" b="1" dirty="0">
                <a:solidFill>
                  <a:schemeClr val="accent1"/>
                </a:solidFill>
                <a:latin typeface="Arial" panose="020B0604020202020204" pitchFamily="34" charset="0"/>
                <a:ea typeface="ＭＳ Ｐゴシック" charset="0"/>
                <a:cs typeface="ＭＳ Ｐゴシック" charset="0"/>
              </a:rPr>
              <a:t>أخطاء </a:t>
            </a:r>
            <a:r>
              <a:rPr lang="ar-JO" sz="2800" b="1" dirty="0">
                <a:solidFill>
                  <a:srgbClr val="FFFFFF"/>
                </a:solidFill>
                <a:latin typeface="Arial" panose="020B0604020202020204" pitchFamily="34" charset="0"/>
                <a:ea typeface="ＭＳ Ｐゴシック" charset="0"/>
                <a:cs typeface="ＭＳ Ｐゴシック" charset="0"/>
              </a:rPr>
              <a:t>عرضية</a:t>
            </a:r>
            <a:r>
              <a:rPr lang="ar-JO" sz="2800" b="1" dirty="0">
                <a:solidFill>
                  <a:schemeClr val="accent1"/>
                </a:solidFill>
                <a:latin typeface="Arial" panose="020B0604020202020204" pitchFamily="34" charset="0"/>
                <a:ea typeface="ＭＳ Ｐゴシック" charset="0"/>
                <a:cs typeface="ＭＳ Ｐゴシック" charset="0"/>
              </a:rPr>
              <a:t> خلال عملية النقل</a:t>
            </a:r>
            <a:endParaRPr lang="en-US" sz="2800" b="1" dirty="0">
              <a:latin typeface="Arial" panose="020B0604020202020204" pitchFamily="34" charset="0"/>
              <a:ea typeface="ＭＳ Ｐゴシック" charset="0"/>
              <a:cs typeface="ＭＳ Ｐゴシック" charset="0"/>
            </a:endParaRPr>
          </a:p>
          <a:p>
            <a:pPr marL="622300" indent="-514350" algn="r">
              <a:buClrTx/>
              <a:buSzTx/>
              <a:buNone/>
            </a:pPr>
            <a:r>
              <a:rPr lang="ar-JO" sz="2800" b="1" dirty="0"/>
              <a:t>ت) التسلسل الزمني </a:t>
            </a:r>
            <a:r>
              <a:rPr lang="ar-JO" sz="2800" b="1" dirty="0">
                <a:solidFill>
                  <a:srgbClr val="FFC000"/>
                </a:solidFill>
              </a:rPr>
              <a:t>التخطيطي</a:t>
            </a:r>
            <a:r>
              <a:rPr lang="ar-JO" sz="2800" b="1" dirty="0"/>
              <a:t> و</a:t>
            </a:r>
            <a:r>
              <a:rPr lang="ar-JO" sz="2800" b="1" dirty="0">
                <a:solidFill>
                  <a:srgbClr val="FFC000"/>
                </a:solidFill>
              </a:rPr>
              <a:t>الإصطناعي</a:t>
            </a:r>
            <a:r>
              <a:rPr lang="ar-JO" sz="2800" b="1" dirty="0"/>
              <a:t> إلى حد كبير</a:t>
            </a:r>
            <a:endParaRPr lang="en-US" sz="2800" b="1" dirty="0">
              <a:latin typeface="Arial" panose="020B0604020202020204" pitchFamily="34" charset="0"/>
              <a:ea typeface="ＭＳ Ｐゴシック" charset="0"/>
              <a:cs typeface="ＭＳ Ｐゴシック" charset="0"/>
            </a:endParaRPr>
          </a:p>
          <a:p>
            <a:pPr marL="622300" indent="-514350" algn="r">
              <a:buClrTx/>
              <a:buSzTx/>
              <a:buNone/>
            </a:pPr>
            <a:r>
              <a:rPr lang="ar-JO" sz="2800" b="1" dirty="0"/>
              <a:t>ث) </a:t>
            </a:r>
            <a:r>
              <a:rPr lang="ar-JO" sz="2800" b="1" dirty="0">
                <a:solidFill>
                  <a:srgbClr val="FFC000"/>
                </a:solidFill>
              </a:rPr>
              <a:t>التشويه المتعمد </a:t>
            </a:r>
            <a:r>
              <a:rPr lang="ar-JO" sz="2800" b="1" dirty="0"/>
              <a:t>للنص للتغطية على حقائق مختلفة</a:t>
            </a:r>
            <a:endParaRPr lang="en-US" sz="2800" b="1" dirty="0">
              <a:latin typeface="Arial" panose="020B0604020202020204" pitchFamily="34" charset="0"/>
              <a:ea typeface="ＭＳ Ｐゴシック" charset="0"/>
              <a:cs typeface="ＭＳ Ｐゴシック" charset="0"/>
            </a:endParaRPr>
          </a:p>
        </p:txBody>
      </p:sp>
      <p:sp>
        <p:nvSpPr>
          <p:cNvPr id="294915" name="Text Box 4"/>
          <p:cNvSpPr txBox="1">
            <a:spLocks noChangeArrowheads="1"/>
          </p:cNvSpPr>
          <p:nvPr/>
        </p:nvSpPr>
        <p:spPr bwMode="auto">
          <a:xfrm>
            <a:off x="8459788" y="76200"/>
            <a:ext cx="69442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70ي</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140857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4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47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47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47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2"/>
          <p:cNvSpPr>
            <a:spLocks noGrp="1" noChangeArrowheads="1"/>
          </p:cNvSpPr>
          <p:nvPr>
            <p:ph type="title"/>
          </p:nvPr>
        </p:nvSpPr>
        <p:spPr/>
        <p:txBody>
          <a:bodyPr/>
          <a:lstStyle/>
          <a:p>
            <a:pPr algn="ctr" eaLnBrk="1" hangingPunct="1"/>
            <a:r>
              <a:rPr lang="ar-JO" b="1" dirty="0">
                <a:latin typeface="Arial" panose="020B0604020202020204" pitchFamily="34" charset="0"/>
                <a:ea typeface="ＭＳ Ｐゴシック" charset="0"/>
                <a:cs typeface="ＭＳ Ｐゴシック" charset="0"/>
              </a:rPr>
              <a:t>حلول مقترحة</a:t>
            </a:r>
            <a:endParaRPr lang="en-US" b="1" dirty="0">
              <a:latin typeface="Arial" panose="020B0604020202020204" pitchFamily="34" charset="0"/>
              <a:ea typeface="ＭＳ Ｐゴシック" charset="0"/>
              <a:cs typeface="ＭＳ Ｐゴシック" charset="0"/>
            </a:endParaRPr>
          </a:p>
        </p:txBody>
      </p:sp>
      <p:sp>
        <p:nvSpPr>
          <p:cNvPr id="75779" name="Rectangle 3"/>
          <p:cNvSpPr>
            <a:spLocks noGrp="1" noChangeArrowheads="1"/>
          </p:cNvSpPr>
          <p:nvPr>
            <p:ph type="body" idx="1"/>
          </p:nvPr>
        </p:nvSpPr>
        <p:spPr/>
        <p:txBody>
          <a:bodyPr/>
          <a:lstStyle/>
          <a:p>
            <a:pPr marL="609600" indent="-609600" algn="r">
              <a:buClrTx/>
              <a:buSzTx/>
              <a:buNone/>
            </a:pPr>
            <a:r>
              <a:rPr lang="ar-JO" sz="2800" b="1" dirty="0">
                <a:solidFill>
                  <a:srgbClr val="FFC000"/>
                </a:solidFill>
              </a:rPr>
              <a:t>1)</a:t>
            </a:r>
            <a:r>
              <a:rPr lang="ar-JO" sz="2800" b="1" dirty="0"/>
              <a:t> </a:t>
            </a:r>
            <a:r>
              <a:rPr lang="ar-JO" sz="2800" b="1" dirty="0">
                <a:solidFill>
                  <a:srgbClr val="FFC000"/>
                </a:solidFill>
              </a:rPr>
              <a:t>التغييرات التحريرية </a:t>
            </a:r>
            <a:r>
              <a:rPr lang="ar-JO" sz="2800" b="1" dirty="0"/>
              <a:t>في البيانات الزمنية (القرن الثالث قبل الميلاد، السبعينية)</a:t>
            </a:r>
            <a:r>
              <a:rPr lang="en-US" sz="2800" b="1" dirty="0">
                <a:latin typeface="Arial" panose="020B0604020202020204" pitchFamily="34" charset="0"/>
                <a:ea typeface="ＭＳ Ｐゴシック" charset="0"/>
                <a:cs typeface="ＭＳ Ｐゴシック" charset="0"/>
              </a:rPr>
              <a:t> </a:t>
            </a:r>
          </a:p>
          <a:p>
            <a:pPr marL="609600" indent="-609600" algn="r">
              <a:buClrTx/>
              <a:buSzTx/>
              <a:buNone/>
            </a:pPr>
            <a:r>
              <a:rPr lang="ar-JO" sz="2800" b="1" dirty="0">
                <a:solidFill>
                  <a:srgbClr val="FFC000"/>
                </a:solidFill>
                <a:latin typeface="Arial" panose="020B0604020202020204" pitchFamily="34" charset="0"/>
                <a:ea typeface="ＭＳ Ｐゴシック" charset="0"/>
                <a:cs typeface="ＭＳ Ｐゴシック" charset="0"/>
              </a:rPr>
              <a:t>2) يتضمن فترات من الفوضى السياسية </a:t>
            </a:r>
            <a:r>
              <a:rPr lang="ar-JO" sz="2800" b="1" dirty="0">
                <a:latin typeface="Arial" panose="020B0604020202020204" pitchFamily="34" charset="0"/>
                <a:ea typeface="ＭＳ Ｐゴシック" charset="0"/>
                <a:cs typeface="ＭＳ Ｐゴシック" charset="0"/>
              </a:rPr>
              <a:t>حيث لا يوجد ملك جالس على العرش</a:t>
            </a:r>
            <a:endParaRPr lang="en-US" sz="2800" b="1" dirty="0">
              <a:latin typeface="Arial" panose="020B0604020202020204" pitchFamily="34" charset="0"/>
              <a:ea typeface="ＭＳ Ｐゴシック" charset="0"/>
              <a:cs typeface="ＭＳ Ｐゴシック" charset="0"/>
            </a:endParaRPr>
          </a:p>
          <a:p>
            <a:pPr marL="609600" indent="-609600" algn="r">
              <a:buClrTx/>
              <a:buSzTx/>
              <a:buNone/>
            </a:pPr>
            <a:r>
              <a:rPr lang="ar-JO" sz="2800" b="1" dirty="0">
                <a:solidFill>
                  <a:srgbClr val="FFC000"/>
                </a:solidFill>
                <a:latin typeface="Arial" panose="020B0604020202020204" pitchFamily="34" charset="0"/>
                <a:ea typeface="ＭＳ Ｐゴシック" charset="0"/>
                <a:cs typeface="ＭＳ Ｐゴシック" charset="0"/>
              </a:rPr>
              <a:t>3) </a:t>
            </a:r>
            <a:r>
              <a:rPr lang="ar-JO" sz="2800" b="1" dirty="0">
                <a:solidFill>
                  <a:srgbClr val="FFC000"/>
                </a:solidFill>
              </a:rPr>
              <a:t>تجاهل البيانات </a:t>
            </a:r>
            <a:r>
              <a:rPr lang="ar-JO" sz="2800" b="1" dirty="0"/>
              <a:t>الموجودة في النص الماسوري وحدد التواريخ بالتزامن مع تاريخ الشرق الأدنى القديم</a:t>
            </a:r>
            <a:endParaRPr lang="en-US" sz="2800" b="1" dirty="0">
              <a:latin typeface="Arial" panose="020B0604020202020204" pitchFamily="34" charset="0"/>
              <a:ea typeface="ＭＳ Ｐゴシック" charset="0"/>
              <a:cs typeface="ＭＳ Ｐゴシック" charset="0"/>
            </a:endParaRPr>
          </a:p>
          <a:p>
            <a:pPr marL="609600" indent="-609600" algn="r">
              <a:buClrTx/>
              <a:buSzTx/>
              <a:buNone/>
            </a:pPr>
            <a:r>
              <a:rPr lang="ar-JO" sz="2800" b="1" dirty="0">
                <a:solidFill>
                  <a:srgbClr val="FFC000"/>
                </a:solidFill>
                <a:latin typeface="Arial" panose="020B0604020202020204" pitchFamily="34" charset="0"/>
                <a:ea typeface="ＭＳ Ｐゴシック" charset="0"/>
                <a:cs typeface="ＭＳ Ｐゴシック" charset="0"/>
              </a:rPr>
              <a:t>4) اكتشاف أسلوب أصلي </a:t>
            </a:r>
            <a:r>
              <a:rPr lang="ar-JO" sz="2800" b="1" dirty="0">
                <a:latin typeface="Arial" panose="020B0604020202020204" pitchFamily="34" charset="0"/>
                <a:ea typeface="ＭＳ Ｐゴシック" charset="0"/>
                <a:cs typeface="ＭＳ Ｐゴシック" charset="0"/>
              </a:rPr>
              <a:t>للتأريخ</a:t>
            </a:r>
            <a:endParaRPr lang="en-US" sz="2800" b="1" dirty="0">
              <a:latin typeface="Arial" panose="020B0604020202020204" pitchFamily="34" charset="0"/>
              <a:ea typeface="ＭＳ Ｐゴシック" charset="0"/>
              <a:cs typeface="ＭＳ Ｐゴシック" charset="0"/>
            </a:endParaRPr>
          </a:p>
        </p:txBody>
      </p:sp>
      <p:sp>
        <p:nvSpPr>
          <p:cNvPr id="296963" name="Text Box 4"/>
          <p:cNvSpPr txBox="1">
            <a:spLocks noChangeArrowheads="1"/>
          </p:cNvSpPr>
          <p:nvPr/>
        </p:nvSpPr>
        <p:spPr bwMode="auto">
          <a:xfrm>
            <a:off x="8459788" y="76200"/>
            <a:ext cx="69442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70ي</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94953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57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57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57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2"/>
          <p:cNvPicPr>
            <a:picLocks noChangeAspect="1" noChangeArrowheads="1"/>
          </p:cNvPicPr>
          <p:nvPr/>
        </p:nvPicPr>
        <p:blipFill>
          <a:blip r:embed="rId3" cstate="print">
            <a:lum bright="-42000"/>
            <a:extLst>
              <a:ext uri="{28A0092B-C50C-407E-A947-70E740481C1C}">
                <a14:useLocalDpi xmlns:a14="http://schemas.microsoft.com/office/drawing/2010/main"/>
              </a:ext>
            </a:extLst>
          </a:blip>
          <a:srcRect/>
          <a:stretch>
            <a:fillRect/>
          </a:stretch>
        </p:blipFill>
        <p:spPr bwMode="auto">
          <a:xfrm>
            <a:off x="0" y="0"/>
            <a:ext cx="6858000" cy="682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9010" name="Rectangle 3"/>
          <p:cNvSpPr>
            <a:spLocks noGrp="1" noChangeArrowheads="1"/>
          </p:cNvSpPr>
          <p:nvPr>
            <p:ph type="ctrTitle"/>
          </p:nvPr>
        </p:nvSpPr>
        <p:spPr>
          <a:xfrm>
            <a:off x="6659563" y="3810000"/>
            <a:ext cx="2484437" cy="2514600"/>
          </a:xfrm>
        </p:spPr>
        <p:txBody>
          <a:bodyPr/>
          <a:lstStyle/>
          <a:p>
            <a:pPr algn="ctr" eaLnBrk="1" hangingPunct="1"/>
            <a:r>
              <a:rPr lang="ar-JO" sz="4000" b="1" dirty="0">
                <a:latin typeface="Arial" panose="020B0604020202020204" pitchFamily="34" charset="0"/>
                <a:ea typeface="ＭＳ Ｐゴシック" charset="0"/>
                <a:cs typeface="Arial" panose="020B0604020202020204" pitchFamily="34" charset="0"/>
              </a:rPr>
              <a:t>تقويم</a:t>
            </a:r>
            <a:br>
              <a:rPr lang="ar-JO" sz="4000" b="1" dirty="0">
                <a:latin typeface="Arial" panose="020B0604020202020204" pitchFamily="34" charset="0"/>
                <a:ea typeface="ＭＳ Ｐゴシック" charset="0"/>
                <a:cs typeface="Arial" panose="020B0604020202020204" pitchFamily="34" charset="0"/>
              </a:rPr>
            </a:br>
            <a:r>
              <a:rPr lang="ar-JO" sz="4000" b="1" dirty="0">
                <a:latin typeface="Arial" panose="020B0604020202020204" pitchFamily="34" charset="0"/>
                <a:ea typeface="ＭＳ Ｐゴシック" charset="0"/>
                <a:cs typeface="Arial" panose="020B0604020202020204" pitchFamily="34" charset="0"/>
              </a:rPr>
              <a:t>جيزر</a:t>
            </a:r>
            <a:endParaRPr lang="en-US" sz="4000" b="1" dirty="0">
              <a:latin typeface="Arial" panose="020B0604020202020204" pitchFamily="34" charset="0"/>
              <a:ea typeface="ＭＳ Ｐゴシック" charset="0"/>
              <a:cs typeface="Arial" panose="020B0604020202020204" pitchFamily="34" charset="0"/>
            </a:endParaRPr>
          </a:p>
        </p:txBody>
      </p:sp>
      <p:sp>
        <p:nvSpPr>
          <p:cNvPr id="598020" name="Rectangle 4"/>
          <p:cNvSpPr>
            <a:spLocks noChangeArrowheads="1"/>
          </p:cNvSpPr>
          <p:nvPr/>
        </p:nvSpPr>
        <p:spPr bwMode="auto">
          <a:xfrm>
            <a:off x="26710" y="762000"/>
            <a:ext cx="2971800" cy="4876800"/>
          </a:xfrm>
          <a:prstGeom prst="rect">
            <a:avLst/>
          </a:prstGeom>
          <a:noFill/>
          <a:ln w="12700" cap="sq">
            <a:noFill/>
            <a:miter lim="800000"/>
            <a:headEnd type="none" w="sm" len="sm"/>
            <a:tailEnd type="none" w="sm" len="sm"/>
          </a:ln>
          <a:effectLst/>
        </p:spPr>
        <p:txBody>
          <a:bodyPr/>
          <a:lstStyle/>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rPr>
              <a:t>إيلول/تشري</a:t>
            </a:r>
            <a:endParaRPr lang="en-US"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rPr>
              <a:t>بول/كسلو</a:t>
            </a:r>
            <a:endParaRPr lang="en-US"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rPr>
              <a:t>تيبيت/شباط</a:t>
            </a:r>
            <a:endParaRPr lang="en-US"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rPr>
              <a:t>آذار</a:t>
            </a:r>
            <a:endParaRPr lang="en-US"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rPr>
              <a:t>أبيب</a:t>
            </a:r>
            <a:endParaRPr lang="en-US"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rPr>
              <a:t>زيف</a:t>
            </a:r>
            <a:endParaRPr lang="en-US"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rPr>
              <a:t>سيفان/تموز</a:t>
            </a:r>
            <a:endParaRPr lang="en-US"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rPr>
              <a:t>آب</a:t>
            </a:r>
            <a:endParaRPr lang="en-US"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endParaRPr>
          </a:p>
        </p:txBody>
      </p:sp>
      <p:sp>
        <p:nvSpPr>
          <p:cNvPr id="299012" name="Text Box 5"/>
          <p:cNvSpPr txBox="1">
            <a:spLocks noChangeArrowheads="1"/>
          </p:cNvSpPr>
          <p:nvPr/>
        </p:nvSpPr>
        <p:spPr bwMode="auto">
          <a:xfrm>
            <a:off x="4876800" y="6338888"/>
            <a:ext cx="3403496" cy="33855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1600" b="1" dirty="0">
                <a:solidFill>
                  <a:srgbClr val="EAEAEA"/>
                </a:solidFill>
                <a:latin typeface="Arial" panose="020B0604020202020204" pitchFamily="34" charset="0"/>
                <a:cs typeface="Arial" panose="020B0604020202020204" pitchFamily="34" charset="0"/>
              </a:rPr>
              <a:t>لوح مدرسة العهد القديم العبري في القرن العاشر</a:t>
            </a:r>
            <a:endParaRPr lang="en-US" sz="1600" b="1" dirty="0">
              <a:solidFill>
                <a:srgbClr val="EAEAEA"/>
              </a:solidFill>
              <a:latin typeface="Arial" panose="020B0604020202020204" pitchFamily="34" charset="0"/>
              <a:cs typeface="Arial" panose="020B0604020202020204" pitchFamily="34" charset="0"/>
            </a:endParaRPr>
          </a:p>
        </p:txBody>
      </p:sp>
      <p:sp>
        <p:nvSpPr>
          <p:cNvPr id="598022" name="Rectangle 6"/>
          <p:cNvSpPr>
            <a:spLocks noGrp="1" noChangeArrowheads="1"/>
          </p:cNvSpPr>
          <p:nvPr>
            <p:ph type="subTitle" idx="1"/>
          </p:nvPr>
        </p:nvSpPr>
        <p:spPr>
          <a:xfrm>
            <a:off x="2875962" y="762000"/>
            <a:ext cx="6230332" cy="4876800"/>
          </a:xfrm>
        </p:spPr>
        <p:txBody>
          <a:bodyPr/>
          <a:lstStyle/>
          <a:p>
            <a:pPr eaLnBrk="1" hangingPunct="1">
              <a:defRPr/>
            </a:pPr>
            <a:r>
              <a:rPr lang="ar-JO" b="1" dirty="0"/>
              <a:t>شهور من حصاد الزيت والعنب </a:t>
            </a:r>
          </a:p>
          <a:p>
            <a:pPr eaLnBrk="1" hangingPunct="1">
              <a:defRPr/>
            </a:pPr>
            <a:r>
              <a:rPr lang="ar-JO" b="1" dirty="0"/>
              <a:t>شهور البذر أشهر المراعي الربيعية </a:t>
            </a:r>
          </a:p>
          <a:p>
            <a:pPr eaLnBrk="1" hangingPunct="1">
              <a:defRPr/>
            </a:pPr>
            <a:r>
              <a:rPr lang="ar-JO" b="1" dirty="0"/>
              <a:t>شهر سحب الكتان</a:t>
            </a:r>
          </a:p>
          <a:p>
            <a:pPr eaLnBrk="1" hangingPunct="1">
              <a:defRPr/>
            </a:pPr>
            <a:r>
              <a:rPr lang="ar-JO" b="1" dirty="0"/>
              <a:t> شهر حصاد الشعير</a:t>
            </a:r>
          </a:p>
          <a:p>
            <a:pPr eaLnBrk="1" hangingPunct="1">
              <a:defRPr/>
            </a:pPr>
            <a:r>
              <a:rPr lang="ar-JO" b="1" dirty="0"/>
              <a:t> شهر حصاد القمح / القياس </a:t>
            </a:r>
          </a:p>
          <a:p>
            <a:pPr eaLnBrk="1" hangingPunct="1">
              <a:defRPr/>
            </a:pPr>
            <a:r>
              <a:rPr lang="ar-JO" b="1" dirty="0"/>
              <a:t>أشهر التقليم </a:t>
            </a:r>
          </a:p>
          <a:p>
            <a:pPr eaLnBrk="1" hangingPunct="1">
              <a:defRPr/>
            </a:pPr>
            <a:r>
              <a:rPr lang="ar-JO" b="1" dirty="0"/>
              <a:t>شهر فاكهة الصيف.</a:t>
            </a:r>
            <a:endParaRPr lang="en-US" b="1" dirty="0">
              <a:effectLst>
                <a:glow rad="101600">
                  <a:srgbClr val="000000"/>
                </a:glo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14684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8022">
                                            <p:txEl>
                                              <p:pRg st="0" end="0"/>
                                            </p:txEl>
                                          </p:spTgt>
                                        </p:tgtEl>
                                        <p:attrNameLst>
                                          <p:attrName>style.visibility</p:attrName>
                                        </p:attrNameLst>
                                      </p:cBhvr>
                                      <p:to>
                                        <p:strVal val="visible"/>
                                      </p:to>
                                    </p:set>
                                    <p:animEffect transition="in" filter="fade">
                                      <p:cBhvr>
                                        <p:cTn id="7" dur="500"/>
                                        <p:tgtEl>
                                          <p:spTgt spid="5980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98022">
                                            <p:txEl>
                                              <p:pRg st="1" end="1"/>
                                            </p:txEl>
                                          </p:spTgt>
                                        </p:tgtEl>
                                        <p:attrNameLst>
                                          <p:attrName>style.visibility</p:attrName>
                                        </p:attrNameLst>
                                      </p:cBhvr>
                                      <p:to>
                                        <p:strVal val="visible"/>
                                      </p:to>
                                    </p:set>
                                    <p:animEffect transition="in" filter="fade">
                                      <p:cBhvr>
                                        <p:cTn id="12" dur="500"/>
                                        <p:tgtEl>
                                          <p:spTgt spid="5980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98022">
                                            <p:txEl>
                                              <p:pRg st="2" end="2"/>
                                            </p:txEl>
                                          </p:spTgt>
                                        </p:tgtEl>
                                        <p:attrNameLst>
                                          <p:attrName>style.visibility</p:attrName>
                                        </p:attrNameLst>
                                      </p:cBhvr>
                                      <p:to>
                                        <p:strVal val="visible"/>
                                      </p:to>
                                    </p:set>
                                    <p:animEffect transition="in" filter="fade">
                                      <p:cBhvr>
                                        <p:cTn id="17" dur="500"/>
                                        <p:tgtEl>
                                          <p:spTgt spid="5980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98022">
                                            <p:txEl>
                                              <p:pRg st="3" end="3"/>
                                            </p:txEl>
                                          </p:spTgt>
                                        </p:tgtEl>
                                        <p:attrNameLst>
                                          <p:attrName>style.visibility</p:attrName>
                                        </p:attrNameLst>
                                      </p:cBhvr>
                                      <p:to>
                                        <p:strVal val="visible"/>
                                      </p:to>
                                    </p:set>
                                    <p:animEffect transition="in" filter="fade">
                                      <p:cBhvr>
                                        <p:cTn id="22" dur="500"/>
                                        <p:tgtEl>
                                          <p:spTgt spid="59802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98022">
                                            <p:txEl>
                                              <p:pRg st="4" end="4"/>
                                            </p:txEl>
                                          </p:spTgt>
                                        </p:tgtEl>
                                        <p:attrNameLst>
                                          <p:attrName>style.visibility</p:attrName>
                                        </p:attrNameLst>
                                      </p:cBhvr>
                                      <p:to>
                                        <p:strVal val="visible"/>
                                      </p:to>
                                    </p:set>
                                    <p:animEffect transition="in" filter="fade">
                                      <p:cBhvr>
                                        <p:cTn id="27" dur="500"/>
                                        <p:tgtEl>
                                          <p:spTgt spid="59802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98022">
                                            <p:txEl>
                                              <p:pRg st="5" end="5"/>
                                            </p:txEl>
                                          </p:spTgt>
                                        </p:tgtEl>
                                        <p:attrNameLst>
                                          <p:attrName>style.visibility</p:attrName>
                                        </p:attrNameLst>
                                      </p:cBhvr>
                                      <p:to>
                                        <p:strVal val="visible"/>
                                      </p:to>
                                    </p:set>
                                    <p:animEffect transition="in" filter="fade">
                                      <p:cBhvr>
                                        <p:cTn id="32" dur="500"/>
                                        <p:tgtEl>
                                          <p:spTgt spid="59802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98022">
                                            <p:txEl>
                                              <p:pRg st="6" end="6"/>
                                            </p:txEl>
                                          </p:spTgt>
                                        </p:tgtEl>
                                        <p:attrNameLst>
                                          <p:attrName>style.visibility</p:attrName>
                                        </p:attrNameLst>
                                      </p:cBhvr>
                                      <p:to>
                                        <p:strVal val="visible"/>
                                      </p:to>
                                    </p:set>
                                    <p:animEffect transition="in" filter="fade">
                                      <p:cBhvr>
                                        <p:cTn id="37" dur="500"/>
                                        <p:tgtEl>
                                          <p:spTgt spid="598022">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98020"/>
                                        </p:tgtEl>
                                        <p:attrNameLst>
                                          <p:attrName>style.visibility</p:attrName>
                                        </p:attrNameLst>
                                      </p:cBhvr>
                                      <p:to>
                                        <p:strVal val="visible"/>
                                      </p:to>
                                    </p:set>
                                    <p:animEffect transition="in" filter="fade">
                                      <p:cBhvr>
                                        <p:cTn id="42" dur="500"/>
                                        <p:tgtEl>
                                          <p:spTgt spid="598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020" grpId="0" autoUpdateAnimBg="0"/>
      <p:bldP spid="598022" grpId="0" build="p"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2"/>
          <p:cNvPicPr>
            <a:picLocks noChangeAspect="1" noChangeArrowheads="1"/>
          </p:cNvPicPr>
          <p:nvPr/>
        </p:nvPicPr>
        <p:blipFill>
          <a:blip r:embed="rId3" cstate="print">
            <a:lum bright="-36000"/>
            <a:extLst>
              <a:ext uri="{28A0092B-C50C-407E-A947-70E740481C1C}">
                <a14:useLocalDpi xmlns:a14="http://schemas.microsoft.com/office/drawing/2010/main"/>
              </a:ext>
            </a:extLst>
          </a:blip>
          <a:srcRect/>
          <a:stretch>
            <a:fillRect/>
          </a:stretch>
        </p:blipFill>
        <p:spPr bwMode="auto">
          <a:xfrm>
            <a:off x="0" y="0"/>
            <a:ext cx="6858000" cy="682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58" name="Rectangle 3"/>
          <p:cNvSpPr>
            <a:spLocks noGrp="1" noChangeArrowheads="1"/>
          </p:cNvSpPr>
          <p:nvPr>
            <p:ph type="ctrTitle"/>
          </p:nvPr>
        </p:nvSpPr>
        <p:spPr>
          <a:xfrm>
            <a:off x="6659563" y="981075"/>
            <a:ext cx="2484437" cy="2514600"/>
          </a:xfrm>
        </p:spPr>
        <p:txBody>
          <a:bodyPr/>
          <a:lstStyle/>
          <a:p>
            <a:pPr algn="ctr" eaLnBrk="1" hangingPunct="1"/>
            <a:r>
              <a:rPr lang="ar-JO" sz="4000" b="1" dirty="0">
                <a:latin typeface="Arial" panose="020B0604020202020204" pitchFamily="34" charset="0"/>
                <a:ea typeface="ＭＳ Ｐゴシック" charset="0"/>
                <a:cs typeface="Arial" panose="020B0604020202020204" pitchFamily="34" charset="0"/>
              </a:rPr>
              <a:t>تقويم جيزر</a:t>
            </a:r>
            <a:endParaRPr lang="en-US" sz="4000" b="1" dirty="0">
              <a:latin typeface="Arial" panose="020B0604020202020204" pitchFamily="34" charset="0"/>
              <a:ea typeface="ＭＳ Ｐゴシック" charset="0"/>
              <a:cs typeface="Arial" panose="020B0604020202020204" pitchFamily="34" charset="0"/>
            </a:endParaRPr>
          </a:p>
        </p:txBody>
      </p:sp>
      <p:sp>
        <p:nvSpPr>
          <p:cNvPr id="196613" name="Rectangle 5"/>
          <p:cNvSpPr>
            <a:spLocks noChangeArrowheads="1"/>
          </p:cNvSpPr>
          <p:nvPr/>
        </p:nvSpPr>
        <p:spPr bwMode="auto">
          <a:xfrm>
            <a:off x="-2354" y="762000"/>
            <a:ext cx="2513542" cy="4876800"/>
          </a:xfrm>
          <a:prstGeom prst="rect">
            <a:avLst/>
          </a:prstGeom>
          <a:noFill/>
          <a:ln w="12700" cap="sq">
            <a:noFill/>
            <a:miter lim="800000"/>
            <a:headEnd type="none" w="sm" len="sm"/>
            <a:tailEnd type="none" w="sm" len="sm"/>
          </a:ln>
          <a:effectLst/>
        </p:spPr>
        <p:txBody>
          <a:bodyPr/>
          <a:lstStyle/>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rPr>
              <a:t>آب-أيلول</a:t>
            </a:r>
            <a:endParaRPr lang="en-US"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rPr>
              <a:t>تشرين 1-تشرين 2</a:t>
            </a:r>
            <a:endParaRPr lang="en-US"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rPr>
              <a:t>كانون 1- كانون 2</a:t>
            </a:r>
            <a:endParaRPr lang="en-US"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rPr>
              <a:t>شباط</a:t>
            </a:r>
            <a:endParaRPr lang="en-US"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rPr>
              <a:t>آذار</a:t>
            </a:r>
            <a:endParaRPr lang="en-US"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rPr>
              <a:t>نيسان</a:t>
            </a:r>
            <a:endParaRPr lang="en-US"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rPr>
              <a:t>أيار-حزيران</a:t>
            </a:r>
            <a:endParaRPr lang="en-US"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spcAft>
                <a:spcPct val="0"/>
              </a:spcAft>
              <a:buClr>
                <a:srgbClr val="FFCC66"/>
              </a:buClr>
              <a:buSzPct val="90000"/>
              <a:buFont typeface="Symbol" pitchFamily="-111" charset="2"/>
              <a:buNone/>
              <a:defRPr/>
            </a:pPr>
            <a:r>
              <a:rPr lang="ar-JO"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rPr>
              <a:t>تموز</a:t>
            </a:r>
            <a:endParaRPr lang="en-US" sz="2800" b="1" dirty="0">
              <a:solidFill>
                <a:srgbClr val="EAEAEA"/>
              </a:solidFill>
              <a:effectLst>
                <a:glow rad="101600">
                  <a:srgbClr val="000000"/>
                </a:glow>
              </a:effectLst>
              <a:latin typeface="Arial" panose="020B0604020202020204" pitchFamily="34" charset="0"/>
              <a:ea typeface="ＭＳ Ｐゴシック" charset="0"/>
              <a:cs typeface="Arial" panose="020B0604020202020204" pitchFamily="34" charset="0"/>
            </a:endParaRPr>
          </a:p>
        </p:txBody>
      </p:sp>
      <p:sp>
        <p:nvSpPr>
          <p:cNvPr id="301060" name="Text Box 6"/>
          <p:cNvSpPr txBox="1">
            <a:spLocks noChangeArrowheads="1"/>
          </p:cNvSpPr>
          <p:nvPr/>
        </p:nvSpPr>
        <p:spPr bwMode="auto">
          <a:xfrm>
            <a:off x="4876800" y="6338888"/>
            <a:ext cx="3927678" cy="33855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600" b="1" dirty="0">
                <a:solidFill>
                  <a:srgbClr val="EAEAEA"/>
                </a:solidFill>
                <a:latin typeface="Arial" panose="020B0604020202020204" pitchFamily="34" charset="0"/>
                <a:cs typeface="Arial" panose="020B0604020202020204" pitchFamily="34" charset="0"/>
              </a:rPr>
              <a:t>10th century Old Hebrew school tablet</a:t>
            </a:r>
          </a:p>
        </p:txBody>
      </p:sp>
      <p:sp>
        <p:nvSpPr>
          <p:cNvPr id="196612" name="Rectangle 4"/>
          <p:cNvSpPr>
            <a:spLocks noGrp="1" noChangeArrowheads="1"/>
          </p:cNvSpPr>
          <p:nvPr>
            <p:ph type="subTitle" idx="1"/>
          </p:nvPr>
        </p:nvSpPr>
        <p:spPr>
          <a:xfrm>
            <a:off x="2208231" y="762000"/>
            <a:ext cx="6935769" cy="4876800"/>
          </a:xfrm>
        </p:spPr>
        <p:txBody>
          <a:bodyPr/>
          <a:lstStyle/>
          <a:p>
            <a:pPr eaLnBrk="1" hangingPunct="1">
              <a:defRPr/>
            </a:pPr>
            <a:r>
              <a:rPr lang="ar-JO" b="1" dirty="0"/>
              <a:t>شهور من حصاد الزيت والعنب </a:t>
            </a:r>
          </a:p>
          <a:p>
            <a:pPr eaLnBrk="1" hangingPunct="1">
              <a:defRPr/>
            </a:pPr>
            <a:r>
              <a:rPr lang="ar-JO" b="1" dirty="0"/>
              <a:t>شهور البذر أشهر المراعي الربيعية </a:t>
            </a:r>
          </a:p>
          <a:p>
            <a:pPr eaLnBrk="1" hangingPunct="1">
              <a:defRPr/>
            </a:pPr>
            <a:r>
              <a:rPr lang="ar-JO" b="1" dirty="0"/>
              <a:t>شهر سحب الكتان</a:t>
            </a:r>
          </a:p>
          <a:p>
            <a:pPr eaLnBrk="1" hangingPunct="1">
              <a:defRPr/>
            </a:pPr>
            <a:r>
              <a:rPr lang="ar-JO" b="1" dirty="0"/>
              <a:t> شهر حصاد الشعير</a:t>
            </a:r>
          </a:p>
          <a:p>
            <a:pPr eaLnBrk="1" hangingPunct="1">
              <a:defRPr/>
            </a:pPr>
            <a:r>
              <a:rPr lang="ar-JO" b="1" dirty="0"/>
              <a:t> شهر حصاد القمح / القياس </a:t>
            </a:r>
          </a:p>
          <a:p>
            <a:pPr eaLnBrk="1" hangingPunct="1">
              <a:defRPr/>
            </a:pPr>
            <a:r>
              <a:rPr lang="ar-JO" b="1" dirty="0"/>
              <a:t>أشهر التقليم </a:t>
            </a:r>
          </a:p>
          <a:p>
            <a:pPr eaLnBrk="1" hangingPunct="1">
              <a:defRPr/>
            </a:pPr>
            <a:r>
              <a:rPr lang="ar-JO" b="1" dirty="0"/>
              <a:t>شهر فاكهة الصيف.</a:t>
            </a:r>
            <a:endParaRPr lang="en-US" b="1" dirty="0">
              <a:effectLst>
                <a:glow rad="101600">
                  <a:srgbClr val="000000"/>
                </a:glo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45060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sz="half" idx="1"/>
          </p:nvPr>
        </p:nvSpPr>
        <p:spPr>
          <a:xfrm>
            <a:off x="0" y="3098800"/>
            <a:ext cx="1908175" cy="1473200"/>
          </a:xfrm>
        </p:spPr>
        <p:txBody>
          <a:bodyPr/>
          <a:lstStyle/>
          <a:p>
            <a:pPr marL="263525" indent="-263525" algn="r" rtl="1" eaLnBrk="1" hangingPunct="1">
              <a:defRPr/>
            </a:pPr>
            <a:r>
              <a:rPr lang="ar-JO" sz="2800" dirty="0">
                <a:latin typeface="Tahoma" charset="0"/>
                <a:ea typeface="ＭＳ Ｐゴシック" charset="0"/>
                <a:cs typeface="ＭＳ Ｐゴシック" charset="0"/>
              </a:rPr>
              <a:t>مدني</a:t>
            </a:r>
            <a:endParaRPr lang="en-US" sz="2800" dirty="0">
              <a:latin typeface="Tahoma" charset="0"/>
              <a:ea typeface="ＭＳ Ｐゴシック" charset="0"/>
              <a:cs typeface="ＭＳ Ｐゴシック" charset="0"/>
            </a:endParaRPr>
          </a:p>
          <a:p>
            <a:pPr marL="263525" indent="-263525" algn="r" rtl="1" eaLnBrk="1" hangingPunct="1">
              <a:defRPr/>
            </a:pPr>
            <a:r>
              <a:rPr lang="ar-JO" sz="2800" dirty="0">
                <a:latin typeface="Tahoma" charset="0"/>
                <a:ea typeface="ＭＳ Ｐゴシック" charset="0"/>
                <a:cs typeface="ＭＳ Ｐゴシック" charset="0"/>
              </a:rPr>
              <a:t>ديني</a:t>
            </a:r>
            <a:endParaRPr lang="en-US" sz="2800" dirty="0">
              <a:latin typeface="Tahoma" charset="0"/>
              <a:ea typeface="ＭＳ Ｐゴシック" charset="0"/>
              <a:cs typeface="ＭＳ Ｐゴシック" charset="0"/>
            </a:endParaRPr>
          </a:p>
          <a:p>
            <a:pPr marL="263525" indent="-263525" algn="r" rtl="1" eaLnBrk="1" hangingPunct="1">
              <a:defRPr/>
            </a:pPr>
            <a:r>
              <a:rPr lang="ar-JO" sz="2800" dirty="0">
                <a:latin typeface="Tahoma" charset="0"/>
                <a:ea typeface="ＭＳ Ｐゴシック" charset="0"/>
                <a:cs typeface="ＭＳ Ｐゴシック" charset="0"/>
              </a:rPr>
              <a:t>مرقم</a:t>
            </a:r>
            <a:endParaRPr lang="en-US" sz="2800" dirty="0">
              <a:latin typeface="Tahoma" charset="0"/>
              <a:ea typeface="ＭＳ Ｐゴシック" charset="0"/>
              <a:cs typeface="ＭＳ Ｐゴシック" charset="0"/>
            </a:endParaRPr>
          </a:p>
        </p:txBody>
      </p:sp>
      <p:pic>
        <p:nvPicPr>
          <p:cNvPr id="202754" name="Picture 5" descr="Calendar front cover"/>
          <p:cNvPicPr>
            <a:picLocks noGrp="1" noChangeAspect="1" noChangeArrowheads="1"/>
          </p:cNvPicPr>
          <p:nvPr>
            <p:ph sz="quarter" idx="2"/>
          </p:nvPr>
        </p:nvPicPr>
        <p:blipFill>
          <a:blip r:embed="rId3" cstate="print">
            <a:extLst>
              <a:ext uri="{28A0092B-C50C-407E-A947-70E740481C1C}">
                <a14:useLocalDpi xmlns:a14="http://schemas.microsoft.com/office/drawing/2010/main"/>
              </a:ext>
            </a:extLst>
          </a:blip>
          <a:srcRect/>
          <a:stretch>
            <a:fillRect/>
          </a:stretch>
        </p:blipFill>
        <p:spPr>
          <a:xfrm>
            <a:off x="2286000" y="0"/>
            <a:ext cx="6858000" cy="6858000"/>
          </a:xfrm>
          <a:noFill/>
          <a:extLst>
            <a:ext uri="{909E8E84-426E-40dd-AFC4-6F175D3DCCD1}">
              <a14:hiddenFill xmlns:a14="http://schemas.microsoft.com/office/drawing/2010/main" xmlns="">
                <a:solidFill>
                  <a:srgbClr val="FFFFFF"/>
                </a:solidFill>
              </a14:hiddenFill>
            </a:ext>
          </a:extLst>
        </p:spPr>
      </p:pic>
      <p:sp>
        <p:nvSpPr>
          <p:cNvPr id="13319" name="AutoShape 7"/>
          <p:cNvSpPr>
            <a:spLocks/>
          </p:cNvSpPr>
          <p:nvPr/>
        </p:nvSpPr>
        <p:spPr bwMode="auto">
          <a:xfrm>
            <a:off x="1908175" y="3352800"/>
            <a:ext cx="381000" cy="838200"/>
          </a:xfrm>
          <a:prstGeom prst="rightBrace">
            <a:avLst>
              <a:gd name="adj1" fmla="val 18333"/>
              <a:gd name="adj2" fmla="val 50000"/>
            </a:avLst>
          </a:prstGeom>
          <a:noFill/>
          <a:ln w="76200"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wrap="none" anchor="ctr"/>
          <a:lstStyle/>
          <a:p>
            <a:pPr defTabSz="914400" eaLnBrk="0" fontAlgn="base" hangingPunct="0">
              <a:spcBef>
                <a:spcPct val="0"/>
              </a:spcBef>
              <a:spcAft>
                <a:spcPct val="0"/>
              </a:spcAft>
              <a:defRPr/>
            </a:pPr>
            <a:endParaRPr lang="en-US" dirty="0">
              <a:solidFill>
                <a:srgbClr val="060400"/>
              </a:solidFill>
              <a:effectLst>
                <a:outerShdw blurRad="38100" dist="38100" dir="2700000" algn="tl">
                  <a:srgbClr val="000000">
                    <a:alpha val="43137"/>
                  </a:srgbClr>
                </a:outerShdw>
              </a:effectLst>
              <a:latin typeface="Tahoma" charset="-52"/>
              <a:ea typeface="ＭＳ Ｐゴシック" charset="0"/>
              <a:cs typeface="ＭＳ Ｐゴシック" charset="0"/>
            </a:endParaRPr>
          </a:p>
        </p:txBody>
      </p:sp>
      <p:pic>
        <p:nvPicPr>
          <p:cNvPr id="13321" name="Picture 9" descr="shofar">
            <a:hlinkClick r:id="rId4"/>
          </p:cNvPr>
          <p:cNvPicPr>
            <a:picLocks noGrp="1" noChangeAspect="1" noChangeArrowheads="1"/>
          </p:cNvPicPr>
          <p:nvPr>
            <p:ph sz="quarter" idx="3"/>
          </p:nvPr>
        </p:nvPicPr>
        <p:blipFill>
          <a:blip r:embed="rId5" cstate="print">
            <a:extLst>
              <a:ext uri="{28A0092B-C50C-407E-A947-70E740481C1C}">
                <a14:useLocalDpi xmlns:a14="http://schemas.microsoft.com/office/drawing/2010/main"/>
              </a:ext>
            </a:extLst>
          </a:blip>
          <a:srcRect/>
          <a:stretch>
            <a:fillRect/>
          </a:stretch>
        </p:blipFill>
        <p:spPr>
          <a:xfrm>
            <a:off x="1371600" y="2286000"/>
            <a:ext cx="1219200" cy="812800"/>
          </a:xfrm>
        </p:spPr>
      </p:pic>
      <p:sp>
        <p:nvSpPr>
          <p:cNvPr id="13314" name="Rectangle 2"/>
          <p:cNvSpPr>
            <a:spLocks noGrp="1" noChangeArrowheads="1"/>
          </p:cNvSpPr>
          <p:nvPr>
            <p:ph type="title"/>
          </p:nvPr>
        </p:nvSpPr>
        <p:spPr>
          <a:xfrm>
            <a:off x="0" y="-76200"/>
            <a:ext cx="4648200" cy="865188"/>
          </a:xfrm>
        </p:spPr>
        <p:txBody>
          <a:bodyPr/>
          <a:lstStyle/>
          <a:p>
            <a:pPr eaLnBrk="1" hangingPunct="1">
              <a:defRPr/>
            </a:pPr>
            <a:r>
              <a:rPr lang="ar-JO" dirty="0">
                <a:ea typeface="ＭＳ Ｐゴシック" charset="0"/>
                <a:cs typeface="ＭＳ Ｐゴシック" charset="0"/>
              </a:rPr>
              <a:t>التقويمات اليهودية</a:t>
            </a:r>
            <a:endParaRPr lang="en-US" dirty="0">
              <a:ea typeface="ＭＳ Ｐゴシック" charset="0"/>
              <a:cs typeface="ＭＳ Ｐゴシック" charset="0"/>
            </a:endParaRPr>
          </a:p>
        </p:txBody>
      </p:sp>
      <p:sp>
        <p:nvSpPr>
          <p:cNvPr id="13322" name="Text Box 10"/>
          <p:cNvSpPr txBox="1">
            <a:spLocks noChangeArrowheads="1"/>
          </p:cNvSpPr>
          <p:nvPr/>
        </p:nvSpPr>
        <p:spPr bwMode="auto">
          <a:xfrm>
            <a:off x="8301038" y="73025"/>
            <a:ext cx="704039" cy="461665"/>
          </a:xfrm>
          <a:prstGeom prst="rect">
            <a:avLst/>
          </a:prstGeom>
          <a:no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defTabSz="914400" eaLnBrk="0" fontAlgn="base" hangingPunct="0">
              <a:spcBef>
                <a:spcPct val="0"/>
              </a:spcBef>
              <a:spcAft>
                <a:spcPct val="0"/>
              </a:spcAft>
              <a:defRPr/>
            </a:pPr>
            <a:r>
              <a:rPr lang="ar-JO" b="1" dirty="0">
                <a:solidFill>
                  <a:srgbClr val="FFFFFF"/>
                </a:solidFill>
              </a:rPr>
              <a:t>134</a:t>
            </a:r>
            <a:endParaRPr lang="en-US" sz="1800" dirty="0">
              <a:solidFill>
                <a:srgbClr val="FFFFFF"/>
              </a:solidFill>
            </a:endParaRPr>
          </a:p>
        </p:txBody>
      </p:sp>
    </p:spTree>
    <p:extLst>
      <p:ext uri="{BB962C8B-B14F-4D97-AF65-F5344CB8AC3E}">
        <p14:creationId xmlns:p14="http://schemas.microsoft.com/office/powerpoint/2010/main" val="3229918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16" fill="hold" nodeType="withEffect">
                                  <p:stCondLst>
                                    <p:cond delay="0"/>
                                  </p:stCondLst>
                                  <p:childTnLst>
                                    <p:set>
                                      <p:cBhvr>
                                        <p:cTn id="6" dur="1" fill="hold">
                                          <p:stCondLst>
                                            <p:cond delay="0"/>
                                          </p:stCondLst>
                                        </p:cTn>
                                        <p:tgtEl>
                                          <p:spTgt spid="13321"/>
                                        </p:tgtEl>
                                        <p:attrNameLst>
                                          <p:attrName>style.visibility</p:attrName>
                                        </p:attrNameLst>
                                      </p:cBhvr>
                                      <p:to>
                                        <p:strVal val="visible"/>
                                      </p:to>
                                    </p:set>
                                    <p:animEffect transition="in" filter="plus(in)">
                                      <p:cBhvr>
                                        <p:cTn id="7" dur="2000"/>
                                        <p:tgtEl>
                                          <p:spTgt spid="13321"/>
                                        </p:tgtEl>
                                      </p:cBhvr>
                                    </p:animEffect>
                                  </p:childTnLst>
                                </p:cTn>
                              </p:par>
                            </p:childTnLst>
                          </p:cTn>
                        </p:par>
                        <p:par>
                          <p:cTn id="8" fill="hold">
                            <p:stCondLst>
                              <p:cond delay="2000"/>
                            </p:stCondLst>
                            <p:childTnLst>
                              <p:par>
                                <p:cTn id="9" presetID="35" presetClass="entr" presetSubtype="0" fill="hold" nodeType="afterEffect">
                                  <p:stCondLst>
                                    <p:cond delay="0"/>
                                  </p:stCondLst>
                                  <p:childTnLst>
                                    <p:set>
                                      <p:cBhvr>
                                        <p:cTn id="10" dur="1" fill="hold">
                                          <p:stCondLst>
                                            <p:cond delay="0"/>
                                          </p:stCondLst>
                                        </p:cTn>
                                        <p:tgtEl>
                                          <p:spTgt spid="13315">
                                            <p:txEl>
                                              <p:pRg st="0" end="0"/>
                                            </p:txEl>
                                          </p:spTgt>
                                        </p:tgtEl>
                                        <p:attrNameLst>
                                          <p:attrName>style.visibility</p:attrName>
                                        </p:attrNameLst>
                                      </p:cBhvr>
                                      <p:to>
                                        <p:strVal val="visible"/>
                                      </p:to>
                                    </p:set>
                                    <p:animEffect transition="in" filter="fade">
                                      <p:cBhvr>
                                        <p:cTn id="11" dur="2000"/>
                                        <p:tgtEl>
                                          <p:spTgt spid="13315">
                                            <p:txEl>
                                              <p:pRg st="0" end="0"/>
                                            </p:txEl>
                                          </p:spTgt>
                                        </p:tgtEl>
                                      </p:cBhvr>
                                    </p:animEffect>
                                    <p:anim calcmode="lin" valueType="num">
                                      <p:cBhvr>
                                        <p:cTn id="12" dur="2000" fill="hold"/>
                                        <p:tgtEl>
                                          <p:spTgt spid="13315">
                                            <p:txEl>
                                              <p:pRg st="0" end="0"/>
                                            </p:txEl>
                                          </p:spTgt>
                                        </p:tgtEl>
                                        <p:attrNameLst>
                                          <p:attrName>style.rotation</p:attrName>
                                        </p:attrNameLst>
                                      </p:cBhvr>
                                      <p:tavLst>
                                        <p:tav tm="0">
                                          <p:val>
                                            <p:fltVal val="720"/>
                                          </p:val>
                                        </p:tav>
                                        <p:tav tm="100000">
                                          <p:val>
                                            <p:fltVal val="0"/>
                                          </p:val>
                                        </p:tav>
                                      </p:tavLst>
                                    </p:anim>
                                    <p:anim calcmode="lin" valueType="num">
                                      <p:cBhvr>
                                        <p:cTn id="13" dur="2000" fill="hold"/>
                                        <p:tgtEl>
                                          <p:spTgt spid="13315">
                                            <p:txEl>
                                              <p:pRg st="0" end="0"/>
                                            </p:txEl>
                                          </p:spTgt>
                                        </p:tgtEl>
                                        <p:attrNameLst>
                                          <p:attrName>ppt_h</p:attrName>
                                        </p:attrNameLst>
                                      </p:cBhvr>
                                      <p:tavLst>
                                        <p:tav tm="0">
                                          <p:val>
                                            <p:fltVal val="0"/>
                                          </p:val>
                                        </p:tav>
                                        <p:tav tm="100000">
                                          <p:val>
                                            <p:strVal val="#ppt_h"/>
                                          </p:val>
                                        </p:tav>
                                      </p:tavLst>
                                    </p:anim>
                                    <p:anim calcmode="lin" valueType="num">
                                      <p:cBhvr>
                                        <p:cTn id="14" dur="2000" fill="hold"/>
                                        <p:tgtEl>
                                          <p:spTgt spid="13315">
                                            <p:txEl>
                                              <p:pRg st="0" end="0"/>
                                            </p:txEl>
                                          </p:spTgt>
                                        </p:tgtEl>
                                        <p:attrNameLst>
                                          <p:attrName>ppt_w</p:attrName>
                                        </p:attrNameLst>
                                      </p:cBhvr>
                                      <p:tavLst>
                                        <p:tav tm="0">
                                          <p:val>
                                            <p:fltVal val="0"/>
                                          </p:val>
                                        </p:tav>
                                        <p:tav tm="100000">
                                          <p:val>
                                            <p:strVal val="#ppt_w"/>
                                          </p:val>
                                        </p:tav>
                                      </p:tavLst>
                                    </p:anim>
                                  </p:childTnLst>
                                </p:cTn>
                              </p:par>
                            </p:childTnLst>
                          </p:cTn>
                        </p:par>
                        <p:par>
                          <p:cTn id="15" fill="hold">
                            <p:stCondLst>
                              <p:cond delay="4000"/>
                            </p:stCondLst>
                            <p:childTnLst>
                              <p:par>
                                <p:cTn id="16" presetID="35" presetClass="entr" presetSubtype="0" fill="hold" nodeType="afterEffect">
                                  <p:stCondLst>
                                    <p:cond delay="0"/>
                                  </p:stCondLst>
                                  <p:childTnLst>
                                    <p:set>
                                      <p:cBhvr>
                                        <p:cTn id="17" dur="1" fill="hold">
                                          <p:stCondLst>
                                            <p:cond delay="0"/>
                                          </p:stCondLst>
                                        </p:cTn>
                                        <p:tgtEl>
                                          <p:spTgt spid="13315">
                                            <p:txEl>
                                              <p:pRg st="1" end="1"/>
                                            </p:txEl>
                                          </p:spTgt>
                                        </p:tgtEl>
                                        <p:attrNameLst>
                                          <p:attrName>style.visibility</p:attrName>
                                        </p:attrNameLst>
                                      </p:cBhvr>
                                      <p:to>
                                        <p:strVal val="visible"/>
                                      </p:to>
                                    </p:set>
                                    <p:animEffect transition="in" filter="fade">
                                      <p:cBhvr>
                                        <p:cTn id="18" dur="2000"/>
                                        <p:tgtEl>
                                          <p:spTgt spid="13315">
                                            <p:txEl>
                                              <p:pRg st="1" end="1"/>
                                            </p:txEl>
                                          </p:spTgt>
                                        </p:tgtEl>
                                      </p:cBhvr>
                                    </p:animEffect>
                                    <p:anim calcmode="lin" valueType="num">
                                      <p:cBhvr>
                                        <p:cTn id="19" dur="2000" fill="hold"/>
                                        <p:tgtEl>
                                          <p:spTgt spid="13315">
                                            <p:txEl>
                                              <p:pRg st="1" end="1"/>
                                            </p:txEl>
                                          </p:spTgt>
                                        </p:tgtEl>
                                        <p:attrNameLst>
                                          <p:attrName>style.rotation</p:attrName>
                                        </p:attrNameLst>
                                      </p:cBhvr>
                                      <p:tavLst>
                                        <p:tav tm="0">
                                          <p:val>
                                            <p:fltVal val="720"/>
                                          </p:val>
                                        </p:tav>
                                        <p:tav tm="100000">
                                          <p:val>
                                            <p:fltVal val="0"/>
                                          </p:val>
                                        </p:tav>
                                      </p:tavLst>
                                    </p:anim>
                                    <p:anim calcmode="lin" valueType="num">
                                      <p:cBhvr>
                                        <p:cTn id="20" dur="2000" fill="hold"/>
                                        <p:tgtEl>
                                          <p:spTgt spid="13315">
                                            <p:txEl>
                                              <p:pRg st="1" end="1"/>
                                            </p:txEl>
                                          </p:spTgt>
                                        </p:tgtEl>
                                        <p:attrNameLst>
                                          <p:attrName>ppt_h</p:attrName>
                                        </p:attrNameLst>
                                      </p:cBhvr>
                                      <p:tavLst>
                                        <p:tav tm="0">
                                          <p:val>
                                            <p:fltVal val="0"/>
                                          </p:val>
                                        </p:tav>
                                        <p:tav tm="100000">
                                          <p:val>
                                            <p:strVal val="#ppt_h"/>
                                          </p:val>
                                        </p:tav>
                                      </p:tavLst>
                                    </p:anim>
                                    <p:anim calcmode="lin" valueType="num">
                                      <p:cBhvr>
                                        <p:cTn id="21" dur="2000" fill="hold"/>
                                        <p:tgtEl>
                                          <p:spTgt spid="13315">
                                            <p:txEl>
                                              <p:pRg st="1" end="1"/>
                                            </p:txEl>
                                          </p:spTgt>
                                        </p:tgtEl>
                                        <p:attrNameLst>
                                          <p:attrName>ppt_w</p:attrName>
                                        </p:attrNameLst>
                                      </p:cBhvr>
                                      <p:tavLst>
                                        <p:tav tm="0">
                                          <p:val>
                                            <p:fltVal val="0"/>
                                          </p:val>
                                        </p:tav>
                                        <p:tav tm="100000">
                                          <p:val>
                                            <p:strVal val="#ppt_w"/>
                                          </p:val>
                                        </p:tav>
                                      </p:tavLst>
                                    </p:anim>
                                  </p:childTnLst>
                                </p:cTn>
                              </p:par>
                            </p:childTnLst>
                          </p:cTn>
                        </p:par>
                        <p:par>
                          <p:cTn id="22" fill="hold">
                            <p:stCondLst>
                              <p:cond delay="6000"/>
                            </p:stCondLst>
                            <p:childTnLst>
                              <p:par>
                                <p:cTn id="23" presetID="35" presetClass="entr" presetSubtype="0" fill="hold" nodeType="afterEffect">
                                  <p:stCondLst>
                                    <p:cond delay="0"/>
                                  </p:stCondLst>
                                  <p:childTnLst>
                                    <p:set>
                                      <p:cBhvr>
                                        <p:cTn id="24" dur="1" fill="hold">
                                          <p:stCondLst>
                                            <p:cond delay="0"/>
                                          </p:stCondLst>
                                        </p:cTn>
                                        <p:tgtEl>
                                          <p:spTgt spid="13315">
                                            <p:txEl>
                                              <p:pRg st="2" end="2"/>
                                            </p:txEl>
                                          </p:spTgt>
                                        </p:tgtEl>
                                        <p:attrNameLst>
                                          <p:attrName>style.visibility</p:attrName>
                                        </p:attrNameLst>
                                      </p:cBhvr>
                                      <p:to>
                                        <p:strVal val="visible"/>
                                      </p:to>
                                    </p:set>
                                    <p:animEffect transition="in" filter="fade">
                                      <p:cBhvr>
                                        <p:cTn id="25" dur="2000"/>
                                        <p:tgtEl>
                                          <p:spTgt spid="13315">
                                            <p:txEl>
                                              <p:pRg st="2" end="2"/>
                                            </p:txEl>
                                          </p:spTgt>
                                        </p:tgtEl>
                                      </p:cBhvr>
                                    </p:animEffect>
                                    <p:anim calcmode="lin" valueType="num">
                                      <p:cBhvr>
                                        <p:cTn id="26" dur="2000" fill="hold"/>
                                        <p:tgtEl>
                                          <p:spTgt spid="13315">
                                            <p:txEl>
                                              <p:pRg st="2" end="2"/>
                                            </p:txEl>
                                          </p:spTgt>
                                        </p:tgtEl>
                                        <p:attrNameLst>
                                          <p:attrName>style.rotation</p:attrName>
                                        </p:attrNameLst>
                                      </p:cBhvr>
                                      <p:tavLst>
                                        <p:tav tm="0">
                                          <p:val>
                                            <p:fltVal val="720"/>
                                          </p:val>
                                        </p:tav>
                                        <p:tav tm="100000">
                                          <p:val>
                                            <p:fltVal val="0"/>
                                          </p:val>
                                        </p:tav>
                                      </p:tavLst>
                                    </p:anim>
                                    <p:anim calcmode="lin" valueType="num">
                                      <p:cBhvr>
                                        <p:cTn id="27" dur="2000" fill="hold"/>
                                        <p:tgtEl>
                                          <p:spTgt spid="13315">
                                            <p:txEl>
                                              <p:pRg st="2" end="2"/>
                                            </p:txEl>
                                          </p:spTgt>
                                        </p:tgtEl>
                                        <p:attrNameLst>
                                          <p:attrName>ppt_h</p:attrName>
                                        </p:attrNameLst>
                                      </p:cBhvr>
                                      <p:tavLst>
                                        <p:tav tm="0">
                                          <p:val>
                                            <p:fltVal val="0"/>
                                          </p:val>
                                        </p:tav>
                                        <p:tav tm="100000">
                                          <p:val>
                                            <p:strVal val="#ppt_h"/>
                                          </p:val>
                                        </p:tav>
                                      </p:tavLst>
                                    </p:anim>
                                    <p:anim calcmode="lin" valueType="num">
                                      <p:cBhvr>
                                        <p:cTn id="28" dur="2000" fill="hold"/>
                                        <p:tgtEl>
                                          <p:spTgt spid="13315">
                                            <p:txEl>
                                              <p:pRg st="2" end="2"/>
                                            </p:txEl>
                                          </p:spTgt>
                                        </p:tgtEl>
                                        <p:attrNameLst>
                                          <p:attrName>ppt_w</p:attrName>
                                        </p:attrNameLst>
                                      </p:cBhvr>
                                      <p:tavLst>
                                        <p:tav tm="0">
                                          <p:val>
                                            <p:fltVal val="0"/>
                                          </p:val>
                                        </p:tav>
                                        <p:tav tm="100000">
                                          <p:val>
                                            <p:strVal val="#ppt_w"/>
                                          </p:val>
                                        </p:tav>
                                      </p:tavLst>
                                    </p:anim>
                                  </p:childTnLst>
                                </p:cTn>
                              </p:par>
                            </p:childTnLst>
                          </p:cTn>
                        </p:par>
                        <p:par>
                          <p:cTn id="29" fill="hold" nodeType="afterGroup">
                            <p:stCondLst>
                              <p:cond delay="8000"/>
                            </p:stCondLst>
                            <p:childTnLst>
                              <p:par>
                                <p:cTn id="30" presetID="22" presetClass="entr" presetSubtype="8" fill="hold" grpId="0" nodeType="afterEffect">
                                  <p:stCondLst>
                                    <p:cond delay="0"/>
                                  </p:stCondLst>
                                  <p:childTnLst>
                                    <p:set>
                                      <p:cBhvr>
                                        <p:cTn id="31" dur="1" fill="hold">
                                          <p:stCondLst>
                                            <p:cond delay="0"/>
                                          </p:stCondLst>
                                        </p:cTn>
                                        <p:tgtEl>
                                          <p:spTgt spid="13319"/>
                                        </p:tgtEl>
                                        <p:attrNameLst>
                                          <p:attrName>style.visibility</p:attrName>
                                        </p:attrNameLst>
                                      </p:cBhvr>
                                      <p:to>
                                        <p:strVal val="visible"/>
                                      </p:to>
                                    </p:set>
                                    <p:animEffect transition="in" filter="wipe(left)">
                                      <p:cBhvr>
                                        <p:cTn id="32" dur="500"/>
                                        <p:tgtEl>
                                          <p:spTgt spid="1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9"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4" descr="Romans 200 Blue Background.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p:cNvGrpSpPr>
            <a:grpSpLocks/>
          </p:cNvGrpSpPr>
          <p:nvPr/>
        </p:nvGrpSpPr>
        <p:grpSpPr bwMode="auto">
          <a:xfrm>
            <a:off x="3827463" y="1028700"/>
            <a:ext cx="3048000" cy="2039938"/>
            <a:chOff x="3828256" y="1028328"/>
            <a:chExt cx="3048000" cy="2040632"/>
          </a:xfrm>
        </p:grpSpPr>
        <p:sp>
          <p:nvSpPr>
            <p:cNvPr id="204812"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algn="r" defTabSz="914400" eaLnBrk="0" fontAlgn="base" hangingPunct="0">
                <a:spcBef>
                  <a:spcPct val="0"/>
                </a:spcBef>
                <a:spcAft>
                  <a:spcPct val="0"/>
                </a:spcAft>
                <a:tabLst>
                  <a:tab pos="3886200" algn="l"/>
                  <a:tab pos="4800600" algn="l"/>
                  <a:tab pos="5600700" algn="l"/>
                </a:tabLst>
              </a:pPr>
              <a:endParaRPr lang="en-US" sz="1400">
                <a:solidFill>
                  <a:srgbClr val="000000"/>
                </a:solidFill>
                <a:latin typeface="Arial Narrow" charset="0"/>
                <a:ea typeface="ＭＳ Ｐゴシック" charset="0"/>
                <a:cs typeface="Times New Roman"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defRPr/>
              </a:pPr>
              <a:r>
                <a:rPr kumimoji="1" lang="ar-JO" sz="2800" b="1" dirty="0">
                  <a:solidFill>
                    <a:srgbClr val="FFFFFF"/>
                  </a:solidFill>
                  <a:effectLst>
                    <a:outerShdw blurRad="50800" dist="38100" dir="2700000" algn="tl">
                      <a:srgbClr val="000000">
                        <a:alpha val="43000"/>
                      </a:srgbClr>
                    </a:outerShdw>
                  </a:effectLst>
                  <a:latin typeface="Arial" panose="020B0604020202020204" pitchFamily="34" charset="0"/>
                  <a:ea typeface="ＭＳ Ｐゴシック" charset="0"/>
                  <a:cs typeface="ＭＳ Ｐゴシック" charset="0"/>
                </a:rPr>
                <a:t>بدء التقويم الديني</a:t>
              </a:r>
              <a:endParaRPr lang="en-US" sz="28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grpSp>
      <p:grpSp>
        <p:nvGrpSpPr>
          <p:cNvPr id="5" name="Group 4"/>
          <p:cNvGrpSpPr>
            <a:grpSpLocks/>
          </p:cNvGrpSpPr>
          <p:nvPr/>
        </p:nvGrpSpPr>
        <p:grpSpPr bwMode="auto">
          <a:xfrm>
            <a:off x="2484438" y="4191000"/>
            <a:ext cx="3048000" cy="1944688"/>
            <a:chOff x="2483769" y="4077072"/>
            <a:chExt cx="3048000" cy="1944215"/>
          </a:xfrm>
        </p:grpSpPr>
        <p:sp>
          <p:nvSpPr>
            <p:cNvPr id="204810"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algn="r" defTabSz="914400" eaLnBrk="0" fontAlgn="base" hangingPunct="0">
                <a:spcBef>
                  <a:spcPct val="0"/>
                </a:spcBef>
                <a:spcAft>
                  <a:spcPct val="0"/>
                </a:spcAft>
                <a:tabLst>
                  <a:tab pos="3886200" algn="l"/>
                  <a:tab pos="4800600" algn="l"/>
                  <a:tab pos="5600700" algn="l"/>
                </a:tabLst>
              </a:pPr>
              <a:endParaRPr lang="en-US" sz="1400">
                <a:solidFill>
                  <a:srgbClr val="000000"/>
                </a:solidFill>
                <a:latin typeface="Arial Narrow" charset="0"/>
                <a:ea typeface="ＭＳ Ｐゴシック" charset="0"/>
                <a:cs typeface="Times New Roman"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defRPr/>
              </a:pPr>
              <a:r>
                <a:rPr kumimoji="1" lang="ar-JO" sz="2800" b="1" dirty="0">
                  <a:solidFill>
                    <a:srgbClr val="FFFFFF"/>
                  </a:solidFill>
                  <a:effectLst>
                    <a:outerShdw blurRad="50800" dist="38100" dir="2700000" algn="tl">
                      <a:srgbClr val="000000">
                        <a:alpha val="43000"/>
                      </a:srgbClr>
                    </a:outerShdw>
                  </a:effectLst>
                  <a:latin typeface="Arial" panose="020B0604020202020204" pitchFamily="34" charset="0"/>
                  <a:ea typeface="ＭＳ Ｐゴシック" charset="0"/>
                  <a:cs typeface="ＭＳ Ｐゴシック" charset="0"/>
                </a:rPr>
                <a:t>بدء التقويم المدني</a:t>
              </a:r>
              <a:endParaRPr lang="en-US" sz="28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grpSp>
      <p:sp>
        <p:nvSpPr>
          <p:cNvPr id="43" name="Rectangle 2"/>
          <p:cNvSpPr txBox="1">
            <a:spLocks noChangeArrowheads="1"/>
          </p:cNvSpPr>
          <p:nvPr/>
        </p:nvSpPr>
        <p:spPr bwMode="auto">
          <a:xfrm>
            <a:off x="-14289" y="0"/>
            <a:ext cx="3453525" cy="3068638"/>
          </a:xfrm>
          <a:prstGeom prst="rect">
            <a:avLst/>
          </a:prstGeom>
          <a:solidFill>
            <a:srgbClr val="000090"/>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a:lstStyle>
          <a:p>
            <a:pPr defTabSz="914400" eaLnBrk="1" hangingPunct="1">
              <a:defRPr/>
            </a:pPr>
            <a:r>
              <a:rPr lang="ar-JO" sz="2400" b="1" kern="0" dirty="0">
                <a:solidFill>
                  <a:srgbClr val="FFFF00"/>
                </a:solidFill>
                <a:latin typeface="Arial" panose="020B0604020202020204" pitchFamily="34" charset="0"/>
                <a:ea typeface="ＭＳ Ｐゴシック" charset="0"/>
                <a:cs typeface="ＭＳ Ｐゴシック" charset="0"/>
              </a:rPr>
              <a:t>ليلة الخروج</a:t>
            </a:r>
            <a:endParaRPr lang="en-US" sz="2400" b="1" kern="0" dirty="0">
              <a:solidFill>
                <a:srgbClr val="FFFF00"/>
              </a:solidFill>
              <a:latin typeface="Arial" panose="020B0604020202020204" pitchFamily="34" charset="0"/>
              <a:ea typeface="ＭＳ Ｐゴシック" charset="0"/>
              <a:cs typeface="ＭＳ Ｐゴシック" charset="0"/>
            </a:endParaRPr>
          </a:p>
          <a:p>
            <a:pPr defTabSz="914400" eaLnBrk="1" hangingPunct="1">
              <a:defRPr/>
            </a:pPr>
            <a:endParaRPr lang="en-US" sz="2400" b="1" kern="0" dirty="0">
              <a:solidFill>
                <a:srgbClr val="FFFFFF"/>
              </a:solidFill>
              <a:latin typeface="Arial" panose="020B0604020202020204" pitchFamily="34" charset="0"/>
              <a:ea typeface="ＭＳ Ｐゴシック" charset="0"/>
              <a:cs typeface="ＭＳ Ｐゴシック" charset="0"/>
            </a:endParaRPr>
          </a:p>
          <a:p>
            <a:pPr defTabSz="914400" eaLnBrk="1" hangingPunct="1">
              <a:defRPr/>
            </a:pPr>
            <a:r>
              <a:rPr lang="ar-JO" sz="2400" b="1" kern="0" dirty="0">
                <a:solidFill>
                  <a:srgbClr val="FFFFFF"/>
                </a:solidFill>
                <a:latin typeface="Arial" panose="020B0604020202020204" pitchFamily="34" charset="0"/>
                <a:ea typeface="ＭＳ Ｐゴシック" charset="0"/>
                <a:cs typeface="ＭＳ Ｐゴシック" charset="0"/>
              </a:rPr>
              <a:t>و كلم الرب موسى و هارون في أرض مصر قائلاً : </a:t>
            </a:r>
            <a:r>
              <a:rPr lang="ar-JO" sz="2400" b="1" kern="0" dirty="0">
                <a:solidFill>
                  <a:srgbClr val="FFFF00"/>
                </a:solidFill>
                <a:latin typeface="Arial" panose="020B0604020202020204" pitchFamily="34" charset="0"/>
                <a:ea typeface="ＭＳ Ｐゴシック" charset="0"/>
                <a:cs typeface="ＭＳ Ｐゴシック" charset="0"/>
              </a:rPr>
              <a:t>هذا الشهر يكون لكم رأس الشهور هو لكم أول شهور السنة</a:t>
            </a:r>
            <a:r>
              <a:rPr lang="ar-JO" sz="2400" b="1" kern="0" dirty="0">
                <a:solidFill>
                  <a:srgbClr val="FFFFFF"/>
                </a:solidFill>
                <a:latin typeface="Arial" panose="020B0604020202020204" pitchFamily="34" charset="0"/>
                <a:ea typeface="ＭＳ Ｐゴシック" charset="0"/>
                <a:cs typeface="ＭＳ Ｐゴシック" charset="0"/>
              </a:rPr>
              <a:t>               (خر 12: 1-2)</a:t>
            </a:r>
            <a:endParaRPr lang="en-US" sz="2400" b="1" kern="0" dirty="0">
              <a:solidFill>
                <a:srgbClr val="FFFFFF"/>
              </a:solidFill>
              <a:latin typeface="Arial" panose="020B0604020202020204" pitchFamily="34" charset="0"/>
              <a:ea typeface="ＭＳ Ｐゴシック" charset="0"/>
              <a:cs typeface="ＭＳ Ｐゴシック" charset="0"/>
            </a:endParaRPr>
          </a:p>
        </p:txBody>
      </p:sp>
      <p:sp>
        <p:nvSpPr>
          <p:cNvPr id="4" name="Title 3"/>
          <p:cNvSpPr>
            <a:spLocks noGrp="1"/>
          </p:cNvSpPr>
          <p:nvPr>
            <p:ph type="title"/>
          </p:nvPr>
        </p:nvSpPr>
        <p:spPr>
          <a:xfrm>
            <a:off x="3203575" y="2781300"/>
            <a:ext cx="3048000" cy="1409700"/>
          </a:xfrm>
        </p:spPr>
        <p:txBody>
          <a:bodyPr/>
          <a:lstStyle/>
          <a:p>
            <a:pPr>
              <a:defRPr/>
            </a:pPr>
            <a:r>
              <a:rPr kumimoji="1" lang="ar-JO"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ＭＳ Ｐゴシック" charset="0"/>
              </a:rPr>
              <a:t>التقويمات العبرية</a:t>
            </a:r>
            <a:endParaRPr lang="en-US" sz="3600" b="1" dirty="0">
              <a:solidFill>
                <a:schemeClr val="bg1"/>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54" name="Title 3"/>
          <p:cNvSpPr txBox="1">
            <a:spLocks/>
          </p:cNvSpPr>
          <p:nvPr/>
        </p:nvSpPr>
        <p:spPr bwMode="auto">
          <a:xfrm rot="1628858">
            <a:off x="5535613" y="474663"/>
            <a:ext cx="1636712"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defRPr/>
            </a:pPr>
            <a:r>
              <a:rPr kumimoji="1" lang="ar-JO" sz="2400" b="1" dirty="0">
                <a:solidFill>
                  <a:srgbClr val="FFFFFF"/>
                </a:solidFill>
                <a:effectLst>
                  <a:outerShdw blurRad="50800" dist="38100" dir="2700000" algn="tl">
                    <a:srgbClr val="000000">
                      <a:alpha val="43000"/>
                    </a:srgbClr>
                  </a:outerShdw>
                </a:effectLst>
                <a:latin typeface="Arial" panose="020B0604020202020204" pitchFamily="34" charset="0"/>
                <a:ea typeface="ＭＳ Ｐゴシック" charset="0"/>
                <a:cs typeface="ＭＳ Ｐゴシック" charset="0"/>
              </a:rPr>
              <a:t>آذار-نيسان</a:t>
            </a:r>
            <a:endParaRPr lang="en-US" sz="24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55" name="Title 3"/>
          <p:cNvSpPr txBox="1">
            <a:spLocks/>
          </p:cNvSpPr>
          <p:nvPr/>
        </p:nvSpPr>
        <p:spPr bwMode="auto">
          <a:xfrm rot="1487614">
            <a:off x="2012983" y="5988246"/>
            <a:ext cx="1948765"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defRPr/>
            </a:pPr>
            <a:r>
              <a:rPr kumimoji="1" lang="ar-JO" sz="2400" b="1" dirty="0">
                <a:solidFill>
                  <a:srgbClr val="FFFFFF"/>
                </a:solidFill>
                <a:effectLst>
                  <a:outerShdw blurRad="50800" dist="38100" dir="2700000" algn="tl">
                    <a:srgbClr val="000000">
                      <a:alpha val="43000"/>
                    </a:srgbClr>
                  </a:outerShdw>
                </a:effectLst>
                <a:latin typeface="Arial" panose="020B0604020202020204" pitchFamily="34" charset="0"/>
                <a:ea typeface="ＭＳ Ｐゴシック" charset="0"/>
                <a:cs typeface="ＭＳ Ｐゴシック" charset="0"/>
              </a:rPr>
              <a:t>أيلول-تشرين أول</a:t>
            </a:r>
            <a:endParaRPr lang="en-US" sz="24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19" name="Text Box 6"/>
          <p:cNvSpPr txBox="1">
            <a:spLocks noChangeArrowheads="1"/>
          </p:cNvSpPr>
          <p:nvPr/>
        </p:nvSpPr>
        <p:spPr bwMode="auto">
          <a:xfrm>
            <a:off x="8175009" y="76200"/>
            <a:ext cx="96899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FFFFFF"/>
                </a:solidFill>
                <a:latin typeface="Arial" panose="020B0604020202020204" pitchFamily="34" charset="0"/>
                <a:cs typeface="Arial" panose="020B0604020202020204" pitchFamily="34" charset="0"/>
              </a:rPr>
              <a:t>180،  </a:t>
            </a:r>
          </a:p>
          <a:p>
            <a:pPr algn="ctr" defTabSz="914400" eaLnBrk="1" fontAlgn="base" hangingPunct="1">
              <a:spcBef>
                <a:spcPct val="0"/>
              </a:spcBef>
              <a:spcAft>
                <a:spcPct val="0"/>
              </a:spcAft>
            </a:pPr>
            <a:r>
              <a:rPr lang="ar-JO" b="1" dirty="0">
                <a:solidFill>
                  <a:srgbClr val="FFFFFF"/>
                </a:solidFill>
                <a:latin typeface="Arial" panose="020B0604020202020204" pitchFamily="34" charset="0"/>
                <a:cs typeface="Arial" panose="020B0604020202020204" pitchFamily="34" charset="0"/>
              </a:rPr>
              <a:t> 290</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87060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circle(in)">
                                      <p:cBhvr>
                                        <p:cTn id="43"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stretch>
            <a:fillRect/>
          </a:stretch>
        </p:blipFill>
        <p:spPr>
          <a:xfrm>
            <a:off x="1143000" y="0"/>
            <a:ext cx="6858000" cy="6858000"/>
          </a:xfrm>
          <a:prstGeom prst="rect">
            <a:avLst/>
          </a:prstGeom>
        </p:spPr>
      </p:pic>
      <p:sp>
        <p:nvSpPr>
          <p:cNvPr id="2" name="Title 1"/>
          <p:cNvSpPr>
            <a:spLocks noGrp="1"/>
          </p:cNvSpPr>
          <p:nvPr>
            <p:ph type="title"/>
          </p:nvPr>
        </p:nvSpPr>
        <p:spPr>
          <a:xfrm>
            <a:off x="0" y="44624"/>
            <a:ext cx="9144000" cy="1152128"/>
          </a:xfrm>
          <a:solidFill>
            <a:schemeClr val="tx1"/>
          </a:solidFill>
        </p:spPr>
        <p:txBody>
          <a:bodyPr/>
          <a:lstStyle/>
          <a:p>
            <a:r>
              <a:rPr lang="ar-JO" sz="4000" b="1" dirty="0">
                <a:solidFill>
                  <a:schemeClr val="bg1"/>
                </a:solidFill>
                <a:latin typeface="Arial" panose="020B0604020202020204" pitchFamily="34" charset="0"/>
                <a:cs typeface="Arial" panose="020B0604020202020204" pitchFamily="34" charset="0"/>
              </a:rPr>
              <a:t>أوه، لا ... لقد وصلت إلى سجلات الأنساب</a:t>
            </a:r>
            <a:endParaRPr lang="en-US" sz="4000" b="1" dirty="0">
              <a:solidFill>
                <a:schemeClr val="bg1"/>
              </a:solidFill>
              <a:latin typeface="Arial" panose="020B0604020202020204" pitchFamily="34" charset="0"/>
              <a:cs typeface="Arial" panose="020B0604020202020204" pitchFamily="34" charset="0"/>
            </a:endParaRPr>
          </a:p>
        </p:txBody>
      </p:sp>
      <p:sp>
        <p:nvSpPr>
          <p:cNvPr id="7" name="Title 1"/>
          <p:cNvSpPr txBox="1">
            <a:spLocks/>
          </p:cNvSpPr>
          <p:nvPr/>
        </p:nvSpPr>
        <p:spPr bwMode="auto">
          <a:xfrm>
            <a:off x="0" y="5517232"/>
            <a:ext cx="9144000" cy="144016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في برنامج قراءتي للكتاب المقدس ثانيةً</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513874361"/>
      </p:ext>
    </p:extLst>
  </p:cSld>
  <p:clrMapOvr>
    <a:masterClrMapping/>
  </p:clrMapOvr>
  <p:transition spd="med">
    <p:randomBar dir="vert"/>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4" descr="Romans 200 Blue Background.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Text Box 6"/>
          <p:cNvSpPr txBox="1">
            <a:spLocks noChangeArrowheads="1"/>
          </p:cNvSpPr>
          <p:nvPr/>
        </p:nvSpPr>
        <p:spPr bwMode="auto">
          <a:xfrm>
            <a:off x="8147713" y="76200"/>
            <a:ext cx="99628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FFFFFF"/>
                </a:solidFill>
                <a:latin typeface="Arial" panose="020B0604020202020204" pitchFamily="34" charset="0"/>
                <a:cs typeface="Arial" panose="020B0604020202020204" pitchFamily="34" charset="0"/>
              </a:rPr>
              <a:t>180، 290</a:t>
            </a:r>
            <a:endParaRPr lang="en-US" b="1" dirty="0">
              <a:solidFill>
                <a:srgbClr val="FFFFFF"/>
              </a:solidFill>
              <a:latin typeface="Arial" panose="020B0604020202020204" pitchFamily="34" charset="0"/>
              <a:cs typeface="Arial" panose="020B0604020202020204" pitchFamily="34" charset="0"/>
            </a:endParaRPr>
          </a:p>
        </p:txBody>
      </p:sp>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p:cNvGrpSpPr>
            <a:grpSpLocks/>
          </p:cNvGrpSpPr>
          <p:nvPr/>
        </p:nvGrpSpPr>
        <p:grpSpPr bwMode="auto">
          <a:xfrm>
            <a:off x="3827463" y="1028700"/>
            <a:ext cx="3048000" cy="2039938"/>
            <a:chOff x="3828256" y="1028328"/>
            <a:chExt cx="3048000" cy="2040632"/>
          </a:xfrm>
        </p:grpSpPr>
        <p:sp>
          <p:nvSpPr>
            <p:cNvPr id="204812"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algn="r" defTabSz="914400" eaLnBrk="0" fontAlgn="base" hangingPunct="0">
                <a:spcBef>
                  <a:spcPct val="0"/>
                </a:spcBef>
                <a:spcAft>
                  <a:spcPct val="0"/>
                </a:spcAft>
                <a:tabLst>
                  <a:tab pos="3886200" algn="l"/>
                  <a:tab pos="4800600" algn="l"/>
                  <a:tab pos="5600700" algn="l"/>
                </a:tabLst>
              </a:pPr>
              <a:endParaRPr lang="en-US" sz="1400">
                <a:solidFill>
                  <a:srgbClr val="000000"/>
                </a:solidFill>
                <a:latin typeface="Arial Narrow" charset="0"/>
                <a:ea typeface="ＭＳ Ｐゴシック" charset="0"/>
                <a:cs typeface="Times New Roman"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defRPr/>
              </a:pPr>
              <a:r>
                <a:rPr kumimoji="1" lang="ar-JO" sz="2800" b="1" dirty="0">
                  <a:solidFill>
                    <a:srgbClr val="FFFFFF"/>
                  </a:solidFill>
                  <a:effectLst>
                    <a:outerShdw blurRad="50800" dist="38100" dir="2700000" algn="tl">
                      <a:srgbClr val="000000">
                        <a:alpha val="43000"/>
                      </a:srgbClr>
                    </a:outerShdw>
                  </a:effectLst>
                  <a:latin typeface="Arial" panose="020B0604020202020204" pitchFamily="34" charset="0"/>
                  <a:ea typeface="ＭＳ Ｐゴシック" charset="0"/>
                  <a:cs typeface="ＭＳ Ｐゴシック" charset="0"/>
                </a:rPr>
                <a:t>بداية التقويم الديني</a:t>
              </a:r>
              <a:endParaRPr lang="en-US" sz="28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grpSp>
      <p:grpSp>
        <p:nvGrpSpPr>
          <p:cNvPr id="5" name="Group 4"/>
          <p:cNvGrpSpPr>
            <a:grpSpLocks/>
          </p:cNvGrpSpPr>
          <p:nvPr/>
        </p:nvGrpSpPr>
        <p:grpSpPr bwMode="auto">
          <a:xfrm>
            <a:off x="2484438" y="4076700"/>
            <a:ext cx="3048000" cy="1944688"/>
            <a:chOff x="2483769" y="4077072"/>
            <a:chExt cx="3048000" cy="1944215"/>
          </a:xfrm>
        </p:grpSpPr>
        <p:sp>
          <p:nvSpPr>
            <p:cNvPr id="204810"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algn="r" defTabSz="914400" eaLnBrk="0" fontAlgn="base" hangingPunct="0">
                <a:spcBef>
                  <a:spcPct val="0"/>
                </a:spcBef>
                <a:spcAft>
                  <a:spcPct val="0"/>
                </a:spcAft>
                <a:tabLst>
                  <a:tab pos="3886200" algn="l"/>
                  <a:tab pos="4800600" algn="l"/>
                  <a:tab pos="5600700" algn="l"/>
                </a:tabLst>
              </a:pPr>
              <a:endParaRPr lang="en-US" sz="1400">
                <a:solidFill>
                  <a:srgbClr val="000000"/>
                </a:solidFill>
                <a:latin typeface="Arial Narrow" charset="0"/>
                <a:ea typeface="ＭＳ Ｐゴシック" charset="0"/>
                <a:cs typeface="Times New Roman"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defRPr/>
              </a:pPr>
              <a:r>
                <a:rPr kumimoji="1" lang="ar-JO" sz="2800" b="1" dirty="0">
                  <a:solidFill>
                    <a:srgbClr val="FFFFFF"/>
                  </a:solidFill>
                  <a:effectLst>
                    <a:outerShdw blurRad="50800" dist="38100" dir="2700000" algn="tl">
                      <a:srgbClr val="000000">
                        <a:alpha val="43000"/>
                      </a:srgbClr>
                    </a:outerShdw>
                  </a:effectLst>
                  <a:latin typeface="Arial" panose="020B0604020202020204" pitchFamily="34" charset="0"/>
                  <a:ea typeface="ＭＳ Ｐゴシック" charset="0"/>
                  <a:cs typeface="ＭＳ Ｐゴシック" charset="0"/>
                </a:rPr>
                <a:t>بداية التقويم المدني</a:t>
              </a:r>
              <a:endParaRPr lang="en-US" sz="28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grpSp>
      <p:sp>
        <p:nvSpPr>
          <p:cNvPr id="4" name="Title 3"/>
          <p:cNvSpPr>
            <a:spLocks noGrp="1"/>
          </p:cNvSpPr>
          <p:nvPr>
            <p:ph type="title"/>
          </p:nvPr>
        </p:nvSpPr>
        <p:spPr>
          <a:xfrm>
            <a:off x="3203575" y="2781300"/>
            <a:ext cx="3048000" cy="1409700"/>
          </a:xfrm>
        </p:spPr>
        <p:txBody>
          <a:bodyPr/>
          <a:lstStyle/>
          <a:p>
            <a:pPr>
              <a:defRPr/>
            </a:pPr>
            <a:r>
              <a:rPr kumimoji="1" lang="en-US"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ＭＳ Ｐゴシック" charset="0"/>
              </a:rPr>
              <a:t>Hebrew Calendars</a:t>
            </a:r>
            <a:endParaRPr lang="en-US" sz="3600" b="1" dirty="0">
              <a:solidFill>
                <a:schemeClr val="bg1"/>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54" name="Title 3"/>
          <p:cNvSpPr txBox="1">
            <a:spLocks/>
          </p:cNvSpPr>
          <p:nvPr/>
        </p:nvSpPr>
        <p:spPr bwMode="auto">
          <a:xfrm rot="1628858">
            <a:off x="5535613" y="474663"/>
            <a:ext cx="1636712"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defRPr/>
            </a:pPr>
            <a:r>
              <a:rPr kumimoji="1" lang="ar-JO" sz="2400" b="1" dirty="0">
                <a:solidFill>
                  <a:srgbClr val="FFFFFF"/>
                </a:solidFill>
                <a:effectLst>
                  <a:outerShdw blurRad="50800" dist="38100" dir="2700000" algn="tl">
                    <a:srgbClr val="000000">
                      <a:alpha val="43000"/>
                    </a:srgbClr>
                  </a:outerShdw>
                </a:effectLst>
                <a:latin typeface="Arial" panose="020B0604020202020204" pitchFamily="34" charset="0"/>
                <a:ea typeface="ＭＳ Ｐゴシック" charset="0"/>
                <a:cs typeface="ＭＳ Ｐゴシック" charset="0"/>
              </a:rPr>
              <a:t>آذار-نيسان</a:t>
            </a:r>
            <a:endParaRPr lang="en-US" sz="24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55" name="Title 3"/>
          <p:cNvSpPr txBox="1">
            <a:spLocks/>
          </p:cNvSpPr>
          <p:nvPr/>
        </p:nvSpPr>
        <p:spPr bwMode="auto">
          <a:xfrm rot="1487614">
            <a:off x="2155373" y="6059555"/>
            <a:ext cx="197273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defRPr/>
            </a:pPr>
            <a:r>
              <a:rPr kumimoji="1" lang="ar-JO" sz="2400" b="1" dirty="0">
                <a:solidFill>
                  <a:srgbClr val="FFFFFF"/>
                </a:solidFill>
                <a:effectLst>
                  <a:outerShdw blurRad="50800" dist="38100" dir="2700000" algn="tl">
                    <a:srgbClr val="000000">
                      <a:alpha val="43000"/>
                    </a:srgbClr>
                  </a:outerShdw>
                </a:effectLst>
                <a:latin typeface="Arial" panose="020B0604020202020204" pitchFamily="34" charset="0"/>
                <a:ea typeface="ＭＳ Ｐゴシック" charset="0"/>
                <a:cs typeface="ＭＳ Ｐゴシック" charset="0"/>
              </a:rPr>
              <a:t>أيلول-تشرين اول</a:t>
            </a:r>
            <a:endParaRPr lang="en-US" sz="24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23" name="AutoShape 7"/>
          <p:cNvSpPr>
            <a:spLocks noChangeArrowheads="1"/>
          </p:cNvSpPr>
          <p:nvPr/>
        </p:nvSpPr>
        <p:spPr bwMode="auto">
          <a:xfrm>
            <a:off x="350837" y="5562600"/>
            <a:ext cx="2133600" cy="1295400"/>
          </a:xfrm>
          <a:prstGeom prst="wedgeRoundRectCallout">
            <a:avLst>
              <a:gd name="adj1" fmla="val 110734"/>
              <a:gd name="adj2" fmla="val -12602"/>
              <a:gd name="adj3" fmla="val 16667"/>
            </a:avLst>
          </a:prstGeom>
          <a:solidFill>
            <a:srgbClr val="BBE0E3"/>
          </a:solidFill>
          <a:ln w="28575">
            <a:solidFill>
              <a:srgbClr val="000000"/>
            </a:solidFill>
            <a:miter lim="800000"/>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يبدأ يهوذا في شهر</a:t>
            </a:r>
          </a:p>
          <a:p>
            <a:pPr marL="0" marR="0" lvl="0" indent="0" algn="ctr" defTabSz="914400" eaLnBrk="1" fontAlgn="base" latinLnBrk="0" hangingPunct="1">
              <a:lnSpc>
                <a:spcPct val="100000"/>
              </a:lnSpc>
              <a:spcBef>
                <a:spcPct val="0"/>
              </a:spcBef>
              <a:spcAft>
                <a:spcPct val="0"/>
              </a:spcAft>
              <a:buClrTx/>
              <a:buSzTx/>
              <a:buFontTx/>
              <a:buNone/>
              <a:tabLst/>
              <a:defRPr/>
            </a:pPr>
            <a:r>
              <a:rPr lang="ar-JO" sz="2000" b="1" kern="0" dirty="0">
                <a:solidFill>
                  <a:srgbClr val="000000"/>
                </a:solidFill>
                <a:latin typeface="Arial" panose="020B0604020202020204" pitchFamily="34" charset="0"/>
                <a:ea typeface="ＭＳ Ｐゴシック" charset="0"/>
                <a:cs typeface="Arial" panose="020B0604020202020204" pitchFamily="34" charset="0"/>
              </a:rPr>
              <a:t>تشري و يحسب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سنة تولي الحكم</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 name="AutoShape 5"/>
          <p:cNvSpPr>
            <a:spLocks noChangeArrowheads="1"/>
          </p:cNvSpPr>
          <p:nvPr/>
        </p:nvSpPr>
        <p:spPr bwMode="auto">
          <a:xfrm>
            <a:off x="7010400" y="5683255"/>
            <a:ext cx="2133600" cy="1295400"/>
          </a:xfrm>
          <a:prstGeom prst="wedgeRoundRectCallout">
            <a:avLst>
              <a:gd name="adj1" fmla="val -92856"/>
              <a:gd name="adj2" fmla="val -27083"/>
              <a:gd name="adj3" fmla="val 16667"/>
            </a:avLst>
          </a:prstGeom>
          <a:solidFill>
            <a:srgbClr val="BBE0E3"/>
          </a:solidFill>
          <a:ln w="28575">
            <a:solidFill>
              <a:srgbClr val="000000"/>
            </a:solidFill>
            <a:miter lim="800000"/>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ماذا لو حكم </a:t>
            </a:r>
          </a:p>
          <a:p>
            <a:pPr marL="0" marR="0" lvl="0" indent="0" algn="ctr" defTabSz="914400" eaLnBrk="1" fontAlgn="base" latinLnBrk="0" hangingPunct="1">
              <a:lnSpc>
                <a:spcPct val="100000"/>
              </a:lnSpc>
              <a:spcBef>
                <a:spcPct val="0"/>
              </a:spcBef>
              <a:spcAft>
                <a:spcPct val="0"/>
              </a:spcAft>
              <a:buClrTx/>
              <a:buSzTx/>
              <a:buFontTx/>
              <a:buNone/>
              <a:tabLst/>
              <a:defRPr/>
            </a:pPr>
            <a:r>
              <a:rPr lang="ar-JO" sz="2000" b="1" kern="0" dirty="0">
                <a:solidFill>
                  <a:srgbClr val="000000"/>
                </a:solidFill>
                <a:latin typeface="Arial" panose="020B0604020202020204" pitchFamily="34" charset="0"/>
                <a:ea typeface="ＭＳ Ｐゴシック" charset="0"/>
                <a:cs typeface="Arial" panose="020B0604020202020204" pitchFamily="34" charset="0"/>
              </a:rPr>
              <a:t>الملك هنا؟</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AutoShape 4"/>
          <p:cNvSpPr>
            <a:spLocks noChangeArrowheads="1"/>
          </p:cNvSpPr>
          <p:nvPr/>
        </p:nvSpPr>
        <p:spPr bwMode="auto">
          <a:xfrm>
            <a:off x="2667000" y="20638"/>
            <a:ext cx="2133600" cy="1295400"/>
          </a:xfrm>
          <a:prstGeom prst="wedgeRoundRectCallout">
            <a:avLst>
              <a:gd name="adj1" fmla="val 70225"/>
              <a:gd name="adj2" fmla="val 18086"/>
              <a:gd name="adj3" fmla="val 16667"/>
            </a:avLst>
          </a:prstGeom>
          <a:solidFill>
            <a:srgbClr val="BBE0E3"/>
          </a:solidFill>
          <a:ln w="28575">
            <a:solidFill>
              <a:srgbClr val="000000"/>
            </a:solidFill>
            <a:miter lim="800000"/>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تبدأ إسرائيل في شهر </a:t>
            </a:r>
          </a:p>
          <a:p>
            <a:pPr marL="0" marR="0" lvl="0" indent="0" algn="ctr" defTabSz="914400" eaLnBrk="1" fontAlgn="base" latinLnBrk="0" hangingPunct="1">
              <a:lnSpc>
                <a:spcPct val="100000"/>
              </a:lnSpc>
              <a:spcBef>
                <a:spcPct val="0"/>
              </a:spcBef>
              <a:spcAft>
                <a:spcPct val="0"/>
              </a:spcAft>
              <a:buClrTx/>
              <a:buSzTx/>
              <a:buFontTx/>
              <a:buNone/>
              <a:tabLst/>
              <a:defRPr/>
            </a:pPr>
            <a:r>
              <a:rPr lang="ar-JO" sz="2000" b="1" kern="0" dirty="0">
                <a:solidFill>
                  <a:srgbClr val="000000"/>
                </a:solidFill>
                <a:latin typeface="Arial" panose="020B0604020202020204" pitchFamily="34" charset="0"/>
                <a:ea typeface="ＭＳ Ｐゴシック" charset="0"/>
                <a:cs typeface="Arial" panose="020B0604020202020204" pitchFamily="34" charset="0"/>
              </a:rPr>
              <a:t>نيسان و لا تحسب</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سنة تولي الحكم</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Rectangle 2"/>
          <p:cNvSpPr>
            <a:spLocks noChangeArrowheads="1"/>
          </p:cNvSpPr>
          <p:nvPr/>
        </p:nvSpPr>
        <p:spPr bwMode="auto">
          <a:xfrm>
            <a:off x="2705100" y="2949352"/>
            <a:ext cx="4191000" cy="990600"/>
          </a:xfrm>
          <a:prstGeom prst="rect">
            <a:avLst/>
          </a:prstGeom>
          <a:gradFill rotWithShape="0">
            <a:gsLst>
              <a:gs pos="0">
                <a:srgbClr val="006B03"/>
              </a:gs>
              <a:gs pos="100000">
                <a:srgbClr val="00320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r>
              <a:rPr lang="ar-JO" sz="4000" b="1" dirty="0">
                <a:solidFill>
                  <a:srgbClr val="FFFFFF"/>
                </a:solidFill>
                <a:latin typeface="Arial" panose="020B0604020202020204" pitchFamily="34" charset="0"/>
                <a:ea typeface="ＭＳ Ｐゴシック" charset="0"/>
                <a:cs typeface="Arial" panose="020B0604020202020204" pitchFamily="34" charset="0"/>
              </a:rPr>
              <a:t>أمرين مهمين</a:t>
            </a:r>
            <a:endParaRPr lang="en-US" sz="4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2" name="Rectangle 9"/>
          <p:cNvSpPr txBox="1">
            <a:spLocks noChangeArrowheads="1"/>
          </p:cNvSpPr>
          <p:nvPr/>
        </p:nvSpPr>
        <p:spPr bwMode="auto">
          <a:xfrm>
            <a:off x="6251575" y="914400"/>
            <a:ext cx="2968625" cy="2819400"/>
          </a:xfrm>
          <a:prstGeom prst="rect">
            <a:avLst/>
          </a:prstGeom>
          <a:gradFill rotWithShape="0">
            <a:gsLst>
              <a:gs pos="0">
                <a:srgbClr val="800080"/>
              </a:gs>
              <a:gs pos="100000">
                <a:srgbClr val="3B003B"/>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هل يحسبون سنة تولي الحكم؟</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 name="Rectangle 3"/>
          <p:cNvSpPr>
            <a:spLocks noChangeArrowheads="1"/>
          </p:cNvSpPr>
          <p:nvPr/>
        </p:nvSpPr>
        <p:spPr bwMode="auto">
          <a:xfrm>
            <a:off x="0" y="-1"/>
            <a:ext cx="2484438" cy="4626591"/>
          </a:xfrm>
          <a:prstGeom prst="rect">
            <a:avLst/>
          </a:prstGeom>
          <a:gradFill rotWithShape="0">
            <a:gsLst>
              <a:gs pos="0">
                <a:srgbClr val="800080"/>
              </a:gs>
              <a:gs pos="100000">
                <a:srgbClr val="3B003B"/>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r>
              <a:rPr lang="ar-JO" sz="3200" b="1" dirty="0">
                <a:solidFill>
                  <a:srgbClr val="FFFFFF"/>
                </a:solidFill>
                <a:latin typeface="Arial" panose="020B0604020202020204" pitchFamily="34" charset="0"/>
                <a:ea typeface="ＭＳ Ｐゴシック" charset="0"/>
                <a:cs typeface="Arial" panose="020B0604020202020204" pitchFamily="34" charset="0"/>
              </a:rPr>
              <a:t>اي نظام تم استخدامه لتحديد حكم الملوك؟</a:t>
            </a:r>
            <a:endParaRPr lang="en-US" sz="320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432255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3"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1+#ppt_w/2"/>
                                          </p:val>
                                        </p:tav>
                                        <p:tav tm="100000">
                                          <p:val>
                                            <p:strVal val="#ppt_x"/>
                                          </p:val>
                                        </p:tav>
                                      </p:tavLst>
                                    </p:anim>
                                    <p:anim calcmode="lin" valueType="num">
                                      <p:cBhvr additive="base">
                                        <p:cTn id="54"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3"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1+#ppt_w/2"/>
                                          </p:val>
                                        </p:tav>
                                        <p:tav tm="100000">
                                          <p:val>
                                            <p:strVal val="#ppt_x"/>
                                          </p:val>
                                        </p:tav>
                                      </p:tavLst>
                                    </p:anim>
                                    <p:anim calcmode="lin" valueType="num">
                                      <p:cBhvr additive="base">
                                        <p:cTn id="60"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3"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additive="base">
                                        <p:cTn id="65" dur="500" fill="hold"/>
                                        <p:tgtEl>
                                          <p:spTgt spid="27"/>
                                        </p:tgtEl>
                                        <p:attrNameLst>
                                          <p:attrName>ppt_x</p:attrName>
                                        </p:attrNameLst>
                                      </p:cBhvr>
                                      <p:tavLst>
                                        <p:tav tm="0">
                                          <p:val>
                                            <p:strVal val="1+#ppt_w/2"/>
                                          </p:val>
                                        </p:tav>
                                        <p:tav tm="100000">
                                          <p:val>
                                            <p:strVal val="#ppt_x"/>
                                          </p:val>
                                        </p:tav>
                                      </p:tavLst>
                                    </p:anim>
                                    <p:anim calcmode="lin" valueType="num">
                                      <p:cBhvr additive="base">
                                        <p:cTn id="66"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autoUpdateAnimBg="0"/>
      <p:bldP spid="26" grpId="0" animBg="1" autoUpdateAnimBg="0"/>
      <p:bldP spid="27" grpId="0" animBg="1" autoUpdateAnimBg="0"/>
      <p:bldP spid="22" grpId="0" animBg="1" autoUpdateAnimBg="0"/>
      <p:bldP spid="28" grpId="0" animBg="1"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7859" name="Rectangle 19"/>
          <p:cNvSpPr>
            <a:spLocks noGrp="1" noChangeArrowheads="1"/>
          </p:cNvSpPr>
          <p:nvPr>
            <p:ph type="body" idx="1"/>
          </p:nvPr>
        </p:nvSpPr>
        <p:spPr>
          <a:xfrm>
            <a:off x="1219200" y="1219200"/>
            <a:ext cx="7772400" cy="1066800"/>
          </a:xfrm>
        </p:spPr>
        <p:txBody>
          <a:bodyPr/>
          <a:lstStyle/>
          <a:p>
            <a:pPr marL="609600" indent="-609600" algn="r" eaLnBrk="1" hangingPunct="1">
              <a:buNone/>
            </a:pPr>
            <a:r>
              <a:rPr lang="ar-JO" sz="2800" b="1" dirty="0">
                <a:solidFill>
                  <a:srgbClr val="FFC000"/>
                </a:solidFill>
                <a:latin typeface="Arial" panose="020B0604020202020204" pitchFamily="34" charset="0"/>
                <a:ea typeface="ＭＳ Ｐゴシック" charset="0"/>
                <a:cs typeface="ＭＳ Ｐゴシック" charset="0"/>
              </a:rPr>
              <a:t>أ) أنظمة تأريخ مختلفة</a:t>
            </a:r>
            <a:r>
              <a:rPr lang="ar-JO" sz="2800" b="1" dirty="0">
                <a:latin typeface="Arial" panose="020B0604020202020204" pitchFamily="34" charset="0"/>
                <a:ea typeface="ＭＳ Ｐゴシック" charset="0"/>
                <a:cs typeface="ＭＳ Ｐゴシック" charset="0"/>
              </a:rPr>
              <a:t> في يهوذا و إسرائيل</a:t>
            </a:r>
            <a:endParaRPr lang="en-US" sz="2800" b="1" dirty="0">
              <a:latin typeface="Arial" panose="020B0604020202020204" pitchFamily="34" charset="0"/>
              <a:ea typeface="ＭＳ Ｐゴシック" charset="0"/>
              <a:cs typeface="ＭＳ Ｐゴシック" charset="0"/>
            </a:endParaRPr>
          </a:p>
        </p:txBody>
      </p:sp>
      <p:sp>
        <p:nvSpPr>
          <p:cNvPr id="307202" name="Rectangle 18"/>
          <p:cNvSpPr>
            <a:spLocks noGrp="1" noChangeArrowheads="1"/>
          </p:cNvSpPr>
          <p:nvPr>
            <p:ph type="title"/>
          </p:nvPr>
        </p:nvSpPr>
        <p:spPr>
          <a:xfrm>
            <a:off x="1219200" y="3241"/>
            <a:ext cx="7772400" cy="1206500"/>
          </a:xfrm>
          <a:noFill/>
        </p:spPr>
        <p:txBody>
          <a:bodyPr/>
          <a:lstStyle/>
          <a:p>
            <a:pPr algn="ctr" eaLnBrk="1" hangingPunct="1"/>
            <a:r>
              <a:rPr lang="ar-JO" b="1" dirty="0">
                <a:latin typeface="Arial" panose="020B0604020202020204" pitchFamily="34" charset="0"/>
                <a:ea typeface="ＭＳ Ｐゴシック" charset="0"/>
                <a:cs typeface="ＭＳ Ｐゴシック" charset="0"/>
              </a:rPr>
              <a:t>حل ثايل</a:t>
            </a:r>
            <a:endParaRPr lang="en-US" b="1" dirty="0">
              <a:latin typeface="Arial" panose="020B0604020202020204" pitchFamily="34" charset="0"/>
              <a:ea typeface="ＭＳ Ｐゴシック" charset="0"/>
              <a:cs typeface="ＭＳ Ｐゴシック" charset="0"/>
            </a:endParaRPr>
          </a:p>
        </p:txBody>
      </p:sp>
      <p:graphicFrame>
        <p:nvGraphicFramePr>
          <p:cNvPr id="547843" name="Group 3"/>
          <p:cNvGraphicFramePr>
            <a:graphicFrameLocks noGrp="1"/>
          </p:cNvGraphicFramePr>
          <p:nvPr>
            <p:extLst>
              <p:ext uri="{D42A27DB-BD31-4B8C-83A1-F6EECF244321}">
                <p14:modId xmlns:p14="http://schemas.microsoft.com/office/powerpoint/2010/main" val="7893583"/>
              </p:ext>
            </p:extLst>
          </p:nvPr>
        </p:nvGraphicFramePr>
        <p:xfrm>
          <a:off x="1295400" y="2209800"/>
          <a:ext cx="7772400" cy="4368800"/>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518144">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ar-JO" sz="2400" b="1" i="0" u="none" strike="noStrike" cap="none" normalizeH="0" baseline="0" dirty="0">
                          <a:ln>
                            <a:noFill/>
                          </a:ln>
                          <a:solidFill>
                            <a:schemeClr val="tx1"/>
                          </a:solidFill>
                          <a:effectLst/>
                          <a:latin typeface="Arial" panose="020B0604020202020204" pitchFamily="34" charset="0"/>
                        </a:rPr>
                        <a:t>يهوذا</a:t>
                      </a:r>
                      <a:endParaRPr kumimoji="0" lang="en-US" sz="2400" b="1" i="0" u="none" strike="noStrike" cap="none" normalizeH="0" baseline="0" dirty="0">
                        <a:ln>
                          <a:noFill/>
                        </a:ln>
                        <a:solidFill>
                          <a:schemeClr val="tx1"/>
                        </a:solidFill>
                        <a:effectLst/>
                        <a:latin typeface="Arial" panose="020B0604020202020204" pitchFamily="34" charset="0"/>
                      </a:endParaRPr>
                    </a:p>
                  </a:txBody>
                  <a:tcPr marT="45712" marB="45712"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en-US" sz="2400" b="1" i="0" u="none" strike="noStrike" cap="none" normalizeH="0" baseline="0" dirty="0">
                          <a:ln>
                            <a:noFill/>
                          </a:ln>
                          <a:solidFill>
                            <a:schemeClr val="tx1"/>
                          </a:solidFill>
                          <a:effectLst/>
                          <a:latin typeface="Arial" panose="020B0604020202020204" pitchFamily="34" charset="0"/>
                        </a:rPr>
                        <a:t>Israel</a:t>
                      </a:r>
                    </a:p>
                  </a:txBody>
                  <a:tcPr marT="45712" marB="45712"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1399950">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ar-JO" sz="2400" b="1" i="0" u="none" strike="noStrike" cap="none" normalizeH="0" baseline="0" dirty="0">
                          <a:ln>
                            <a:noFill/>
                          </a:ln>
                          <a:solidFill>
                            <a:srgbClr val="FFC000"/>
                          </a:solidFill>
                          <a:effectLst/>
                          <a:latin typeface="Arial" panose="020B0604020202020204" pitchFamily="34" charset="0"/>
                        </a:rPr>
                        <a:t>نظام احتساب سنة تولي الحكم </a:t>
                      </a:r>
                      <a:r>
                        <a:rPr kumimoji="0" lang="ar-JO" sz="2400" b="1" i="0" u="none" strike="noStrike" cap="none" normalizeH="0" baseline="0" dirty="0">
                          <a:ln>
                            <a:noFill/>
                          </a:ln>
                          <a:solidFill>
                            <a:schemeClr val="tx1"/>
                          </a:solidFill>
                          <a:effectLst/>
                          <a:latin typeface="Arial" panose="020B0604020202020204" pitchFamily="34" charset="0"/>
                        </a:rPr>
                        <a:t>يبدأ في </a:t>
                      </a:r>
                      <a:r>
                        <a:rPr kumimoji="0" lang="ar-JO" sz="2400" b="1" i="0" u="none" strike="noStrike" cap="none" normalizeH="0" baseline="0" dirty="0">
                          <a:ln>
                            <a:noFill/>
                          </a:ln>
                          <a:solidFill>
                            <a:srgbClr val="FFC000"/>
                          </a:solidFill>
                          <a:effectLst/>
                          <a:latin typeface="Arial" panose="020B0604020202020204" pitchFamily="34" charset="0"/>
                        </a:rPr>
                        <a:t>تشري</a:t>
                      </a:r>
                      <a:r>
                        <a:rPr kumimoji="0" lang="ar-JO" sz="2400" b="1" i="0" u="none" strike="noStrike" cap="none" normalizeH="0" baseline="0" dirty="0">
                          <a:ln>
                            <a:noFill/>
                          </a:ln>
                          <a:solidFill>
                            <a:schemeClr val="tx1"/>
                          </a:solidFill>
                          <a:effectLst/>
                          <a:latin typeface="Arial" panose="020B0604020202020204" pitchFamily="34" charset="0"/>
                        </a:rPr>
                        <a:t> (931-848)</a:t>
                      </a:r>
                      <a:endParaRPr kumimoji="0" lang="en-US" sz="2400" b="1" i="0" u="none" strike="noStrike" cap="none" normalizeH="0" baseline="0" dirty="0">
                        <a:ln>
                          <a:noFill/>
                        </a:ln>
                        <a:solidFill>
                          <a:schemeClr val="tx1"/>
                        </a:solidFill>
                        <a:effectLst/>
                        <a:latin typeface="Arial" panose="020B0604020202020204" pitchFamily="34" charset="0"/>
                      </a:endParaRPr>
                    </a:p>
                  </a:txBody>
                  <a:tcPr marT="45712" marB="45712"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ar-JO" sz="2400" b="1" i="0" u="none" strike="noStrike" cap="none" normalizeH="0" baseline="0" dirty="0">
                          <a:ln>
                            <a:noFill/>
                          </a:ln>
                          <a:solidFill>
                            <a:srgbClr val="FFC000"/>
                          </a:solidFill>
                          <a:effectLst/>
                          <a:latin typeface="Arial" panose="020B0604020202020204" pitchFamily="34" charset="0"/>
                        </a:rPr>
                        <a:t>نظام عدم احتساب سنة تولي الحكم </a:t>
                      </a:r>
                      <a:r>
                        <a:rPr kumimoji="0" lang="ar-JO" sz="2400" b="1" i="0" u="none" strike="noStrike" cap="none" normalizeH="0" baseline="0" dirty="0">
                          <a:ln>
                            <a:noFill/>
                          </a:ln>
                          <a:solidFill>
                            <a:schemeClr val="tx1"/>
                          </a:solidFill>
                          <a:effectLst/>
                          <a:latin typeface="Arial" panose="020B0604020202020204" pitchFamily="34" charset="0"/>
                        </a:rPr>
                        <a:t>يبدأ في </a:t>
                      </a:r>
                      <a:r>
                        <a:rPr kumimoji="0" lang="ar-JO" sz="2400" b="1" i="0" u="none" strike="noStrike" cap="none" normalizeH="0" baseline="0" dirty="0">
                          <a:ln>
                            <a:noFill/>
                          </a:ln>
                          <a:solidFill>
                            <a:srgbClr val="FFC000"/>
                          </a:solidFill>
                          <a:effectLst/>
                          <a:latin typeface="Arial" panose="020B0604020202020204" pitchFamily="34" charset="0"/>
                        </a:rPr>
                        <a:t>نيسان</a:t>
                      </a:r>
                      <a:r>
                        <a:rPr kumimoji="0" lang="ar-JO" sz="2400" b="1" i="0" u="none" strike="noStrike" cap="none" normalizeH="0" baseline="0" dirty="0">
                          <a:ln>
                            <a:noFill/>
                          </a:ln>
                          <a:solidFill>
                            <a:schemeClr val="tx1"/>
                          </a:solidFill>
                          <a:effectLst/>
                          <a:latin typeface="Arial" panose="020B0604020202020204" pitchFamily="34" charset="0"/>
                        </a:rPr>
                        <a:t> (931-848)</a:t>
                      </a:r>
                      <a:endParaRPr kumimoji="0" lang="en-US" sz="2400" b="1" i="0" u="none" strike="noStrike" cap="none" normalizeH="0" baseline="0" dirty="0">
                        <a:ln>
                          <a:noFill/>
                        </a:ln>
                        <a:solidFill>
                          <a:schemeClr val="tx1"/>
                        </a:solidFill>
                        <a:effectLst/>
                        <a:latin typeface="Arial" panose="020B0604020202020204" pitchFamily="34" charset="0"/>
                      </a:endParaRPr>
                    </a:p>
                  </a:txBody>
                  <a:tcPr marT="45712" marB="45712"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1485661">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ar-JO" sz="2400" b="1" i="0" u="none" strike="noStrike" cap="none" normalizeH="0" baseline="0" dirty="0">
                          <a:ln>
                            <a:noFill/>
                          </a:ln>
                          <a:solidFill>
                            <a:schemeClr val="tx1"/>
                          </a:solidFill>
                          <a:effectLst/>
                          <a:latin typeface="Arial" panose="020B0604020202020204" pitchFamily="34" charset="0"/>
                        </a:rPr>
                        <a:t>فترة من الإتحاد و الزواج المتبادل مع إسرائيل</a:t>
                      </a:r>
                      <a:endParaRPr kumimoji="0" lang="en-US" sz="2400" b="1"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ar-JO" sz="2400" b="1" i="0" u="none" strike="noStrike" cap="none" normalizeH="0" baseline="0" dirty="0">
                          <a:ln>
                            <a:noFill/>
                          </a:ln>
                          <a:solidFill>
                            <a:srgbClr val="FFC000"/>
                          </a:solidFill>
                          <a:effectLst/>
                          <a:latin typeface="Arial" panose="020B0604020202020204" pitchFamily="34" charset="0"/>
                        </a:rPr>
                        <a:t>نظام عدم احتساب سنة تولي الحكم </a:t>
                      </a:r>
                      <a:r>
                        <a:rPr kumimoji="0" lang="ar-JO" sz="2400" b="1" i="0" u="none" strike="noStrike" cap="none" normalizeH="0" baseline="0" dirty="0">
                          <a:ln>
                            <a:noFill/>
                          </a:ln>
                          <a:solidFill>
                            <a:schemeClr val="tx1"/>
                          </a:solidFill>
                          <a:effectLst/>
                          <a:latin typeface="Arial" panose="020B0604020202020204" pitchFamily="34" charset="0"/>
                        </a:rPr>
                        <a:t>يبدأ في </a:t>
                      </a:r>
                      <a:r>
                        <a:rPr kumimoji="0" lang="ar-JO" sz="2400" b="1" i="0" u="none" strike="noStrike" cap="none" normalizeH="0" baseline="0" dirty="0">
                          <a:ln>
                            <a:noFill/>
                          </a:ln>
                          <a:solidFill>
                            <a:srgbClr val="FFC000"/>
                          </a:solidFill>
                          <a:effectLst/>
                          <a:latin typeface="Arial" panose="020B0604020202020204" pitchFamily="34" charset="0"/>
                        </a:rPr>
                        <a:t>تشري</a:t>
                      </a:r>
                      <a:r>
                        <a:rPr kumimoji="0" lang="ar-JO" sz="2400" b="1" i="0" u="none" strike="noStrike" cap="none" normalizeH="0" baseline="0" dirty="0">
                          <a:ln>
                            <a:noFill/>
                          </a:ln>
                          <a:solidFill>
                            <a:schemeClr val="tx1"/>
                          </a:solidFill>
                          <a:effectLst/>
                          <a:latin typeface="Arial" panose="020B0604020202020204" pitchFamily="34" charset="0"/>
                        </a:rPr>
                        <a:t> ليهوذا و </a:t>
                      </a:r>
                      <a:r>
                        <a:rPr kumimoji="0" lang="ar-JO" sz="2400" b="1" i="0" u="none" strike="noStrike" cap="none" normalizeH="0" baseline="0" dirty="0">
                          <a:ln>
                            <a:noFill/>
                          </a:ln>
                          <a:solidFill>
                            <a:srgbClr val="FFC000"/>
                          </a:solidFill>
                          <a:effectLst/>
                          <a:latin typeface="Arial" panose="020B0604020202020204" pitchFamily="34" charset="0"/>
                        </a:rPr>
                        <a:t>نيسان</a:t>
                      </a:r>
                      <a:r>
                        <a:rPr kumimoji="0" lang="ar-JO" sz="2400" b="1" i="0" u="none" strike="noStrike" cap="none" normalizeH="0" baseline="0" dirty="0">
                          <a:ln>
                            <a:noFill/>
                          </a:ln>
                          <a:solidFill>
                            <a:schemeClr val="tx1"/>
                          </a:solidFill>
                          <a:effectLst/>
                          <a:latin typeface="Arial" panose="020B0604020202020204" pitchFamily="34" charset="0"/>
                        </a:rPr>
                        <a:t> لإسرائيل (848-796)</a:t>
                      </a:r>
                      <a:endParaRPr kumimoji="0" lang="en-US" sz="2400" b="1" i="0" u="none" strike="noStrike" cap="none" normalizeH="0" baseline="0" dirty="0">
                        <a:ln>
                          <a:noFill/>
                        </a:ln>
                        <a:solidFill>
                          <a:schemeClr val="tx1"/>
                        </a:solidFill>
                        <a:effectLst/>
                        <a:latin typeface="Arial" panose="020B0604020202020204" pitchFamily="34" charset="0"/>
                      </a:endParaRPr>
                    </a:p>
                  </a:txBody>
                  <a:tcPr marT="45712" marB="45712"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965045">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ar-JO" sz="2400" b="1" i="0" u="none" strike="noStrike" cap="none" normalizeH="0" baseline="0" dirty="0">
                          <a:ln>
                            <a:noFill/>
                          </a:ln>
                          <a:solidFill>
                            <a:srgbClr val="FFC000"/>
                          </a:solidFill>
                          <a:effectLst/>
                          <a:latin typeface="Arial" panose="020B0604020202020204" pitchFamily="34" charset="0"/>
                        </a:rPr>
                        <a:t>نظام احتساب سنة تولي الحكم </a:t>
                      </a:r>
                      <a:r>
                        <a:rPr kumimoji="0" lang="ar-JO" sz="2400" b="1" i="0" u="none" strike="noStrike" cap="none" normalizeH="0" baseline="0" dirty="0">
                          <a:ln>
                            <a:noFill/>
                          </a:ln>
                          <a:solidFill>
                            <a:schemeClr val="tx1"/>
                          </a:solidFill>
                          <a:effectLst/>
                          <a:latin typeface="Arial" panose="020B0604020202020204" pitchFamily="34" charset="0"/>
                        </a:rPr>
                        <a:t>يبدأ في </a:t>
                      </a:r>
                      <a:r>
                        <a:rPr kumimoji="0" lang="ar-JO" sz="2400" b="1" i="0" u="none" strike="noStrike" cap="none" normalizeH="0" baseline="0" dirty="0">
                          <a:ln>
                            <a:noFill/>
                          </a:ln>
                          <a:solidFill>
                            <a:srgbClr val="FFC000"/>
                          </a:solidFill>
                          <a:effectLst/>
                          <a:latin typeface="Arial" panose="020B0604020202020204" pitchFamily="34" charset="0"/>
                        </a:rPr>
                        <a:t>تشري</a:t>
                      </a:r>
                      <a:r>
                        <a:rPr kumimoji="0" lang="ar-JO" sz="2400" b="1" i="0" u="none" strike="noStrike" cap="none" normalizeH="0" baseline="0" dirty="0">
                          <a:ln>
                            <a:noFill/>
                          </a:ln>
                          <a:solidFill>
                            <a:schemeClr val="tx1"/>
                          </a:solidFill>
                          <a:effectLst/>
                          <a:latin typeface="Arial" panose="020B0604020202020204" pitchFamily="34" charset="0"/>
                        </a:rPr>
                        <a:t> ليهوذا و </a:t>
                      </a:r>
                      <a:r>
                        <a:rPr kumimoji="0" lang="ar-JO" sz="2400" b="1" i="0" u="none" strike="noStrike" cap="none" normalizeH="0" baseline="0" dirty="0">
                          <a:ln>
                            <a:noFill/>
                          </a:ln>
                          <a:solidFill>
                            <a:srgbClr val="FFC000"/>
                          </a:solidFill>
                          <a:effectLst/>
                          <a:latin typeface="Arial" panose="020B0604020202020204" pitchFamily="34" charset="0"/>
                        </a:rPr>
                        <a:t>نيسان</a:t>
                      </a:r>
                      <a:r>
                        <a:rPr kumimoji="0" lang="ar-JO" sz="2400" b="1" i="0" u="none" strike="noStrike" cap="none" normalizeH="0" baseline="0" dirty="0">
                          <a:ln>
                            <a:noFill/>
                          </a:ln>
                          <a:solidFill>
                            <a:schemeClr val="tx1"/>
                          </a:solidFill>
                          <a:effectLst/>
                          <a:latin typeface="Arial" panose="020B0604020202020204" pitchFamily="34" charset="0"/>
                        </a:rPr>
                        <a:t> لإسرائيل (796-586)</a:t>
                      </a:r>
                      <a:endParaRPr kumimoji="0" lang="en-US" sz="2400" b="1" i="0" u="none" strike="noStrike" cap="none" normalizeH="0" baseline="0" dirty="0">
                        <a:ln>
                          <a:noFill/>
                        </a:ln>
                        <a:solidFill>
                          <a:schemeClr val="tx1"/>
                        </a:solidFill>
                        <a:effectLst/>
                        <a:latin typeface="Arial" panose="020B0604020202020204" pitchFamily="34" charset="0"/>
                      </a:endParaRPr>
                    </a:p>
                  </a:txBody>
                  <a:tcPr marT="45712" marB="45712"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307218" name="Text Box 2"/>
          <p:cNvSpPr txBox="1">
            <a:spLocks noChangeArrowheads="1"/>
          </p:cNvSpPr>
          <p:nvPr/>
        </p:nvSpPr>
        <p:spPr bwMode="auto">
          <a:xfrm>
            <a:off x="8459788" y="76200"/>
            <a:ext cx="67358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70ج</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372276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78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547843"/>
                                        </p:tgtEl>
                                        <p:attrNameLst>
                                          <p:attrName>style.visibility</p:attrName>
                                        </p:attrNameLst>
                                      </p:cBhvr>
                                      <p:to>
                                        <p:strVal val="visible"/>
                                      </p:to>
                                    </p:set>
                                    <p:animEffect transition="in" filter="fade">
                                      <p:cBhvr>
                                        <p:cTn id="11" dur="500"/>
                                        <p:tgtEl>
                                          <p:spTgt spid="547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59" grpId="0" build="p"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9249" name="Rectangle 4"/>
          <p:cNvSpPr>
            <a:spLocks noGrp="1" noChangeArrowheads="1"/>
          </p:cNvSpPr>
          <p:nvPr>
            <p:ph type="title"/>
          </p:nvPr>
        </p:nvSpPr>
        <p:spPr>
          <a:xfrm>
            <a:off x="1219200" y="22692"/>
            <a:ext cx="7772400" cy="1206500"/>
          </a:xfrm>
          <a:noFill/>
        </p:spPr>
        <p:txBody>
          <a:bodyPr/>
          <a:lstStyle/>
          <a:p>
            <a:pPr algn="ctr" eaLnBrk="1" hangingPunct="1"/>
            <a:r>
              <a:rPr lang="ar-JO" b="1" dirty="0">
                <a:latin typeface="Arial" panose="020B0604020202020204" pitchFamily="34" charset="0"/>
                <a:ea typeface="ＭＳ Ｐゴシック" charset="0"/>
                <a:cs typeface="ＭＳ Ｐゴシック" charset="0"/>
              </a:rPr>
              <a:t>حل ثايل</a:t>
            </a:r>
            <a:endParaRPr lang="en-US" b="1" dirty="0">
              <a:latin typeface="Arial" panose="020B0604020202020204" pitchFamily="34" charset="0"/>
              <a:ea typeface="ＭＳ Ｐゴシック" charset="0"/>
              <a:cs typeface="ＭＳ Ｐゴシック" charset="0"/>
            </a:endParaRPr>
          </a:p>
        </p:txBody>
      </p:sp>
      <p:sp>
        <p:nvSpPr>
          <p:cNvPr id="546819" name="Rectangle 3"/>
          <p:cNvSpPr>
            <a:spLocks noGrp="1" noChangeArrowheads="1"/>
          </p:cNvSpPr>
          <p:nvPr>
            <p:ph type="body" idx="1"/>
          </p:nvPr>
        </p:nvSpPr>
        <p:spPr>
          <a:xfrm>
            <a:off x="1219200" y="1600200"/>
            <a:ext cx="7924800" cy="4495800"/>
          </a:xfrm>
          <a:noFill/>
        </p:spPr>
        <p:txBody>
          <a:bodyPr/>
          <a:lstStyle/>
          <a:p>
            <a:pPr marL="609600" indent="-609600" algn="r">
              <a:buClr>
                <a:schemeClr val="accent1"/>
              </a:buClr>
              <a:buSzTx/>
              <a:buNone/>
            </a:pPr>
            <a:r>
              <a:rPr lang="ar-JO" sz="2800" b="1" dirty="0">
                <a:solidFill>
                  <a:srgbClr val="FFC000"/>
                </a:solidFill>
                <a:latin typeface="Arial" panose="020B0604020202020204" pitchFamily="34" charset="0"/>
                <a:ea typeface="ＭＳ Ｐゴシック" charset="0"/>
                <a:cs typeface="ＭＳ Ｐゴシック" charset="0"/>
              </a:rPr>
              <a:t>ب)</a:t>
            </a:r>
            <a:r>
              <a:rPr lang="ar-JO" sz="2800" b="1" dirty="0">
                <a:latin typeface="Arial" panose="020B0604020202020204" pitchFamily="34" charset="0"/>
                <a:ea typeface="ＭＳ Ｐゴシック" charset="0"/>
                <a:cs typeface="ＭＳ Ｐゴシック" charset="0"/>
              </a:rPr>
              <a:t> بعض </a:t>
            </a:r>
            <a:r>
              <a:rPr lang="ar-JO" sz="2800" b="1" dirty="0">
                <a:solidFill>
                  <a:srgbClr val="FFC000"/>
                </a:solidFill>
                <a:latin typeface="Arial" panose="020B0604020202020204" pitchFamily="34" charset="0"/>
                <a:ea typeface="ＭＳ Ｐゴシック" charset="0"/>
                <a:cs typeface="ＭＳ Ｐゴシック" charset="0"/>
              </a:rPr>
              <a:t>الولاءات المشتركة </a:t>
            </a:r>
            <a:r>
              <a:rPr lang="ar-JO" sz="2800" b="1" dirty="0">
                <a:latin typeface="Arial" panose="020B0604020202020204" pitchFamily="34" charset="0"/>
                <a:ea typeface="ＭＳ Ｐゴシック" charset="0"/>
                <a:cs typeface="ＭＳ Ｐゴシック" charset="0"/>
              </a:rPr>
              <a:t>في إسرائيل و يهوذا</a:t>
            </a:r>
            <a:endParaRPr lang="en-US" sz="2800" b="1" dirty="0">
              <a:latin typeface="Arial" panose="020B0604020202020204" pitchFamily="34" charset="0"/>
              <a:ea typeface="ＭＳ Ｐゴシック" charset="0"/>
              <a:cs typeface="ＭＳ Ｐゴシック" charset="0"/>
            </a:endParaRPr>
          </a:p>
          <a:p>
            <a:pPr marL="609600" indent="-609600" algn="r">
              <a:buClr>
                <a:schemeClr val="accent1"/>
              </a:buClr>
              <a:buSzTx/>
              <a:buNone/>
            </a:pPr>
            <a:r>
              <a:rPr lang="ar-JO" sz="2800" b="1" dirty="0">
                <a:solidFill>
                  <a:srgbClr val="FFC000"/>
                </a:solidFill>
                <a:latin typeface="Arial" panose="020B0604020202020204" pitchFamily="34" charset="0"/>
                <a:ea typeface="ＭＳ Ｐゴシック" charset="0"/>
                <a:cs typeface="ＭＳ Ｐゴシック" charset="0"/>
              </a:rPr>
              <a:t>ت)</a:t>
            </a:r>
            <a:r>
              <a:rPr lang="ar-JO" sz="2800" b="1" dirty="0">
                <a:latin typeface="Arial" panose="020B0604020202020204" pitchFamily="34" charset="0"/>
                <a:ea typeface="ＭＳ Ｐゴシック" charset="0"/>
                <a:cs typeface="ＭＳ Ｐゴシック" charset="0"/>
              </a:rPr>
              <a:t> حالتين من </a:t>
            </a:r>
            <a:r>
              <a:rPr lang="ar-JO" sz="2800" b="1" dirty="0">
                <a:solidFill>
                  <a:srgbClr val="FFC000"/>
                </a:solidFill>
                <a:latin typeface="Arial" panose="020B0604020202020204" pitchFamily="34" charset="0"/>
                <a:ea typeface="ＭＳ Ｐゴシック" charset="0"/>
                <a:cs typeface="ＭＳ Ｐゴシック" charset="0"/>
              </a:rPr>
              <a:t>الحكام المتنافسين </a:t>
            </a:r>
            <a:r>
              <a:rPr lang="ar-JO" sz="2800" b="1" dirty="0">
                <a:latin typeface="Arial" panose="020B0604020202020204" pitchFamily="34" charset="0"/>
                <a:ea typeface="ＭＳ Ｐゴシック" charset="0"/>
                <a:cs typeface="ＭＳ Ｐゴシック" charset="0"/>
              </a:rPr>
              <a:t>في يهوذا</a:t>
            </a:r>
            <a:endParaRPr lang="en-US" sz="2800" b="1" dirty="0">
              <a:latin typeface="Arial" panose="020B0604020202020204" pitchFamily="34" charset="0"/>
              <a:ea typeface="ＭＳ Ｐゴシック" charset="0"/>
              <a:cs typeface="ＭＳ Ｐゴシック" charset="0"/>
            </a:endParaRPr>
          </a:p>
          <a:p>
            <a:pPr marL="609600" indent="-609600" algn="r">
              <a:buClr>
                <a:schemeClr val="accent1"/>
              </a:buClr>
              <a:buSzTx/>
              <a:buNone/>
            </a:pPr>
            <a:r>
              <a:rPr lang="ar-JO" sz="2800" b="1" dirty="0">
                <a:solidFill>
                  <a:srgbClr val="FFC000"/>
                </a:solidFill>
              </a:rPr>
              <a:t>ث)</a:t>
            </a:r>
            <a:r>
              <a:rPr lang="ar-JO" sz="2800" b="1" dirty="0"/>
              <a:t> تم إدراج بعض التوافقات في الملوك الثاني 17 و 18 بواسطة </a:t>
            </a:r>
            <a:r>
              <a:rPr lang="ar-JO" sz="2800" b="1" dirty="0">
                <a:solidFill>
                  <a:srgbClr val="FFC000"/>
                </a:solidFill>
              </a:rPr>
              <a:t>يد متأخرة</a:t>
            </a:r>
            <a:r>
              <a:rPr lang="ar-JO" sz="2800" b="1" dirty="0"/>
              <a:t> بعيدًا عن الانسجام مع النمط الأصلي للحكام</a:t>
            </a:r>
            <a:endParaRPr lang="en-US" sz="2800" b="1" dirty="0">
              <a:latin typeface="Arial" panose="020B0604020202020204" pitchFamily="34" charset="0"/>
              <a:ea typeface="ＭＳ Ｐゴシック" charset="0"/>
              <a:cs typeface="ＭＳ Ｐゴシック" charset="0"/>
            </a:endParaRPr>
          </a:p>
        </p:txBody>
      </p:sp>
      <p:sp>
        <p:nvSpPr>
          <p:cNvPr id="309251" name="Text Box 2"/>
          <p:cNvSpPr txBox="1">
            <a:spLocks noChangeArrowheads="1"/>
          </p:cNvSpPr>
          <p:nvPr/>
        </p:nvSpPr>
        <p:spPr bwMode="auto">
          <a:xfrm>
            <a:off x="8459788" y="76200"/>
            <a:ext cx="67358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70ج</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424921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68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68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68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19" grpId="0" build="p"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4"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61975"/>
            <a:ext cx="9144000" cy="635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5795" name="Rectangle 3"/>
          <p:cNvSpPr>
            <a:spLocks noGrp="1" noChangeArrowheads="1"/>
          </p:cNvSpPr>
          <p:nvPr>
            <p:ph type="title"/>
          </p:nvPr>
        </p:nvSpPr>
        <p:spPr>
          <a:xfrm>
            <a:off x="685800" y="-76200"/>
            <a:ext cx="7543800" cy="685800"/>
          </a:xfrm>
        </p:spPr>
        <p:txBody>
          <a:bodyPr/>
          <a:lstStyle/>
          <a:p>
            <a:pPr algn="ctr">
              <a:defRPr/>
            </a:pPr>
            <a:r>
              <a:rPr kumimoji="0" lang="ar-JO" sz="4000" b="1" dirty="0">
                <a:solidFill>
                  <a:schemeClr val="tx1"/>
                </a:solidFill>
                <a:latin typeface="Arial" panose="020B0604020202020204" pitchFamily="34" charset="0"/>
                <a:ea typeface="ＭＳ Ｐゴシック" charset="0"/>
                <a:cs typeface="Arial" panose="020B0604020202020204" pitchFamily="34" charset="0"/>
              </a:rPr>
              <a:t>قائمة ملوك و أنبياء العهد القديم</a:t>
            </a:r>
            <a:endParaRPr kumimoji="0" lang="en-US" sz="40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311299" name="Text Box 2"/>
          <p:cNvSpPr txBox="1">
            <a:spLocks noChangeArrowheads="1"/>
          </p:cNvSpPr>
          <p:nvPr/>
        </p:nvSpPr>
        <p:spPr bwMode="auto">
          <a:xfrm>
            <a:off x="8375650" y="76200"/>
            <a:ext cx="80823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FFFFFF"/>
                </a:solidFill>
                <a:latin typeface="Arial" panose="020B0604020202020204" pitchFamily="34" charset="0"/>
                <a:cs typeface="Arial" panose="020B0604020202020204" pitchFamily="34" charset="0"/>
              </a:rPr>
              <a:t>65س</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8542036"/>
      </p:ext>
    </p:extLst>
  </p:cSld>
  <p:clrMapOvr>
    <a:masterClrMapping/>
  </p:clrMapOvr>
  <p:transition spd="med">
    <p:zoom dir="in"/>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57200"/>
            <a:ext cx="9144000" cy="635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0404" name="Rectangle 4"/>
          <p:cNvSpPr>
            <a:spLocks noGrp="1" noChangeArrowheads="1"/>
          </p:cNvSpPr>
          <p:nvPr>
            <p:ph type="title"/>
          </p:nvPr>
        </p:nvSpPr>
        <p:spPr>
          <a:xfrm>
            <a:off x="685800" y="-152400"/>
            <a:ext cx="7543800" cy="685800"/>
          </a:xfrm>
        </p:spPr>
        <p:txBody>
          <a:bodyPr/>
          <a:lstStyle/>
          <a:p>
            <a:pPr algn="ctr">
              <a:defRPr/>
            </a:pPr>
            <a:r>
              <a:rPr kumimoji="0" lang="ar-JO" sz="4000" b="1" dirty="0">
                <a:solidFill>
                  <a:schemeClr val="tx1"/>
                </a:solidFill>
                <a:latin typeface="Arial" panose="020B0604020202020204" pitchFamily="34" charset="0"/>
                <a:ea typeface="ＭＳ Ｐゴシック" charset="0"/>
                <a:cs typeface="Arial" panose="020B0604020202020204" pitchFamily="34" charset="0"/>
              </a:rPr>
              <a:t>قائمة ملوك و أنبياء العهد القديم</a:t>
            </a:r>
            <a:endParaRPr kumimoji="0" lang="en-US" sz="40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230405" name="WordArt 5"/>
          <p:cNvSpPr>
            <a:spLocks noChangeArrowheads="1" noChangeShapeType="1" noTextEdit="1"/>
          </p:cNvSpPr>
          <p:nvPr/>
        </p:nvSpPr>
        <p:spPr bwMode="auto">
          <a:xfrm>
            <a:off x="2514600" y="4876800"/>
            <a:ext cx="2235200" cy="1257300"/>
          </a:xfrm>
          <a:prstGeom prst="rect">
            <a:avLst/>
          </a:prstGeom>
        </p:spPr>
        <p:txBody>
          <a:bodyPr wrap="none" fromWordArt="1">
            <a:prstTxWarp prst="textSlantUp">
              <a:avLst>
                <a:gd name="adj" fmla="val 32056"/>
              </a:avLst>
            </a:prstTxWarp>
          </a:bodyPr>
          <a:lstStyle/>
          <a:p>
            <a:pPr algn="ctr" defTabSz="914400" fontAlgn="base">
              <a:spcBef>
                <a:spcPct val="0"/>
              </a:spcBef>
              <a:spcAft>
                <a:spcPct val="0"/>
              </a:spcAft>
            </a:pPr>
            <a:r>
              <a:rPr lang="ar-JO"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ولاءات مشتركة</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230406" name="WordArt 6"/>
          <p:cNvSpPr>
            <a:spLocks noChangeArrowheads="1" noChangeShapeType="1" noTextEdit="1"/>
          </p:cNvSpPr>
          <p:nvPr/>
        </p:nvSpPr>
        <p:spPr bwMode="auto">
          <a:xfrm>
            <a:off x="4165600" y="2705100"/>
            <a:ext cx="2235200" cy="1257300"/>
          </a:xfrm>
          <a:prstGeom prst="rect">
            <a:avLst/>
          </a:prstGeom>
        </p:spPr>
        <p:txBody>
          <a:bodyPr wrap="none" fromWordArt="1">
            <a:prstTxWarp prst="textSlantUp">
              <a:avLst>
                <a:gd name="adj" fmla="val 32056"/>
              </a:avLst>
            </a:prstTxWarp>
          </a:bodyPr>
          <a:lstStyle/>
          <a:p>
            <a:pPr algn="ctr" defTabSz="914400" fontAlgn="base">
              <a:spcBef>
                <a:spcPct val="0"/>
              </a:spcBef>
              <a:spcAft>
                <a:spcPct val="0"/>
              </a:spcAft>
            </a:pPr>
            <a:r>
              <a:rPr lang="ar-JO"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ملوك متنافسين</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230407" name="Line 7"/>
          <p:cNvSpPr>
            <a:spLocks noChangeShapeType="1"/>
          </p:cNvSpPr>
          <p:nvPr/>
        </p:nvSpPr>
        <p:spPr bwMode="auto">
          <a:xfrm flipV="1">
            <a:off x="5181600" y="2286000"/>
            <a:ext cx="0" cy="533400"/>
          </a:xfrm>
          <a:prstGeom prst="line">
            <a:avLst/>
          </a:prstGeom>
          <a:noFill/>
          <a:ln w="76200">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b="1" dirty="0">
              <a:solidFill>
                <a:srgbClr val="FFFFFF"/>
              </a:solidFill>
              <a:latin typeface="Arial" panose="020B0604020202020204" pitchFamily="34" charset="0"/>
              <a:ea typeface="ＭＳ Ｐゴシック" charset="0"/>
              <a:cs typeface="ＭＳ Ｐゴシック" charset="0"/>
            </a:endParaRPr>
          </a:p>
        </p:txBody>
      </p:sp>
      <p:sp>
        <p:nvSpPr>
          <p:cNvPr id="230408" name="Line 8"/>
          <p:cNvSpPr>
            <a:spLocks noChangeShapeType="1"/>
          </p:cNvSpPr>
          <p:nvPr/>
        </p:nvSpPr>
        <p:spPr bwMode="auto">
          <a:xfrm rot="10800000" flipV="1">
            <a:off x="3352800" y="5943600"/>
            <a:ext cx="0" cy="533400"/>
          </a:xfrm>
          <a:prstGeom prst="line">
            <a:avLst/>
          </a:prstGeom>
          <a:noFill/>
          <a:ln w="76200">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b="1" dirty="0">
              <a:solidFill>
                <a:srgbClr val="FFFFFF"/>
              </a:solidFill>
              <a:latin typeface="Arial" panose="020B0604020202020204" pitchFamily="34" charset="0"/>
              <a:ea typeface="ＭＳ Ｐゴシック" charset="0"/>
              <a:cs typeface="ＭＳ Ｐゴシック" charset="0"/>
            </a:endParaRPr>
          </a:p>
        </p:txBody>
      </p:sp>
      <p:sp>
        <p:nvSpPr>
          <p:cNvPr id="313351" name="Text Box 9"/>
          <p:cNvSpPr txBox="1">
            <a:spLocks noChangeArrowheads="1"/>
          </p:cNvSpPr>
          <p:nvPr/>
        </p:nvSpPr>
        <p:spPr bwMode="auto">
          <a:xfrm>
            <a:off x="8375650" y="76200"/>
            <a:ext cx="80823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FFFFFF"/>
                </a:solidFill>
                <a:latin typeface="Arial" panose="020B0604020202020204" pitchFamily="34" charset="0"/>
                <a:cs typeface="Arial" panose="020B0604020202020204" pitchFamily="34" charset="0"/>
              </a:rPr>
              <a:t>65س</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37447"/>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0407"/>
                                        </p:tgtEl>
                                        <p:attrNameLst>
                                          <p:attrName>style.visibility</p:attrName>
                                        </p:attrNameLst>
                                      </p:cBhvr>
                                      <p:to>
                                        <p:strVal val="visible"/>
                                      </p:to>
                                    </p:set>
                                    <p:animEffect transition="in" filter="fade">
                                      <p:cBhvr>
                                        <p:cTn id="7" dur="500"/>
                                        <p:tgtEl>
                                          <p:spTgt spid="2304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0406"/>
                                        </p:tgtEl>
                                        <p:attrNameLst>
                                          <p:attrName>style.visibility</p:attrName>
                                        </p:attrNameLst>
                                      </p:cBhvr>
                                      <p:to>
                                        <p:strVal val="visible"/>
                                      </p:to>
                                    </p:set>
                                    <p:animEffect transition="in" filter="fade">
                                      <p:cBhvr>
                                        <p:cTn id="12" dur="500"/>
                                        <p:tgtEl>
                                          <p:spTgt spid="2304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0408"/>
                                        </p:tgtEl>
                                        <p:attrNameLst>
                                          <p:attrName>style.visibility</p:attrName>
                                        </p:attrNameLst>
                                      </p:cBhvr>
                                      <p:to>
                                        <p:strVal val="visible"/>
                                      </p:to>
                                    </p:set>
                                    <p:animEffect transition="in" filter="fade">
                                      <p:cBhvr>
                                        <p:cTn id="17" dur="500"/>
                                        <p:tgtEl>
                                          <p:spTgt spid="2304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0405"/>
                                        </p:tgtEl>
                                        <p:attrNameLst>
                                          <p:attrName>style.visibility</p:attrName>
                                        </p:attrNameLst>
                                      </p:cBhvr>
                                      <p:to>
                                        <p:strVal val="visible"/>
                                      </p:to>
                                    </p:set>
                                    <p:animEffect transition="in" filter="fade">
                                      <p:cBhvr>
                                        <p:cTn id="22" dur="500"/>
                                        <p:tgtEl>
                                          <p:spTgt spid="230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5" grpId="0" animBg="1"/>
      <p:bldP spid="230406" grpId="0" animBg="1"/>
      <p:bldP spid="230407" grpId="0" animBg="1"/>
      <p:bldP spid="230408" grpId="0" animBg="1"/>
    </p:bldLst>
  </p:timing>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5393" name="Rectangle 4"/>
          <p:cNvSpPr>
            <a:spLocks noGrp="1" noChangeArrowheads="1"/>
          </p:cNvSpPr>
          <p:nvPr>
            <p:ph type="title"/>
          </p:nvPr>
        </p:nvSpPr>
        <p:spPr>
          <a:noFill/>
        </p:spPr>
        <p:txBody>
          <a:bodyPr/>
          <a:lstStyle/>
          <a:p>
            <a:pPr algn="ctr" eaLnBrk="1" hangingPunct="1"/>
            <a:r>
              <a:rPr lang="ar-JO" b="1" dirty="0">
                <a:latin typeface="Arial" panose="020B0604020202020204" pitchFamily="34" charset="0"/>
                <a:ea typeface="ＭＳ Ｐゴシック" charset="0"/>
                <a:cs typeface="ＭＳ Ｐゴシック" charset="0"/>
              </a:rPr>
              <a:t>ماذا تعتقد؟</a:t>
            </a:r>
            <a:endParaRPr lang="en-US" b="1" dirty="0">
              <a:latin typeface="Arial" panose="020B0604020202020204" pitchFamily="34" charset="0"/>
              <a:ea typeface="ＭＳ Ｐゴシック" charset="0"/>
              <a:cs typeface="ＭＳ Ｐゴシック" charset="0"/>
            </a:endParaRPr>
          </a:p>
        </p:txBody>
      </p:sp>
      <p:sp>
        <p:nvSpPr>
          <p:cNvPr id="544771" name="Rectangle 3"/>
          <p:cNvSpPr>
            <a:spLocks noGrp="1" noChangeArrowheads="1"/>
          </p:cNvSpPr>
          <p:nvPr>
            <p:ph type="body" idx="1"/>
          </p:nvPr>
        </p:nvSpPr>
        <p:spPr>
          <a:noFill/>
        </p:spPr>
        <p:txBody>
          <a:bodyPr/>
          <a:lstStyle/>
          <a:p>
            <a:pPr algn="r" rtl="1">
              <a:buClrTx/>
            </a:pPr>
            <a:r>
              <a:rPr lang="ar-JO" dirty="0">
                <a:solidFill>
                  <a:srgbClr val="FFC000"/>
                </a:solidFill>
              </a:rPr>
              <a:t>الفرضية السليمة </a:t>
            </a:r>
            <a:r>
              <a:rPr lang="ar-JO" dirty="0"/>
              <a:t>: قبول البيانات الكتابية على أنها تاريخية ودقيقة</a:t>
            </a:r>
            <a:endParaRPr lang="en-US" b="1" dirty="0">
              <a:latin typeface="Arial" panose="020B0604020202020204" pitchFamily="34" charset="0"/>
              <a:ea typeface="ＭＳ Ｐゴシック" charset="0"/>
              <a:cs typeface="ＭＳ Ｐゴシック" charset="0"/>
            </a:endParaRPr>
          </a:p>
          <a:p>
            <a:pPr algn="r" rtl="1">
              <a:buClrTx/>
            </a:pPr>
            <a:r>
              <a:rPr lang="ar-JO" dirty="0">
                <a:solidFill>
                  <a:srgbClr val="FFC000"/>
                </a:solidFill>
              </a:rPr>
              <a:t>طريقة الصوت </a:t>
            </a:r>
            <a:r>
              <a:rPr lang="ar-JO" dirty="0"/>
              <a:t>: بدأت بدون أي تواريخ وبعد ذلك تم التحقق من التواريخ المحددة مع سجلات الشرق الأدنى القديم</a:t>
            </a:r>
            <a:endParaRPr lang="en-US" b="1" dirty="0">
              <a:latin typeface="Arial" panose="020B0604020202020204" pitchFamily="34" charset="0"/>
              <a:ea typeface="ＭＳ Ｐゴシック" charset="0"/>
              <a:cs typeface="ＭＳ Ｐゴシック" charset="0"/>
            </a:endParaRPr>
          </a:p>
          <a:p>
            <a:pPr algn="r" rtl="1">
              <a:buClrTx/>
            </a:pPr>
            <a:r>
              <a:rPr lang="ar-JO" dirty="0">
                <a:solidFill>
                  <a:srgbClr val="FFC000"/>
                </a:solidFill>
              </a:rPr>
              <a:t>نتائج موثوقة </a:t>
            </a:r>
            <a:r>
              <a:rPr lang="ar-JO" dirty="0"/>
              <a:t>: ترتيب العهود في انسجام مع بيانات الكتاب المقدس وتاريخ الشرق الأدنى القديم</a:t>
            </a:r>
            <a:endParaRPr lang="en-US" b="1" dirty="0">
              <a:latin typeface="Arial" panose="020B0604020202020204" pitchFamily="34" charset="0"/>
              <a:ea typeface="ＭＳ Ｐゴシック" charset="0"/>
              <a:cs typeface="ＭＳ Ｐゴシック" charset="0"/>
            </a:endParaRPr>
          </a:p>
        </p:txBody>
      </p:sp>
      <p:sp>
        <p:nvSpPr>
          <p:cNvPr id="315395" name="Text Box 2"/>
          <p:cNvSpPr txBox="1">
            <a:spLocks noChangeArrowheads="1"/>
          </p:cNvSpPr>
          <p:nvPr/>
        </p:nvSpPr>
        <p:spPr bwMode="auto">
          <a:xfrm>
            <a:off x="8459788" y="76200"/>
            <a:ext cx="67358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70ج</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183362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47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47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47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771" grpId="0" build="p"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body" idx="1"/>
          </p:nvPr>
        </p:nvSpPr>
        <p:spPr/>
        <p:txBody>
          <a:bodyPr/>
          <a:lstStyle/>
          <a:p>
            <a:pPr algn="r" rtl="1" eaLnBrk="1" hangingPunct="1">
              <a:buClr>
                <a:schemeClr val="tx1"/>
              </a:buClr>
            </a:pPr>
            <a:r>
              <a:rPr lang="ar-JO" b="1" dirty="0"/>
              <a:t>احترام كبير </a:t>
            </a:r>
            <a:r>
              <a:rPr lang="ar-JO" b="1" dirty="0">
                <a:solidFill>
                  <a:srgbClr val="FFC000"/>
                </a:solidFill>
              </a:rPr>
              <a:t>للدقة التاريخية والتسلسل الزمني </a:t>
            </a:r>
            <a:r>
              <a:rPr lang="ar-JO" b="1" dirty="0"/>
              <a:t>في تسجيل الأحداث من جانب الكتبة</a:t>
            </a:r>
            <a:endParaRPr lang="en-US" b="1" dirty="0">
              <a:latin typeface="Arial" panose="020B0604020202020204" pitchFamily="34" charset="0"/>
              <a:ea typeface="ＭＳ Ｐゴシック" charset="0"/>
              <a:cs typeface="ＭＳ Ｐゴシック" charset="0"/>
            </a:endParaRPr>
          </a:p>
          <a:p>
            <a:pPr algn="r" rtl="1" eaLnBrk="1" hangingPunct="1">
              <a:buClr>
                <a:schemeClr val="tx1"/>
              </a:buClr>
            </a:pPr>
            <a:r>
              <a:rPr lang="ar-JO" b="1" dirty="0">
                <a:solidFill>
                  <a:srgbClr val="FFC000"/>
                </a:solidFill>
                <a:latin typeface="Arial" panose="020B0604020202020204" pitchFamily="34" charset="0"/>
                <a:ea typeface="ＭＳ Ｐゴシック" charset="0"/>
                <a:cs typeface="ＭＳ Ｐゴシック" charset="0"/>
              </a:rPr>
              <a:t>نقل دقيق </a:t>
            </a:r>
            <a:r>
              <a:rPr lang="ar-JO" b="1" dirty="0">
                <a:latin typeface="Arial" panose="020B0604020202020204" pitchFamily="34" charset="0"/>
                <a:ea typeface="ＭＳ Ｐゴシック" charset="0"/>
                <a:cs typeface="ＭＳ Ｐゴシック" charset="0"/>
              </a:rPr>
              <a:t>للغاية للكتاب المقدس</a:t>
            </a:r>
            <a:endParaRPr lang="en-US" b="1" dirty="0">
              <a:latin typeface="Arial" panose="020B0604020202020204" pitchFamily="34" charset="0"/>
              <a:ea typeface="ＭＳ Ｐゴシック" charset="0"/>
              <a:cs typeface="ＭＳ Ｐゴシック" charset="0"/>
            </a:endParaRPr>
          </a:p>
          <a:p>
            <a:pPr algn="r" rtl="1">
              <a:buClr>
                <a:schemeClr val="tx1"/>
              </a:buClr>
              <a:buSzTx/>
            </a:pPr>
            <a:r>
              <a:rPr lang="ar-JO" b="1" dirty="0">
                <a:latin typeface="Arial" panose="020B0604020202020204" pitchFamily="34" charset="0"/>
                <a:ea typeface="ＭＳ Ｐゴシック" charset="0"/>
                <a:cs typeface="ＭＳ Ｐゴシック" charset="0"/>
              </a:rPr>
              <a:t>لدينا </a:t>
            </a:r>
            <a:r>
              <a:rPr lang="ar-JO" b="1" dirty="0">
                <a:solidFill>
                  <a:srgbClr val="FFFF00"/>
                </a:solidFill>
                <a:latin typeface="Arial" panose="020B0604020202020204" pitchFamily="34" charset="0"/>
                <a:ea typeface="ＭＳ Ｐゴシック" charset="0"/>
                <a:cs typeface="ＭＳ Ｐゴシック" charset="0"/>
              </a:rPr>
              <a:t>أساس دقيق و عقلاني </a:t>
            </a:r>
            <a:r>
              <a:rPr lang="ar-JO" b="1" dirty="0">
                <a:latin typeface="Arial" panose="020B0604020202020204" pitchFamily="34" charset="0"/>
                <a:ea typeface="ＭＳ Ｐゴシック" charset="0"/>
                <a:cs typeface="ＭＳ Ｐゴシック" charset="0"/>
              </a:rPr>
              <a:t>لإيماننا</a:t>
            </a:r>
            <a:endParaRPr lang="en-US" b="1" dirty="0">
              <a:latin typeface="Arial" panose="020B0604020202020204" pitchFamily="34" charset="0"/>
              <a:ea typeface="ＭＳ Ｐゴシック" charset="0"/>
              <a:cs typeface="ＭＳ Ｐゴシック" charset="0"/>
            </a:endParaRPr>
          </a:p>
        </p:txBody>
      </p:sp>
      <p:sp>
        <p:nvSpPr>
          <p:cNvPr id="317442" name="Rectangle 3"/>
          <p:cNvSpPr>
            <a:spLocks noGrp="1" noChangeArrowheads="1"/>
          </p:cNvSpPr>
          <p:nvPr>
            <p:ph type="title"/>
          </p:nvPr>
        </p:nvSpPr>
        <p:spPr>
          <a:noFill/>
        </p:spPr>
        <p:txBody>
          <a:bodyPr/>
          <a:lstStyle/>
          <a:p>
            <a:pPr algn="ctr" eaLnBrk="1" hangingPunct="1"/>
            <a:r>
              <a:rPr lang="ar-JO" b="1" dirty="0">
                <a:latin typeface="Arial" panose="020B0604020202020204" pitchFamily="34" charset="0"/>
                <a:ea typeface="ＭＳ Ｐゴシック" charset="0"/>
                <a:cs typeface="ＭＳ Ｐゴシック" charset="0"/>
              </a:rPr>
              <a:t>نتائج الإكتشافات</a:t>
            </a:r>
            <a:endParaRPr lang="en-US" b="1" dirty="0">
              <a:latin typeface="Arial" panose="020B0604020202020204" pitchFamily="34" charset="0"/>
              <a:ea typeface="ＭＳ Ｐゴシック" charset="0"/>
              <a:cs typeface="ＭＳ Ｐゴシック" charset="0"/>
            </a:endParaRPr>
          </a:p>
        </p:txBody>
      </p:sp>
      <p:sp>
        <p:nvSpPr>
          <p:cNvPr id="317443" name="Text Box 4"/>
          <p:cNvSpPr txBox="1">
            <a:spLocks noChangeArrowheads="1"/>
          </p:cNvSpPr>
          <p:nvPr/>
        </p:nvSpPr>
        <p:spPr bwMode="auto">
          <a:xfrm>
            <a:off x="8459788" y="76200"/>
            <a:ext cx="67358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70ج</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44377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98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98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987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build="p"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3" descr="http://www.woodbridgechurch.org/images/ot_timeline.gi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6200"/>
            <a:ext cx="9144000" cy="676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9490" name="Text Box 2"/>
          <p:cNvSpPr txBox="1">
            <a:spLocks noChangeArrowheads="1"/>
          </p:cNvSpPr>
          <p:nvPr/>
        </p:nvSpPr>
        <p:spPr bwMode="auto">
          <a:xfrm>
            <a:off x="8305800" y="0"/>
            <a:ext cx="60625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000000"/>
                </a:solidFill>
                <a:latin typeface="Arial" panose="020B0604020202020204" pitchFamily="34" charset="0"/>
              </a:rPr>
              <a:t>70م</a:t>
            </a:r>
            <a:endParaRPr lang="en-US" b="1" dirty="0">
              <a:solidFill>
                <a:srgbClr val="000000"/>
              </a:solidFill>
              <a:latin typeface="Arial" panose="020B0604020202020204" pitchFamily="34" charset="0"/>
            </a:endParaRPr>
          </a:p>
        </p:txBody>
      </p:sp>
      <p:sp>
        <p:nvSpPr>
          <p:cNvPr id="319491" name="Rectangle 4"/>
          <p:cNvSpPr>
            <a:spLocks noGrp="1" noChangeArrowheads="1"/>
          </p:cNvSpPr>
          <p:nvPr>
            <p:ph type="title"/>
          </p:nvPr>
        </p:nvSpPr>
        <p:spPr>
          <a:xfrm>
            <a:off x="1600200" y="76200"/>
            <a:ext cx="5943600" cy="533400"/>
          </a:xfrm>
          <a:solidFill>
            <a:schemeClr val="bg2"/>
          </a:solidFill>
        </p:spPr>
        <p:txBody>
          <a:bodyPr/>
          <a:lstStyle/>
          <a:p>
            <a:pPr algn="ctr" eaLnBrk="1" hangingPunct="1"/>
            <a:r>
              <a:rPr lang="ar-JO" sz="3600" b="1" dirty="0">
                <a:latin typeface="Arial" panose="020B0604020202020204" pitchFamily="34" charset="0"/>
                <a:ea typeface="ＭＳ Ｐゴシック" charset="0"/>
                <a:cs typeface="ＭＳ Ｐゴシック" charset="0"/>
              </a:rPr>
              <a:t>الخط الزمني للعهد القديم</a:t>
            </a:r>
            <a:endParaRPr lang="en-US" sz="3600"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71334076"/>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24" name="Rectangle 4"/>
          <p:cNvSpPr>
            <a:spLocks noGrp="1" noChangeArrowheads="1"/>
          </p:cNvSpPr>
          <p:nvPr>
            <p:ph type="body" idx="1"/>
          </p:nvPr>
        </p:nvSpPr>
        <p:spPr>
          <a:xfrm>
            <a:off x="1219200" y="1066800"/>
            <a:ext cx="7772400" cy="4495800"/>
          </a:xfrm>
        </p:spPr>
        <p:txBody>
          <a:bodyPr/>
          <a:lstStyle/>
          <a:p>
            <a:pPr algn="r" rtl="1" eaLnBrk="1" hangingPunct="1">
              <a:lnSpc>
                <a:spcPct val="90000"/>
              </a:lnSpc>
            </a:pPr>
            <a:r>
              <a:rPr lang="ar-JO" sz="2800" b="1" dirty="0">
                <a:solidFill>
                  <a:srgbClr val="FFFFFF"/>
                </a:solidFill>
                <a:latin typeface="Arial" panose="020B0604020202020204" pitchFamily="34" charset="0"/>
                <a:ea typeface="ＭＳ Ｐゴシック" charset="0"/>
                <a:cs typeface="ＭＳ Ｐゴシック" charset="0"/>
              </a:rPr>
              <a:t>إلهنا هو الله الذي </a:t>
            </a:r>
            <a:r>
              <a:rPr lang="ar-JO" sz="2800" b="1" dirty="0">
                <a:solidFill>
                  <a:schemeClr val="accent1"/>
                </a:solidFill>
                <a:latin typeface="Arial" panose="020B0604020202020204" pitchFamily="34" charset="0"/>
                <a:ea typeface="ＭＳ Ｐゴシック" charset="0"/>
                <a:cs typeface="ＭＳ Ｐゴシック" charset="0"/>
              </a:rPr>
              <a:t>يعمل في التاريخ </a:t>
            </a:r>
            <a:r>
              <a:rPr lang="ar-JO" sz="2800" b="1" dirty="0">
                <a:solidFill>
                  <a:srgbClr val="FFFFFF"/>
                </a:solidFill>
                <a:latin typeface="Arial" panose="020B0604020202020204" pitchFamily="34" charset="0"/>
                <a:ea typeface="ＭＳ Ｐゴシック" charset="0"/>
                <a:cs typeface="ＭＳ Ｐゴシック" charset="0"/>
              </a:rPr>
              <a:t>و يتعامل معنا </a:t>
            </a:r>
            <a:r>
              <a:rPr lang="ar-JO" sz="2800" b="1" dirty="0">
                <a:solidFill>
                  <a:schemeClr val="accent1"/>
                </a:solidFill>
                <a:latin typeface="Arial" panose="020B0604020202020204" pitchFamily="34" charset="0"/>
                <a:ea typeface="ＭＳ Ｐゴシック" charset="0"/>
                <a:cs typeface="ＭＳ Ｐゴシック" charset="0"/>
              </a:rPr>
              <a:t>من جيل إلى جيل</a:t>
            </a:r>
            <a:r>
              <a:rPr lang="en-US" sz="2800" b="1" dirty="0">
                <a:latin typeface="Arial" panose="020B0604020202020204" pitchFamily="34" charset="0"/>
                <a:ea typeface="ＭＳ Ｐゴシック" charset="0"/>
                <a:cs typeface="ＭＳ Ｐゴシック" charset="0"/>
              </a:rPr>
              <a:t> </a:t>
            </a:r>
          </a:p>
          <a:p>
            <a:pPr algn="r" rtl="1" eaLnBrk="1" hangingPunct="1">
              <a:lnSpc>
                <a:spcPct val="90000"/>
              </a:lnSpc>
            </a:pPr>
            <a:r>
              <a:rPr lang="ar-JO" sz="2800" b="1" dirty="0">
                <a:latin typeface="Arial" panose="020B0604020202020204" pitchFamily="34" charset="0"/>
                <a:ea typeface="ＭＳ Ｐゴシック" charset="0"/>
                <a:cs typeface="ＭＳ Ｐゴシック" charset="0"/>
              </a:rPr>
              <a:t>لدينا ميراث غني كوننا جزء من </a:t>
            </a:r>
            <a:r>
              <a:rPr lang="ar-JO" sz="2800" b="1" dirty="0">
                <a:solidFill>
                  <a:srgbClr val="FFC000"/>
                </a:solidFill>
                <a:latin typeface="Arial" panose="020B0604020202020204" pitchFamily="34" charset="0"/>
                <a:ea typeface="ＭＳ Ｐゴシック" charset="0"/>
                <a:cs typeface="ＭＳ Ｐゴシック" charset="0"/>
              </a:rPr>
              <a:t>النسل الروحي </a:t>
            </a:r>
            <a:r>
              <a:rPr lang="ar-JO" sz="2800" b="1" dirty="0">
                <a:latin typeface="Arial" panose="020B0604020202020204" pitchFamily="34" charset="0"/>
                <a:ea typeface="ＭＳ Ｐゴシック" charset="0"/>
                <a:cs typeface="ＭＳ Ｐゴシック" charset="0"/>
              </a:rPr>
              <a:t>لكل الذين ساروا بالإيمان مع الله</a:t>
            </a:r>
            <a:endParaRPr lang="en-US" sz="2800" b="1" dirty="0">
              <a:solidFill>
                <a:schemeClr val="accent1"/>
              </a:solidFill>
              <a:latin typeface="Arial" panose="020B0604020202020204" pitchFamily="34" charset="0"/>
              <a:ea typeface="ＭＳ Ｐゴシック" charset="0"/>
              <a:cs typeface="ＭＳ Ｐゴシック" charset="0"/>
            </a:endParaRPr>
          </a:p>
          <a:p>
            <a:pPr algn="r" rtl="1" eaLnBrk="1" hangingPunct="1">
              <a:lnSpc>
                <a:spcPct val="90000"/>
              </a:lnSpc>
            </a:pPr>
            <a:r>
              <a:rPr lang="ar-JO" sz="2800" b="1" dirty="0">
                <a:solidFill>
                  <a:srgbClr val="FFFFFF"/>
                </a:solidFill>
                <a:latin typeface="Arial" panose="020B0604020202020204" pitchFamily="34" charset="0"/>
                <a:ea typeface="ＭＳ Ｐゴシック" charset="0"/>
                <a:cs typeface="ＭＳ Ｐゴシック" charset="0"/>
              </a:rPr>
              <a:t>الكتاب المقدس </a:t>
            </a:r>
            <a:r>
              <a:rPr lang="ar-JO" sz="2800" b="1" dirty="0">
                <a:solidFill>
                  <a:schemeClr val="accent1"/>
                </a:solidFill>
                <a:latin typeface="Arial" panose="020B0604020202020204" pitchFamily="34" charset="0"/>
                <a:ea typeface="ＭＳ Ｐゴシック" charset="0"/>
                <a:cs typeface="ＭＳ Ｐゴシック" charset="0"/>
              </a:rPr>
              <a:t>موثوق تاريخياً</a:t>
            </a:r>
            <a:endParaRPr lang="en-US" sz="2800" b="1" dirty="0">
              <a:solidFill>
                <a:schemeClr val="accent1"/>
              </a:solidFill>
              <a:latin typeface="Arial" panose="020B0604020202020204" pitchFamily="34" charset="0"/>
              <a:ea typeface="ＭＳ Ｐゴシック" charset="0"/>
              <a:cs typeface="ＭＳ Ｐゴシック" charset="0"/>
            </a:endParaRPr>
          </a:p>
          <a:p>
            <a:pPr algn="r" rtl="1" eaLnBrk="1" hangingPunct="1">
              <a:lnSpc>
                <a:spcPct val="90000"/>
              </a:lnSpc>
            </a:pPr>
            <a:r>
              <a:rPr lang="ar-JO" sz="2800" b="1" dirty="0">
                <a:solidFill>
                  <a:srgbClr val="FFFFFF"/>
                </a:solidFill>
                <a:latin typeface="Arial" panose="020B0604020202020204" pitchFamily="34" charset="0"/>
                <a:ea typeface="ＭＳ Ｐゴシック" charset="0"/>
                <a:cs typeface="ＭＳ Ｐゴシック" charset="0"/>
              </a:rPr>
              <a:t>يمتلك الكتاب المقدس درجة عالية من </a:t>
            </a:r>
            <a:r>
              <a:rPr lang="ar-JO" sz="2800" b="1" dirty="0">
                <a:solidFill>
                  <a:schemeClr val="accent1"/>
                </a:solidFill>
                <a:latin typeface="Arial" panose="020B0604020202020204" pitchFamily="34" charset="0"/>
                <a:ea typeface="ＭＳ Ｐゴシック" charset="0"/>
                <a:cs typeface="ＭＳ Ｐゴシック" charset="0"/>
              </a:rPr>
              <a:t>الدقة في النقل</a:t>
            </a:r>
            <a:endParaRPr lang="en-US" sz="2800"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sz="2800" b="1" dirty="0">
                <a:latin typeface="Arial" panose="020B0604020202020204" pitchFamily="34" charset="0"/>
                <a:ea typeface="ＭＳ Ｐゴシック" charset="0"/>
                <a:cs typeface="ＭＳ Ｐゴシック" charset="0"/>
              </a:rPr>
              <a:t>إيماننا لديه </a:t>
            </a:r>
            <a:r>
              <a:rPr lang="ar-JO" sz="2800" b="1" dirty="0">
                <a:solidFill>
                  <a:srgbClr val="FFC000"/>
                </a:solidFill>
                <a:latin typeface="Arial" panose="020B0604020202020204" pitchFamily="34" charset="0"/>
                <a:ea typeface="ＭＳ Ｐゴシック" charset="0"/>
                <a:cs typeface="ＭＳ Ｐゴシック" charset="0"/>
              </a:rPr>
              <a:t>أساس ثابت و عقلاني </a:t>
            </a:r>
            <a:r>
              <a:rPr lang="ar-JO" sz="2800" b="1" dirty="0">
                <a:latin typeface="Arial" panose="020B0604020202020204" pitchFamily="34" charset="0"/>
                <a:ea typeface="ＭＳ Ｐゴシック" charset="0"/>
                <a:cs typeface="ＭＳ Ｐゴシック" charset="0"/>
              </a:rPr>
              <a:t>في عصمة كلمة الله</a:t>
            </a:r>
            <a:endParaRPr lang="en-US" sz="2800" b="1" dirty="0">
              <a:latin typeface="Arial" panose="020B0604020202020204" pitchFamily="34" charset="0"/>
              <a:ea typeface="ＭＳ Ｐゴシック" charset="0"/>
              <a:cs typeface="ＭＳ Ｐゴシック" charset="0"/>
            </a:endParaRPr>
          </a:p>
        </p:txBody>
      </p:sp>
      <p:sp>
        <p:nvSpPr>
          <p:cNvPr id="321538" name="Rectangle 3"/>
          <p:cNvSpPr>
            <a:spLocks noGrp="1" noChangeArrowheads="1"/>
          </p:cNvSpPr>
          <p:nvPr>
            <p:ph type="title"/>
          </p:nvPr>
        </p:nvSpPr>
        <p:spPr>
          <a:xfrm>
            <a:off x="1219200" y="0"/>
            <a:ext cx="7772400" cy="1206500"/>
          </a:xfrm>
          <a:noFill/>
        </p:spPr>
        <p:txBody>
          <a:bodyPr/>
          <a:lstStyle/>
          <a:p>
            <a:pPr algn="ctr" eaLnBrk="1" hangingPunct="1"/>
            <a:r>
              <a:rPr lang="ar-JO" b="1" dirty="0">
                <a:latin typeface="Arial" panose="020B0604020202020204" pitchFamily="34" charset="0"/>
                <a:ea typeface="ＭＳ Ｐゴシック" charset="0"/>
                <a:cs typeface="ＭＳ Ｐゴシック" charset="0"/>
              </a:rPr>
              <a:t>ما توصلنا إليه</a:t>
            </a:r>
            <a:endParaRPr lang="en-US" b="1" dirty="0">
              <a:latin typeface="Arial" panose="020B0604020202020204" pitchFamily="34" charset="0"/>
              <a:ea typeface="ＭＳ Ｐゴシック" charset="0"/>
              <a:cs typeface="ＭＳ Ｐゴシック" charset="0"/>
            </a:endParaRPr>
          </a:p>
        </p:txBody>
      </p:sp>
      <p:sp>
        <p:nvSpPr>
          <p:cNvPr id="321539" name="Text Box 2"/>
          <p:cNvSpPr txBox="1">
            <a:spLocks noChangeArrowheads="1"/>
          </p:cNvSpPr>
          <p:nvPr/>
        </p:nvSpPr>
        <p:spPr bwMode="auto">
          <a:xfrm>
            <a:off x="8459788" y="76200"/>
            <a:ext cx="67358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70ج</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407911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27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27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27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427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4272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24" grpId="0" build="p"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body" idx="1"/>
          </p:nvPr>
        </p:nvSpPr>
        <p:spPr>
          <a:xfrm>
            <a:off x="1219200" y="1371600"/>
            <a:ext cx="7848600" cy="4844374"/>
          </a:xfrm>
        </p:spPr>
        <p:txBody>
          <a:bodyPr/>
          <a:lstStyle/>
          <a:p>
            <a:pPr algn="r" rtl="1" eaLnBrk="1" hangingPunct="1">
              <a:lnSpc>
                <a:spcPct val="90000"/>
              </a:lnSpc>
            </a:pPr>
            <a:r>
              <a:rPr lang="ar-JO" sz="2800" b="1" dirty="0"/>
              <a:t>يجب أن نبدأ دائمًا بافتراض أن المعلومات التاريخية في الكتاب المقدس </a:t>
            </a:r>
            <a:r>
              <a:rPr lang="ar-JO" sz="2800" b="1" dirty="0">
                <a:solidFill>
                  <a:srgbClr val="FFC000"/>
                </a:solidFill>
              </a:rPr>
              <a:t>واقعية</a:t>
            </a:r>
            <a:r>
              <a:rPr lang="ar-JO" sz="2800" b="1" dirty="0"/>
              <a:t> و</a:t>
            </a:r>
            <a:r>
              <a:rPr lang="ar-JO" sz="2800" b="1" dirty="0">
                <a:solidFill>
                  <a:srgbClr val="FFC000"/>
                </a:solidFill>
              </a:rPr>
              <a:t>دقيقة</a:t>
            </a:r>
            <a:r>
              <a:rPr lang="ar-JO" sz="2800" b="1" dirty="0"/>
              <a:t> ما لم تشير الأدلة الداخلية إلى غير ذلك</a:t>
            </a:r>
            <a:endParaRPr lang="en-US" sz="2800" b="1" dirty="0">
              <a:solidFill>
                <a:schemeClr val="accent1"/>
              </a:solidFill>
              <a:latin typeface="Arial" panose="020B0604020202020204" pitchFamily="34" charset="0"/>
              <a:ea typeface="ＭＳ Ｐゴシック" charset="0"/>
              <a:cs typeface="ＭＳ Ｐゴシック" charset="0"/>
            </a:endParaRPr>
          </a:p>
          <a:p>
            <a:pPr algn="r" rtl="1" eaLnBrk="1" hangingPunct="1">
              <a:lnSpc>
                <a:spcPct val="90000"/>
              </a:lnSpc>
            </a:pPr>
            <a:r>
              <a:rPr lang="ar-JO" sz="2800" b="1" dirty="0"/>
              <a:t>يمكننا رسم </a:t>
            </a:r>
            <a:r>
              <a:rPr lang="ar-JO" sz="2800" b="1" dirty="0">
                <a:solidFill>
                  <a:srgbClr val="FFC000"/>
                </a:solidFill>
              </a:rPr>
              <a:t>جداول زمنية روحية شخصية</a:t>
            </a:r>
            <a:endParaRPr lang="en-US" b="1" dirty="0">
              <a:latin typeface="Arial" panose="020B0604020202020204" pitchFamily="34" charset="0"/>
              <a:ea typeface="ＭＳ Ｐゴシック" charset="0"/>
            </a:endParaRPr>
          </a:p>
          <a:p>
            <a:pPr lvl="1" algn="r" rtl="1" eaLnBrk="1" hangingPunct="1">
              <a:lnSpc>
                <a:spcPct val="90000"/>
              </a:lnSpc>
            </a:pPr>
            <a:r>
              <a:rPr lang="ar-JO" b="1" dirty="0"/>
              <a:t>عندما ننظر إلى الوراء في تواريخ الأحداث وتسلسلها في حياتنا ، دعونا </a:t>
            </a:r>
            <a:r>
              <a:rPr lang="ar-JO" b="1" dirty="0">
                <a:solidFill>
                  <a:srgbClr val="FFC000"/>
                </a:solidFill>
              </a:rPr>
              <a:t>نفكر</a:t>
            </a:r>
            <a:r>
              <a:rPr lang="ar-JO" b="1" dirty="0"/>
              <a:t> في كيفية </a:t>
            </a:r>
            <a:r>
              <a:rPr lang="ar-JO" b="1" dirty="0">
                <a:solidFill>
                  <a:srgbClr val="FFC000"/>
                </a:solidFill>
              </a:rPr>
              <a:t>ارتباطها</a:t>
            </a:r>
            <a:r>
              <a:rPr lang="ar-JO" b="1" dirty="0"/>
              <a:t> ببعضها البعض حتى </a:t>
            </a:r>
            <a:r>
              <a:rPr lang="ar-JO" b="1" dirty="0">
                <a:solidFill>
                  <a:srgbClr val="FFC000"/>
                </a:solidFill>
              </a:rPr>
              <a:t>ندرك</a:t>
            </a:r>
            <a:r>
              <a:rPr lang="ar-JO" b="1" dirty="0"/>
              <a:t> ونبدأ في </a:t>
            </a:r>
            <a:r>
              <a:rPr lang="ar-JO" b="1" dirty="0">
                <a:solidFill>
                  <a:srgbClr val="FFC000"/>
                </a:solidFill>
              </a:rPr>
              <a:t>فهم</a:t>
            </a:r>
            <a:r>
              <a:rPr lang="ar-JO" b="1" dirty="0"/>
              <a:t> و</a:t>
            </a:r>
            <a:r>
              <a:rPr lang="ar-JO" b="1" dirty="0">
                <a:solidFill>
                  <a:srgbClr val="FFC000"/>
                </a:solidFill>
              </a:rPr>
              <a:t>تقدير</a:t>
            </a:r>
            <a:r>
              <a:rPr lang="ar-JO" b="1" dirty="0"/>
              <a:t> </a:t>
            </a:r>
            <a:r>
              <a:rPr lang="ar-JO" b="1" dirty="0">
                <a:solidFill>
                  <a:srgbClr val="FFC000"/>
                </a:solidFill>
              </a:rPr>
              <a:t>أهداف وخطط الله </a:t>
            </a:r>
            <a:r>
              <a:rPr lang="ar-JO" b="1" dirty="0"/>
              <a:t>في تاريخنا.</a:t>
            </a:r>
            <a:endParaRPr lang="en-US" b="1" dirty="0">
              <a:latin typeface="Arial" panose="020B0604020202020204" pitchFamily="34" charset="0"/>
              <a:ea typeface="ＭＳ Ｐゴシック" charset="0"/>
            </a:endParaRPr>
          </a:p>
        </p:txBody>
      </p:sp>
      <p:sp>
        <p:nvSpPr>
          <p:cNvPr id="323586" name="Rectangle 3"/>
          <p:cNvSpPr>
            <a:spLocks noGrp="1" noChangeArrowheads="1"/>
          </p:cNvSpPr>
          <p:nvPr>
            <p:ph type="title"/>
          </p:nvPr>
        </p:nvSpPr>
        <p:spPr>
          <a:xfrm>
            <a:off x="1219200" y="152400"/>
            <a:ext cx="7772400" cy="1206500"/>
          </a:xfrm>
          <a:noFill/>
        </p:spPr>
        <p:txBody>
          <a:bodyPr/>
          <a:lstStyle/>
          <a:p>
            <a:pPr algn="ctr" eaLnBrk="1" hangingPunct="1"/>
            <a:r>
              <a:rPr lang="ar-JO" b="1" dirty="0">
                <a:latin typeface="Arial" panose="020B0604020202020204" pitchFamily="34" charset="0"/>
                <a:ea typeface="ＭＳ Ｐゴシック" charset="0"/>
                <a:cs typeface="ＭＳ Ｐゴシック" charset="0"/>
              </a:rPr>
              <a:t>كيف نطبق ذلك؟</a:t>
            </a:r>
            <a:endParaRPr lang="en-US" b="1" dirty="0">
              <a:latin typeface="Arial" panose="020B0604020202020204" pitchFamily="34" charset="0"/>
              <a:ea typeface="ＭＳ Ｐゴシック" charset="0"/>
              <a:cs typeface="ＭＳ Ｐゴシック" charset="0"/>
            </a:endParaRPr>
          </a:p>
        </p:txBody>
      </p:sp>
      <p:sp>
        <p:nvSpPr>
          <p:cNvPr id="323587" name="Text Box 4"/>
          <p:cNvSpPr txBox="1">
            <a:spLocks noChangeArrowheads="1"/>
          </p:cNvSpPr>
          <p:nvPr/>
        </p:nvSpPr>
        <p:spPr bwMode="auto">
          <a:xfrm>
            <a:off x="8459788" y="76200"/>
            <a:ext cx="67358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70ج</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175905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29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294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8294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24003" y="0"/>
            <a:ext cx="9125308" cy="6843981"/>
          </a:xfrm>
          <a:prstGeom prst="rect">
            <a:avLst/>
          </a:prstGeom>
        </p:spPr>
      </p:pic>
      <p:sp>
        <p:nvSpPr>
          <p:cNvPr id="2" name="Title 1"/>
          <p:cNvSpPr>
            <a:spLocks noGrp="1"/>
          </p:cNvSpPr>
          <p:nvPr>
            <p:ph type="title"/>
          </p:nvPr>
        </p:nvSpPr>
        <p:spPr>
          <a:xfrm>
            <a:off x="0" y="-27384"/>
            <a:ext cx="9144000" cy="720080"/>
          </a:xfrm>
          <a:solidFill>
            <a:schemeClr val="tx1"/>
          </a:solidFill>
        </p:spPr>
        <p:txBody>
          <a:bodyPr/>
          <a:lstStyle/>
          <a:p>
            <a:r>
              <a:rPr lang="ar-JO" sz="4000" b="1" dirty="0">
                <a:solidFill>
                  <a:schemeClr val="bg1"/>
                </a:solidFill>
                <a:latin typeface="Arial" panose="020B0604020202020204" pitchFamily="34" charset="0"/>
                <a:cs typeface="Arial" panose="020B0604020202020204" pitchFamily="34" charset="0"/>
              </a:rPr>
              <a:t>ما هي الفكرة؟</a:t>
            </a:r>
            <a:endParaRPr lang="en-US" sz="4000" b="1" dirty="0">
              <a:solidFill>
                <a:schemeClr val="bg1"/>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0" y="692696"/>
            <a:ext cx="9144000" cy="129614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سجل الأنساب</a:t>
            </a:r>
            <a:endParaRPr kumimoji="0" lang="en-US" sz="8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101838739"/>
      </p:ext>
    </p:extLst>
  </p:cSld>
  <p:clrMapOvr>
    <a:masterClrMapping/>
  </p:clrMapOvr>
  <p:transition spd="med">
    <p:randomBar dir="vert"/>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2"/>
          <p:cNvSpPr>
            <a:spLocks noGrp="1" noChangeArrowheads="1"/>
          </p:cNvSpPr>
          <p:nvPr>
            <p:ph type="body" idx="1"/>
          </p:nvPr>
        </p:nvSpPr>
        <p:spPr>
          <a:xfrm>
            <a:off x="1219200" y="1081088"/>
            <a:ext cx="7924800" cy="5592086"/>
          </a:xfrm>
        </p:spPr>
        <p:txBody>
          <a:bodyPr/>
          <a:lstStyle/>
          <a:p>
            <a:pPr eaLnBrk="1" hangingPunct="1">
              <a:lnSpc>
                <a:spcPct val="90000"/>
              </a:lnSpc>
              <a:buNone/>
            </a:pPr>
            <a:r>
              <a:rPr lang="en-US" sz="2400" b="1" dirty="0">
                <a:latin typeface="Arial" panose="020B0604020202020204" pitchFamily="34" charset="0"/>
                <a:ea typeface="ＭＳ Ｐゴシック" charset="0"/>
                <a:cs typeface="Arial" panose="020B0604020202020204" pitchFamily="34" charset="0"/>
              </a:rPr>
              <a:t>Arnold, Bill T. and Bryan E. Beyer. Encountering the Old Testament. 3rd ed. Grand Rapids. Baker, 2015. </a:t>
            </a:r>
          </a:p>
          <a:p>
            <a:pPr eaLnBrk="1" hangingPunct="1">
              <a:lnSpc>
                <a:spcPct val="90000"/>
              </a:lnSpc>
              <a:buFont typeface="Symbol" charset="0"/>
              <a:buNone/>
            </a:pPr>
            <a:r>
              <a:rPr lang="en-US" sz="2400" b="1" dirty="0">
                <a:latin typeface="Arial" panose="020B0604020202020204" pitchFamily="34" charset="0"/>
                <a:ea typeface="ＭＳ Ｐゴシック" charset="0"/>
                <a:cs typeface="Arial" panose="020B0604020202020204" pitchFamily="34" charset="0"/>
              </a:rPr>
              <a:t>Bright, John. A History of Israel. Philadelphia: Westminster, 1981.</a:t>
            </a:r>
          </a:p>
          <a:p>
            <a:pPr eaLnBrk="1" hangingPunct="1">
              <a:lnSpc>
                <a:spcPct val="90000"/>
              </a:lnSpc>
              <a:buFont typeface="Symbol" charset="0"/>
              <a:buNone/>
            </a:pPr>
            <a:r>
              <a:rPr lang="en-US" sz="2400" b="1" dirty="0">
                <a:latin typeface="Arial" panose="020B0604020202020204" pitchFamily="34" charset="0"/>
                <a:ea typeface="ＭＳ Ｐゴシック" charset="0"/>
                <a:cs typeface="Arial" panose="020B0604020202020204" pitchFamily="34" charset="0"/>
              </a:rPr>
              <a:t>Merrill, Eugene H. An Historical Survey of the Old Testament. Grand Rapids, MI: Baker, 1991.</a:t>
            </a:r>
          </a:p>
          <a:p>
            <a:pPr eaLnBrk="1" hangingPunct="1">
              <a:lnSpc>
                <a:spcPct val="90000"/>
              </a:lnSpc>
              <a:buFont typeface="Symbol" charset="0"/>
              <a:buNone/>
            </a:pPr>
            <a:r>
              <a:rPr lang="en-US" sz="2400" b="1" dirty="0">
                <a:latin typeface="Arial" panose="020B0604020202020204" pitchFamily="34" charset="0"/>
                <a:ea typeface="ＭＳ Ｐゴシック" charset="0"/>
                <a:cs typeface="Arial" panose="020B0604020202020204" pitchFamily="34" charset="0"/>
              </a:rPr>
              <a:t>________. Kingdom of Priests. Grand Rapids, MI: Baker, 1987.</a:t>
            </a:r>
          </a:p>
          <a:p>
            <a:pPr eaLnBrk="1" hangingPunct="1">
              <a:lnSpc>
                <a:spcPct val="90000"/>
              </a:lnSpc>
              <a:buFont typeface="Symbol" charset="0"/>
              <a:buNone/>
            </a:pPr>
            <a:r>
              <a:rPr lang="en-US" sz="2400" b="1" dirty="0">
                <a:latin typeface="Arial" panose="020B0604020202020204" pitchFamily="34" charset="0"/>
                <a:ea typeface="ＭＳ Ｐゴシック" charset="0"/>
                <a:cs typeface="Arial" panose="020B0604020202020204" pitchFamily="34" charset="0"/>
              </a:rPr>
              <a:t>Pfeiffer, Charles F. Old Testament History. Washington: Canon Press, 1973.</a:t>
            </a:r>
          </a:p>
          <a:p>
            <a:pPr eaLnBrk="1" hangingPunct="1">
              <a:lnSpc>
                <a:spcPct val="90000"/>
              </a:lnSpc>
              <a:buFont typeface="Symbol" charset="0"/>
              <a:buNone/>
            </a:pPr>
            <a:r>
              <a:rPr lang="en-US" sz="2400" b="1" dirty="0">
                <a:latin typeface="Arial" panose="020B0604020202020204" pitchFamily="34" charset="0"/>
                <a:ea typeface="ＭＳ Ｐゴシック" charset="0"/>
                <a:cs typeface="Arial" panose="020B0604020202020204" pitchFamily="34" charset="0"/>
              </a:rPr>
              <a:t>Thiele, Edwin R. The Mysterious Numbers of the Hebrew Kings. Grand Rapids, MI: Zondervan, 1983.</a:t>
            </a:r>
          </a:p>
          <a:p>
            <a:pPr eaLnBrk="1" hangingPunct="1">
              <a:lnSpc>
                <a:spcPct val="90000"/>
              </a:lnSpc>
              <a:buFont typeface="Symbol" charset="0"/>
              <a:buNone/>
            </a:pPr>
            <a:r>
              <a:rPr lang="en-US" sz="2400" b="1" dirty="0">
                <a:latin typeface="Arial" panose="020B0604020202020204" pitchFamily="34" charset="0"/>
                <a:ea typeface="ＭＳ Ｐゴシック" charset="0"/>
                <a:cs typeface="Arial" panose="020B0604020202020204" pitchFamily="34" charset="0"/>
              </a:rPr>
              <a:t>Walton, John H. Chronological Charts of the Old Testament. Grand Rapids, MI: Zondervan, 1981.</a:t>
            </a:r>
          </a:p>
        </p:txBody>
      </p:sp>
      <p:sp>
        <p:nvSpPr>
          <p:cNvPr id="325634" name="Rectangle 3"/>
          <p:cNvSpPr>
            <a:spLocks noGrp="1" noChangeArrowheads="1"/>
          </p:cNvSpPr>
          <p:nvPr>
            <p:ph type="title"/>
          </p:nvPr>
        </p:nvSpPr>
        <p:spPr>
          <a:xfrm>
            <a:off x="1219200" y="-26988"/>
            <a:ext cx="7772400" cy="1206501"/>
          </a:xfrm>
          <a:noFill/>
        </p:spPr>
        <p:txBody>
          <a:bodyPr/>
          <a:lstStyle/>
          <a:p>
            <a:pPr algn="ctr" eaLnBrk="1" hangingPunct="1"/>
            <a:r>
              <a:rPr lang="ar-JO" b="1" dirty="0">
                <a:latin typeface="Arial" panose="020B0604020202020204" pitchFamily="34" charset="0"/>
                <a:ea typeface="ＭＳ Ｐゴシック" charset="0"/>
                <a:cs typeface="ＭＳ Ｐゴシック" charset="0"/>
              </a:rPr>
              <a:t>المراجع</a:t>
            </a:r>
            <a:endParaRPr lang="en-US" b="1" dirty="0">
              <a:latin typeface="Arial" panose="020B0604020202020204" pitchFamily="34" charset="0"/>
              <a:ea typeface="ＭＳ Ｐゴシック" charset="0"/>
              <a:cs typeface="ＭＳ Ｐゴシック" charset="0"/>
            </a:endParaRPr>
          </a:p>
        </p:txBody>
      </p:sp>
      <p:sp>
        <p:nvSpPr>
          <p:cNvPr id="325635" name="Text Box 4"/>
          <p:cNvSpPr txBox="1">
            <a:spLocks noChangeArrowheads="1"/>
          </p:cNvSpPr>
          <p:nvPr/>
        </p:nvSpPr>
        <p:spPr bwMode="auto">
          <a:xfrm>
            <a:off x="8459788" y="76200"/>
            <a:ext cx="6080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srgbClr val="EAEAEA"/>
                </a:solidFill>
                <a:latin typeface="Arial" panose="020B0604020202020204" pitchFamily="34" charset="0"/>
              </a:rPr>
              <a:t>70l</a:t>
            </a:r>
          </a:p>
        </p:txBody>
      </p:sp>
    </p:spTree>
    <p:extLst>
      <p:ext uri="{BB962C8B-B14F-4D97-AF65-F5344CB8AC3E}">
        <p14:creationId xmlns:p14="http://schemas.microsoft.com/office/powerpoint/2010/main" val="73471185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2"/>
          <p:cNvSpPr>
            <a:spLocks noGrp="1" noChangeArrowheads="1"/>
          </p:cNvSpPr>
          <p:nvPr>
            <p:ph type="title"/>
          </p:nvPr>
        </p:nvSpPr>
        <p:spPr/>
        <p:txBody>
          <a:bodyPr/>
          <a:lstStyle/>
          <a:p>
            <a:pPr algn="ctr" eaLnBrk="1" hangingPunct="1"/>
            <a:r>
              <a:rPr lang="ar-JO" b="1" dirty="0">
                <a:latin typeface="Arial" panose="020B0604020202020204" pitchFamily="34" charset="0"/>
                <a:ea typeface="ＭＳ Ｐゴシック" charset="0"/>
                <a:cs typeface="ＭＳ Ｐゴシック" charset="0"/>
              </a:rPr>
              <a:t>بعض المواقع المفيدة</a:t>
            </a:r>
            <a:endParaRPr lang="en-US" b="1" dirty="0">
              <a:latin typeface="Arial" panose="020B0604020202020204" pitchFamily="34" charset="0"/>
              <a:ea typeface="ＭＳ Ｐゴシック" charset="0"/>
              <a:cs typeface="ＭＳ Ｐゴシック" charset="0"/>
            </a:endParaRPr>
          </a:p>
        </p:txBody>
      </p:sp>
      <p:sp>
        <p:nvSpPr>
          <p:cNvPr id="327682" name="Rectangle 3"/>
          <p:cNvSpPr>
            <a:spLocks noGrp="1" noChangeArrowheads="1"/>
          </p:cNvSpPr>
          <p:nvPr>
            <p:ph type="body" idx="1"/>
          </p:nvPr>
        </p:nvSpPr>
        <p:spPr>
          <a:xfrm>
            <a:off x="1143000" y="1600200"/>
            <a:ext cx="7677150" cy="4572000"/>
          </a:xfrm>
        </p:spPr>
        <p:txBody>
          <a:bodyPr/>
          <a:lstStyle/>
          <a:p>
            <a:pPr eaLnBrk="1" hangingPunct="1"/>
            <a:r>
              <a:rPr lang="en-US" sz="2800" b="1" dirty="0">
                <a:solidFill>
                  <a:srgbClr val="FFFFFF"/>
                </a:solidFill>
                <a:latin typeface="Arial" panose="020B0604020202020204" pitchFamily="34" charset="0"/>
                <a:ea typeface="ＭＳ Ｐゴシック" charset="0"/>
                <a:cs typeface="Arial" panose="020B0604020202020204" pitchFamily="34" charset="0"/>
                <a:hlinkClick r:id="" action="ppaction://noaction"/>
              </a:rPr>
              <a:t>http://www.biblicalhorizons.com/biblicalhorizons/ch/</a:t>
            </a:r>
            <a:r>
              <a:rPr lang="en-US" sz="2800" b="1" dirty="0">
                <a:solidFill>
                  <a:srgbClr val="FFFFFF"/>
                </a:solidFill>
                <a:latin typeface="Arial" panose="020B0604020202020204" pitchFamily="34" charset="0"/>
                <a:ea typeface="ＭＳ Ｐゴシック" charset="0"/>
                <a:cs typeface="Arial" panose="020B0604020202020204" pitchFamily="34" charset="0"/>
              </a:rPr>
              <a:t> Interesting evangelical articles on Chronology</a:t>
            </a:r>
            <a:endParaRPr lang="en-GB" sz="2800" b="1" dirty="0">
              <a:solidFill>
                <a:srgbClr val="FFFFFF"/>
              </a:solidFill>
              <a:latin typeface="Arial" panose="020B0604020202020204" pitchFamily="34" charset="0"/>
              <a:ea typeface="ＭＳ Ｐゴシック" charset="0"/>
              <a:cs typeface="Arial" panose="020B0604020202020204" pitchFamily="34" charset="0"/>
            </a:endParaRPr>
          </a:p>
          <a:p>
            <a:pPr eaLnBrk="1" hangingPunct="1"/>
            <a:r>
              <a:rPr lang="en-US" sz="2800" b="1" dirty="0">
                <a:solidFill>
                  <a:srgbClr val="FFFFFF"/>
                </a:solidFill>
                <a:latin typeface="Arial" panose="020B0604020202020204" pitchFamily="34" charset="0"/>
                <a:ea typeface="ＭＳ Ｐゴシック" charset="0"/>
                <a:cs typeface="Arial" panose="020B0604020202020204" pitchFamily="34" charset="0"/>
                <a:hlinkClick r:id="" action="ppaction://noaction"/>
              </a:rPr>
              <a:t>http://www.bibarch.com</a:t>
            </a:r>
            <a:r>
              <a:rPr lang="en-US" sz="2800" b="1" dirty="0">
                <a:solidFill>
                  <a:srgbClr val="FFFFFF"/>
                </a:solidFill>
                <a:latin typeface="Arial" panose="020B0604020202020204" pitchFamily="34" charset="0"/>
                <a:ea typeface="ＭＳ Ｐゴシック" charset="0"/>
                <a:cs typeface="Arial" panose="020B0604020202020204" pitchFamily="34" charset="0"/>
              </a:rPr>
              <a:t>  </a:t>
            </a:r>
          </a:p>
          <a:p>
            <a:pPr lvl="1" eaLnBrk="1" hangingPunct="1">
              <a:buFontTx/>
              <a:buNone/>
            </a:pPr>
            <a:r>
              <a:rPr lang="en-US" b="1" dirty="0">
                <a:solidFill>
                  <a:srgbClr val="FFFFFF"/>
                </a:solidFill>
                <a:latin typeface="Arial" panose="020B0604020202020204" pitchFamily="34" charset="0"/>
                <a:ea typeface="ＭＳ Ｐゴシック" charset="0"/>
                <a:cs typeface="Arial" panose="020B0604020202020204" pitchFamily="34" charset="0"/>
              </a:rPr>
              <a:t>Excellent top-rated evangelical Biblical Archeology site</a:t>
            </a:r>
            <a:endParaRPr lang="en-GB" b="1" dirty="0">
              <a:solidFill>
                <a:srgbClr val="FFFFFF"/>
              </a:solidFill>
              <a:latin typeface="Arial" panose="020B0604020202020204" pitchFamily="34" charset="0"/>
              <a:ea typeface="ＭＳ Ｐゴシック" charset="0"/>
              <a:cs typeface="Arial" panose="020B0604020202020204" pitchFamily="34" charset="0"/>
            </a:endParaRPr>
          </a:p>
          <a:p>
            <a:pPr eaLnBrk="1" hangingPunct="1"/>
            <a:r>
              <a:rPr lang="en-US" sz="2800" b="1" dirty="0">
                <a:solidFill>
                  <a:srgbClr val="FFFFFF"/>
                </a:solidFill>
                <a:latin typeface="Arial" panose="020B0604020202020204" pitchFamily="34" charset="0"/>
                <a:ea typeface="ＭＳ Ｐゴシック" charset="0"/>
                <a:cs typeface="Arial" panose="020B0604020202020204" pitchFamily="34" charset="0"/>
                <a:hlinkClick r:id="" action="ppaction://noaction"/>
              </a:rPr>
              <a:t>http://www.biblicalstudies.org.uk/chronology.html</a:t>
            </a:r>
            <a:r>
              <a:rPr lang="en-US" sz="2800" b="1" dirty="0">
                <a:solidFill>
                  <a:srgbClr val="FFFFFF"/>
                </a:solidFill>
                <a:latin typeface="Arial" panose="020B0604020202020204" pitchFamily="34" charset="0"/>
                <a:ea typeface="ＭＳ Ｐゴシック" charset="0"/>
                <a:cs typeface="Arial" panose="020B0604020202020204" pitchFamily="34" charset="0"/>
              </a:rPr>
              <a:t>  Many links to reputable and reliable sources</a:t>
            </a:r>
            <a:endParaRPr lang="en-GB"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27683" name="Text Box 5"/>
          <p:cNvSpPr txBox="1">
            <a:spLocks noChangeArrowheads="1"/>
          </p:cNvSpPr>
          <p:nvPr/>
        </p:nvSpPr>
        <p:spPr bwMode="auto">
          <a:xfrm>
            <a:off x="8459788" y="76200"/>
            <a:ext cx="65114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304798158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body" idx="1"/>
          </p:nvPr>
        </p:nvSpPr>
        <p:spPr>
          <a:xfrm>
            <a:off x="1116013" y="1157288"/>
            <a:ext cx="7924800" cy="5624512"/>
          </a:xfrm>
        </p:spPr>
        <p:txBody>
          <a:bodyPr/>
          <a:lstStyle/>
          <a:p>
            <a:pPr algn="r" rtl="1" eaLnBrk="1" hangingPunct="1">
              <a:lnSpc>
                <a:spcPct val="90000"/>
              </a:lnSpc>
              <a:buClr>
                <a:schemeClr val="tx1"/>
              </a:buClr>
            </a:pPr>
            <a:r>
              <a:rPr lang="ar-JO" b="1" dirty="0">
                <a:solidFill>
                  <a:srgbClr val="FFC000"/>
                </a:solidFill>
                <a:latin typeface="Arial" panose="020B0604020202020204" pitchFamily="34" charset="0"/>
                <a:ea typeface="ＭＳ Ｐゴシック" charset="0"/>
                <a:cs typeface="ＭＳ Ｐゴシック" charset="0"/>
              </a:rPr>
              <a:t>السياق</a:t>
            </a:r>
            <a:r>
              <a:rPr lang="ar-JO" sz="2400" b="1" dirty="0">
                <a:latin typeface="Arial" panose="020B0604020202020204" pitchFamily="34" charset="0"/>
                <a:ea typeface="ＭＳ Ｐゴシック" charset="0"/>
                <a:cs typeface="ＭＳ Ｐゴシック" charset="0"/>
              </a:rPr>
              <a:t> (الزمن و التسلسل)</a:t>
            </a:r>
            <a:endParaRPr lang="en-US" b="1" dirty="0">
              <a:latin typeface="Arial" panose="020B0604020202020204" pitchFamily="34" charset="0"/>
              <a:ea typeface="ＭＳ Ｐゴシック" charset="0"/>
            </a:endParaRPr>
          </a:p>
          <a:p>
            <a:pPr lvl="1" algn="r" rtl="1" eaLnBrk="1" hangingPunct="1">
              <a:lnSpc>
                <a:spcPct val="90000"/>
              </a:lnSpc>
              <a:buClr>
                <a:schemeClr val="tx1"/>
              </a:buClr>
            </a:pPr>
            <a:r>
              <a:rPr lang="ar-JO" b="1" dirty="0"/>
              <a:t>يشير إلى </a:t>
            </a:r>
            <a:r>
              <a:rPr lang="ar-JO" b="1" dirty="0">
                <a:solidFill>
                  <a:srgbClr val="FFC000"/>
                </a:solidFill>
              </a:rPr>
              <a:t>السياقات الإجتماعية والسياسية والإقتصادية </a:t>
            </a:r>
            <a:r>
              <a:rPr lang="ar-JO" b="1" dirty="0"/>
              <a:t>التي وقعت فيها الأحداث</a:t>
            </a:r>
            <a:r>
              <a:rPr lang="en-US" b="1" dirty="0">
                <a:latin typeface="Arial" panose="020B0604020202020204" pitchFamily="34" charset="0"/>
                <a:ea typeface="ＭＳ Ｐゴシック" charset="0"/>
              </a:rPr>
              <a:t> </a:t>
            </a:r>
          </a:p>
          <a:p>
            <a:pPr lvl="1" algn="r" rtl="1" eaLnBrk="1" hangingPunct="1">
              <a:lnSpc>
                <a:spcPct val="90000"/>
              </a:lnSpc>
              <a:buClr>
                <a:schemeClr val="tx1"/>
              </a:buClr>
            </a:pPr>
            <a:r>
              <a:rPr lang="ar-JO" b="1" dirty="0"/>
              <a:t>يخبرنا أين تقف الأحداث في </a:t>
            </a:r>
            <a:r>
              <a:rPr lang="ar-JO" b="1" dirty="0">
                <a:solidFill>
                  <a:srgbClr val="FFC000"/>
                </a:solidFill>
              </a:rPr>
              <a:t>تاريخ</a:t>
            </a:r>
            <a:r>
              <a:rPr lang="ar-JO" b="1" dirty="0"/>
              <a:t> الأمة وكيف </a:t>
            </a:r>
            <a:r>
              <a:rPr lang="ar-JO" b="1" dirty="0">
                <a:solidFill>
                  <a:srgbClr val="FFC000"/>
                </a:solidFill>
              </a:rPr>
              <a:t>ترتبط</a:t>
            </a:r>
            <a:r>
              <a:rPr lang="ar-JO" b="1" dirty="0"/>
              <a:t> ببعضها البعض</a:t>
            </a:r>
            <a:endParaRPr lang="en-US" b="1" dirty="0">
              <a:solidFill>
                <a:schemeClr val="accent1"/>
              </a:solidFill>
              <a:latin typeface="Arial" panose="020B0604020202020204" pitchFamily="34" charset="0"/>
              <a:ea typeface="ＭＳ Ｐゴシック" charset="0"/>
            </a:endParaRPr>
          </a:p>
          <a:p>
            <a:pPr lvl="1" algn="r" rtl="1" eaLnBrk="1" hangingPunct="1">
              <a:lnSpc>
                <a:spcPct val="90000"/>
              </a:lnSpc>
              <a:buClr>
                <a:schemeClr val="tx1"/>
              </a:buClr>
            </a:pPr>
            <a:r>
              <a:rPr lang="ar-JO" b="1" dirty="0">
                <a:solidFill>
                  <a:srgbClr val="FFFFFF"/>
                </a:solidFill>
                <a:latin typeface="Arial" panose="020B0604020202020204" pitchFamily="34" charset="0"/>
                <a:ea typeface="ＭＳ Ｐゴシック" charset="0"/>
              </a:rPr>
              <a:t>تقدم هذه الأحداث بالإرتباط مع ما يحدث في </a:t>
            </a:r>
            <a:r>
              <a:rPr lang="ar-JO" b="1" dirty="0">
                <a:solidFill>
                  <a:schemeClr val="accent1"/>
                </a:solidFill>
                <a:latin typeface="Arial" panose="020B0604020202020204" pitchFamily="34" charset="0"/>
                <a:ea typeface="ＭＳ Ｐゴシック" charset="0"/>
              </a:rPr>
              <a:t>البلاد المجاورة</a:t>
            </a:r>
            <a:endParaRPr lang="en-US" b="1" dirty="0">
              <a:solidFill>
                <a:schemeClr val="accent1"/>
              </a:solidFill>
              <a:latin typeface="Arial" panose="020B0604020202020204" pitchFamily="34" charset="0"/>
              <a:ea typeface="ＭＳ Ｐゴシック" charset="0"/>
            </a:endParaRPr>
          </a:p>
          <a:p>
            <a:pPr algn="r" rtl="1" eaLnBrk="1" hangingPunct="1">
              <a:lnSpc>
                <a:spcPct val="90000"/>
              </a:lnSpc>
              <a:buClr>
                <a:schemeClr val="tx1"/>
              </a:buClr>
              <a:buSzPct val="120000"/>
            </a:pPr>
            <a:r>
              <a:rPr lang="ar-JO" sz="2800" b="1" dirty="0">
                <a:latin typeface="Arial" panose="020B0604020202020204" pitchFamily="34" charset="0"/>
                <a:ea typeface="ＭＳ Ｐゴシック" charset="0"/>
                <a:cs typeface="ＭＳ Ｐゴシック" charset="0"/>
              </a:rPr>
              <a:t>و لهذا فإنها تساعدنا على </a:t>
            </a:r>
            <a:r>
              <a:rPr lang="ar-JO" sz="2800" b="1" dirty="0">
                <a:solidFill>
                  <a:srgbClr val="FFFF00"/>
                </a:solidFill>
                <a:latin typeface="Arial" panose="020B0604020202020204" pitchFamily="34" charset="0"/>
                <a:ea typeface="ＭＳ Ｐゴシック" charset="0"/>
                <a:cs typeface="ＭＳ Ｐゴシック" charset="0"/>
              </a:rPr>
              <a:t>فهم</a:t>
            </a:r>
            <a:r>
              <a:rPr lang="ar-JO" sz="2800" b="1" dirty="0">
                <a:latin typeface="Arial" panose="020B0604020202020204" pitchFamily="34" charset="0"/>
                <a:ea typeface="ＭＳ Ｐゴシック" charset="0"/>
                <a:cs typeface="ＭＳ Ｐゴシック" charset="0"/>
              </a:rPr>
              <a:t> و </a:t>
            </a:r>
            <a:r>
              <a:rPr lang="ar-JO" sz="2800" b="1" dirty="0">
                <a:solidFill>
                  <a:srgbClr val="FFFF00"/>
                </a:solidFill>
                <a:latin typeface="Arial" panose="020B0604020202020204" pitchFamily="34" charset="0"/>
                <a:ea typeface="ＭＳ Ｐゴシック" charset="0"/>
                <a:cs typeface="ＭＳ Ｐゴシック" charset="0"/>
              </a:rPr>
              <a:t>تفسير</a:t>
            </a:r>
            <a:r>
              <a:rPr lang="ar-JO" sz="2800" b="1" dirty="0">
                <a:latin typeface="Arial" panose="020B0604020202020204" pitchFamily="34" charset="0"/>
                <a:ea typeface="ＭＳ Ｐゴシック" charset="0"/>
                <a:cs typeface="ＭＳ Ｐゴシック" charset="0"/>
              </a:rPr>
              <a:t> الأحداث في ضوء التاريخ</a:t>
            </a:r>
            <a:endParaRPr lang="en-US" sz="2800" b="1" dirty="0">
              <a:latin typeface="Arial" panose="020B0604020202020204" pitchFamily="34" charset="0"/>
              <a:ea typeface="ＭＳ Ｐゴシック" charset="0"/>
              <a:cs typeface="ＭＳ Ｐゴシック" charset="0"/>
            </a:endParaRPr>
          </a:p>
          <a:p>
            <a:pPr algn="r" rtl="1" eaLnBrk="1" hangingPunct="1">
              <a:lnSpc>
                <a:spcPct val="90000"/>
              </a:lnSpc>
              <a:buClr>
                <a:schemeClr val="tx1"/>
              </a:buClr>
            </a:pPr>
            <a:endParaRPr lang="en-US" b="1" dirty="0">
              <a:latin typeface="Times New Roman" charset="0"/>
              <a:ea typeface="ＭＳ Ｐゴシック" charset="0"/>
              <a:cs typeface="ＭＳ Ｐゴシック" charset="0"/>
            </a:endParaRPr>
          </a:p>
        </p:txBody>
      </p:sp>
      <p:sp>
        <p:nvSpPr>
          <p:cNvPr id="331778" name="Rectangle 3"/>
          <p:cNvSpPr>
            <a:spLocks noGrp="1" noChangeArrowheads="1"/>
          </p:cNvSpPr>
          <p:nvPr>
            <p:ph type="title"/>
          </p:nvPr>
        </p:nvSpPr>
        <p:spPr>
          <a:xfrm>
            <a:off x="1143000" y="44450"/>
            <a:ext cx="8001000" cy="1206500"/>
          </a:xfrm>
          <a:noFill/>
        </p:spPr>
        <p:txBody>
          <a:bodyPr/>
          <a:lstStyle/>
          <a:p>
            <a:pPr algn="ctr" eaLnBrk="1" hangingPunct="1"/>
            <a:r>
              <a:rPr lang="ar-JO" sz="4200" b="1" dirty="0">
                <a:latin typeface="Arial" panose="020B0604020202020204" pitchFamily="34" charset="0"/>
                <a:ea typeface="ＭＳ Ｐゴシック" charset="0"/>
                <a:cs typeface="ＭＳ Ｐゴシック" charset="0"/>
              </a:rPr>
              <a:t>لماذا التسلسل الزمني مهم؟</a:t>
            </a:r>
            <a:endParaRPr lang="en-US" sz="4200" b="1" dirty="0">
              <a:latin typeface="Times New Roman" charset="0"/>
              <a:ea typeface="ＭＳ Ｐゴシック" charset="0"/>
              <a:cs typeface="ＭＳ Ｐゴシック" charset="0"/>
            </a:endParaRPr>
          </a:p>
        </p:txBody>
      </p:sp>
      <p:sp>
        <p:nvSpPr>
          <p:cNvPr id="331779" name="Text Box 4"/>
          <p:cNvSpPr txBox="1">
            <a:spLocks noChangeArrowheads="1"/>
          </p:cNvSpPr>
          <p:nvPr/>
        </p:nvSpPr>
        <p:spPr bwMode="auto">
          <a:xfrm>
            <a:off x="8305800" y="76200"/>
            <a:ext cx="69442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70ي</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35663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137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137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0137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0137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0137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8" grpId="0" build="p"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29730" name="Rectangle 2"/>
          <p:cNvSpPr>
            <a:spLocks noChangeArrowheads="1"/>
          </p:cNvSpPr>
          <p:nvPr/>
        </p:nvSpPr>
        <p:spPr bwMode="auto">
          <a:xfrm>
            <a:off x="-76200" y="0"/>
            <a:ext cx="94488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dirty="0">
              <a:solidFill>
                <a:srgbClr val="EAEAEA"/>
              </a:solidFill>
              <a:latin typeface="Arial" panose="020B0604020202020204" pitchFamily="34" charset="0"/>
              <a:ea typeface="ＭＳ Ｐゴシック" charset="0"/>
              <a:cs typeface="ＭＳ Ｐゴシック" charset="0"/>
            </a:endParaRPr>
          </a:p>
        </p:txBody>
      </p:sp>
      <p:sp>
        <p:nvSpPr>
          <p:cNvPr id="329731" name="Rectangle 3"/>
          <p:cNvSpPr>
            <a:spLocks noGrp="1" noChangeArrowheads="1"/>
          </p:cNvSpPr>
          <p:nvPr>
            <p:ph type="title" idx="4294967295"/>
          </p:nvPr>
        </p:nvSpPr>
        <p:spPr/>
        <p:txBody>
          <a:bodyPr/>
          <a:lstStyle/>
          <a:p>
            <a:pPr eaLnBrk="1" hangingPunct="1"/>
            <a:r>
              <a:rPr lang="en-US">
                <a:solidFill>
                  <a:srgbClr val="000000"/>
                </a:solidFill>
                <a:latin typeface="Times New Roman" charset="0"/>
                <a:ea typeface="ＭＳ Ｐゴシック" charset="0"/>
                <a:cs typeface="ＭＳ Ｐゴシック" charset="0"/>
              </a:rPr>
              <a:t>Black</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528867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287026"/>
            <a:ext cx="9144000" cy="570974"/>
          </a:xfrm>
        </p:spPr>
        <p:txBody>
          <a:bodyPr/>
          <a:lstStyle/>
          <a:p>
            <a:pPr eaLnBrk="1" hangingPunct="1">
              <a:defRPr/>
            </a:pPr>
            <a:r>
              <a:rPr lang="ar-SA" sz="2400" dirty="0">
                <a:solidFill>
                  <a:srgbClr val="FFFFFF"/>
                </a:solidFill>
                <a:ea typeface="ＭＳ Ｐゴシック" charset="0"/>
              </a:rPr>
              <a:t>نقدية في العهد القديم وصف المساق</a:t>
            </a:r>
            <a:r>
              <a:rPr lang="en-US" sz="2400" dirty="0">
                <a:solidFill>
                  <a:srgbClr val="FFFFFF"/>
                </a:solidFill>
                <a:ea typeface="ＭＳ Ｐゴシック" charset="0"/>
              </a:rPr>
              <a:t>  •  BibleStudyDownloads.org</a:t>
            </a:r>
            <a:endParaRPr lang="en-US" sz="10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على العرض التقديمي مجاناً</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2797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081484"/>
          </a:xfrm>
          <a:solidFill>
            <a:schemeClr val="tx1"/>
          </a:solidFill>
        </p:spPr>
        <p:txBody>
          <a:bodyPr/>
          <a:lstStyle/>
          <a:p>
            <a:r>
              <a:rPr lang="ar-JO" sz="4000" b="1" dirty="0">
                <a:solidFill>
                  <a:schemeClr val="bg1"/>
                </a:solidFill>
                <a:latin typeface="Arial" panose="020B0604020202020204" pitchFamily="34" charset="0"/>
                <a:cs typeface="Arial" panose="020B0604020202020204" pitchFamily="34" charset="0"/>
              </a:rPr>
              <a:t>ما هي الفكرة؟</a:t>
            </a:r>
            <a:endParaRPr lang="en-US" sz="4000" b="1" dirty="0">
              <a:solidFill>
                <a:schemeClr val="bg1"/>
              </a:solidFill>
              <a:latin typeface="Arial" panose="020B0604020202020204" pitchFamily="34" charset="0"/>
              <a:cs typeface="Arial" panose="020B0604020202020204" pitchFamily="34" charset="0"/>
            </a:endParaRPr>
          </a:p>
        </p:txBody>
      </p:sp>
      <p:sp>
        <p:nvSpPr>
          <p:cNvPr id="8" name="Title 1"/>
          <p:cNvSpPr txBox="1">
            <a:spLocks/>
          </p:cNvSpPr>
          <p:nvPr/>
        </p:nvSpPr>
        <p:spPr bwMode="auto">
          <a:xfrm>
            <a:off x="0" y="5784596"/>
            <a:ext cx="9144000" cy="107340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lvl="0" defTabSz="914400">
              <a:defRPr/>
            </a:pPr>
            <a:r>
              <a:rPr lang="ar-JO" sz="2800" b="1" dirty="0">
                <a:solidFill>
                  <a:schemeClr val="accent3"/>
                </a:solidFill>
              </a:rPr>
              <a:t>يمكن أن تساعدك سجلات الأنساب على تعويض نومك؟</a:t>
            </a:r>
            <a:endParaRPr lang="en-US" sz="2800" b="1" dirty="0">
              <a:solidFill>
                <a:schemeClr val="accent3"/>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stretch>
            <a:fillRect/>
          </a:stretch>
        </p:blipFill>
        <p:spPr>
          <a:xfrm>
            <a:off x="0" y="1054100"/>
            <a:ext cx="9144000" cy="4730496"/>
          </a:xfrm>
          <a:prstGeom prst="rect">
            <a:avLst/>
          </a:prstGeom>
        </p:spPr>
      </p:pic>
    </p:spTree>
    <p:extLst>
      <p:ext uri="{BB962C8B-B14F-4D97-AF65-F5344CB8AC3E}">
        <p14:creationId xmlns:p14="http://schemas.microsoft.com/office/powerpoint/2010/main" val="145147588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earth middle eas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37218" name="Rectangle 2"/>
          <p:cNvSpPr>
            <a:spLocks noGrp="1" noChangeArrowheads="1"/>
          </p:cNvSpPr>
          <p:nvPr>
            <p:ph type="title"/>
          </p:nvPr>
        </p:nvSpPr>
        <p:spPr>
          <a:xfrm>
            <a:off x="152400" y="228600"/>
            <a:ext cx="7315200" cy="1371600"/>
          </a:xfrm>
        </p:spPr>
        <p:txBody>
          <a:bodyPr/>
          <a:lstStyle/>
          <a:p>
            <a:pPr eaLnBrk="1" hangingPunct="1"/>
            <a:r>
              <a:rPr lang="ar-JO" altLang="zh-CN" sz="3600" dirty="0">
                <a:solidFill>
                  <a:schemeClr val="bg1"/>
                </a:solidFill>
                <a:effectLst>
                  <a:glow rad="190500">
                    <a:schemeClr val="tx2"/>
                  </a:glow>
                </a:effectLst>
                <a:ea typeface="ＭＳ Ｐゴシック" charset="0"/>
              </a:rPr>
              <a:t>هل يمكن أن نجد تاريخ الخليقة                  من تكوين 5 و 11؟</a:t>
            </a:r>
            <a:endParaRPr lang="en-US" altLang="zh-CN" sz="4000" dirty="0">
              <a:solidFill>
                <a:schemeClr val="bg1"/>
              </a:solidFill>
              <a:effectLst>
                <a:glow rad="190500">
                  <a:schemeClr val="tx2"/>
                </a:glow>
              </a:effectLst>
              <a:ea typeface="ＭＳ Ｐゴシック" charset="0"/>
            </a:endParaRPr>
          </a:p>
        </p:txBody>
      </p:sp>
      <p:pic>
        <p:nvPicPr>
          <p:cNvPr id="137219"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66" name="Rectangle 6"/>
          <p:cNvSpPr>
            <a:spLocks noChangeArrowheads="1"/>
          </p:cNvSpPr>
          <p:nvPr/>
        </p:nvSpPr>
        <p:spPr bwMode="auto">
          <a:xfrm>
            <a:off x="152400" y="1905000"/>
            <a:ext cx="42672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defTabSz="914400" fontAlgn="base">
              <a:lnSpc>
                <a:spcPct val="90000"/>
              </a:lnSpc>
              <a:spcBef>
                <a:spcPct val="20000"/>
              </a:spcBef>
              <a:spcAft>
                <a:spcPct val="0"/>
              </a:spcAft>
            </a:pPr>
            <a:r>
              <a:rPr lang="ar-JO" altLang="zh-CN" sz="2800" b="1" dirty="0">
                <a:solidFill>
                  <a:srgbClr val="FFFF00"/>
                </a:solidFill>
                <a:effectLst>
                  <a:glow rad="190500">
                    <a:srgbClr val="000000"/>
                  </a:glow>
                </a:effectLst>
                <a:latin typeface="Arial" panose="020B0604020202020204" pitchFamily="34" charset="0"/>
                <a:ea typeface="ＭＳ Ｐゴシック" charset="0"/>
                <a:cs typeface="ＭＳ Ｐゴシック" charset="0"/>
              </a:rPr>
              <a:t>البعض يقول لا</a:t>
            </a:r>
            <a:endParaRPr lang="en-US" altLang="ja-JP" sz="2800" b="1" dirty="0">
              <a:solidFill>
                <a:srgbClr val="FFFF00"/>
              </a:solidFill>
              <a:effectLst>
                <a:glow rad="190500">
                  <a:srgbClr val="000000"/>
                </a:glow>
              </a:effectLst>
              <a:latin typeface="Arial" panose="020B0604020202020204" pitchFamily="34" charset="0"/>
              <a:ea typeface="ＭＳ Ｐゴシック" charset="0"/>
              <a:cs typeface="ＭＳ Ｐゴシック" charset="0"/>
            </a:endParaRPr>
          </a:p>
          <a:p>
            <a:pPr marL="342900" indent="-342900" algn="r" defTabSz="914400" rtl="1" fontAlgn="base">
              <a:lnSpc>
                <a:spcPct val="90000"/>
              </a:lnSpc>
              <a:spcBef>
                <a:spcPct val="20000"/>
              </a:spcBef>
              <a:spcAft>
                <a:spcPct val="0"/>
              </a:spcAft>
              <a:buFontTx/>
              <a:buChar char="•"/>
            </a:pPr>
            <a:r>
              <a:rPr lang="ar-JO" altLang="zh-CN" sz="2800" b="1" dirty="0">
                <a:solidFill>
                  <a:srgbClr val="FFFFFF"/>
                </a:solidFill>
                <a:effectLst>
                  <a:glow rad="190500">
                    <a:srgbClr val="000000"/>
                  </a:glow>
                </a:effectLst>
                <a:latin typeface="Arial" panose="020B0604020202020204" pitchFamily="34" charset="0"/>
                <a:ea typeface="ＭＳ Ｐゴシック" charset="0"/>
                <a:cs typeface="ＭＳ Ｐゴシック" charset="0"/>
              </a:rPr>
              <a:t>الأنساب الأخرى في الكتاب المقدس تحتوي على فجوات</a:t>
            </a:r>
            <a:endParaRPr lang="en-US" altLang="zh-CN" sz="2800" b="1" dirty="0">
              <a:solidFill>
                <a:srgbClr val="FFFFFF"/>
              </a:solidFill>
              <a:effectLst>
                <a:glow rad="190500">
                  <a:srgbClr val="000000"/>
                </a:glow>
              </a:effectLst>
              <a:latin typeface="Arial" panose="020B0604020202020204" pitchFamily="34" charset="0"/>
              <a:ea typeface="ＭＳ Ｐゴシック" charset="0"/>
              <a:cs typeface="ＭＳ Ｐゴシック" charset="0"/>
            </a:endParaRPr>
          </a:p>
          <a:p>
            <a:pPr marL="342900" indent="-342900" algn="r" defTabSz="914400" rtl="1" fontAlgn="base">
              <a:lnSpc>
                <a:spcPct val="90000"/>
              </a:lnSpc>
              <a:spcBef>
                <a:spcPct val="20000"/>
              </a:spcBef>
              <a:spcAft>
                <a:spcPct val="0"/>
              </a:spcAft>
              <a:buFontTx/>
              <a:buChar char="•"/>
            </a:pPr>
            <a:r>
              <a:rPr lang="ar-JO" altLang="zh-CN" sz="2800" b="1" dirty="0">
                <a:solidFill>
                  <a:srgbClr val="FFFFFF"/>
                </a:solidFill>
                <a:effectLst>
                  <a:glow rad="190500">
                    <a:srgbClr val="000000"/>
                  </a:glow>
                </a:effectLst>
                <a:latin typeface="Arial" panose="020B0604020202020204" pitchFamily="34" charset="0"/>
                <a:ea typeface="ＭＳ Ｐゴシック" charset="0"/>
                <a:cs typeface="ＭＳ Ｐゴシック" charset="0"/>
              </a:rPr>
              <a:t>لهذا لا بد أن يكون هناك فجوات في سفر التكوين</a:t>
            </a:r>
            <a:endParaRPr lang="en-US" altLang="ja-JP" sz="2800" b="1" dirty="0">
              <a:solidFill>
                <a:srgbClr val="FFFFFF"/>
              </a:solidFill>
              <a:effectLst>
                <a:glow rad="190500">
                  <a:srgbClr val="000000"/>
                </a:glow>
              </a:effectLst>
              <a:latin typeface="Arial" panose="020B0604020202020204" pitchFamily="34" charset="0"/>
              <a:ea typeface="ＭＳ Ｐゴシック" charset="0"/>
              <a:cs typeface="ＭＳ Ｐゴシック" charset="0"/>
            </a:endParaRPr>
          </a:p>
          <a:p>
            <a:pPr marL="342900" indent="-342900" algn="r" defTabSz="914400" rtl="1" fontAlgn="base">
              <a:lnSpc>
                <a:spcPct val="90000"/>
              </a:lnSpc>
              <a:spcBef>
                <a:spcPct val="20000"/>
              </a:spcBef>
              <a:spcAft>
                <a:spcPct val="0"/>
              </a:spcAft>
              <a:buFontTx/>
              <a:buChar char="•"/>
            </a:pPr>
            <a:r>
              <a:rPr lang="ar-JO" altLang="zh-CN" sz="2800" b="1" dirty="0">
                <a:solidFill>
                  <a:srgbClr val="FFFFFF"/>
                </a:solidFill>
                <a:effectLst>
                  <a:glow rad="190500">
                    <a:srgbClr val="000000"/>
                  </a:glow>
                </a:effectLst>
                <a:latin typeface="Arial" panose="020B0604020202020204" pitchFamily="34" charset="0"/>
                <a:ea typeface="ＭＳ Ｐゴシック" charset="0"/>
                <a:cs typeface="ＭＳ Ｐゴシック" charset="0"/>
              </a:rPr>
              <a:t>نظرية اللافجوة تضع الطوفان سنة 2487 ق.م لكن التاريخ المصري يرجع إلى ما قبل 3300 ق.م</a:t>
            </a:r>
            <a:endParaRPr lang="en-US" altLang="zh-CN" sz="2800" b="1" dirty="0">
              <a:solidFill>
                <a:srgbClr val="FFFFFF"/>
              </a:solidFill>
              <a:effectLst>
                <a:glow rad="190500">
                  <a:srgbClr val="000000"/>
                </a:glow>
              </a:effectLst>
              <a:latin typeface="Arial" panose="020B0604020202020204" pitchFamily="34" charset="0"/>
              <a:ea typeface="ＭＳ Ｐゴシック" charset="0"/>
              <a:cs typeface="ＭＳ Ｐゴシック" charset="0"/>
            </a:endParaRPr>
          </a:p>
        </p:txBody>
      </p:sp>
      <p:sp>
        <p:nvSpPr>
          <p:cNvPr id="860168" name="Rectangle 8"/>
          <p:cNvSpPr>
            <a:spLocks noChangeArrowheads="1"/>
          </p:cNvSpPr>
          <p:nvPr/>
        </p:nvSpPr>
        <p:spPr bwMode="auto">
          <a:xfrm>
            <a:off x="4572000" y="1905000"/>
            <a:ext cx="45720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defTabSz="914400" rtl="1" fontAlgn="base">
              <a:lnSpc>
                <a:spcPct val="90000"/>
              </a:lnSpc>
              <a:spcBef>
                <a:spcPct val="20000"/>
              </a:spcBef>
              <a:spcAft>
                <a:spcPct val="0"/>
              </a:spcAft>
              <a:buFont typeface="Arial" pitchFamily="34" charset="0"/>
              <a:buChar char="•"/>
            </a:pPr>
            <a:r>
              <a:rPr lang="ar-JO" altLang="zh-CN" sz="2800" b="1" dirty="0">
                <a:solidFill>
                  <a:srgbClr val="FFFF00"/>
                </a:solidFill>
                <a:effectLst>
                  <a:glow rad="190500">
                    <a:srgbClr val="000000"/>
                  </a:glow>
                </a:effectLst>
                <a:latin typeface="Arial" panose="020B0604020202020204" pitchFamily="34" charset="0"/>
                <a:ea typeface="ＭＳ Ｐゴシック" charset="0"/>
                <a:cs typeface="ＭＳ Ｐゴシック" charset="0"/>
              </a:rPr>
              <a:t>البعض يقول نعم</a:t>
            </a:r>
            <a:endParaRPr lang="en-US" altLang="ja-JP" sz="2800" b="1" dirty="0">
              <a:solidFill>
                <a:srgbClr val="FFFF00"/>
              </a:solidFill>
              <a:effectLst>
                <a:glow rad="190500">
                  <a:srgbClr val="000000"/>
                </a:glow>
              </a:effectLst>
              <a:latin typeface="Arial" panose="020B0604020202020204" pitchFamily="34" charset="0"/>
              <a:ea typeface="ＭＳ Ｐゴシック" charset="0"/>
              <a:cs typeface="ＭＳ Ｐゴシック" charset="0"/>
            </a:endParaRPr>
          </a:p>
          <a:p>
            <a:pPr marL="342900" indent="-342900" algn="r" defTabSz="914400" rtl="1" fontAlgn="base">
              <a:lnSpc>
                <a:spcPct val="90000"/>
              </a:lnSpc>
              <a:spcBef>
                <a:spcPct val="20000"/>
              </a:spcBef>
              <a:spcAft>
                <a:spcPct val="0"/>
              </a:spcAft>
              <a:buFont typeface="Arial" pitchFamily="34" charset="0"/>
              <a:buChar char="•"/>
            </a:pPr>
            <a:r>
              <a:rPr lang="ar-JO" altLang="ja-JP" sz="2800" b="1" dirty="0">
                <a:solidFill>
                  <a:schemeClr val="accent3"/>
                </a:solidFill>
                <a:effectLst>
                  <a:glow rad="190500">
                    <a:srgbClr val="000000"/>
                  </a:glow>
                </a:effectLst>
                <a:latin typeface="Arial" panose="020B0604020202020204" pitchFamily="34" charset="0"/>
                <a:ea typeface="ＭＳ Ｐゴシック" charset="0"/>
                <a:cs typeface="ＭＳ Ｐゴシック" charset="0"/>
              </a:rPr>
              <a:t>سلالات الأنساب الأخرى لا تحدد أعمار الآباء عند ولادة أبنائهم</a:t>
            </a:r>
            <a:endParaRPr lang="en-US" altLang="ja-JP" sz="2800" b="1" dirty="0">
              <a:solidFill>
                <a:schemeClr val="accent3"/>
              </a:solidFill>
              <a:effectLst>
                <a:glow rad="190500">
                  <a:srgbClr val="000000"/>
                </a:glow>
              </a:effectLst>
              <a:latin typeface="Arial" panose="020B0604020202020204" pitchFamily="34" charset="0"/>
              <a:ea typeface="ＭＳ Ｐゴシック" charset="0"/>
              <a:cs typeface="ＭＳ Ｐゴシック" charset="0"/>
            </a:endParaRPr>
          </a:p>
          <a:p>
            <a:pPr marL="342900" indent="-342900" algn="r" defTabSz="914400" rtl="1" fontAlgn="base">
              <a:lnSpc>
                <a:spcPct val="90000"/>
              </a:lnSpc>
              <a:spcBef>
                <a:spcPct val="20000"/>
              </a:spcBef>
              <a:spcAft>
                <a:spcPct val="0"/>
              </a:spcAft>
              <a:buFont typeface="Arial" pitchFamily="34" charset="0"/>
              <a:buChar char="•"/>
            </a:pPr>
            <a:r>
              <a:rPr lang="ar-JO" altLang="ja-JP" sz="2800" b="1" dirty="0">
                <a:solidFill>
                  <a:schemeClr val="accent3"/>
                </a:solidFill>
                <a:effectLst>
                  <a:glow rad="190500">
                    <a:srgbClr val="000000"/>
                  </a:glow>
                </a:effectLst>
                <a:latin typeface="Arial" panose="020B0604020202020204" pitchFamily="34" charset="0"/>
                <a:ea typeface="ＭＳ Ｐゴシック" charset="0"/>
                <a:cs typeface="ＭＳ Ｐゴシック" charset="0"/>
              </a:rPr>
              <a:t>يريدنا الله أن نميز الفصول و الأيام و السنين (تك 1: 14)</a:t>
            </a:r>
            <a:r>
              <a:rPr lang="en-US" altLang="ja-JP" sz="2800" b="1" dirty="0">
                <a:solidFill>
                  <a:schemeClr val="accent3"/>
                </a:solidFill>
                <a:effectLst>
                  <a:glow rad="190500">
                    <a:srgbClr val="000000"/>
                  </a:glow>
                </a:effectLst>
                <a:latin typeface="Arial" panose="020B0604020202020204" pitchFamily="34" charset="0"/>
                <a:ea typeface="ＭＳ Ｐゴシック" charset="0"/>
                <a:cs typeface="ＭＳ Ｐゴシック" charset="0"/>
              </a:rPr>
              <a:t> </a:t>
            </a:r>
          </a:p>
          <a:p>
            <a:pPr marL="342900" indent="-342900" algn="r" defTabSz="914400" rtl="1" fontAlgn="base">
              <a:lnSpc>
                <a:spcPct val="90000"/>
              </a:lnSpc>
              <a:spcBef>
                <a:spcPct val="20000"/>
              </a:spcBef>
              <a:spcAft>
                <a:spcPct val="0"/>
              </a:spcAft>
              <a:buFont typeface="Arial" pitchFamily="34" charset="0"/>
              <a:buChar char="•"/>
            </a:pPr>
            <a:r>
              <a:rPr lang="ar-JO" altLang="zh-CN" sz="2800" b="1" dirty="0">
                <a:solidFill>
                  <a:schemeClr val="accent3"/>
                </a:solidFill>
                <a:effectLst>
                  <a:glow rad="190500">
                    <a:srgbClr val="000000"/>
                  </a:glow>
                </a:effectLst>
                <a:latin typeface="Arial" panose="020B0604020202020204" pitchFamily="34" charset="0"/>
                <a:ea typeface="ＭＳ Ｐゴシック" charset="0"/>
                <a:cs typeface="ＭＳ Ｐゴシック" charset="0"/>
              </a:rPr>
              <a:t>لماذا يعطينا الله أعمار هؤلاء الرجال؟</a:t>
            </a:r>
            <a:endParaRPr lang="en-US" altLang="zh-CN" sz="2800" b="1" dirty="0">
              <a:solidFill>
                <a:schemeClr val="accent3"/>
              </a:solidFill>
              <a:effectLst>
                <a:glow rad="1905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7415071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60166">
                                            <p:txEl>
                                              <p:pRg st="1" end="1"/>
                                            </p:txEl>
                                          </p:spTgt>
                                        </p:tgtEl>
                                        <p:attrNameLst>
                                          <p:attrName>style.visibility</p:attrName>
                                        </p:attrNameLst>
                                      </p:cBhvr>
                                      <p:to>
                                        <p:strVal val="visible"/>
                                      </p:to>
                                    </p:set>
                                    <p:animEffect transition="in" filter="wipe(up)">
                                      <p:cBhvr>
                                        <p:cTn id="12" dur="500"/>
                                        <p:tgtEl>
                                          <p:spTgt spid="86016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60166">
                                            <p:txEl>
                                              <p:pRg st="2" end="2"/>
                                            </p:txEl>
                                          </p:spTgt>
                                        </p:tgtEl>
                                        <p:attrNameLst>
                                          <p:attrName>style.visibility</p:attrName>
                                        </p:attrNameLst>
                                      </p:cBhvr>
                                      <p:to>
                                        <p:strVal val="visible"/>
                                      </p:to>
                                    </p:set>
                                    <p:animEffect transition="in" filter="wipe(up)">
                                      <p:cBhvr>
                                        <p:cTn id="17" dur="500"/>
                                        <p:tgtEl>
                                          <p:spTgt spid="86016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60166">
                                            <p:txEl>
                                              <p:pRg st="3" end="3"/>
                                            </p:txEl>
                                          </p:spTgt>
                                        </p:tgtEl>
                                        <p:attrNameLst>
                                          <p:attrName>style.visibility</p:attrName>
                                        </p:attrNameLst>
                                      </p:cBhvr>
                                      <p:to>
                                        <p:strVal val="visible"/>
                                      </p:to>
                                    </p:set>
                                    <p:animEffect transition="in" filter="wipe(up)">
                                      <p:cBhvr>
                                        <p:cTn id="22" dur="500"/>
                                        <p:tgtEl>
                                          <p:spTgt spid="86016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860168">
                                            <p:txEl>
                                              <p:pRg st="0" end="0"/>
                                            </p:txEl>
                                          </p:spTgt>
                                        </p:tgtEl>
                                        <p:attrNameLst>
                                          <p:attrName>style.visibility</p:attrName>
                                        </p:attrNameLst>
                                      </p:cBhvr>
                                      <p:to>
                                        <p:strVal val="visible"/>
                                      </p:to>
                                    </p:set>
                                    <p:animEffect transition="in" filter="wipe(up)">
                                      <p:cBhvr>
                                        <p:cTn id="27" dur="500"/>
                                        <p:tgtEl>
                                          <p:spTgt spid="86016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860168">
                                            <p:txEl>
                                              <p:pRg st="1" end="1"/>
                                            </p:txEl>
                                          </p:spTgt>
                                        </p:tgtEl>
                                        <p:attrNameLst>
                                          <p:attrName>style.visibility</p:attrName>
                                        </p:attrNameLst>
                                      </p:cBhvr>
                                      <p:to>
                                        <p:strVal val="visible"/>
                                      </p:to>
                                    </p:set>
                                    <p:animEffect transition="in" filter="wipe(up)">
                                      <p:cBhvr>
                                        <p:cTn id="32" dur="500"/>
                                        <p:tgtEl>
                                          <p:spTgt spid="86016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860168">
                                            <p:txEl>
                                              <p:pRg st="2" end="2"/>
                                            </p:txEl>
                                          </p:spTgt>
                                        </p:tgtEl>
                                        <p:attrNameLst>
                                          <p:attrName>style.visibility</p:attrName>
                                        </p:attrNameLst>
                                      </p:cBhvr>
                                      <p:to>
                                        <p:strVal val="visible"/>
                                      </p:to>
                                    </p:set>
                                    <p:animEffect transition="in" filter="wipe(up)">
                                      <p:cBhvr>
                                        <p:cTn id="37" dur="500"/>
                                        <p:tgtEl>
                                          <p:spTgt spid="860168">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860168">
                                            <p:txEl>
                                              <p:pRg st="3" end="3"/>
                                            </p:txEl>
                                          </p:spTgt>
                                        </p:tgtEl>
                                        <p:attrNameLst>
                                          <p:attrName>style.visibility</p:attrName>
                                        </p:attrNameLst>
                                      </p:cBhvr>
                                      <p:to>
                                        <p:strVal val="visible"/>
                                      </p:to>
                                    </p:set>
                                    <p:animEffect transition="in" filter="wipe(up)">
                                      <p:cBhvr>
                                        <p:cTn id="42" dur="500"/>
                                        <p:tgtEl>
                                          <p:spTgt spid="86016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P spid="860168"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body" idx="1"/>
          </p:nvPr>
        </p:nvSpPr>
        <p:spPr>
          <a:xfrm>
            <a:off x="1219200" y="1905000"/>
            <a:ext cx="7772400" cy="4495800"/>
          </a:xfrm>
        </p:spPr>
        <p:txBody>
          <a:bodyPr/>
          <a:lstStyle/>
          <a:p>
            <a:pPr algn="r" rtl="1" eaLnBrk="1" hangingPunct="1">
              <a:lnSpc>
                <a:spcPct val="90000"/>
              </a:lnSpc>
            </a:pPr>
            <a:r>
              <a:rPr lang="ar-JO" b="1" dirty="0">
                <a:solidFill>
                  <a:srgbClr val="FFC000"/>
                </a:solidFill>
                <a:latin typeface="Arial" panose="020B0604020202020204" pitchFamily="34" charset="0"/>
                <a:ea typeface="ＭＳ Ｐゴシック" charset="0"/>
                <a:cs typeface="Arial" panose="020B0604020202020204" pitchFamily="34" charset="0"/>
              </a:rPr>
              <a:t>تكوين 5</a:t>
            </a:r>
            <a:r>
              <a:rPr lang="ar-JO" b="1" dirty="0">
                <a:latin typeface="Arial" panose="020B0604020202020204" pitchFamily="34" charset="0"/>
                <a:ea typeface="ＭＳ Ｐゴシック" charset="0"/>
                <a:cs typeface="Arial" panose="020B0604020202020204" pitchFamily="34" charset="0"/>
              </a:rPr>
              <a:t> يقدم سجل النسب الذي يمتد من آدم إلى الطوفان أما </a:t>
            </a:r>
            <a:r>
              <a:rPr lang="ar-JO" b="1" dirty="0">
                <a:solidFill>
                  <a:srgbClr val="FFC000"/>
                </a:solidFill>
                <a:latin typeface="Arial" panose="020B0604020202020204" pitchFamily="34" charset="0"/>
                <a:ea typeface="ＭＳ Ｐゴシック" charset="0"/>
                <a:cs typeface="Arial" panose="020B0604020202020204" pitchFamily="34" charset="0"/>
              </a:rPr>
              <a:t>تكوين 11 </a:t>
            </a:r>
            <a:r>
              <a:rPr lang="ar-JO" b="1" dirty="0">
                <a:latin typeface="Arial" panose="020B0604020202020204" pitchFamily="34" charset="0"/>
                <a:ea typeface="ＭＳ Ｐゴシック" charset="0"/>
                <a:cs typeface="Arial" panose="020B0604020202020204" pitchFamily="34" charset="0"/>
              </a:rPr>
              <a:t>فيقدم سجل النسب من سام (ابن نوح) إلى تارح (أبو ابرام)</a:t>
            </a:r>
            <a:endParaRPr lang="en-US" b="1"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buNone/>
            </a:pPr>
            <a:endParaRPr lang="en-US" b="1"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pPr>
            <a:r>
              <a:rPr lang="ar-JO" b="1" dirty="0">
                <a:latin typeface="Arial" panose="020B0604020202020204" pitchFamily="34" charset="0"/>
                <a:ea typeface="ＭＳ Ｐゴシック" charset="0"/>
                <a:cs typeface="Arial" panose="020B0604020202020204" pitchFamily="34" charset="0"/>
              </a:rPr>
              <a:t>هل يمكن استخدام المعلومات الموجودة في تكوين 5 و 11 </a:t>
            </a:r>
            <a:r>
              <a:rPr lang="ar-JO" b="1" dirty="0">
                <a:solidFill>
                  <a:srgbClr val="FFC000"/>
                </a:solidFill>
                <a:latin typeface="Arial" panose="020B0604020202020204" pitchFamily="34" charset="0"/>
                <a:ea typeface="ＭＳ Ｐゴシック" charset="0"/>
                <a:cs typeface="Arial" panose="020B0604020202020204" pitchFamily="34" charset="0"/>
              </a:rPr>
              <a:t>لتحديد تواريخ </a:t>
            </a:r>
            <a:r>
              <a:rPr lang="ar-JO" b="1" dirty="0">
                <a:latin typeface="Arial" panose="020B0604020202020204" pitchFamily="34" charset="0"/>
                <a:ea typeface="ＭＳ Ｐゴシック" charset="0"/>
                <a:cs typeface="Arial" panose="020B0604020202020204" pitchFamily="34" charset="0"/>
              </a:rPr>
              <a:t>أحداث محددة تاريخياً؟</a:t>
            </a:r>
            <a:r>
              <a:rPr lang="en-US" b="1" dirty="0">
                <a:latin typeface="Arial" panose="020B0604020202020204" pitchFamily="34" charset="0"/>
                <a:ea typeface="ＭＳ Ｐゴシック" charset="0"/>
                <a:cs typeface="Arial" panose="020B0604020202020204" pitchFamily="34" charset="0"/>
              </a:rPr>
              <a:t> </a:t>
            </a:r>
            <a:endParaRPr lang="en-US" dirty="0">
              <a:latin typeface="Times New Roman" charset="0"/>
              <a:ea typeface="ＭＳ Ｐゴシック" charset="0"/>
              <a:cs typeface="ＭＳ Ｐゴシック" charset="0"/>
            </a:endParaRPr>
          </a:p>
        </p:txBody>
      </p:sp>
      <p:sp>
        <p:nvSpPr>
          <p:cNvPr id="158722" name="Rectangle 3"/>
          <p:cNvSpPr>
            <a:spLocks noGrp="1" noChangeArrowheads="1"/>
          </p:cNvSpPr>
          <p:nvPr>
            <p:ph type="title"/>
          </p:nvPr>
        </p:nvSpPr>
        <p:spPr>
          <a:xfrm>
            <a:off x="1219200" y="76200"/>
            <a:ext cx="7696200" cy="1371600"/>
          </a:xfrm>
          <a:noFill/>
        </p:spPr>
        <p:txBody>
          <a:bodyPr/>
          <a:lstStyle/>
          <a:p>
            <a:pPr algn="ctr" eaLnBrk="1" hangingPunct="1"/>
            <a:r>
              <a:rPr lang="ar-JO" sz="4300" b="1" dirty="0">
                <a:latin typeface="Arial" panose="020B0604020202020204" pitchFamily="34" charset="0"/>
                <a:ea typeface="ＭＳ Ｐゴシック" charset="0"/>
                <a:cs typeface="Times New Roman" charset="0"/>
              </a:rPr>
              <a:t>سر سجل الأنساب                              في تكوين 5 و 11</a:t>
            </a:r>
            <a:endParaRPr lang="en-US" sz="4300" b="1" dirty="0">
              <a:latin typeface="Arial" panose="020B0604020202020204" pitchFamily="34" charset="0"/>
              <a:ea typeface="ＭＳ Ｐゴシック" charset="0"/>
              <a:cs typeface="Times New Roman" charset="0"/>
            </a:endParaRPr>
          </a:p>
        </p:txBody>
      </p:sp>
    </p:spTree>
    <p:extLst>
      <p:ext uri="{BB962C8B-B14F-4D97-AF65-F5344CB8AC3E}">
        <p14:creationId xmlns:p14="http://schemas.microsoft.com/office/powerpoint/2010/main" val="37827532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42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42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6043" name="Rectangle 11"/>
          <p:cNvSpPr>
            <a:spLocks noGrp="1" noChangeArrowheads="1"/>
          </p:cNvSpPr>
          <p:nvPr>
            <p:ph type="body" idx="1"/>
          </p:nvPr>
        </p:nvSpPr>
        <p:spPr>
          <a:xfrm>
            <a:off x="1295400" y="5334000"/>
            <a:ext cx="7772400" cy="1219200"/>
          </a:xfrm>
        </p:spPr>
        <p:txBody>
          <a:bodyPr/>
          <a:lstStyle/>
          <a:p>
            <a:pPr marL="0" indent="0" algn="r" eaLnBrk="1" hangingPunct="1">
              <a:buNone/>
            </a:pPr>
            <a:r>
              <a:rPr lang="ar-JO" b="1" dirty="0">
                <a:latin typeface="Arial" panose="020B0604020202020204" pitchFamily="34" charset="0"/>
                <a:ea typeface="ＭＳ Ｐゴシック" charset="0"/>
                <a:cs typeface="Arial" panose="020B0604020202020204" pitchFamily="34" charset="0"/>
              </a:rPr>
              <a:t>هل تساعدنا سجلات الأنساب هذه </a:t>
            </a:r>
            <a:r>
              <a:rPr lang="ar-JO" b="1" dirty="0">
                <a:solidFill>
                  <a:srgbClr val="FFFF00"/>
                </a:solidFill>
                <a:latin typeface="Arial" panose="020B0604020202020204" pitchFamily="34" charset="0"/>
                <a:ea typeface="ＭＳ Ｐゴシック" charset="0"/>
                <a:cs typeface="Arial" panose="020B0604020202020204" pitchFamily="34" charset="0"/>
              </a:rPr>
              <a:t>لتحديد تواريخ </a:t>
            </a:r>
            <a:r>
              <a:rPr lang="ar-JO" b="1" dirty="0">
                <a:latin typeface="Arial" panose="020B0604020202020204" pitchFamily="34" charset="0"/>
                <a:ea typeface="ＭＳ Ｐゴシック" charset="0"/>
                <a:cs typeface="Arial" panose="020B0604020202020204" pitchFamily="34" charset="0"/>
              </a:rPr>
              <a:t>الأحداث في التاريخ؟</a:t>
            </a:r>
            <a:endParaRPr lang="en-US" b="1" dirty="0">
              <a:latin typeface="Times New Roman" charset="0"/>
              <a:ea typeface="ＭＳ Ｐゴシック" charset="0"/>
              <a:cs typeface="ＭＳ Ｐゴシック" charset="0"/>
            </a:endParaRPr>
          </a:p>
        </p:txBody>
      </p:sp>
      <p:sp>
        <p:nvSpPr>
          <p:cNvPr id="160770" name="Rectangle 10"/>
          <p:cNvSpPr>
            <a:spLocks noGrp="1" noChangeArrowheads="1"/>
          </p:cNvSpPr>
          <p:nvPr>
            <p:ph type="title"/>
          </p:nvPr>
        </p:nvSpPr>
        <p:spPr>
          <a:xfrm>
            <a:off x="1066800" y="76200"/>
            <a:ext cx="8305800" cy="1143000"/>
          </a:xfrm>
          <a:noFill/>
        </p:spPr>
        <p:txBody>
          <a:bodyPr/>
          <a:lstStyle/>
          <a:p>
            <a:pPr algn="ctr" eaLnBrk="1" hangingPunct="1"/>
            <a:r>
              <a:rPr lang="ar-JO" b="1" dirty="0">
                <a:latin typeface="Arial" panose="020B0604020202020204" pitchFamily="34" charset="0"/>
                <a:ea typeface="ＭＳ Ｐゴシック" charset="0"/>
                <a:cs typeface="Times New Roman" charset="0"/>
              </a:rPr>
              <a:t>أسرار سجلات أنساب سفر التكوين</a:t>
            </a:r>
            <a:endParaRPr lang="en-US" sz="4300" b="1" dirty="0">
              <a:latin typeface="Arial" panose="020B0604020202020204" pitchFamily="34" charset="0"/>
              <a:ea typeface="ＭＳ Ｐゴシック" charset="0"/>
              <a:cs typeface="Times New Roman" charset="0"/>
            </a:endParaRPr>
          </a:p>
        </p:txBody>
      </p:sp>
      <p:sp>
        <p:nvSpPr>
          <p:cNvPr id="160771" name="Rectangle 9"/>
          <p:cNvSpPr>
            <a:spLocks noChangeArrowheads="1"/>
          </p:cNvSpPr>
          <p:nvPr/>
        </p:nvSpPr>
        <p:spPr bwMode="auto">
          <a:xfrm>
            <a:off x="2286000" y="1905000"/>
            <a:ext cx="57099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آدم</a:t>
            </a:r>
            <a:endParaRPr kumimoji="0" lang="en-US" sz="32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160772" name="Rectangle 8"/>
          <p:cNvSpPr>
            <a:spLocks noChangeArrowheads="1"/>
          </p:cNvSpPr>
          <p:nvPr/>
        </p:nvSpPr>
        <p:spPr bwMode="auto">
          <a:xfrm>
            <a:off x="2330450" y="2600325"/>
            <a:ext cx="71846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نوح</a:t>
            </a:r>
            <a:endParaRPr kumimoji="0" lang="en-US" sz="32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160773" name="Rectangle 7"/>
          <p:cNvSpPr>
            <a:spLocks noChangeArrowheads="1"/>
          </p:cNvSpPr>
          <p:nvPr/>
        </p:nvSpPr>
        <p:spPr bwMode="auto">
          <a:xfrm>
            <a:off x="2286000" y="3295650"/>
            <a:ext cx="67839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سام</a:t>
            </a:r>
            <a:endParaRPr kumimoji="0" lang="en-US" sz="32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160774" name="Rectangle 6"/>
          <p:cNvSpPr>
            <a:spLocks noChangeArrowheads="1"/>
          </p:cNvSpPr>
          <p:nvPr/>
        </p:nvSpPr>
        <p:spPr bwMode="auto">
          <a:xfrm>
            <a:off x="2286000" y="3992563"/>
            <a:ext cx="81144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تارح</a:t>
            </a:r>
            <a:endParaRPr kumimoji="0" lang="en-US" sz="32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160775" name="Rectangle 5"/>
          <p:cNvSpPr>
            <a:spLocks noChangeArrowheads="1"/>
          </p:cNvSpPr>
          <p:nvPr/>
        </p:nvSpPr>
        <p:spPr bwMode="auto">
          <a:xfrm>
            <a:off x="4572000" y="3733800"/>
            <a:ext cx="23622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تكوين 11</a:t>
            </a:r>
            <a:endParaRPr kumimoji="0" lang="en-US" sz="32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160776" name="Rectangle 4"/>
          <p:cNvSpPr>
            <a:spLocks noChangeArrowheads="1"/>
          </p:cNvSpPr>
          <p:nvPr/>
        </p:nvSpPr>
        <p:spPr bwMode="auto">
          <a:xfrm>
            <a:off x="4572000" y="2286000"/>
            <a:ext cx="23622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تكوين 5</a:t>
            </a:r>
            <a:endParaRPr kumimoji="0" lang="en-US" sz="32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160777" name="AutoShape 3"/>
          <p:cNvSpPr>
            <a:spLocks/>
          </p:cNvSpPr>
          <p:nvPr/>
        </p:nvSpPr>
        <p:spPr bwMode="auto">
          <a:xfrm>
            <a:off x="3886200" y="1828800"/>
            <a:ext cx="304800" cy="1295400"/>
          </a:xfrm>
          <a:prstGeom prst="rightBrace">
            <a:avLst>
              <a:gd name="adj1" fmla="val 35417"/>
              <a:gd name="adj2" fmla="val 50000"/>
            </a:avLst>
          </a:pr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ＭＳ Ｐゴシック" charset="0"/>
            </a:endParaRPr>
          </a:p>
        </p:txBody>
      </p:sp>
      <p:sp>
        <p:nvSpPr>
          <p:cNvPr id="160778" name="AutoShape 2"/>
          <p:cNvSpPr>
            <a:spLocks/>
          </p:cNvSpPr>
          <p:nvPr/>
        </p:nvSpPr>
        <p:spPr bwMode="auto">
          <a:xfrm>
            <a:off x="3886200" y="3352800"/>
            <a:ext cx="304800" cy="1295400"/>
          </a:xfrm>
          <a:prstGeom prst="rightBrace">
            <a:avLst>
              <a:gd name="adj1" fmla="val 35417"/>
              <a:gd name="adj2" fmla="val 50000"/>
            </a:avLst>
          </a:pr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245399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604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043"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6292" name="Rectangle 4"/>
          <p:cNvSpPr>
            <a:spLocks noGrp="1" noChangeArrowheads="1"/>
          </p:cNvSpPr>
          <p:nvPr>
            <p:ph type="ctrTitle"/>
          </p:nvPr>
        </p:nvSpPr>
        <p:spPr>
          <a:xfrm>
            <a:off x="85645" y="76200"/>
            <a:ext cx="8905955" cy="961490"/>
          </a:xfrm>
        </p:spPr>
        <p:txBody>
          <a:bodyPr/>
          <a:lstStyle/>
          <a:p>
            <a:pPr eaLnBrk="1" hangingPunct="1">
              <a:defRPr/>
            </a:pPr>
            <a:r>
              <a:rPr lang="ar-JO" dirty="0">
                <a:solidFill>
                  <a:schemeClr val="tx1"/>
                </a:solidFill>
                <a:effectLst/>
                <a:ea typeface="ＭＳ Ｐゴシック" charset="0"/>
                <a:cs typeface="ＭＳ Ｐゴシック" charset="0"/>
              </a:rPr>
              <a:t>سجل نسب تكوين 5</a:t>
            </a:r>
            <a:endParaRPr lang="en-US" dirty="0">
              <a:solidFill>
                <a:schemeClr val="tx1"/>
              </a:solidFill>
              <a:effectLst/>
              <a:ea typeface="ＭＳ Ｐゴシック" charset="0"/>
              <a:cs typeface="ＭＳ Ｐゴシック" charset="0"/>
            </a:endParaRPr>
          </a:p>
        </p:txBody>
      </p:sp>
      <p:sp>
        <p:nvSpPr>
          <p:cNvPr id="396293" name="Rectangle 5"/>
          <p:cNvSpPr>
            <a:spLocks noGrp="1" noChangeArrowheads="1"/>
          </p:cNvSpPr>
          <p:nvPr>
            <p:ph type="subTitle" idx="1"/>
          </p:nvPr>
        </p:nvSpPr>
        <p:spPr>
          <a:xfrm>
            <a:off x="685800" y="838200"/>
            <a:ext cx="2895600" cy="533400"/>
          </a:xfrm>
        </p:spPr>
        <p:txBody>
          <a:bodyPr/>
          <a:lstStyle/>
          <a:p>
            <a:pPr eaLnBrk="1" hangingPunct="1">
              <a:buFont typeface="Wingdings" charset="0"/>
              <a:buNone/>
              <a:defRPr/>
            </a:pPr>
            <a:r>
              <a:rPr lang="ar-JO" dirty="0">
                <a:ea typeface="ＭＳ Ｐゴシック" charset="0"/>
                <a:cs typeface="ＭＳ Ｐゴシック" charset="0"/>
              </a:rPr>
              <a:t>آدم</a:t>
            </a:r>
            <a:endParaRPr lang="en-US" dirty="0">
              <a:ea typeface="ＭＳ Ｐゴシック" charset="0"/>
              <a:cs typeface="ＭＳ Ｐゴシック" charset="0"/>
            </a:endParaRPr>
          </a:p>
        </p:txBody>
      </p:sp>
      <p:sp>
        <p:nvSpPr>
          <p:cNvPr id="396294" name="Rectangle 6"/>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شيث</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5" name="Rectangle 7">
            <a:hlinkClick r:id="rId3"/>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أنوش</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6" name="Rectangle 8">
            <a:hlinkClick r:id="rId3"/>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قينان</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7" name="Rectangle 9">
            <a:hlinkClick r:id="rId3" action="ppaction://hlinkpres?slideindex=1&amp;slidetitle="/>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مهللئيل</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8" name="Rectangle 10">
            <a:hlinkClick r:id="rId3" action="ppaction://hlinkpres?slideindex=1&amp;slidetitle="/>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يارد</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9" name="Rectangle 11">
            <a:hlinkClick r:id="rId3" action="ppaction://hlinkpres?slideindex=1&amp;slidetitle="/>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أخنوخ</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300" name="Rectangle 12">
            <a:hlinkClick r:id="rId3" action="ppaction://hlinkpres?slideindex=1&amp;slidetitle="/>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متوشالح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301" name="Rectangle 13">
            <a:hlinkClick r:id="rId3" action="ppaction://hlinkpres?slideindex=1&amp;slidetitle="/>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لامك</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302" name="Rectangle 14">
            <a:hlinkClick r:id="rId3"/>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نوح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16" name="Text Box 4"/>
          <p:cNvSpPr txBox="1">
            <a:spLocks noChangeArrowheads="1"/>
          </p:cNvSpPr>
          <p:nvPr/>
        </p:nvSpPr>
        <p:spPr bwMode="auto">
          <a:xfrm>
            <a:off x="8531348" y="76200"/>
            <a:ext cx="49564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rPr>
              <a:t>38</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785974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8340" name="Rectangle 4"/>
          <p:cNvSpPr>
            <a:spLocks noGrp="1" noChangeArrowheads="1"/>
          </p:cNvSpPr>
          <p:nvPr>
            <p:ph type="ctrTitle"/>
          </p:nvPr>
        </p:nvSpPr>
        <p:spPr>
          <a:xfrm>
            <a:off x="0" y="42565"/>
            <a:ext cx="9144000" cy="87183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ar-JO" sz="3600" dirty="0">
                <a:solidFill>
                  <a:schemeClr val="tx1"/>
                </a:solidFill>
                <a:effectLst/>
                <a:ea typeface="ＭＳ Ｐゴシック" charset="0"/>
              </a:rPr>
              <a:t>لماذا لا يوجد فجوات في تكوين 5 و 11</a:t>
            </a:r>
            <a:endParaRPr lang="en-US" sz="3600" dirty="0">
              <a:solidFill>
                <a:schemeClr val="tx1"/>
              </a:solidFill>
              <a:effectLst/>
              <a:ea typeface="ＭＳ Ｐゴシック" charset="0"/>
            </a:endParaRPr>
          </a:p>
        </p:txBody>
      </p:sp>
      <p:sp>
        <p:nvSpPr>
          <p:cNvPr id="398341" name="Rectangle 5" descr="Purple mesh">
            <a:hlinkClick r:id="rId3"/>
          </p:cNvPr>
          <p:cNvSpPr>
            <a:spLocks noChangeArrowheads="1"/>
          </p:cNvSpPr>
          <p:nvPr/>
        </p:nvSpPr>
        <p:spPr bwMode="auto">
          <a:xfrm>
            <a:off x="3962400" y="1066800"/>
            <a:ext cx="5181600" cy="3200400"/>
          </a:xfrm>
          <a:prstGeom prst="rect">
            <a:avLst/>
          </a:prstGeom>
          <a:blipFill dpi="0" rotWithShape="0">
            <a:blip r:embed="rId5" cstate="print"/>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609600" marR="0" lvl="0" indent="-609600" algn="r" defTabSz="914400" rtl="0" eaLnBrk="1" fontAlgn="base" latinLnBrk="0" hangingPunct="1">
              <a:lnSpc>
                <a:spcPct val="100000"/>
              </a:lnSpc>
              <a:spcBef>
                <a:spcPct val="20000"/>
              </a:spcBef>
              <a:spcAft>
                <a:spcPct val="0"/>
              </a:spcAft>
              <a:buClr>
                <a:srgbClr val="FFFFCC"/>
              </a:buClr>
              <a:buSzPct val="75000"/>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1. التصريح عن طول الفترات الزمنية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98342" name="Rectangle 6"/>
          <p:cNvSpPr>
            <a:spLocks noGrp="1" noChangeArrowheads="1"/>
          </p:cNvSpPr>
          <p:nvPr>
            <p:ph type="subTitle" idx="1"/>
          </p:nvPr>
        </p:nvSpPr>
        <p:spPr>
          <a:xfrm>
            <a:off x="685800" y="838200"/>
            <a:ext cx="2895600" cy="533400"/>
          </a:xfrm>
        </p:spPr>
        <p:txBody>
          <a:bodyPr/>
          <a:lstStyle/>
          <a:p>
            <a:pPr eaLnBrk="1" hangingPunct="1">
              <a:buFont typeface="Wingdings" charset="0"/>
              <a:buNone/>
              <a:defRPr/>
            </a:pPr>
            <a:r>
              <a:rPr lang="ar-JO" dirty="0">
                <a:ea typeface="ＭＳ Ｐゴシック" charset="0"/>
                <a:cs typeface="ＭＳ Ｐゴシック" charset="0"/>
              </a:rPr>
              <a:t>آدم</a:t>
            </a:r>
            <a:endParaRPr lang="en-US" dirty="0">
              <a:ea typeface="ＭＳ Ｐゴシック" charset="0"/>
              <a:cs typeface="ＭＳ Ｐゴシック" charset="0"/>
            </a:endParaRPr>
          </a:p>
        </p:txBody>
      </p:sp>
      <p:sp>
        <p:nvSpPr>
          <p:cNvPr id="398343" name="Rectangle 7"/>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شيث</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8344" name="Rectangle 8">
            <a:hlinkClick r:id="rId6"/>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أنوش</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8345" name="Rectangle 9">
            <a:hlinkClick r:id="rId7"/>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قينان</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8346" name="Rectangle 10">
            <a:hlinkClick r:id="rId8" action="ppaction://hlinkpres?slideindex=1&amp;slidetitle="/>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مهللئيل</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8347" name="Rectangle 11">
            <a:hlinkClick r:id="" action="ppaction://hlinkpres?slideindex=1&amp;slidetitle="/>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يارد</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8348" name="Rectangle 12">
            <a:hlinkClick r:id="" action="ppaction://hlinkpres?slideindex=1&amp;slidetitle="/>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أخنوخ</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8349" name="Rectangle 13">
            <a:hlinkClick r:id="" action="ppaction://noaction"/>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متوشالح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8350" name="Rectangle 14">
            <a:hlinkClick r:id="" action="ppaction://hlinkpres?slideindex=1&amp;slidetitle="/>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لامك</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8351" name="Rectangle 15">
            <a:hlinkClick r:id="" action="ppaction://hlinkpres?slideindex=1&amp;slidetitle="/>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نوح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18" name="Text Box 4"/>
          <p:cNvSpPr txBox="1">
            <a:spLocks noChangeArrowheads="1"/>
          </p:cNvSpPr>
          <p:nvPr/>
        </p:nvSpPr>
        <p:spPr bwMode="auto">
          <a:xfrm>
            <a:off x="8531348"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rPr>
              <a:t>38</a:t>
            </a:r>
          </a:p>
        </p:txBody>
      </p:sp>
    </p:spTree>
    <p:extLst>
      <p:ext uri="{BB962C8B-B14F-4D97-AF65-F5344CB8AC3E}">
        <p14:creationId xmlns:p14="http://schemas.microsoft.com/office/powerpoint/2010/main" val="3240521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98341">
                                            <p:bg/>
                                          </p:spTgt>
                                        </p:tgtEl>
                                        <p:attrNameLst>
                                          <p:attrName>style.visibility</p:attrName>
                                        </p:attrNameLst>
                                      </p:cBhvr>
                                      <p:to>
                                        <p:strVal val="visible"/>
                                      </p:to>
                                    </p:set>
                                    <p:anim to="" calcmode="lin" valueType="num">
                                      <p:cBhvr>
                                        <p:cTn id="7" dur="1" fill="hold"/>
                                        <p:tgtEl>
                                          <p:spTgt spid="398341">
                                            <p:bg/>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8341">
                                            <p:txEl>
                                              <p:pRg st="0" end="0"/>
                                            </p:txEl>
                                          </p:spTgt>
                                        </p:tgtEl>
                                        <p:attrNameLst>
                                          <p:attrName>style.visibility</p:attrName>
                                        </p:attrNameLst>
                                      </p:cBhvr>
                                      <p:to>
                                        <p:strVal val="visible"/>
                                      </p:to>
                                    </p:set>
                                    <p:anim to="" calcmode="lin" valueType="num">
                                      <p:cBhvr>
                                        <p:cTn id="12" dur="1" fill="hold"/>
                                        <p:tgtEl>
                                          <p:spTgt spid="398341">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1" grpId="0" build="p"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scrolls">
            <a:hlinkClick r:id="" action="ppaction://hlinkpres?slideindex=1&amp;slidetitle="/>
          </p:cNvPr>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0388" name="Rectangle 4"/>
          <p:cNvSpPr>
            <a:spLocks noGrp="1" noChangeArrowheads="1"/>
          </p:cNvSpPr>
          <p:nvPr>
            <p:ph type="ctrTitle"/>
          </p:nvPr>
        </p:nvSpPr>
        <p:spPr>
          <a:xfrm>
            <a:off x="228600" y="76200"/>
            <a:ext cx="8763000" cy="914400"/>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ar-JO" sz="4000" dirty="0">
                <a:solidFill>
                  <a:schemeClr val="tx1"/>
                </a:solidFill>
                <a:effectLst/>
                <a:ea typeface="ＭＳ Ｐゴシック" charset="0"/>
              </a:rPr>
              <a:t>السن عند ولادة الأولاد</a:t>
            </a:r>
            <a:endParaRPr lang="en-US" sz="4000" dirty="0">
              <a:solidFill>
                <a:schemeClr val="tx1"/>
              </a:solidFill>
              <a:effectLst/>
              <a:ea typeface="ＭＳ Ｐゴシック" charset="0"/>
            </a:endParaRPr>
          </a:p>
        </p:txBody>
      </p:sp>
      <p:sp>
        <p:nvSpPr>
          <p:cNvPr id="400389" name="Rectangle 5"/>
          <p:cNvSpPr>
            <a:spLocks noGrp="1" noChangeArrowheads="1"/>
          </p:cNvSpPr>
          <p:nvPr>
            <p:ph type="subTitle" idx="1"/>
          </p:nvPr>
        </p:nvSpPr>
        <p:spPr>
          <a:xfrm>
            <a:off x="-304800" y="914400"/>
            <a:ext cx="2895600" cy="533400"/>
          </a:xfrm>
        </p:spPr>
        <p:txBody>
          <a:bodyPr/>
          <a:lstStyle/>
          <a:p>
            <a:pPr eaLnBrk="1" hangingPunct="1">
              <a:buFont typeface="Wingdings" charset="0"/>
              <a:buNone/>
              <a:defRPr/>
            </a:pPr>
            <a:r>
              <a:rPr lang="ar-JO" dirty="0">
                <a:ea typeface="ＭＳ Ｐゴシック" charset="0"/>
                <a:cs typeface="ＭＳ Ｐゴシック" charset="0"/>
              </a:rPr>
              <a:t>آدم-130</a:t>
            </a:r>
            <a:endParaRPr lang="en-US" dirty="0">
              <a:ea typeface="ＭＳ Ｐゴシック" charset="0"/>
              <a:cs typeface="ＭＳ Ｐゴシック" charset="0"/>
            </a:endParaRPr>
          </a:p>
        </p:txBody>
      </p:sp>
      <p:sp>
        <p:nvSpPr>
          <p:cNvPr id="400390" name="Rectangle 6"/>
          <p:cNvSpPr>
            <a:spLocks noChangeArrowheads="1"/>
          </p:cNvSpPr>
          <p:nvPr/>
        </p:nvSpPr>
        <p:spPr bwMode="auto">
          <a:xfrm>
            <a:off x="457200" y="15240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شيث-105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0391" name="Rectangle 7">
            <a:hlinkClick r:id="" action="ppaction://hlinkpres?slideindex=1&amp;slidetitle="/>
          </p:cNvPr>
          <p:cNvSpPr>
            <a:spLocks noChangeArrowheads="1"/>
          </p:cNvSpPr>
          <p:nvPr/>
        </p:nvSpPr>
        <p:spPr bwMode="auto">
          <a:xfrm>
            <a:off x="990600" y="21336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أنوش-90</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0392" name="Rectangle 8">
            <a:hlinkClick r:id="" action="ppaction://noaction"/>
          </p:cNvPr>
          <p:cNvSpPr>
            <a:spLocks noChangeArrowheads="1"/>
          </p:cNvSpPr>
          <p:nvPr/>
        </p:nvSpPr>
        <p:spPr bwMode="auto">
          <a:xfrm>
            <a:off x="1676400" y="27432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قينان-70</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0393" name="Rectangle 9">
            <a:hlinkClick r:id="" action="ppaction://noaction"/>
          </p:cNvPr>
          <p:cNvSpPr>
            <a:spLocks noChangeArrowheads="1"/>
          </p:cNvSpPr>
          <p:nvPr/>
        </p:nvSpPr>
        <p:spPr bwMode="auto">
          <a:xfrm>
            <a:off x="2362200" y="33528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مهللئيل-65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0394" name="Rectangle 10"/>
          <p:cNvSpPr>
            <a:spLocks noChangeArrowheads="1"/>
          </p:cNvSpPr>
          <p:nvPr/>
        </p:nvSpPr>
        <p:spPr bwMode="auto">
          <a:xfrm>
            <a:off x="3124200" y="39624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يارد-162</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0395" name="Rectangle 11"/>
          <p:cNvSpPr>
            <a:spLocks noChangeArrowheads="1"/>
          </p:cNvSpPr>
          <p:nvPr/>
        </p:nvSpPr>
        <p:spPr bwMode="auto">
          <a:xfrm>
            <a:off x="3810000" y="45720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أخنوخ-65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0396" name="Rectangle 12"/>
          <p:cNvSpPr>
            <a:spLocks noChangeArrowheads="1"/>
          </p:cNvSpPr>
          <p:nvPr/>
        </p:nvSpPr>
        <p:spPr bwMode="auto">
          <a:xfrm>
            <a:off x="4267200" y="5181600"/>
            <a:ext cx="33528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متوشالح-187</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0397" name="Rectangle 13"/>
          <p:cNvSpPr>
            <a:spLocks noChangeArrowheads="1"/>
          </p:cNvSpPr>
          <p:nvPr/>
        </p:nvSpPr>
        <p:spPr bwMode="auto">
          <a:xfrm>
            <a:off x="4876800" y="5791200"/>
            <a:ext cx="33528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لامك-122</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0398" name="Rectangle 14"/>
          <p:cNvSpPr>
            <a:spLocks noChangeArrowheads="1"/>
          </p:cNvSpPr>
          <p:nvPr/>
        </p:nvSpPr>
        <p:spPr bwMode="auto">
          <a:xfrm>
            <a:off x="5638800" y="6324600"/>
            <a:ext cx="33528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نوح-500</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17" name="Text Box 4"/>
          <p:cNvSpPr txBox="1">
            <a:spLocks noChangeArrowheads="1"/>
          </p:cNvSpPr>
          <p:nvPr/>
        </p:nvSpPr>
        <p:spPr bwMode="auto">
          <a:xfrm>
            <a:off x="8531348" y="76200"/>
            <a:ext cx="49564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rPr>
              <a:t>38</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7187325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0389">
                                            <p:txEl>
                                              <p:pRg st="0" end="0"/>
                                            </p:txEl>
                                          </p:spTgt>
                                        </p:tgtEl>
                                        <p:attrNameLst>
                                          <p:attrName>style.visibility</p:attrName>
                                        </p:attrNameLst>
                                      </p:cBhvr>
                                      <p:to>
                                        <p:strVal val="visible"/>
                                      </p:to>
                                    </p:set>
                                    <p:animEffect transition="in" filter="fade">
                                      <p:cBhvr>
                                        <p:cTn id="7" dur="500"/>
                                        <p:tgtEl>
                                          <p:spTgt spid="400389">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0390"/>
                                        </p:tgtEl>
                                        <p:attrNameLst>
                                          <p:attrName>style.visibility</p:attrName>
                                        </p:attrNameLst>
                                      </p:cBhvr>
                                      <p:to>
                                        <p:strVal val="visible"/>
                                      </p:to>
                                    </p:set>
                                    <p:animEffect transition="in" filter="fade">
                                      <p:cBhvr>
                                        <p:cTn id="11" dur="500"/>
                                        <p:tgtEl>
                                          <p:spTgt spid="400390"/>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00391"/>
                                        </p:tgtEl>
                                        <p:attrNameLst>
                                          <p:attrName>style.visibility</p:attrName>
                                        </p:attrNameLst>
                                      </p:cBhvr>
                                      <p:to>
                                        <p:strVal val="visible"/>
                                      </p:to>
                                    </p:set>
                                    <p:animEffect transition="in" filter="fade">
                                      <p:cBhvr>
                                        <p:cTn id="15" dur="500"/>
                                        <p:tgtEl>
                                          <p:spTgt spid="400391"/>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00392"/>
                                        </p:tgtEl>
                                        <p:attrNameLst>
                                          <p:attrName>style.visibility</p:attrName>
                                        </p:attrNameLst>
                                      </p:cBhvr>
                                      <p:to>
                                        <p:strVal val="visible"/>
                                      </p:to>
                                    </p:set>
                                    <p:animEffect transition="in" filter="fade">
                                      <p:cBhvr>
                                        <p:cTn id="19" dur="500"/>
                                        <p:tgtEl>
                                          <p:spTgt spid="400392"/>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00393"/>
                                        </p:tgtEl>
                                        <p:attrNameLst>
                                          <p:attrName>style.visibility</p:attrName>
                                        </p:attrNameLst>
                                      </p:cBhvr>
                                      <p:to>
                                        <p:strVal val="visible"/>
                                      </p:to>
                                    </p:set>
                                    <p:animEffect transition="in" filter="fade">
                                      <p:cBhvr>
                                        <p:cTn id="23" dur="500"/>
                                        <p:tgtEl>
                                          <p:spTgt spid="400393"/>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00394"/>
                                        </p:tgtEl>
                                        <p:attrNameLst>
                                          <p:attrName>style.visibility</p:attrName>
                                        </p:attrNameLst>
                                      </p:cBhvr>
                                      <p:to>
                                        <p:strVal val="visible"/>
                                      </p:to>
                                    </p:set>
                                    <p:animEffect transition="in" filter="fade">
                                      <p:cBhvr>
                                        <p:cTn id="27" dur="500"/>
                                        <p:tgtEl>
                                          <p:spTgt spid="400394"/>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00395"/>
                                        </p:tgtEl>
                                        <p:attrNameLst>
                                          <p:attrName>style.visibility</p:attrName>
                                        </p:attrNameLst>
                                      </p:cBhvr>
                                      <p:to>
                                        <p:strVal val="visible"/>
                                      </p:to>
                                    </p:set>
                                    <p:animEffect transition="in" filter="fade">
                                      <p:cBhvr>
                                        <p:cTn id="31" dur="500"/>
                                        <p:tgtEl>
                                          <p:spTgt spid="400395"/>
                                        </p:tgtEl>
                                      </p:cBhvr>
                                    </p:animEffect>
                                  </p:childTnLst>
                                </p:cTn>
                              </p:par>
                            </p:childTnLst>
                          </p:cTn>
                        </p:par>
                        <p:par>
                          <p:cTn id="32" fill="hold" nodeType="afterGroup">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00396"/>
                                        </p:tgtEl>
                                        <p:attrNameLst>
                                          <p:attrName>style.visibility</p:attrName>
                                        </p:attrNameLst>
                                      </p:cBhvr>
                                      <p:to>
                                        <p:strVal val="visible"/>
                                      </p:to>
                                    </p:set>
                                    <p:animEffect transition="in" filter="fade">
                                      <p:cBhvr>
                                        <p:cTn id="35" dur="500"/>
                                        <p:tgtEl>
                                          <p:spTgt spid="400396"/>
                                        </p:tgtEl>
                                      </p:cBhvr>
                                    </p:animEffect>
                                  </p:childTnLst>
                                </p:cTn>
                              </p:par>
                            </p:childTnLst>
                          </p:cTn>
                        </p:par>
                        <p:par>
                          <p:cTn id="36" fill="hold" nodeType="afterGroup">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00397"/>
                                        </p:tgtEl>
                                        <p:attrNameLst>
                                          <p:attrName>style.visibility</p:attrName>
                                        </p:attrNameLst>
                                      </p:cBhvr>
                                      <p:to>
                                        <p:strVal val="visible"/>
                                      </p:to>
                                    </p:set>
                                    <p:animEffect transition="in" filter="fade">
                                      <p:cBhvr>
                                        <p:cTn id="39" dur="500"/>
                                        <p:tgtEl>
                                          <p:spTgt spid="400397"/>
                                        </p:tgtEl>
                                      </p:cBhvr>
                                    </p:animEffect>
                                  </p:childTnLst>
                                </p:cTn>
                              </p:par>
                            </p:childTnLst>
                          </p:cTn>
                        </p:par>
                        <p:par>
                          <p:cTn id="40" fill="hold" nodeType="afterGroup">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400398"/>
                                        </p:tgtEl>
                                        <p:attrNameLst>
                                          <p:attrName>style.visibility</p:attrName>
                                        </p:attrNameLst>
                                      </p:cBhvr>
                                      <p:to>
                                        <p:strVal val="visible"/>
                                      </p:to>
                                    </p:set>
                                    <p:animEffect transition="in" filter="fade">
                                      <p:cBhvr>
                                        <p:cTn id="43" dur="500"/>
                                        <p:tgtEl>
                                          <p:spTgt spid="400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9" grpId="0" build="p" autoUpdateAnimBg="0"/>
      <p:bldP spid="400390" grpId="0" autoUpdateAnimBg="0"/>
      <p:bldP spid="400391" grpId="0" autoUpdateAnimBg="0"/>
      <p:bldP spid="400392" grpId="0" autoUpdateAnimBg="0"/>
      <p:bldP spid="400393" grpId="0" autoUpdateAnimBg="0"/>
      <p:bldP spid="400394" grpId="0" autoUpdateAnimBg="0"/>
      <p:bldP spid="400395" grpId="0" autoUpdateAnimBg="0"/>
      <p:bldP spid="400396" grpId="0" autoUpdateAnimBg="0"/>
      <p:bldP spid="400397" grpId="0" autoUpdateAnimBg="0"/>
      <p:bldP spid="400398"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rth,_moon,_and_sun-1-_(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55353" cy="6858000"/>
          </a:xfrm>
          <a:prstGeom prst="rect">
            <a:avLst/>
          </a:prstGeom>
        </p:spPr>
      </p:pic>
      <p:sp>
        <p:nvSpPr>
          <p:cNvPr id="139265" name="Rectangle 2"/>
          <p:cNvSpPr>
            <a:spLocks noGrp="1" noChangeArrowheads="1"/>
          </p:cNvSpPr>
          <p:nvPr>
            <p:ph type="title"/>
          </p:nvPr>
        </p:nvSpPr>
        <p:spPr>
          <a:xfrm>
            <a:off x="152399" y="228600"/>
            <a:ext cx="7359651" cy="1100015"/>
          </a:xfrm>
        </p:spPr>
        <p:txBody>
          <a:bodyPr/>
          <a:lstStyle/>
          <a:p>
            <a:pPr eaLnBrk="1" hangingPunct="1"/>
            <a:r>
              <a:rPr lang="ar-JO" altLang="zh-CN" sz="4000" dirty="0">
                <a:solidFill>
                  <a:schemeClr val="bg1"/>
                </a:solidFill>
                <a:effectLst>
                  <a:glow rad="165100">
                    <a:schemeClr val="tx1"/>
                  </a:glow>
                </a:effectLst>
                <a:ea typeface="ＭＳ Ｐゴシック" charset="0"/>
              </a:rPr>
              <a:t>تكوين 5 </a:t>
            </a:r>
            <a:r>
              <a:rPr lang="en-US" altLang="zh-CN" sz="4000" dirty="0">
                <a:solidFill>
                  <a:schemeClr val="bg1"/>
                </a:solidFill>
                <a:effectLst>
                  <a:glow rad="165100">
                    <a:schemeClr val="tx1"/>
                  </a:glow>
                </a:effectLst>
                <a:ea typeface="ＭＳ Ｐゴシック" charset="0"/>
              </a:rPr>
              <a:t> </a:t>
            </a:r>
            <a:br>
              <a:rPr lang="en-US" altLang="zh-CN" sz="4000" dirty="0">
                <a:solidFill>
                  <a:schemeClr val="bg1"/>
                </a:solidFill>
                <a:effectLst>
                  <a:glow rad="165100">
                    <a:schemeClr val="tx1"/>
                  </a:glow>
                </a:effectLst>
                <a:ea typeface="ＭＳ Ｐゴシック" charset="0"/>
              </a:rPr>
            </a:br>
            <a:r>
              <a:rPr lang="ar-JO" altLang="zh-CN" sz="4000" dirty="0">
                <a:solidFill>
                  <a:schemeClr val="bg1"/>
                </a:solidFill>
                <a:effectLst>
                  <a:glow rad="165100">
                    <a:schemeClr val="tx1"/>
                  </a:glow>
                </a:effectLst>
                <a:ea typeface="ＭＳ Ｐゴシック" charset="0"/>
              </a:rPr>
              <a:t>أسئلة ضمن مجموعات صغيرة</a:t>
            </a:r>
            <a:endParaRPr lang="en-US" altLang="zh-CN" dirty="0">
              <a:solidFill>
                <a:schemeClr val="bg1"/>
              </a:solidFill>
              <a:effectLst>
                <a:glow rad="165100">
                  <a:schemeClr val="tx1"/>
                </a:glow>
              </a:effectLst>
              <a:ea typeface="ＭＳ Ｐゴシック" charset="0"/>
            </a:endParaRPr>
          </a:p>
        </p:txBody>
      </p:sp>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66" name="Rectangle 6"/>
          <p:cNvSpPr>
            <a:spLocks noChangeArrowheads="1"/>
          </p:cNvSpPr>
          <p:nvPr/>
        </p:nvSpPr>
        <p:spPr bwMode="auto">
          <a:xfrm>
            <a:off x="0" y="1857520"/>
            <a:ext cx="9082798" cy="29880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8788" indent="-458788" algn="r" defTabSz="914400" fontAlgn="base">
              <a:lnSpc>
                <a:spcPct val="90000"/>
              </a:lnSpc>
              <a:spcBef>
                <a:spcPct val="20000"/>
              </a:spcBef>
              <a:spcAft>
                <a:spcPct val="0"/>
              </a:spcAft>
            </a:pPr>
            <a:r>
              <a:rPr lang="ar-JO" altLang="zh-CN" sz="4000" b="1" dirty="0">
                <a:solidFill>
                  <a:srgbClr val="FFFFFF"/>
                </a:solidFill>
                <a:effectLst>
                  <a:glow rad="165100">
                    <a:srgbClr val="000000"/>
                  </a:glow>
                </a:effectLst>
                <a:latin typeface="Arial" panose="020B0604020202020204" pitchFamily="34" charset="0"/>
                <a:ea typeface="ＭＳ Ｐゴシック" charset="0"/>
                <a:cs typeface="ＭＳ Ｐゴシック" charset="0"/>
              </a:rPr>
              <a:t>1. كم كان عمر آدم عند موته؟</a:t>
            </a:r>
            <a:endParaRPr lang="en-US" altLang="zh-CN" sz="4000" b="1" dirty="0">
              <a:solidFill>
                <a:srgbClr val="FFFFFF"/>
              </a:solidFill>
              <a:effectLst>
                <a:glow rad="165100">
                  <a:srgbClr val="000000"/>
                </a:glow>
              </a:effectLst>
              <a:latin typeface="Arial" panose="020B0604020202020204" pitchFamily="34" charset="0"/>
              <a:ea typeface="ＭＳ Ｐゴシック" charset="0"/>
              <a:cs typeface="ＭＳ Ｐゴシック" charset="0"/>
            </a:endParaRPr>
          </a:p>
          <a:p>
            <a:pPr marL="458788" indent="-458788" defTabSz="914400" fontAlgn="base">
              <a:lnSpc>
                <a:spcPct val="90000"/>
              </a:lnSpc>
              <a:spcBef>
                <a:spcPct val="20000"/>
              </a:spcBef>
              <a:spcAft>
                <a:spcPct val="0"/>
              </a:spcAft>
            </a:pPr>
            <a:endParaRPr lang="en-US" altLang="zh-CN" sz="4000" b="1" dirty="0">
              <a:solidFill>
                <a:srgbClr val="FFFFFF"/>
              </a:solidFill>
              <a:effectLst>
                <a:glow rad="165100">
                  <a:srgbClr val="000000"/>
                </a:glow>
              </a:effectLst>
              <a:latin typeface="Arial" panose="020B0604020202020204" pitchFamily="34" charset="0"/>
              <a:ea typeface="ＭＳ Ｐゴシック" charset="0"/>
              <a:cs typeface="ＭＳ Ｐゴシック" charset="0"/>
            </a:endParaRPr>
          </a:p>
          <a:p>
            <a:pPr marL="458788" indent="-458788" algn="r" defTabSz="914400" fontAlgn="base">
              <a:lnSpc>
                <a:spcPct val="90000"/>
              </a:lnSpc>
              <a:spcBef>
                <a:spcPct val="20000"/>
              </a:spcBef>
              <a:spcAft>
                <a:spcPct val="0"/>
              </a:spcAft>
            </a:pPr>
            <a:r>
              <a:rPr lang="ar-JO" altLang="zh-CN" sz="4000" b="1" dirty="0">
                <a:solidFill>
                  <a:srgbClr val="FFFFFF"/>
                </a:solidFill>
                <a:effectLst>
                  <a:glow rad="165100">
                    <a:srgbClr val="000000"/>
                  </a:glow>
                </a:effectLst>
                <a:latin typeface="Arial" panose="020B0604020202020204" pitchFamily="34" charset="0"/>
                <a:ea typeface="ＭＳ Ｐゴシック" charset="0"/>
                <a:cs typeface="ＭＳ Ｐゴシック" charset="0"/>
              </a:rPr>
              <a:t>2. كم كان عمر الأرض عند موت آدم؟</a:t>
            </a:r>
          </a:p>
          <a:p>
            <a:pPr marL="458788" indent="-458788" algn="r" defTabSz="914400" fontAlgn="base">
              <a:lnSpc>
                <a:spcPct val="90000"/>
              </a:lnSpc>
              <a:spcBef>
                <a:spcPct val="20000"/>
              </a:spcBef>
              <a:spcAft>
                <a:spcPct val="0"/>
              </a:spcAft>
            </a:pPr>
            <a:endParaRPr lang="ar-JO" altLang="zh-CN" sz="4000" b="1" dirty="0">
              <a:solidFill>
                <a:srgbClr val="FFFFFF"/>
              </a:solidFill>
              <a:effectLst>
                <a:glow rad="165100">
                  <a:srgbClr val="000000"/>
                </a:glow>
              </a:effectLst>
              <a:latin typeface="Arial" panose="020B0604020202020204" pitchFamily="34" charset="0"/>
              <a:ea typeface="ＭＳ Ｐゴシック" charset="0"/>
              <a:cs typeface="ＭＳ Ｐゴシック" charset="0"/>
            </a:endParaRPr>
          </a:p>
          <a:p>
            <a:pPr marL="458788" indent="-458788" algn="r" defTabSz="914400" fontAlgn="base">
              <a:lnSpc>
                <a:spcPct val="90000"/>
              </a:lnSpc>
              <a:spcBef>
                <a:spcPct val="20000"/>
              </a:spcBef>
              <a:spcAft>
                <a:spcPct val="0"/>
              </a:spcAft>
            </a:pPr>
            <a:r>
              <a:rPr lang="ar-JO" altLang="zh-CN" sz="4000" b="1" dirty="0">
                <a:solidFill>
                  <a:srgbClr val="FFFFFF"/>
                </a:solidFill>
                <a:effectLst>
                  <a:glow rad="165100">
                    <a:srgbClr val="000000"/>
                  </a:glow>
                </a:effectLst>
                <a:latin typeface="Arial" panose="020B0604020202020204" pitchFamily="34" charset="0"/>
                <a:ea typeface="ＭＳ Ｐゴシック" charset="0"/>
                <a:cs typeface="ＭＳ Ｐゴシック" charset="0"/>
              </a:rPr>
              <a:t>3. على أي أساس أجبت الأسئلة السابقة؟</a:t>
            </a:r>
            <a:endParaRPr lang="en-US" altLang="zh-CN" sz="4000" b="1" dirty="0">
              <a:solidFill>
                <a:srgbClr val="FFFFFF"/>
              </a:solidFill>
              <a:effectLst>
                <a:glow rad="1651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68319160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60166">
                                            <p:txEl>
                                              <p:pRg st="2" end="2"/>
                                            </p:txEl>
                                          </p:spTgt>
                                        </p:tgtEl>
                                        <p:attrNameLst>
                                          <p:attrName>style.visibility</p:attrName>
                                        </p:attrNameLst>
                                      </p:cBhvr>
                                      <p:to>
                                        <p:strVal val="visible"/>
                                      </p:to>
                                    </p:set>
                                    <p:animEffect transition="in" filter="wipe(up)">
                                      <p:cBhvr>
                                        <p:cTn id="12" dur="500"/>
                                        <p:tgtEl>
                                          <p:spTgt spid="86016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60166">
                                            <p:txEl>
                                              <p:pRg st="4" end="4"/>
                                            </p:txEl>
                                          </p:spTgt>
                                        </p:tgtEl>
                                        <p:attrNameLst>
                                          <p:attrName>style.visibility</p:attrName>
                                        </p:attrNameLst>
                                      </p:cBhvr>
                                      <p:to>
                                        <p:strVal val="visible"/>
                                      </p:to>
                                    </p:set>
                                    <p:animEffect transition="in" filter="wipe(up)">
                                      <p:cBhvr>
                                        <p:cTn id="17" dur="500"/>
                                        <p:tgtEl>
                                          <p:spTgt spid="86016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6292" name="Rectangle 4"/>
          <p:cNvSpPr>
            <a:spLocks noGrp="1" noChangeArrowheads="1"/>
          </p:cNvSpPr>
          <p:nvPr>
            <p:ph type="ctrTitle"/>
          </p:nvPr>
        </p:nvSpPr>
        <p:spPr>
          <a:xfrm>
            <a:off x="-7717" y="-27398"/>
            <a:ext cx="9066071" cy="961490"/>
          </a:xfrm>
        </p:spPr>
        <p:txBody>
          <a:bodyPr/>
          <a:lstStyle/>
          <a:p>
            <a:pPr eaLnBrk="1" hangingPunct="1">
              <a:defRPr/>
            </a:pPr>
            <a:r>
              <a:rPr lang="ar-JO" sz="3600" dirty="0">
                <a:solidFill>
                  <a:schemeClr val="tx1"/>
                </a:solidFill>
                <a:effectLst/>
                <a:ea typeface="ＭＳ Ｐゴシック" charset="0"/>
                <a:cs typeface="ＭＳ Ｐゴシック" charset="0"/>
              </a:rPr>
              <a:t>تكوين 5 السن عند الموت</a:t>
            </a:r>
            <a:endParaRPr lang="en-US" sz="3600" dirty="0">
              <a:solidFill>
                <a:schemeClr val="tx1"/>
              </a:solidFill>
              <a:effectLst/>
              <a:ea typeface="ＭＳ Ｐゴシック" charset="0"/>
              <a:cs typeface="ＭＳ Ｐゴシック" charset="0"/>
            </a:endParaRPr>
          </a:p>
        </p:txBody>
      </p:sp>
      <p:sp>
        <p:nvSpPr>
          <p:cNvPr id="396293" name="Rectangle 5"/>
          <p:cNvSpPr>
            <a:spLocks noGrp="1" noChangeArrowheads="1"/>
          </p:cNvSpPr>
          <p:nvPr>
            <p:ph type="subTitle" idx="1"/>
          </p:nvPr>
        </p:nvSpPr>
        <p:spPr>
          <a:xfrm>
            <a:off x="28264" y="838200"/>
            <a:ext cx="2895600" cy="533400"/>
          </a:xfrm>
        </p:spPr>
        <p:txBody>
          <a:bodyPr/>
          <a:lstStyle/>
          <a:p>
            <a:pPr eaLnBrk="1" hangingPunct="1">
              <a:buFont typeface="Wingdings" charset="0"/>
              <a:buNone/>
              <a:defRPr/>
            </a:pPr>
            <a:r>
              <a:rPr lang="ar-JO" dirty="0">
                <a:ea typeface="ＭＳ Ｐゴシック" charset="0"/>
                <a:cs typeface="ＭＳ Ｐゴシック" charset="0"/>
              </a:rPr>
              <a:t>آدم</a:t>
            </a:r>
            <a:endParaRPr lang="en-US" dirty="0">
              <a:ea typeface="ＭＳ Ｐゴシック" charset="0"/>
              <a:cs typeface="ＭＳ Ｐゴシック" charset="0"/>
            </a:endParaRPr>
          </a:p>
        </p:txBody>
      </p:sp>
      <p:sp>
        <p:nvSpPr>
          <p:cNvPr id="396294" name="Rectangle 6"/>
          <p:cNvSpPr>
            <a:spLocks noChangeArrowheads="1"/>
          </p:cNvSpPr>
          <p:nvPr/>
        </p:nvSpPr>
        <p:spPr bwMode="auto">
          <a:xfrm>
            <a:off x="28264"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شيث</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5" name="Rectangle 7">
            <a:hlinkClick r:id="rId3"/>
          </p:cNvPr>
          <p:cNvSpPr>
            <a:spLocks noChangeArrowheads="1"/>
          </p:cNvSpPr>
          <p:nvPr/>
        </p:nvSpPr>
        <p:spPr bwMode="auto">
          <a:xfrm>
            <a:off x="28264"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أنوش</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6" name="Rectangle 8">
            <a:hlinkClick r:id="rId3"/>
          </p:cNvPr>
          <p:cNvSpPr>
            <a:spLocks noChangeArrowheads="1"/>
          </p:cNvSpPr>
          <p:nvPr/>
        </p:nvSpPr>
        <p:spPr bwMode="auto">
          <a:xfrm>
            <a:off x="28264"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قينان</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7" name="Rectangle 9">
            <a:hlinkClick r:id="rId3" action="ppaction://hlinkpres?slideindex=1&amp;slidetitle="/>
          </p:cNvPr>
          <p:cNvSpPr>
            <a:spLocks noChangeArrowheads="1"/>
          </p:cNvSpPr>
          <p:nvPr/>
        </p:nvSpPr>
        <p:spPr bwMode="auto">
          <a:xfrm>
            <a:off x="28264"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مهللئيل</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8" name="Rectangle 10">
            <a:hlinkClick r:id="rId3" action="ppaction://hlinkpres?slideindex=1&amp;slidetitle="/>
          </p:cNvPr>
          <p:cNvSpPr>
            <a:spLocks noChangeArrowheads="1"/>
          </p:cNvSpPr>
          <p:nvPr/>
        </p:nvSpPr>
        <p:spPr bwMode="auto">
          <a:xfrm>
            <a:off x="28264"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يارد</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9" name="Rectangle 11">
            <a:hlinkClick r:id="rId3" action="ppaction://hlinkpres?slideindex=1&amp;slidetitle="/>
          </p:cNvPr>
          <p:cNvSpPr>
            <a:spLocks noChangeArrowheads="1"/>
          </p:cNvSpPr>
          <p:nvPr/>
        </p:nvSpPr>
        <p:spPr bwMode="auto">
          <a:xfrm>
            <a:off x="28264"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أخنوخ</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300" name="Rectangle 12">
            <a:hlinkClick r:id="rId3" action="ppaction://hlinkpres?slideindex=1&amp;slidetitle="/>
          </p:cNvPr>
          <p:cNvSpPr>
            <a:spLocks noChangeArrowheads="1"/>
          </p:cNvSpPr>
          <p:nvPr/>
        </p:nvSpPr>
        <p:spPr bwMode="auto">
          <a:xfrm>
            <a:off x="28264"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متوشالح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301" name="Rectangle 13">
            <a:hlinkClick r:id="rId3" action="ppaction://hlinkpres?slideindex=1&amp;slidetitle="/>
          </p:cNvPr>
          <p:cNvSpPr>
            <a:spLocks noChangeArrowheads="1"/>
          </p:cNvSpPr>
          <p:nvPr/>
        </p:nvSpPr>
        <p:spPr bwMode="auto">
          <a:xfrm>
            <a:off x="28264"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لامك</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302" name="Rectangle 14">
            <a:hlinkClick r:id="rId3"/>
          </p:cNvPr>
          <p:cNvSpPr>
            <a:spLocks noChangeArrowheads="1"/>
          </p:cNvSpPr>
          <p:nvPr/>
        </p:nvSpPr>
        <p:spPr bwMode="auto">
          <a:xfrm>
            <a:off x="28264"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نوح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16" name="Text Box 4"/>
          <p:cNvSpPr txBox="1">
            <a:spLocks noChangeArrowheads="1"/>
          </p:cNvSpPr>
          <p:nvPr/>
        </p:nvSpPr>
        <p:spPr bwMode="auto">
          <a:xfrm>
            <a:off x="8531348" y="76200"/>
            <a:ext cx="49564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rPr>
              <a:t>38</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endParaRPr>
          </a:p>
        </p:txBody>
      </p:sp>
      <p:sp>
        <p:nvSpPr>
          <p:cNvPr id="15" name="Rectangle 5">
            <a:extLst>
              <a:ext uri="{FF2B5EF4-FFF2-40B4-BE49-F238E27FC236}">
                <a16:creationId xmlns:a16="http://schemas.microsoft.com/office/drawing/2014/main" id="{DA45D268-B78F-304A-AD75-BC190563CC1F}"/>
              </a:ext>
            </a:extLst>
          </p:cNvPr>
          <p:cNvSpPr txBox="1">
            <a:spLocks noChangeArrowheads="1"/>
          </p:cNvSpPr>
          <p:nvPr/>
        </p:nvSpPr>
        <p:spPr bwMode="auto">
          <a:xfrm>
            <a:off x="2650743" y="848475"/>
            <a:ext cx="1958083"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930</a:t>
            </a:r>
            <a:endParaRPr kumimoji="0" lang="en-US" sz="3200" b="1" u="none" strike="noStrike" kern="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17" name="Rectangle 6">
            <a:extLst>
              <a:ext uri="{FF2B5EF4-FFF2-40B4-BE49-F238E27FC236}">
                <a16:creationId xmlns:a16="http://schemas.microsoft.com/office/drawing/2014/main" id="{0237948D-707A-A649-8B99-C87971397DFE}"/>
              </a:ext>
            </a:extLst>
          </p:cNvPr>
          <p:cNvSpPr>
            <a:spLocks noChangeArrowheads="1"/>
          </p:cNvSpPr>
          <p:nvPr/>
        </p:nvSpPr>
        <p:spPr bwMode="auto">
          <a:xfrm>
            <a:off x="2650743" y="1458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912</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18" name="Rectangle 7">
            <a:hlinkClick r:id="rId3"/>
            <a:extLst>
              <a:ext uri="{FF2B5EF4-FFF2-40B4-BE49-F238E27FC236}">
                <a16:creationId xmlns:a16="http://schemas.microsoft.com/office/drawing/2014/main" id="{E095A638-71B5-1844-9712-56193591A2BA}"/>
              </a:ext>
            </a:extLst>
          </p:cNvPr>
          <p:cNvSpPr>
            <a:spLocks noChangeArrowheads="1"/>
          </p:cNvSpPr>
          <p:nvPr/>
        </p:nvSpPr>
        <p:spPr bwMode="auto">
          <a:xfrm>
            <a:off x="2650743" y="2067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905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19" name="Rectangle 8">
            <a:hlinkClick r:id="rId3"/>
            <a:extLst>
              <a:ext uri="{FF2B5EF4-FFF2-40B4-BE49-F238E27FC236}">
                <a16:creationId xmlns:a16="http://schemas.microsoft.com/office/drawing/2014/main" id="{0B8689FA-0222-2840-B4BE-E04A20B76F7C}"/>
              </a:ext>
            </a:extLst>
          </p:cNvPr>
          <p:cNvSpPr>
            <a:spLocks noChangeArrowheads="1"/>
          </p:cNvSpPr>
          <p:nvPr/>
        </p:nvSpPr>
        <p:spPr bwMode="auto">
          <a:xfrm>
            <a:off x="2650743" y="2677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910</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20" name="Rectangle 9">
            <a:hlinkClick r:id="rId3" action="ppaction://hlinkpres?slideindex=1&amp;slidetitle="/>
            <a:extLst>
              <a:ext uri="{FF2B5EF4-FFF2-40B4-BE49-F238E27FC236}">
                <a16:creationId xmlns:a16="http://schemas.microsoft.com/office/drawing/2014/main" id="{D442E208-7320-164B-9CF2-E0171051B644}"/>
              </a:ext>
            </a:extLst>
          </p:cNvPr>
          <p:cNvSpPr>
            <a:spLocks noChangeArrowheads="1"/>
          </p:cNvSpPr>
          <p:nvPr/>
        </p:nvSpPr>
        <p:spPr bwMode="auto">
          <a:xfrm>
            <a:off x="2650743" y="3286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895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21" name="Rectangle 10">
            <a:hlinkClick r:id="rId3" action="ppaction://hlinkpres?slideindex=1&amp;slidetitle="/>
            <a:extLst>
              <a:ext uri="{FF2B5EF4-FFF2-40B4-BE49-F238E27FC236}">
                <a16:creationId xmlns:a16="http://schemas.microsoft.com/office/drawing/2014/main" id="{6476B56D-29FA-914B-93F4-587648B3956A}"/>
              </a:ext>
            </a:extLst>
          </p:cNvPr>
          <p:cNvSpPr>
            <a:spLocks noChangeArrowheads="1"/>
          </p:cNvSpPr>
          <p:nvPr/>
        </p:nvSpPr>
        <p:spPr bwMode="auto">
          <a:xfrm>
            <a:off x="2650743" y="38964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962</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22" name="Rectangle 11">
            <a:hlinkClick r:id="rId3" action="ppaction://hlinkpres?slideindex=1&amp;slidetitle="/>
            <a:extLst>
              <a:ext uri="{FF2B5EF4-FFF2-40B4-BE49-F238E27FC236}">
                <a16:creationId xmlns:a16="http://schemas.microsoft.com/office/drawing/2014/main" id="{C67542F2-358B-E145-B182-28301D1F2ED8}"/>
              </a:ext>
            </a:extLst>
          </p:cNvPr>
          <p:cNvSpPr>
            <a:spLocks noChangeArrowheads="1"/>
          </p:cNvSpPr>
          <p:nvPr/>
        </p:nvSpPr>
        <p:spPr bwMode="auto">
          <a:xfrm>
            <a:off x="2650743" y="4506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365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23" name="Rectangle 12">
            <a:hlinkClick r:id="rId3" action="ppaction://hlinkpres?slideindex=1&amp;slidetitle="/>
            <a:extLst>
              <a:ext uri="{FF2B5EF4-FFF2-40B4-BE49-F238E27FC236}">
                <a16:creationId xmlns:a16="http://schemas.microsoft.com/office/drawing/2014/main" id="{EB32B48F-8295-BC4E-8D5B-F00768BD8374}"/>
              </a:ext>
            </a:extLst>
          </p:cNvPr>
          <p:cNvSpPr>
            <a:spLocks noChangeArrowheads="1"/>
          </p:cNvSpPr>
          <p:nvPr/>
        </p:nvSpPr>
        <p:spPr bwMode="auto">
          <a:xfrm>
            <a:off x="2650743" y="5115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969</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24" name="Rectangle 13">
            <a:hlinkClick r:id="rId3" action="ppaction://hlinkpres?slideindex=1&amp;slidetitle="/>
            <a:extLst>
              <a:ext uri="{FF2B5EF4-FFF2-40B4-BE49-F238E27FC236}">
                <a16:creationId xmlns:a16="http://schemas.microsoft.com/office/drawing/2014/main" id="{EE93B803-9B9E-D541-92BA-67A866D51988}"/>
              </a:ext>
            </a:extLst>
          </p:cNvPr>
          <p:cNvSpPr>
            <a:spLocks noChangeArrowheads="1"/>
          </p:cNvSpPr>
          <p:nvPr/>
        </p:nvSpPr>
        <p:spPr bwMode="auto">
          <a:xfrm>
            <a:off x="2650743" y="5725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777</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25" name="Rectangle 14">
            <a:hlinkClick r:id="rId3"/>
            <a:extLst>
              <a:ext uri="{FF2B5EF4-FFF2-40B4-BE49-F238E27FC236}">
                <a16:creationId xmlns:a16="http://schemas.microsoft.com/office/drawing/2014/main" id="{036BEB64-5C3A-BB48-92A0-217547B241E3}"/>
              </a:ext>
            </a:extLst>
          </p:cNvPr>
          <p:cNvSpPr>
            <a:spLocks noChangeArrowheads="1"/>
          </p:cNvSpPr>
          <p:nvPr/>
        </p:nvSpPr>
        <p:spPr bwMode="auto">
          <a:xfrm>
            <a:off x="2650743" y="6334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950</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27" name="Rectangle 11">
            <a:hlinkClick r:id="rId3" action="ppaction://hlinkpres?slideindex=1&amp;slidetitle="/>
            <a:extLst>
              <a:ext uri="{FF2B5EF4-FFF2-40B4-BE49-F238E27FC236}">
                <a16:creationId xmlns:a16="http://schemas.microsoft.com/office/drawing/2014/main" id="{8D276267-74F7-D641-BF6F-3178E10A4BB9}"/>
              </a:ext>
            </a:extLst>
          </p:cNvPr>
          <p:cNvSpPr>
            <a:spLocks noChangeArrowheads="1"/>
          </p:cNvSpPr>
          <p:nvPr/>
        </p:nvSpPr>
        <p:spPr bwMode="auto">
          <a:xfrm>
            <a:off x="4243235" y="4495801"/>
            <a:ext cx="4908481"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نقله الله دون موت</a:t>
            </a:r>
            <a:endParaRPr kumimoji="0" lang="en-US" sz="2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957335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2436" name="Rectangle 4"/>
          <p:cNvSpPr>
            <a:spLocks noGrp="1" noChangeArrowheads="1"/>
          </p:cNvSpPr>
          <p:nvPr>
            <p:ph type="ctrTitle"/>
          </p:nvPr>
        </p:nvSpPr>
        <p:spPr>
          <a:xfrm>
            <a:off x="0" y="42565"/>
            <a:ext cx="9144000" cy="94803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ar-JO" sz="3600" dirty="0">
                <a:solidFill>
                  <a:schemeClr val="tx1"/>
                </a:solidFill>
                <a:effectLst/>
                <a:ea typeface="ＭＳ Ｐゴシック" charset="0"/>
              </a:rPr>
              <a:t>لماذا لا يوجد فجوات في تكوين 5 و 11؟</a:t>
            </a:r>
            <a:endParaRPr lang="en-US" sz="3600" dirty="0">
              <a:solidFill>
                <a:schemeClr val="tx1"/>
              </a:solidFill>
              <a:effectLst/>
              <a:ea typeface="ＭＳ Ｐゴシック" charset="0"/>
            </a:endParaRPr>
          </a:p>
        </p:txBody>
      </p:sp>
      <p:sp>
        <p:nvSpPr>
          <p:cNvPr id="402437" name="Rectangle 5" descr="Purple mesh"/>
          <p:cNvSpPr>
            <a:spLocks noChangeArrowheads="1"/>
          </p:cNvSpPr>
          <p:nvPr/>
        </p:nvSpPr>
        <p:spPr bwMode="auto">
          <a:xfrm>
            <a:off x="3962400" y="1066800"/>
            <a:ext cx="5181600" cy="3200400"/>
          </a:xfrm>
          <a:prstGeom prst="rect">
            <a:avLst/>
          </a:prstGeom>
          <a:blipFill dpi="0" rotWithShape="0">
            <a:blip r:embed="rId4" cstate="print"/>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609600" marR="0" lvl="0" indent="-609600" algn="r" defTabSz="914400" rtl="0" eaLnBrk="1" fontAlgn="base" latinLnBrk="0" hangingPunct="1">
              <a:lnSpc>
                <a:spcPct val="100000"/>
              </a:lnSpc>
              <a:spcBef>
                <a:spcPct val="20000"/>
              </a:spcBef>
              <a:spcAft>
                <a:spcPct val="0"/>
              </a:spcAft>
              <a:buClr>
                <a:srgbClr val="FFFFCC"/>
              </a:buClr>
              <a:buSzPct val="75000"/>
              <a:tabLst/>
              <a:defRPr/>
            </a:pPr>
            <a:r>
              <a:rPr lang="ar-JO" sz="3200" b="1" dirty="0">
                <a:solidFill>
                  <a:srgbClr val="FFFFFF"/>
                </a:solidFill>
                <a:latin typeface="Arial" panose="020B0604020202020204" pitchFamily="34" charset="0"/>
                <a:ea typeface="ＭＳ Ｐゴシック" charset="0"/>
                <a:cs typeface="ＭＳ Ｐゴシック" charset="0"/>
              </a:rPr>
              <a:t>1. التصريح عن طول الفترات الزمنية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a:p>
            <a:pPr marL="609600" marR="0" lvl="0" indent="-609600" algn="r" defTabSz="914400" rtl="0" eaLnBrk="1" fontAlgn="base" latinLnBrk="0" hangingPunct="1">
              <a:lnSpc>
                <a:spcPct val="100000"/>
              </a:lnSpc>
              <a:spcBef>
                <a:spcPct val="20000"/>
              </a:spcBef>
              <a:spcAft>
                <a:spcPct val="0"/>
              </a:spcAft>
              <a:buClr>
                <a:srgbClr val="FFFFCC"/>
              </a:buClr>
              <a:buSzPct val="75000"/>
              <a:tabLst/>
              <a:defRPr/>
            </a:pPr>
            <a:r>
              <a:rPr lang="ar-JO" sz="3200" b="1" dirty="0">
                <a:solidFill>
                  <a:srgbClr val="FFFFFF"/>
                </a:solidFill>
                <a:latin typeface="Arial" panose="020B0604020202020204" pitchFamily="34" charset="0"/>
                <a:ea typeface="ＭＳ Ｐゴシック" charset="0"/>
                <a:cs typeface="ＭＳ Ｐゴシック" charset="0"/>
              </a:rPr>
              <a:t>2. فترات زمنية أقصر</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402438" name="Rectangle 6"/>
          <p:cNvSpPr>
            <a:spLocks noChangeArrowheads="1"/>
          </p:cNvSpPr>
          <p:nvPr/>
        </p:nvSpPr>
        <p:spPr bwMode="auto">
          <a:xfrm>
            <a:off x="685800" y="838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آدم</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2439" name="Rectangle 7"/>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شيث</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2440" name="Rectangle 8"/>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أنوش</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2441" name="Rectangle 9"/>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قينان</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2442" name="Rectangle 10"/>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مهللئيل</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2443" name="Rectangle 11"/>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يارد</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2444" name="Rectangle 12"/>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أخنوخ</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2445" name="Rectangle 13"/>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متوشالح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2446" name="Rectangle 14"/>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لامك</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2447" name="Rectangle 15"/>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نوح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17" name="Text Box 4"/>
          <p:cNvSpPr txBox="1">
            <a:spLocks noChangeArrowheads="1"/>
          </p:cNvSpPr>
          <p:nvPr/>
        </p:nvSpPr>
        <p:spPr bwMode="auto">
          <a:xfrm>
            <a:off x="8531348"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rPr>
              <a:t>38</a:t>
            </a:r>
          </a:p>
        </p:txBody>
      </p:sp>
    </p:spTree>
    <p:extLst>
      <p:ext uri="{BB962C8B-B14F-4D97-AF65-F5344CB8AC3E}">
        <p14:creationId xmlns:p14="http://schemas.microsoft.com/office/powerpoint/2010/main" val="82830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02437">
                                            <p:txEl>
                                              <p:pRg st="1" end="1"/>
                                            </p:txEl>
                                          </p:spTgt>
                                        </p:tgtEl>
                                        <p:attrNameLst>
                                          <p:attrName>style.visibility</p:attrName>
                                        </p:attrNameLst>
                                      </p:cBhvr>
                                      <p:to>
                                        <p:strVal val="visible"/>
                                      </p:to>
                                    </p:set>
                                    <p:anim to="" calcmode="lin" valueType="num">
                                      <p:cBhvr>
                                        <p:cTn id="7" dur="1" fill="hold"/>
                                        <p:tgtEl>
                                          <p:spTgt spid="402437">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7"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4484" name="Rectangle 4"/>
          <p:cNvSpPr>
            <a:spLocks noGrp="1" noChangeArrowheads="1"/>
          </p:cNvSpPr>
          <p:nvPr>
            <p:ph type="ctrTitle"/>
          </p:nvPr>
        </p:nvSpPr>
        <p:spPr>
          <a:xfrm>
            <a:off x="0" y="76200"/>
            <a:ext cx="9144000" cy="838200"/>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ar-JO" sz="3600" dirty="0">
                <a:solidFill>
                  <a:schemeClr val="tx1"/>
                </a:solidFill>
                <a:effectLst/>
                <a:ea typeface="ＭＳ Ｐゴシック" charset="0"/>
              </a:rPr>
              <a:t>تكوين 5 أقصر من لوقا 3 </a:t>
            </a:r>
            <a:endParaRPr lang="en-US" sz="3600" dirty="0">
              <a:solidFill>
                <a:schemeClr val="tx1"/>
              </a:solidFill>
              <a:effectLst/>
              <a:ea typeface="ＭＳ Ｐゴシック" charset="0"/>
            </a:endParaRPr>
          </a:p>
        </p:txBody>
      </p:sp>
      <p:sp>
        <p:nvSpPr>
          <p:cNvPr id="404485" name="Rectangle 5"/>
          <p:cNvSpPr>
            <a:spLocks noGrp="1" noChangeArrowheads="1"/>
          </p:cNvSpPr>
          <p:nvPr>
            <p:ph type="subTitle" idx="1"/>
          </p:nvPr>
        </p:nvSpPr>
        <p:spPr>
          <a:xfrm>
            <a:off x="533400" y="762000"/>
            <a:ext cx="2895600" cy="533400"/>
          </a:xfrm>
        </p:spPr>
        <p:txBody>
          <a:bodyPr/>
          <a:lstStyle/>
          <a:p>
            <a:pPr eaLnBrk="1" hangingPunct="1">
              <a:buFont typeface="Wingdings" charset="0"/>
              <a:buNone/>
              <a:defRPr/>
            </a:pPr>
            <a:r>
              <a:rPr lang="ar-JO" dirty="0">
                <a:ea typeface="ＭＳ Ｐゴシック" charset="0"/>
                <a:cs typeface="ＭＳ Ｐゴシック" charset="0"/>
              </a:rPr>
              <a:t>آدم</a:t>
            </a:r>
            <a:endParaRPr lang="en-US" dirty="0">
              <a:ea typeface="ＭＳ Ｐゴシック" charset="0"/>
              <a:cs typeface="ＭＳ Ｐゴシック" charset="0"/>
            </a:endParaRPr>
          </a:p>
        </p:txBody>
      </p:sp>
      <p:sp>
        <p:nvSpPr>
          <p:cNvPr id="404486" name="Rectangle 6"/>
          <p:cNvSpPr>
            <a:spLocks noChangeArrowheads="1"/>
          </p:cNvSpPr>
          <p:nvPr/>
        </p:nvSpPr>
        <p:spPr bwMode="auto">
          <a:xfrm>
            <a:off x="3657600" y="1295400"/>
            <a:ext cx="1219200" cy="11430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2006 سنوات</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4487" name="AutoShape 7"/>
          <p:cNvSpPr>
            <a:spLocks/>
          </p:cNvSpPr>
          <p:nvPr/>
        </p:nvSpPr>
        <p:spPr bwMode="auto">
          <a:xfrm>
            <a:off x="2667000" y="914400"/>
            <a:ext cx="1219200" cy="1981200"/>
          </a:xfrm>
          <a:prstGeom prst="rightBrace">
            <a:avLst>
              <a:gd name="adj1" fmla="val 13542"/>
              <a:gd name="adj2" fmla="val 50000"/>
            </a:avLst>
          </a:pr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404488" name="Rectangle 8"/>
          <p:cNvSpPr>
            <a:spLocks noChangeArrowheads="1"/>
          </p:cNvSpPr>
          <p:nvPr/>
        </p:nvSpPr>
        <p:spPr bwMode="auto">
          <a:xfrm>
            <a:off x="914400" y="2362200"/>
            <a:ext cx="22860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نوح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4489" name="Rectangle 9"/>
          <p:cNvSpPr>
            <a:spLocks noChangeArrowheads="1"/>
          </p:cNvSpPr>
          <p:nvPr/>
        </p:nvSpPr>
        <p:spPr bwMode="auto">
          <a:xfrm>
            <a:off x="7258050" y="762000"/>
            <a:ext cx="14478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آدم</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4490" name="Rectangle 10"/>
          <p:cNvSpPr>
            <a:spLocks noChangeArrowheads="1"/>
          </p:cNvSpPr>
          <p:nvPr/>
        </p:nvSpPr>
        <p:spPr bwMode="auto">
          <a:xfrm>
            <a:off x="5410200" y="3048000"/>
            <a:ext cx="1219200" cy="11430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4138 سنة</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4491" name="AutoShape 11"/>
          <p:cNvSpPr>
            <a:spLocks/>
          </p:cNvSpPr>
          <p:nvPr/>
        </p:nvSpPr>
        <p:spPr bwMode="auto">
          <a:xfrm rot="10800000">
            <a:off x="6172200" y="914400"/>
            <a:ext cx="1219200" cy="5486400"/>
          </a:xfrm>
          <a:prstGeom prst="rightBrace">
            <a:avLst>
              <a:gd name="adj1" fmla="val 37500"/>
              <a:gd name="adj2" fmla="val 50000"/>
            </a:avLst>
          </a:pr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404492" name="Rectangle 12"/>
          <p:cNvSpPr>
            <a:spLocks noChangeArrowheads="1"/>
          </p:cNvSpPr>
          <p:nvPr/>
        </p:nvSpPr>
        <p:spPr bwMode="auto">
          <a:xfrm>
            <a:off x="7143750" y="6019800"/>
            <a:ext cx="16764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المسيح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14" name="Text Box 4"/>
          <p:cNvSpPr txBox="1">
            <a:spLocks noChangeArrowheads="1"/>
          </p:cNvSpPr>
          <p:nvPr/>
        </p:nvSpPr>
        <p:spPr bwMode="auto">
          <a:xfrm>
            <a:off x="8531348" y="76200"/>
            <a:ext cx="49564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rPr>
              <a:t>38</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106894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4485">
                                            <p:txEl>
                                              <p:pRg st="0" end="0"/>
                                            </p:txEl>
                                          </p:spTgt>
                                        </p:tgtEl>
                                        <p:attrNameLst>
                                          <p:attrName>style.visibility</p:attrName>
                                        </p:attrNameLst>
                                      </p:cBhvr>
                                      <p:to>
                                        <p:strVal val="visible"/>
                                      </p:to>
                                    </p:set>
                                    <p:animEffect transition="in" filter="fade">
                                      <p:cBhvr>
                                        <p:cTn id="7" dur="500"/>
                                        <p:tgtEl>
                                          <p:spTgt spid="40448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4488"/>
                                        </p:tgtEl>
                                        <p:attrNameLst>
                                          <p:attrName>style.visibility</p:attrName>
                                        </p:attrNameLst>
                                      </p:cBhvr>
                                      <p:to>
                                        <p:strVal val="visible"/>
                                      </p:to>
                                    </p:set>
                                    <p:animEffect transition="in" filter="fade">
                                      <p:cBhvr>
                                        <p:cTn id="12" dur="500"/>
                                        <p:tgtEl>
                                          <p:spTgt spid="4044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4487"/>
                                        </p:tgtEl>
                                        <p:attrNameLst>
                                          <p:attrName>style.visibility</p:attrName>
                                        </p:attrNameLst>
                                      </p:cBhvr>
                                      <p:to>
                                        <p:strVal val="visible"/>
                                      </p:to>
                                    </p:set>
                                  </p:childTnLst>
                                </p:cTn>
                              </p:par>
                            </p:childTnLst>
                          </p:cTn>
                        </p:par>
                        <p:par>
                          <p:cTn id="17" fill="hold" nodeType="afterGroup">
                            <p:stCondLst>
                              <p:cond delay="0"/>
                            </p:stCondLst>
                            <p:childTnLst>
                              <p:par>
                                <p:cTn id="18" presetID="10" presetClass="entr" presetSubtype="0" fill="hold" grpId="0" nodeType="afterEffect">
                                  <p:stCondLst>
                                    <p:cond delay="0"/>
                                  </p:stCondLst>
                                  <p:childTnLst>
                                    <p:set>
                                      <p:cBhvr>
                                        <p:cTn id="19" dur="1" fill="hold">
                                          <p:stCondLst>
                                            <p:cond delay="0"/>
                                          </p:stCondLst>
                                        </p:cTn>
                                        <p:tgtEl>
                                          <p:spTgt spid="404486"/>
                                        </p:tgtEl>
                                        <p:attrNameLst>
                                          <p:attrName>style.visibility</p:attrName>
                                        </p:attrNameLst>
                                      </p:cBhvr>
                                      <p:to>
                                        <p:strVal val="visible"/>
                                      </p:to>
                                    </p:set>
                                    <p:animEffect transition="in" filter="fade">
                                      <p:cBhvr>
                                        <p:cTn id="20" dur="500"/>
                                        <p:tgtEl>
                                          <p:spTgt spid="40448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04489">
                                            <p:txEl>
                                              <p:pRg st="0" end="0"/>
                                            </p:txEl>
                                          </p:spTgt>
                                        </p:tgtEl>
                                        <p:attrNameLst>
                                          <p:attrName>style.visibility</p:attrName>
                                        </p:attrNameLst>
                                      </p:cBhvr>
                                      <p:to>
                                        <p:strVal val="visible"/>
                                      </p:to>
                                    </p:set>
                                    <p:animEffect transition="in" filter="fade">
                                      <p:cBhvr>
                                        <p:cTn id="25" dur="500"/>
                                        <p:tgtEl>
                                          <p:spTgt spid="404489">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04492"/>
                                        </p:tgtEl>
                                        <p:attrNameLst>
                                          <p:attrName>style.visibility</p:attrName>
                                        </p:attrNameLst>
                                      </p:cBhvr>
                                      <p:to>
                                        <p:strVal val="visible"/>
                                      </p:to>
                                    </p:set>
                                    <p:animEffect transition="in" filter="fade">
                                      <p:cBhvr>
                                        <p:cTn id="30" dur="500"/>
                                        <p:tgtEl>
                                          <p:spTgt spid="40449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4491"/>
                                        </p:tgtEl>
                                        <p:attrNameLst>
                                          <p:attrName>style.visibility</p:attrName>
                                        </p:attrNameLst>
                                      </p:cBhvr>
                                      <p:to>
                                        <p:strVal val="visible"/>
                                      </p:to>
                                    </p:set>
                                  </p:childTnLst>
                                </p:cTn>
                              </p:par>
                            </p:childTnLst>
                          </p:cTn>
                        </p:par>
                        <p:par>
                          <p:cTn id="35" fill="hold" nodeType="afterGroup">
                            <p:stCondLst>
                              <p:cond delay="0"/>
                            </p:stCondLst>
                            <p:childTnLst>
                              <p:par>
                                <p:cTn id="36" presetID="10" presetClass="entr" presetSubtype="0" fill="hold" grpId="0" nodeType="afterEffect">
                                  <p:stCondLst>
                                    <p:cond delay="0"/>
                                  </p:stCondLst>
                                  <p:childTnLst>
                                    <p:set>
                                      <p:cBhvr>
                                        <p:cTn id="37" dur="1" fill="hold">
                                          <p:stCondLst>
                                            <p:cond delay="0"/>
                                          </p:stCondLst>
                                        </p:cTn>
                                        <p:tgtEl>
                                          <p:spTgt spid="404490"/>
                                        </p:tgtEl>
                                        <p:attrNameLst>
                                          <p:attrName>style.visibility</p:attrName>
                                        </p:attrNameLst>
                                      </p:cBhvr>
                                      <p:to>
                                        <p:strVal val="visible"/>
                                      </p:to>
                                    </p:set>
                                    <p:animEffect transition="in" filter="fade">
                                      <p:cBhvr>
                                        <p:cTn id="38" dur="500"/>
                                        <p:tgtEl>
                                          <p:spTgt spid="404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5" grpId="0" build="p" autoUpdateAnimBg="0"/>
      <p:bldP spid="404486" grpId="0" autoUpdateAnimBg="0"/>
      <p:bldP spid="404487" grpId="0" animBg="1"/>
      <p:bldP spid="404488" grpId="0" autoUpdateAnimBg="0"/>
      <p:bldP spid="404489" grpId="0" build="p" autoUpdateAnimBg="0"/>
      <p:bldP spid="404490" grpId="0" autoUpdateAnimBg="0"/>
      <p:bldP spid="404491" grpId="0" animBg="1"/>
      <p:bldP spid="404492"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6532" name="Rectangle 4"/>
          <p:cNvSpPr>
            <a:spLocks noGrp="1" noChangeArrowheads="1"/>
          </p:cNvSpPr>
          <p:nvPr>
            <p:ph type="ctrTitle"/>
          </p:nvPr>
        </p:nvSpPr>
        <p:spPr>
          <a:xfrm>
            <a:off x="0" y="33132"/>
            <a:ext cx="9144000" cy="833184"/>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ar-JO" sz="3600" dirty="0">
                <a:solidFill>
                  <a:schemeClr val="tx1"/>
                </a:solidFill>
                <a:effectLst/>
                <a:ea typeface="ＭＳ Ｐゴシック" charset="0"/>
              </a:rPr>
              <a:t>لماذا لا يوجد فجوات في تكوين 5 و 11؟</a:t>
            </a:r>
            <a:endParaRPr lang="en-US" sz="3600" dirty="0">
              <a:solidFill>
                <a:schemeClr val="tx1"/>
              </a:solidFill>
              <a:effectLst/>
              <a:ea typeface="ＭＳ Ｐゴシック" charset="0"/>
            </a:endParaRPr>
          </a:p>
        </p:txBody>
      </p:sp>
      <p:sp>
        <p:nvSpPr>
          <p:cNvPr id="406533" name="Rectangle 5" descr="Purple mesh"/>
          <p:cNvSpPr>
            <a:spLocks noChangeArrowheads="1"/>
          </p:cNvSpPr>
          <p:nvPr/>
        </p:nvSpPr>
        <p:spPr bwMode="auto">
          <a:xfrm>
            <a:off x="3251628" y="1066800"/>
            <a:ext cx="5892372" cy="3697640"/>
          </a:xfrm>
          <a:prstGeom prst="rect">
            <a:avLst/>
          </a:prstGeom>
          <a:blipFill dpi="0" rotWithShape="0">
            <a:blip r:embed="rId4" cstate="print"/>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609600" indent="-609600" algn="r" defTabSz="914400" fontAlgn="base">
              <a:spcBef>
                <a:spcPct val="20000"/>
              </a:spcBef>
              <a:spcAft>
                <a:spcPct val="0"/>
              </a:spcAft>
              <a:buClr>
                <a:srgbClr val="FFFFCC"/>
              </a:buClr>
              <a:buSzPct val="75000"/>
            </a:pPr>
            <a:r>
              <a:rPr lang="ar-JO" sz="3200" b="1" dirty="0">
                <a:solidFill>
                  <a:srgbClr val="FFFFFF"/>
                </a:solidFill>
                <a:latin typeface="Arial" panose="020B0604020202020204" pitchFamily="34" charset="0"/>
                <a:ea typeface="ＭＳ Ｐゴシック" charset="0"/>
                <a:cs typeface="ＭＳ Ｐゴシック" charset="0"/>
              </a:rPr>
              <a:t>1. التصريح عن طول الفترات الزمنية</a:t>
            </a:r>
          </a:p>
          <a:p>
            <a:pPr marL="609600" indent="-609600" algn="r" defTabSz="914400" fontAlgn="base">
              <a:spcBef>
                <a:spcPct val="20000"/>
              </a:spcBef>
              <a:spcAft>
                <a:spcPct val="0"/>
              </a:spcAft>
              <a:buClr>
                <a:srgbClr val="FFFFCC"/>
              </a:buClr>
              <a:buSzPct val="75000"/>
            </a:pPr>
            <a:r>
              <a:rPr lang="ar-JO" sz="3200" b="1" dirty="0">
                <a:solidFill>
                  <a:srgbClr val="FFFFFF"/>
                </a:solidFill>
                <a:latin typeface="Arial" panose="020B0604020202020204" pitchFamily="34" charset="0"/>
                <a:ea typeface="ＭＳ Ｐゴシック" charset="0"/>
                <a:cs typeface="ＭＳ Ｐゴシック" charset="0"/>
              </a:rPr>
              <a:t>2. فترات زمينة أقصر</a:t>
            </a:r>
            <a:endParaRPr lang="en-US" sz="3200" b="1" dirty="0">
              <a:solidFill>
                <a:srgbClr val="FFFFFF"/>
              </a:solidFill>
              <a:latin typeface="Arial" panose="020B0604020202020204" pitchFamily="34" charset="0"/>
              <a:ea typeface="ＭＳ Ｐゴシック" charset="0"/>
              <a:cs typeface="ＭＳ Ｐゴシック" charset="0"/>
            </a:endParaRPr>
          </a:p>
          <a:p>
            <a:pPr marL="609600" indent="-609600" algn="r" defTabSz="914400" fontAlgn="base">
              <a:spcBef>
                <a:spcPct val="20000"/>
              </a:spcBef>
              <a:spcAft>
                <a:spcPct val="0"/>
              </a:spcAft>
              <a:buClr>
                <a:srgbClr val="FFFFCC"/>
              </a:buClr>
              <a:buSzPct val="75000"/>
            </a:pPr>
            <a:r>
              <a:rPr lang="ar-JO" sz="3200" b="1" dirty="0">
                <a:solidFill>
                  <a:srgbClr val="FFFFFF"/>
                </a:solidFill>
                <a:latin typeface="Arial" panose="020B0604020202020204" pitchFamily="34" charset="0"/>
                <a:ea typeface="ＭＳ Ｐゴシック" charset="0"/>
                <a:cs typeface="ＭＳ Ｐゴシック" charset="0"/>
              </a:rPr>
              <a:t>3. الأكثر طبيعية</a:t>
            </a:r>
          </a:p>
          <a:p>
            <a:pPr marL="609600" indent="-609600" algn="r" defTabSz="914400" fontAlgn="base">
              <a:spcBef>
                <a:spcPct val="20000"/>
              </a:spcBef>
              <a:spcAft>
                <a:spcPct val="0"/>
              </a:spcAft>
              <a:buClr>
                <a:srgbClr val="FFFFCC"/>
              </a:buClr>
              <a:buSzPct val="75000"/>
            </a:pPr>
            <a:r>
              <a:rPr lang="ar-JO" sz="3200" b="1" dirty="0">
                <a:solidFill>
                  <a:srgbClr val="FFFFFF"/>
                </a:solidFill>
                <a:latin typeface="Arial" panose="020B0604020202020204" pitchFamily="34" charset="0"/>
                <a:ea typeface="ＭＳ Ｐゴシック" charset="0"/>
                <a:cs typeface="ＭＳ Ｐゴシック" charset="0"/>
              </a:rPr>
              <a:t>4. تظهر الأب - الإبن</a:t>
            </a:r>
            <a:endParaRPr lang="en-US" sz="3200" b="1" dirty="0">
              <a:solidFill>
                <a:srgbClr val="FFFFFF"/>
              </a:solidFill>
              <a:latin typeface="Arial" panose="020B0604020202020204" pitchFamily="34" charset="0"/>
              <a:ea typeface="ＭＳ Ｐゴシック" charset="0"/>
              <a:cs typeface="ＭＳ Ｐゴシック" charset="0"/>
            </a:endParaRPr>
          </a:p>
          <a:p>
            <a:pPr marL="609600" indent="-609600" algn="r" defTabSz="914400" fontAlgn="base">
              <a:spcBef>
                <a:spcPct val="20000"/>
              </a:spcBef>
              <a:spcAft>
                <a:spcPct val="0"/>
              </a:spcAft>
              <a:buClr>
                <a:srgbClr val="FFFFCC"/>
              </a:buClr>
              <a:buSzPct val="75000"/>
            </a:pPr>
            <a:r>
              <a:rPr lang="ar-JO" sz="3200" b="1" dirty="0">
                <a:solidFill>
                  <a:srgbClr val="FFFFFF"/>
                </a:solidFill>
                <a:latin typeface="Arial" panose="020B0604020202020204" pitchFamily="34" charset="0"/>
                <a:ea typeface="ＭＳ Ｐゴシック" charset="0"/>
                <a:cs typeface="ＭＳ Ｐゴシック" charset="0"/>
              </a:rPr>
              <a:t>5. يهوذا 14</a:t>
            </a:r>
            <a:endParaRPr lang="en-US" sz="3200" b="1" dirty="0">
              <a:solidFill>
                <a:srgbClr val="FFFFFF"/>
              </a:solidFill>
              <a:latin typeface="Arial" panose="020B0604020202020204" pitchFamily="34" charset="0"/>
              <a:ea typeface="ＭＳ Ｐゴシック" charset="0"/>
              <a:cs typeface="ＭＳ Ｐゴシック" charset="0"/>
            </a:endParaRPr>
          </a:p>
          <a:p>
            <a:pPr marL="609600" indent="-609600" algn="r" defTabSz="914400" fontAlgn="base">
              <a:spcBef>
                <a:spcPct val="20000"/>
              </a:spcBef>
              <a:spcAft>
                <a:spcPct val="0"/>
              </a:spcAft>
              <a:buClr>
                <a:srgbClr val="FFFFCC"/>
              </a:buClr>
              <a:buSzPct val="75000"/>
            </a:pPr>
            <a:r>
              <a:rPr lang="ar-JO" sz="3200" b="1" dirty="0">
                <a:solidFill>
                  <a:srgbClr val="FFFFFF"/>
                </a:solidFill>
                <a:latin typeface="Arial" panose="020B0604020202020204" pitchFamily="34" charset="0"/>
                <a:ea typeface="ＭＳ Ｐゴシック" charset="0"/>
                <a:cs typeface="ＭＳ Ｐゴシック" charset="0"/>
              </a:rPr>
              <a:t>6. شبه سجلات أنساب الشرق الأدنى القديم</a:t>
            </a:r>
            <a:endParaRPr lang="en-US" sz="3200" b="1" dirty="0">
              <a:solidFill>
                <a:srgbClr val="FFFFFF"/>
              </a:solidFill>
              <a:latin typeface="Arial" panose="020B0604020202020204" pitchFamily="34" charset="0"/>
              <a:ea typeface="ＭＳ Ｐゴシック" charset="0"/>
              <a:cs typeface="ＭＳ Ｐゴシック" charset="0"/>
            </a:endParaRPr>
          </a:p>
        </p:txBody>
      </p:sp>
      <p:sp>
        <p:nvSpPr>
          <p:cNvPr id="406534" name="AutoShape 6"/>
          <p:cNvSpPr>
            <a:spLocks/>
          </p:cNvSpPr>
          <p:nvPr/>
        </p:nvSpPr>
        <p:spPr bwMode="auto">
          <a:xfrm rot="10800000">
            <a:off x="457200" y="990600"/>
            <a:ext cx="1219200" cy="4038600"/>
          </a:xfrm>
          <a:prstGeom prst="rightBrace">
            <a:avLst>
              <a:gd name="adj1" fmla="val 27604"/>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406535" name="Text Box 7"/>
          <p:cNvSpPr txBox="1">
            <a:spLocks noChangeArrowheads="1"/>
          </p:cNvSpPr>
          <p:nvPr/>
        </p:nvSpPr>
        <p:spPr bwMode="auto">
          <a:xfrm>
            <a:off x="4191000" y="4841416"/>
            <a:ext cx="4343400"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altLang="ja-JP" sz="2800" b="1" dirty="0">
                <a:solidFill>
                  <a:srgbClr val="FFFFFF"/>
                </a:solidFill>
                <a:latin typeface="Arial" panose="020B0604020202020204" pitchFamily="34" charset="0"/>
                <a:cs typeface="Arial" panose="020B0604020202020204" pitchFamily="34" charset="0"/>
              </a:rPr>
              <a:t>و تنبأ عن هؤلاء أيضاً أخنوخ السابع من آدم قائلاً ....</a:t>
            </a:r>
            <a:endParaRPr lang="en-US" altLang="ja-JP" sz="2800" b="1" dirty="0">
              <a:solidFill>
                <a:srgbClr val="FFFFFF"/>
              </a:solidFill>
              <a:latin typeface="Arial" panose="020B0604020202020204" pitchFamily="34" charset="0"/>
              <a:cs typeface="Arial" panose="020B0604020202020204" pitchFamily="34" charset="0"/>
            </a:endParaRPr>
          </a:p>
          <a:p>
            <a:pPr algn="ctr" defTabSz="914400" eaLnBrk="1" fontAlgn="base" hangingPunct="1">
              <a:spcBef>
                <a:spcPct val="0"/>
              </a:spcBef>
              <a:spcAft>
                <a:spcPct val="0"/>
              </a:spcAft>
            </a:pPr>
            <a:r>
              <a:rPr lang="en-US" sz="2800" b="1" dirty="0">
                <a:solidFill>
                  <a:srgbClr val="FFFFFF"/>
                </a:solidFill>
                <a:latin typeface="Arial" panose="020B0604020202020204" pitchFamily="34" charset="0"/>
                <a:cs typeface="Arial" panose="020B0604020202020204" pitchFamily="34" charset="0"/>
              </a:rPr>
              <a:t>(</a:t>
            </a:r>
            <a:r>
              <a:rPr lang="ar-JO" sz="2800" b="1" dirty="0">
                <a:solidFill>
                  <a:srgbClr val="FFFFFF"/>
                </a:solidFill>
                <a:latin typeface="Arial" panose="020B0604020202020204" pitchFamily="34" charset="0"/>
                <a:cs typeface="Arial" panose="020B0604020202020204" pitchFamily="34" charset="0"/>
              </a:rPr>
              <a:t>يهوذا 14أ</a:t>
            </a:r>
            <a:r>
              <a:rPr lang="en-US" sz="2800" b="1" dirty="0">
                <a:solidFill>
                  <a:srgbClr val="FFFFFF"/>
                </a:solidFill>
                <a:latin typeface="Arial" panose="020B0604020202020204" pitchFamily="34" charset="0"/>
                <a:cs typeface="Arial" panose="020B0604020202020204" pitchFamily="34" charset="0"/>
              </a:rPr>
              <a:t>)</a:t>
            </a:r>
          </a:p>
        </p:txBody>
      </p:sp>
      <p:sp>
        <p:nvSpPr>
          <p:cNvPr id="406536" name="Rectangle 8"/>
          <p:cNvSpPr>
            <a:spLocks noChangeArrowheads="1"/>
          </p:cNvSpPr>
          <p:nvPr/>
        </p:nvSpPr>
        <p:spPr bwMode="auto">
          <a:xfrm>
            <a:off x="685800" y="838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آدم</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6537" name="Rectangle 9"/>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شيث</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6538" name="Rectangle 10"/>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أنوش</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6539" name="Rectangle 11"/>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قينان</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6540" name="Rectangle 12"/>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مهللئيل</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6541" name="Rectangle 13"/>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يارد</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6542" name="Rectangle 14"/>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أخنوخ</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6543" name="Rectangle 15"/>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متوشالح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6544" name="Rectangle 16"/>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لامك</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6545" name="Rectangle 17"/>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نوح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6546" name="Rectangle 18"/>
          <p:cNvSpPr>
            <a:spLocks noChangeArrowheads="1"/>
          </p:cNvSpPr>
          <p:nvPr/>
        </p:nvSpPr>
        <p:spPr bwMode="auto">
          <a:xfrm>
            <a:off x="0" y="2667000"/>
            <a:ext cx="609600" cy="457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7</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8585700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6535"/>
                                        </p:tgtEl>
                                        <p:attrNameLst>
                                          <p:attrName>style.visibility</p:attrName>
                                        </p:attrNameLst>
                                      </p:cBhvr>
                                      <p:to>
                                        <p:strVal val="visible"/>
                                      </p:to>
                                    </p:set>
                                    <p:animEffect transition="in" filter="fade">
                                      <p:cBhvr>
                                        <p:cTn id="7" dur="500"/>
                                        <p:tgtEl>
                                          <p:spTgt spid="4065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6534"/>
                                        </p:tgtEl>
                                        <p:attrNameLst>
                                          <p:attrName>style.visibility</p:attrName>
                                        </p:attrNameLst>
                                      </p:cBhvr>
                                      <p:to>
                                        <p:strVal val="visible"/>
                                      </p:to>
                                    </p:set>
                                    <p:animEffect transition="in" filter="fade">
                                      <p:cBhvr>
                                        <p:cTn id="12" dur="500"/>
                                        <p:tgtEl>
                                          <p:spTgt spid="406534"/>
                                        </p:tgtEl>
                                      </p:cBhvr>
                                    </p:animEffect>
                                  </p:childTnLst>
                                </p:cTn>
                              </p:par>
                            </p:childTnLst>
                          </p:cTn>
                        </p:par>
                        <p:par>
                          <p:cTn id="13" fill="hold" nodeType="withGroup">
                            <p:stCondLst>
                              <p:cond delay="500"/>
                            </p:stCondLst>
                            <p:childTnLst>
                              <p:par>
                                <p:cTn id="14" presetID="31" presetClass="entr" presetSubtype="0" fill="hold" grpId="0" nodeType="afterEffect">
                                  <p:stCondLst>
                                    <p:cond delay="0"/>
                                  </p:stCondLst>
                                  <p:iterate type="lt">
                                    <p:tmPct val="5000"/>
                                  </p:iterate>
                                  <p:childTnLst>
                                    <p:set>
                                      <p:cBhvr>
                                        <p:cTn id="15" dur="1" fill="hold">
                                          <p:stCondLst>
                                            <p:cond delay="0"/>
                                          </p:stCondLst>
                                        </p:cTn>
                                        <p:tgtEl>
                                          <p:spTgt spid="406546"/>
                                        </p:tgtEl>
                                        <p:attrNameLst>
                                          <p:attrName>style.visibility</p:attrName>
                                        </p:attrNameLst>
                                      </p:cBhvr>
                                      <p:to>
                                        <p:strVal val="visible"/>
                                      </p:to>
                                    </p:set>
                                    <p:anim calcmode="lin" valueType="num">
                                      <p:cBhvr>
                                        <p:cTn id="16" dur="1000" fill="hold"/>
                                        <p:tgtEl>
                                          <p:spTgt spid="406546"/>
                                        </p:tgtEl>
                                        <p:attrNameLst>
                                          <p:attrName>ppt_w</p:attrName>
                                        </p:attrNameLst>
                                      </p:cBhvr>
                                      <p:tavLst>
                                        <p:tav tm="0">
                                          <p:val>
                                            <p:fltVal val="0"/>
                                          </p:val>
                                        </p:tav>
                                        <p:tav tm="100000">
                                          <p:val>
                                            <p:strVal val="#ppt_w"/>
                                          </p:val>
                                        </p:tav>
                                      </p:tavLst>
                                    </p:anim>
                                    <p:anim calcmode="lin" valueType="num">
                                      <p:cBhvr>
                                        <p:cTn id="17" dur="1000" fill="hold"/>
                                        <p:tgtEl>
                                          <p:spTgt spid="406546"/>
                                        </p:tgtEl>
                                        <p:attrNameLst>
                                          <p:attrName>ppt_h</p:attrName>
                                        </p:attrNameLst>
                                      </p:cBhvr>
                                      <p:tavLst>
                                        <p:tav tm="0">
                                          <p:val>
                                            <p:fltVal val="0"/>
                                          </p:val>
                                        </p:tav>
                                        <p:tav tm="100000">
                                          <p:val>
                                            <p:strVal val="#ppt_h"/>
                                          </p:val>
                                        </p:tav>
                                      </p:tavLst>
                                    </p:anim>
                                    <p:anim calcmode="lin" valueType="num">
                                      <p:cBhvr>
                                        <p:cTn id="18" dur="1000" fill="hold"/>
                                        <p:tgtEl>
                                          <p:spTgt spid="406546"/>
                                        </p:tgtEl>
                                        <p:attrNameLst>
                                          <p:attrName>style.rotation</p:attrName>
                                        </p:attrNameLst>
                                      </p:cBhvr>
                                      <p:tavLst>
                                        <p:tav tm="0">
                                          <p:val>
                                            <p:fltVal val="90"/>
                                          </p:val>
                                        </p:tav>
                                        <p:tav tm="100000">
                                          <p:val>
                                            <p:fltVal val="0"/>
                                          </p:val>
                                        </p:tav>
                                      </p:tavLst>
                                    </p:anim>
                                    <p:animEffect transition="in" filter="fade">
                                      <p:cBhvr>
                                        <p:cTn id="19" dur="1000"/>
                                        <p:tgtEl>
                                          <p:spTgt spid="406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4" grpId="0" animBg="1"/>
      <p:bldP spid="406535" grpId="0" autoUpdateAnimBg="0"/>
      <p:bldP spid="40654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Grp="1" noChangeArrowheads="1"/>
          </p:cNvSpPr>
          <p:nvPr>
            <p:ph type="title"/>
          </p:nvPr>
        </p:nvSpPr>
        <p:spPr>
          <a:xfrm>
            <a:off x="1219200" y="76200"/>
            <a:ext cx="7772400" cy="1206500"/>
          </a:xfrm>
        </p:spPr>
        <p:txBody>
          <a:bodyPr/>
          <a:lstStyle/>
          <a:p>
            <a:pPr algn="ctr" eaLnBrk="1" hangingPunct="1"/>
            <a:r>
              <a:rPr lang="ar-JO" b="1" dirty="0">
                <a:latin typeface="Arial" panose="020B0604020202020204" pitchFamily="34" charset="0"/>
                <a:ea typeface="ＭＳ Ｐゴシック" charset="0"/>
                <a:cs typeface="ＭＳ Ｐゴシック" charset="0"/>
              </a:rPr>
              <a:t>نظرتين</a:t>
            </a:r>
            <a:endParaRPr lang="en-US" b="1" dirty="0">
              <a:latin typeface="Arial" panose="020B0604020202020204" pitchFamily="34" charset="0"/>
              <a:ea typeface="ＭＳ Ｐゴシック" charset="0"/>
              <a:cs typeface="ＭＳ Ｐゴシック" charset="0"/>
            </a:endParaRPr>
          </a:p>
        </p:txBody>
      </p:sp>
      <p:sp>
        <p:nvSpPr>
          <p:cNvPr id="119811" name="Rectangle 3"/>
          <p:cNvSpPr>
            <a:spLocks noGrp="1" noChangeArrowheads="1"/>
          </p:cNvSpPr>
          <p:nvPr>
            <p:ph type="body" idx="1"/>
          </p:nvPr>
        </p:nvSpPr>
        <p:spPr/>
        <p:txBody>
          <a:bodyPr/>
          <a:lstStyle/>
          <a:p>
            <a:pPr algn="r" rtl="1" eaLnBrk="1" hangingPunct="1">
              <a:lnSpc>
                <a:spcPct val="90000"/>
              </a:lnSpc>
            </a:pPr>
            <a:r>
              <a:rPr lang="ar-JO" b="1" dirty="0">
                <a:solidFill>
                  <a:schemeClr val="accent1"/>
                </a:solidFill>
                <a:latin typeface="Arial" panose="020B0604020202020204" pitchFamily="34" charset="0"/>
                <a:ea typeface="ＭＳ Ｐゴシック" charset="0"/>
                <a:cs typeface="Times New Roman" charset="0"/>
              </a:rPr>
              <a:t>التسلسل الزمني المستقيم</a:t>
            </a:r>
            <a:endParaRPr lang="en-US" b="1" dirty="0">
              <a:latin typeface="Arial" panose="020B0604020202020204" pitchFamily="34" charset="0"/>
              <a:ea typeface="ＭＳ Ｐゴシック" charset="0"/>
              <a:cs typeface="Times New Roman" charset="0"/>
            </a:endParaRPr>
          </a:p>
          <a:p>
            <a:pPr lvl="1" algn="r" rtl="1" eaLnBrk="1" hangingPunct="1">
              <a:lnSpc>
                <a:spcPct val="90000"/>
              </a:lnSpc>
            </a:pPr>
            <a:r>
              <a:rPr lang="ar-JO" b="1" dirty="0">
                <a:latin typeface="Arial" panose="020B0604020202020204" pitchFamily="34" charset="0"/>
                <a:ea typeface="ＭＳ Ｐゴシック" charset="0"/>
                <a:cs typeface="Times New Roman" charset="0"/>
              </a:rPr>
              <a:t>يمتلك الكتاب المقدس المعلومات الضرورية ليحدد الخط التاريخي الأساسي للعهد القديم</a:t>
            </a:r>
            <a:endParaRPr lang="en-US" b="1" dirty="0">
              <a:latin typeface="Arial" panose="020B0604020202020204" pitchFamily="34" charset="0"/>
              <a:ea typeface="ＭＳ Ｐゴシック" charset="0"/>
              <a:cs typeface="Times New Roman" charset="0"/>
            </a:endParaRPr>
          </a:p>
          <a:p>
            <a:pPr lvl="1" eaLnBrk="1" hangingPunct="1">
              <a:lnSpc>
                <a:spcPct val="90000"/>
              </a:lnSpc>
              <a:buNone/>
            </a:pPr>
            <a:endParaRPr lang="en-US" b="1" dirty="0">
              <a:latin typeface="Arial" panose="020B0604020202020204" pitchFamily="34" charset="0"/>
              <a:ea typeface="ＭＳ Ｐゴシック" charset="0"/>
              <a:cs typeface="Times New Roman" charset="0"/>
            </a:endParaRPr>
          </a:p>
          <a:p>
            <a:pPr algn="r" rtl="1" eaLnBrk="1" hangingPunct="1">
              <a:lnSpc>
                <a:spcPct val="90000"/>
              </a:lnSpc>
            </a:pPr>
            <a:r>
              <a:rPr lang="ar-JO" b="1" dirty="0">
                <a:solidFill>
                  <a:schemeClr val="accent1"/>
                </a:solidFill>
                <a:latin typeface="Arial" panose="020B0604020202020204" pitchFamily="34" charset="0"/>
                <a:ea typeface="ＭＳ Ｐゴシック" charset="0"/>
                <a:cs typeface="Times New Roman" charset="0"/>
              </a:rPr>
              <a:t>فجوات التسلسل الزمني</a:t>
            </a:r>
            <a:endParaRPr lang="en-US" b="1" dirty="0">
              <a:latin typeface="Arial" panose="020B0604020202020204" pitchFamily="34" charset="0"/>
              <a:ea typeface="ＭＳ Ｐゴシック" charset="0"/>
              <a:cs typeface="Times New Roman" charset="0"/>
            </a:endParaRPr>
          </a:p>
          <a:p>
            <a:pPr lvl="1" algn="r" rtl="1" eaLnBrk="1" hangingPunct="1">
              <a:lnSpc>
                <a:spcPct val="90000"/>
              </a:lnSpc>
            </a:pPr>
            <a:r>
              <a:rPr lang="ar-JO" b="1" dirty="0">
                <a:latin typeface="Arial" panose="020B0604020202020204" pitchFamily="34" charset="0"/>
                <a:ea typeface="ＭＳ Ｐゴシック" charset="0"/>
                <a:cs typeface="Times New Roman" charset="0"/>
              </a:rPr>
              <a:t>هناك فجوات غير مذكورة في الكتاب المقدس</a:t>
            </a:r>
            <a:r>
              <a:rPr lang="en-US" b="1" dirty="0">
                <a:latin typeface="Arial" panose="020B0604020202020204" pitchFamily="34" charset="0"/>
                <a:ea typeface="ＭＳ Ｐゴシック" charset="0"/>
                <a:cs typeface="Times New Roman" charset="0"/>
              </a:rPr>
              <a:t> </a:t>
            </a:r>
          </a:p>
          <a:p>
            <a:pPr lvl="1" algn="r" rtl="1" eaLnBrk="1" hangingPunct="1">
              <a:lnSpc>
                <a:spcPct val="90000"/>
              </a:lnSpc>
            </a:pPr>
            <a:r>
              <a:rPr lang="ar-JO" dirty="0"/>
              <a:t>لا ينبغي استخدام معلومات الأنساب كمصدر وحيد لتأريخ الأحداث</a:t>
            </a:r>
            <a:endParaRPr lang="en-US" b="1" dirty="0">
              <a:latin typeface="Arial" panose="020B0604020202020204" pitchFamily="34" charset="0"/>
              <a:ea typeface="ＭＳ Ｐゴシック" charset="0"/>
            </a:endParaRPr>
          </a:p>
        </p:txBody>
      </p:sp>
    </p:spTree>
    <p:extLst>
      <p:ext uri="{BB962C8B-B14F-4D97-AF65-F5344CB8AC3E}">
        <p14:creationId xmlns:p14="http://schemas.microsoft.com/office/powerpoint/2010/main" val="14283301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98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198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1981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1981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198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body" idx="1"/>
          </p:nvPr>
        </p:nvSpPr>
        <p:spPr>
          <a:xfrm>
            <a:off x="1219200" y="1295400"/>
            <a:ext cx="7772400" cy="4495800"/>
          </a:xfrm>
        </p:spPr>
        <p:txBody>
          <a:bodyPr/>
          <a:lstStyle/>
          <a:p>
            <a:pPr algn="r" rtl="1" eaLnBrk="1" hangingPunct="1">
              <a:lnSpc>
                <a:spcPct val="90000"/>
              </a:lnSpc>
            </a:pPr>
            <a:r>
              <a:rPr lang="ar-JO" sz="2800" b="1" dirty="0">
                <a:solidFill>
                  <a:schemeClr val="accent4">
                    <a:lumMod val="20000"/>
                    <a:lumOff val="80000"/>
                  </a:schemeClr>
                </a:solidFill>
                <a:latin typeface="Arial" panose="020B0604020202020204" pitchFamily="34" charset="0"/>
                <a:ea typeface="ＭＳ Ｐゴシック" charset="0"/>
                <a:cs typeface="Arial" panose="020B0604020202020204" pitchFamily="34" charset="0"/>
              </a:rPr>
              <a:t>من الطبيعي أن </a:t>
            </a:r>
            <a:r>
              <a:rPr lang="ar-JO" sz="2800" b="1" dirty="0">
                <a:solidFill>
                  <a:srgbClr val="FFC000"/>
                </a:solidFill>
                <a:latin typeface="Arial" panose="020B0604020202020204" pitchFamily="34" charset="0"/>
                <a:ea typeface="ＭＳ Ｐゴシック" charset="0"/>
                <a:cs typeface="Arial" panose="020B0604020202020204" pitchFamily="34" charset="0"/>
              </a:rPr>
              <a:t>يقفز</a:t>
            </a:r>
            <a:r>
              <a:rPr lang="ar-JO" sz="2800" b="1" dirty="0">
                <a:solidFill>
                  <a:schemeClr val="accent4">
                    <a:lumMod val="20000"/>
                    <a:lumOff val="80000"/>
                  </a:schemeClr>
                </a:solidFill>
                <a:latin typeface="Arial" panose="020B0604020202020204" pitchFamily="34" charset="0"/>
                <a:ea typeface="ＭＳ Ｐゴシック" charset="0"/>
                <a:cs typeface="Arial" panose="020B0604020202020204" pitchFamily="34" charset="0"/>
              </a:rPr>
              <a:t> الكتاب المقدس عن </a:t>
            </a:r>
            <a:r>
              <a:rPr lang="ar-JO" sz="2800" b="1" dirty="0">
                <a:solidFill>
                  <a:srgbClr val="FFC000"/>
                </a:solidFill>
                <a:latin typeface="Arial" panose="020B0604020202020204" pitchFamily="34" charset="0"/>
                <a:ea typeface="ＭＳ Ｐゴシック" charset="0"/>
                <a:cs typeface="Arial" panose="020B0604020202020204" pitchFamily="34" charset="0"/>
              </a:rPr>
              <a:t>فترات طويلة من الزمن </a:t>
            </a:r>
            <a:r>
              <a:rPr lang="ar-JO" sz="2800" b="1" dirty="0">
                <a:solidFill>
                  <a:schemeClr val="accent4">
                    <a:lumMod val="20000"/>
                    <a:lumOff val="80000"/>
                  </a:schemeClr>
                </a:solidFill>
                <a:latin typeface="Arial" panose="020B0604020202020204" pitchFamily="34" charset="0"/>
                <a:ea typeface="ＭＳ Ｐゴシック" charset="0"/>
                <a:cs typeface="Arial" panose="020B0604020202020204" pitchFamily="34" charset="0"/>
              </a:rPr>
              <a:t>بذكر إشارات قليلة أو حتى عدم ذكرها</a:t>
            </a:r>
            <a:endParaRPr lang="en-US" sz="2800" b="1"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pPr>
            <a:r>
              <a:rPr lang="ar-JO" sz="2800" b="1" dirty="0">
                <a:solidFill>
                  <a:srgbClr val="FFC000"/>
                </a:solidFill>
                <a:latin typeface="Arial" panose="020B0604020202020204" pitchFamily="34" charset="0"/>
                <a:ea typeface="ＭＳ Ｐゴシック" charset="0"/>
                <a:cs typeface="Arial" panose="020B0604020202020204" pitchFamily="34" charset="0"/>
              </a:rPr>
              <a:t>إلغاء أسماء غير مهمة </a:t>
            </a:r>
            <a:r>
              <a:rPr lang="ar-JO" sz="2800" b="1" dirty="0">
                <a:latin typeface="Arial" panose="020B0604020202020204" pitchFamily="34" charset="0"/>
                <a:ea typeface="ＭＳ Ｐゴシック" charset="0"/>
                <a:cs typeface="Arial" panose="020B0604020202020204" pitchFamily="34" charset="0"/>
              </a:rPr>
              <a:t>هي القاعدة و ليست الإستثناء</a:t>
            </a:r>
            <a:endParaRPr lang="en-US" sz="2800" b="1"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pPr>
            <a:r>
              <a:rPr lang="ar-JO" sz="2800" b="1" dirty="0"/>
              <a:t>في العالم القديم ، أشار "ولد" ببساطة إلى </a:t>
            </a:r>
            <a:r>
              <a:rPr lang="ar-JO" sz="2800" b="1" dirty="0">
                <a:solidFill>
                  <a:srgbClr val="FFC000"/>
                </a:solidFill>
              </a:rPr>
              <a:t>(أصبح سلفًا)</a:t>
            </a:r>
            <a:r>
              <a:rPr lang="ar-JO" sz="2800" b="1" dirty="0"/>
              <a:t>، على الرغم من أن هذا السلف كان بعيدًا</a:t>
            </a:r>
            <a:endParaRPr lang="en-US" sz="2800" b="1" dirty="0"/>
          </a:p>
          <a:p>
            <a:pPr algn="r" rtl="1" eaLnBrk="1" hangingPunct="1">
              <a:lnSpc>
                <a:spcPct val="90000"/>
              </a:lnSpc>
            </a:pPr>
            <a:r>
              <a:rPr lang="ar-JO" sz="2800" b="1" dirty="0">
                <a:solidFill>
                  <a:srgbClr val="FFC000"/>
                </a:solidFill>
                <a:latin typeface="Arial" panose="020B0604020202020204" pitchFamily="34" charset="0"/>
                <a:ea typeface="ＭＳ Ｐゴシック" charset="0"/>
                <a:cs typeface="Times New Roman" charset="0"/>
              </a:rPr>
              <a:t>نقص التناغم </a:t>
            </a:r>
            <a:r>
              <a:rPr lang="ar-JO" sz="2800" b="1" dirty="0">
                <a:latin typeface="Arial" panose="020B0604020202020204" pitchFamily="34" charset="0"/>
                <a:ea typeface="ＭＳ Ｐゴシック" charset="0"/>
                <a:cs typeface="Times New Roman" charset="0"/>
              </a:rPr>
              <a:t>الموجود بين سجلات أنساب العهد القديم و السجلات المجاورة</a:t>
            </a:r>
            <a:endParaRPr lang="en-US" sz="2800" b="1" dirty="0">
              <a:latin typeface="Arial" panose="020B0604020202020204" pitchFamily="34" charset="0"/>
              <a:ea typeface="ＭＳ Ｐゴシック" charset="0"/>
              <a:cs typeface="Arial" panose="020B0604020202020204" pitchFamily="34" charset="0"/>
            </a:endParaRPr>
          </a:p>
        </p:txBody>
      </p:sp>
      <p:sp>
        <p:nvSpPr>
          <p:cNvPr id="177154" name="Rectangle 3"/>
          <p:cNvSpPr>
            <a:spLocks noGrp="1" noChangeArrowheads="1"/>
          </p:cNvSpPr>
          <p:nvPr>
            <p:ph type="title"/>
          </p:nvPr>
        </p:nvSpPr>
        <p:spPr>
          <a:xfrm>
            <a:off x="1219200" y="76200"/>
            <a:ext cx="7772400" cy="1206500"/>
          </a:xfrm>
          <a:noFill/>
        </p:spPr>
        <p:txBody>
          <a:bodyPr/>
          <a:lstStyle/>
          <a:p>
            <a:pPr algn="ctr" eaLnBrk="1" hangingPunct="1"/>
            <a:r>
              <a:rPr lang="ar-JO" b="1" dirty="0">
                <a:latin typeface="Arial" panose="020B0604020202020204" pitchFamily="34" charset="0"/>
                <a:ea typeface="ＭＳ Ｐゴシック" charset="0"/>
                <a:cs typeface="ＭＳ Ｐゴシック" charset="0"/>
              </a:rPr>
              <a:t>الحجج المطروحة للفجوات</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353586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80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806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806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806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body" idx="1"/>
          </p:nvPr>
        </p:nvSpPr>
        <p:spPr/>
        <p:txBody>
          <a:bodyPr/>
          <a:lstStyle/>
          <a:p>
            <a:pPr algn="r" rtl="1" eaLnBrk="1" hangingPunct="1"/>
            <a:r>
              <a:rPr lang="ar-JO" b="1" dirty="0">
                <a:latin typeface="Arial" panose="020B0604020202020204" pitchFamily="34" charset="0"/>
                <a:ea typeface="ＭＳ Ｐゴシック" charset="0"/>
                <a:cs typeface="Times New Roman" charset="0"/>
              </a:rPr>
              <a:t>الكتاب المقدس مليء بالكثير من المعلومات عن التسل الزمني للأنساب على الرغم من أنها </a:t>
            </a:r>
            <a:r>
              <a:rPr lang="ar-JO" b="1" dirty="0">
                <a:solidFill>
                  <a:srgbClr val="FFC000"/>
                </a:solidFill>
                <a:latin typeface="Arial" panose="020B0604020202020204" pitchFamily="34" charset="0"/>
                <a:ea typeface="ＭＳ Ｐゴシック" charset="0"/>
                <a:cs typeface="Times New Roman" charset="0"/>
              </a:rPr>
              <a:t>منتشرة</a:t>
            </a:r>
            <a:r>
              <a:rPr lang="ar-JO" b="1" dirty="0">
                <a:latin typeface="Arial" panose="020B0604020202020204" pitchFamily="34" charset="0"/>
                <a:ea typeface="ＭＳ Ｐゴシック" charset="0"/>
                <a:cs typeface="Times New Roman" charset="0"/>
              </a:rPr>
              <a:t> في عدة أماكن</a:t>
            </a:r>
            <a:endParaRPr lang="en-US" b="1" dirty="0">
              <a:latin typeface="Arial" panose="020B0604020202020204" pitchFamily="34" charset="0"/>
              <a:ea typeface="ＭＳ Ｐゴシック" charset="0"/>
              <a:cs typeface="Times New Roman" charset="0"/>
            </a:endParaRPr>
          </a:p>
          <a:p>
            <a:pPr algn="r" rtl="1" eaLnBrk="1" hangingPunct="1"/>
            <a:r>
              <a:rPr lang="ar-JO" dirty="0"/>
              <a:t>عندما يتم </a:t>
            </a:r>
            <a:r>
              <a:rPr lang="ar-JO" dirty="0">
                <a:solidFill>
                  <a:srgbClr val="FFC000"/>
                </a:solidFill>
              </a:rPr>
              <a:t>تنظيم</a:t>
            </a:r>
            <a:r>
              <a:rPr lang="ar-JO" dirty="0"/>
              <a:t> هذه المعلومات عن سجلات الأنساب بالكامل ، قد يتم إثبات التسلسل الزمني المستقيم</a:t>
            </a:r>
            <a:endParaRPr lang="en-US" b="1" dirty="0">
              <a:latin typeface="Arial" panose="020B0604020202020204" pitchFamily="34" charset="0"/>
              <a:ea typeface="ＭＳ Ｐゴシック" charset="0"/>
              <a:cs typeface="Times New Roman" charset="0"/>
            </a:endParaRPr>
          </a:p>
        </p:txBody>
      </p:sp>
      <p:sp>
        <p:nvSpPr>
          <p:cNvPr id="179202" name="Rectangle 3"/>
          <p:cNvSpPr>
            <a:spLocks noGrp="1" noChangeArrowheads="1"/>
          </p:cNvSpPr>
          <p:nvPr>
            <p:ph type="title"/>
          </p:nvPr>
        </p:nvSpPr>
        <p:spPr>
          <a:xfrm>
            <a:off x="914400" y="76200"/>
            <a:ext cx="8382000" cy="1206500"/>
          </a:xfrm>
          <a:noFill/>
        </p:spPr>
        <p:txBody>
          <a:bodyPr/>
          <a:lstStyle/>
          <a:p>
            <a:pPr algn="ctr" eaLnBrk="1" hangingPunct="1"/>
            <a:r>
              <a:rPr lang="ar-JO" b="1" dirty="0">
                <a:latin typeface="Arial" panose="020B0604020202020204" pitchFamily="34" charset="0"/>
                <a:ea typeface="ＭＳ Ｐゴシック" charset="0"/>
                <a:cs typeface="ＭＳ Ｐゴシック" charset="0"/>
              </a:rPr>
              <a:t>دعم التسلسل الزمني المستقيم</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6567655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90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909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rth,_moon,_and_sun-1-_(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55353" cy="6858000"/>
          </a:xfrm>
          <a:prstGeom prst="rect">
            <a:avLst/>
          </a:prstGeom>
        </p:spPr>
      </p:pic>
      <p:sp>
        <p:nvSpPr>
          <p:cNvPr id="139265" name="Rectangle 2"/>
          <p:cNvSpPr>
            <a:spLocks noGrp="1" noChangeArrowheads="1"/>
          </p:cNvSpPr>
          <p:nvPr>
            <p:ph type="title"/>
          </p:nvPr>
        </p:nvSpPr>
        <p:spPr>
          <a:xfrm>
            <a:off x="152400" y="228600"/>
            <a:ext cx="3581400" cy="3276600"/>
          </a:xfrm>
        </p:spPr>
        <p:txBody>
          <a:bodyPr/>
          <a:lstStyle/>
          <a:p>
            <a:pPr eaLnBrk="1" hangingPunct="1"/>
            <a:r>
              <a:rPr lang="ar-JO" altLang="zh-CN" sz="4800" dirty="0">
                <a:solidFill>
                  <a:schemeClr val="bg1"/>
                </a:solidFill>
                <a:effectLst>
                  <a:glow rad="165100">
                    <a:schemeClr val="tx1"/>
                  </a:glow>
                </a:effectLst>
                <a:ea typeface="ＭＳ Ｐゴシック" charset="0"/>
              </a:rPr>
              <a:t>كيف يمكنك أن تعرف عمر الأرض؟</a:t>
            </a:r>
            <a:endParaRPr lang="en-US" altLang="zh-CN" sz="5400" dirty="0">
              <a:solidFill>
                <a:schemeClr val="bg1"/>
              </a:solidFill>
              <a:effectLst>
                <a:glow rad="165100">
                  <a:schemeClr val="tx1"/>
                </a:glow>
              </a:effectLst>
              <a:ea typeface="ＭＳ Ｐゴシック" charset="0"/>
            </a:endParaRPr>
          </a:p>
        </p:txBody>
      </p:sp>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66" name="Rectangle 6"/>
          <p:cNvSpPr>
            <a:spLocks noChangeArrowheads="1"/>
          </p:cNvSpPr>
          <p:nvPr/>
        </p:nvSpPr>
        <p:spPr bwMode="auto">
          <a:xfrm>
            <a:off x="3130323" y="4553828"/>
            <a:ext cx="5911046" cy="23041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4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rPr>
              <a:t>فقط اسأل                  شاهد العيان الوحيد</a:t>
            </a:r>
            <a:endParaRPr kumimoji="0" lang="en-US" altLang="zh-CN" sz="4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11277215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God holds earth.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701800"/>
            <a:ext cx="5753100" cy="5156200"/>
          </a:xfrm>
          <a:prstGeom prst="rect">
            <a:avLst/>
          </a:prstGeom>
        </p:spPr>
      </p:pic>
      <p:sp>
        <p:nvSpPr>
          <p:cNvPr id="9" name="Oval Callout 8"/>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9265" name="Rectangle 2"/>
          <p:cNvSpPr>
            <a:spLocks noGrp="1" noChangeArrowheads="1"/>
          </p:cNvSpPr>
          <p:nvPr>
            <p:ph type="title"/>
          </p:nvPr>
        </p:nvSpPr>
        <p:spPr>
          <a:xfrm>
            <a:off x="447471" y="-48638"/>
            <a:ext cx="3581400" cy="3276600"/>
          </a:xfrm>
        </p:spPr>
        <p:txBody>
          <a:bodyPr/>
          <a:lstStyle/>
          <a:p>
            <a:pPr eaLnBrk="1" hangingPunct="1"/>
            <a:r>
              <a:rPr lang="ar-JO" altLang="zh-CN" sz="4800" dirty="0">
                <a:solidFill>
                  <a:schemeClr val="bg1"/>
                </a:solidFill>
                <a:effectLst>
                  <a:glow rad="165100">
                    <a:schemeClr val="tx1"/>
                  </a:glow>
                </a:effectLst>
                <a:ea typeface="ＭＳ Ｐゴシック" charset="0"/>
              </a:rPr>
              <a:t>قم بالعملية الحسابية</a:t>
            </a:r>
            <a:endParaRPr lang="en-US" altLang="zh-CN" sz="5400" dirty="0">
              <a:solidFill>
                <a:schemeClr val="bg1"/>
              </a:solidFill>
              <a:effectLst>
                <a:glow rad="165100">
                  <a:schemeClr val="tx1"/>
                </a:glow>
              </a:effectLst>
              <a:ea typeface="ＭＳ Ｐゴシック" charset="0"/>
            </a:endParaRPr>
          </a:p>
        </p:txBody>
      </p:sp>
      <p:sp>
        <p:nvSpPr>
          <p:cNvPr id="10" name="Oval Callout 9"/>
          <p:cNvSpPr/>
          <p:nvPr/>
        </p:nvSpPr>
        <p:spPr bwMode="auto">
          <a:xfrm rot="10800000">
            <a:off x="3975896" y="3640325"/>
            <a:ext cx="4412731" cy="321767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60166" name="Rectangle 6"/>
          <p:cNvSpPr>
            <a:spLocks noChangeArrowheads="1"/>
          </p:cNvSpPr>
          <p:nvPr/>
        </p:nvSpPr>
        <p:spPr bwMode="auto">
          <a:xfrm>
            <a:off x="4246459" y="3640325"/>
            <a:ext cx="3887243" cy="3230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يا الله</a:t>
            </a:r>
          </a:p>
          <a:p>
            <a:pPr marL="0" marR="0" lvl="0" indent="0" algn="ctr" defTabSz="914400" rtl="0" eaLnBrk="1" fontAlgn="base" latinLnBrk="0" hangingPunct="1">
              <a:lnSpc>
                <a:spcPct val="90000"/>
              </a:lnSpc>
              <a:spcBef>
                <a:spcPct val="20000"/>
              </a:spcBef>
              <a:spcAft>
                <a:spcPct val="0"/>
              </a:spcAft>
              <a:buClrTx/>
              <a:buSzTx/>
              <a:buFontTx/>
              <a:buNone/>
              <a:tabLst/>
              <a:defRPr/>
            </a:pPr>
            <a:r>
              <a:rPr lang="ar-JO" altLang="zh-CN" sz="4400" b="1" dirty="0">
                <a:solidFill>
                  <a:srgbClr val="000000"/>
                </a:solidFill>
                <a:latin typeface="Arial" panose="020B0604020202020204" pitchFamily="34" charset="0"/>
                <a:ea typeface="ＭＳ Ｐゴシック" charset="0"/>
                <a:cs typeface="ＭＳ Ｐゴシック" charset="0"/>
              </a:rPr>
              <a:t>كم عمر الأرض؟</a:t>
            </a:r>
            <a:endParaRPr kumimoji="0" lang="en-US" altLang="zh-CN"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5822386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60166">
                                            <p:txEl>
                                              <p:pRg st="0" end="0"/>
                                            </p:txEl>
                                          </p:spTgt>
                                        </p:tgtEl>
                                        <p:attrNameLst>
                                          <p:attrName>style.visibility</p:attrName>
                                        </p:attrNameLst>
                                      </p:cBhvr>
                                      <p:to>
                                        <p:strVal val="visible"/>
                                      </p:to>
                                    </p:set>
                                    <p:animEffect transition="in" filter="wipe(up)">
                                      <p:cBhvr>
                                        <p:cTn id="11" dur="500"/>
                                        <p:tgtEl>
                                          <p:spTgt spid="86016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860166">
                                            <p:txEl>
                                              <p:pRg st="1" end="1"/>
                                            </p:txEl>
                                          </p:spTgt>
                                        </p:tgtEl>
                                        <p:attrNameLst>
                                          <p:attrName>style.visibility</p:attrName>
                                        </p:attrNameLst>
                                      </p:cBhvr>
                                      <p:to>
                                        <p:strVal val="visible"/>
                                      </p:to>
                                    </p:set>
                                    <p:animEffect transition="in" filter="wipe(up)">
                                      <p:cBhvr>
                                        <p:cTn id="16" dur="500"/>
                                        <p:tgtEl>
                                          <p:spTgt spid="86016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par>
                          <p:cTn id="22" fill="hold">
                            <p:stCondLst>
                              <p:cond delay="500"/>
                            </p:stCondLst>
                            <p:childTnLst>
                              <p:par>
                                <p:cTn id="23" presetID="55" presetClass="entr" presetSubtype="0" fill="hold" grpId="0" nodeType="afterEffect">
                                  <p:stCondLst>
                                    <p:cond delay="0"/>
                                  </p:stCondLst>
                                  <p:childTnLst>
                                    <p:set>
                                      <p:cBhvr>
                                        <p:cTn id="24" dur="1" fill="hold">
                                          <p:stCondLst>
                                            <p:cond delay="0"/>
                                          </p:stCondLst>
                                        </p:cTn>
                                        <p:tgtEl>
                                          <p:spTgt spid="139265"/>
                                        </p:tgtEl>
                                        <p:attrNameLst>
                                          <p:attrName>style.visibility</p:attrName>
                                        </p:attrNameLst>
                                      </p:cBhvr>
                                      <p:to>
                                        <p:strVal val="visible"/>
                                      </p:to>
                                    </p:set>
                                    <p:anim calcmode="lin" valueType="num">
                                      <p:cBhvr>
                                        <p:cTn id="25" dur="1000" fill="hold"/>
                                        <p:tgtEl>
                                          <p:spTgt spid="139265"/>
                                        </p:tgtEl>
                                        <p:attrNameLst>
                                          <p:attrName>ppt_w</p:attrName>
                                        </p:attrNameLst>
                                      </p:cBhvr>
                                      <p:tavLst>
                                        <p:tav tm="0">
                                          <p:val>
                                            <p:strVal val="#ppt_w*0.70"/>
                                          </p:val>
                                        </p:tav>
                                        <p:tav tm="100000">
                                          <p:val>
                                            <p:strVal val="#ppt_w"/>
                                          </p:val>
                                        </p:tav>
                                      </p:tavLst>
                                    </p:anim>
                                    <p:anim calcmode="lin" valueType="num">
                                      <p:cBhvr>
                                        <p:cTn id="26" dur="1000" fill="hold"/>
                                        <p:tgtEl>
                                          <p:spTgt spid="139265"/>
                                        </p:tgtEl>
                                        <p:attrNameLst>
                                          <p:attrName>ppt_h</p:attrName>
                                        </p:attrNameLst>
                                      </p:cBhvr>
                                      <p:tavLst>
                                        <p:tav tm="0">
                                          <p:val>
                                            <p:strVal val="#ppt_h"/>
                                          </p:val>
                                        </p:tav>
                                        <p:tav tm="100000">
                                          <p:val>
                                            <p:strVal val="#ppt_h"/>
                                          </p:val>
                                        </p:tav>
                                      </p:tavLst>
                                    </p:anim>
                                    <p:animEffect transition="in" filter="fade">
                                      <p:cBhvr>
                                        <p:cTn id="27" dur="1000"/>
                                        <p:tgtEl>
                                          <p:spTgt spid="139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 40-21 Earth Horiz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785"/>
            <a:ext cx="9144000" cy="5989441"/>
          </a:xfrm>
          <a:prstGeom prst="rect">
            <a:avLst/>
          </a:prstGeom>
        </p:spPr>
      </p:pic>
      <p:sp>
        <p:nvSpPr>
          <p:cNvPr id="139265" name="Rectangle 2"/>
          <p:cNvSpPr>
            <a:spLocks noGrp="1" noChangeArrowheads="1"/>
          </p:cNvSpPr>
          <p:nvPr>
            <p:ph type="title"/>
          </p:nvPr>
        </p:nvSpPr>
        <p:spPr>
          <a:xfrm>
            <a:off x="112890" y="35417"/>
            <a:ext cx="7617332" cy="603395"/>
          </a:xfrm>
        </p:spPr>
        <p:txBody>
          <a:bodyPr anchor="ctr"/>
          <a:lstStyle/>
          <a:p>
            <a:pPr eaLnBrk="1" hangingPunct="1"/>
            <a:r>
              <a:rPr lang="ar-JO" altLang="zh-CN" sz="2800" dirty="0">
                <a:solidFill>
                  <a:schemeClr val="bg1"/>
                </a:solidFill>
                <a:effectLst>
                  <a:glow rad="165100">
                    <a:schemeClr val="tx1"/>
                  </a:glow>
                </a:effectLst>
                <a:ea typeface="ＭＳ Ｐゴシック" charset="0"/>
              </a:rPr>
              <a:t>التسلسل الزمني للآباء (تكوين 5 و 11)</a:t>
            </a:r>
            <a:endParaRPr lang="en-US" altLang="zh-CN" sz="2800" dirty="0">
              <a:solidFill>
                <a:schemeClr val="bg1"/>
              </a:solidFill>
              <a:effectLst>
                <a:glow rad="165100">
                  <a:schemeClr val="tx1"/>
                </a:glow>
              </a:effectLst>
              <a:ea typeface="ＭＳ Ｐゴシック" charset="0"/>
            </a:endParaRPr>
          </a:p>
        </p:txBody>
      </p:sp>
      <p:sp>
        <p:nvSpPr>
          <p:cNvPr id="860166" name="Rectangle 6"/>
          <p:cNvSpPr>
            <a:spLocks noChangeArrowheads="1"/>
          </p:cNvSpPr>
          <p:nvPr/>
        </p:nvSpPr>
        <p:spPr bwMode="auto">
          <a:xfrm>
            <a:off x="6143670" y="808144"/>
            <a:ext cx="1614774"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u="none" strike="noStrike" kern="1200" cap="none" spc="0" normalizeH="0" baseline="0" noProof="0" dirty="0">
                <a:ln>
                  <a:noFill/>
                </a:ln>
                <a:solidFill>
                  <a:srgbClr val="FFFF00"/>
                </a:solidFill>
                <a:effectLst>
                  <a:glow rad="165100">
                    <a:srgbClr val="000000"/>
                  </a:glow>
                </a:effectLst>
                <a:uLnTx/>
                <a:uFillTx/>
                <a:latin typeface="Arial" panose="020B0604020202020204" pitchFamily="34" charset="0"/>
                <a:ea typeface="ＭＳ Ｐゴシック" charset="0"/>
                <a:cs typeface="ＭＳ Ｐゴシック" charset="0"/>
              </a:rPr>
              <a:t>عام الإنسان</a:t>
            </a:r>
            <a:endParaRPr kumimoji="0" lang="en-US" altLang="zh-CN" sz="2800" b="1" u="none" strike="noStrike" kern="1200" cap="none" spc="0" normalizeH="0" baseline="0" noProof="0" dirty="0">
              <a:ln>
                <a:noFill/>
              </a:ln>
              <a:solidFill>
                <a:srgbClr val="FFFF00"/>
              </a:solidFill>
              <a:effectLst>
                <a:glow rad="165100">
                  <a:srgbClr val="000000"/>
                </a:glow>
              </a:effectLst>
              <a:uLnTx/>
              <a:uFillTx/>
              <a:latin typeface="Arial" panose="020B0604020202020204" pitchFamily="34" charset="0"/>
              <a:ea typeface="ＭＳ Ｐゴシック" charset="0"/>
              <a:cs typeface="ＭＳ Ｐゴシック" charset="0"/>
            </a:endParaRPr>
          </a:p>
        </p:txBody>
      </p:sp>
      <p:sp>
        <p:nvSpPr>
          <p:cNvPr id="7" name="Rectangle 6"/>
          <p:cNvSpPr>
            <a:spLocks noChangeArrowheads="1"/>
          </p:cNvSpPr>
          <p:nvPr/>
        </p:nvSpPr>
        <p:spPr bwMode="auto">
          <a:xfrm>
            <a:off x="7800142" y="808144"/>
            <a:ext cx="1343857"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u="none" strike="noStrike" kern="1200" cap="none" spc="0" normalizeH="0" baseline="0" noProof="0" dirty="0">
                <a:ln>
                  <a:noFill/>
                </a:ln>
                <a:solidFill>
                  <a:srgbClr val="FFFF00"/>
                </a:solidFill>
                <a:effectLst>
                  <a:glow rad="165100">
                    <a:srgbClr val="000000"/>
                  </a:glow>
                </a:effectLst>
                <a:uLnTx/>
                <a:uFillTx/>
                <a:latin typeface="Arial" panose="020B0604020202020204" pitchFamily="34" charset="0"/>
                <a:ea typeface="ＭＳ Ｐゴシック" charset="0"/>
                <a:cs typeface="ＭＳ Ｐゴシック" charset="0"/>
              </a:rPr>
              <a:t>ق.م</a:t>
            </a:r>
            <a:endParaRPr kumimoji="0" lang="en-US" altLang="zh-CN" sz="2800" b="1" u="none" strike="noStrike" kern="1200" cap="none" spc="0" normalizeH="0" baseline="0" noProof="0" dirty="0">
              <a:ln>
                <a:noFill/>
              </a:ln>
              <a:solidFill>
                <a:srgbClr val="FFFF00"/>
              </a:solidFill>
              <a:effectLst>
                <a:glow rad="165100">
                  <a:srgbClr val="000000"/>
                </a:glow>
              </a:effectLst>
              <a:uLnTx/>
              <a:uFillTx/>
              <a:latin typeface="Arial" panose="020B0604020202020204" pitchFamily="34" charset="0"/>
              <a:ea typeface="ＭＳ Ｐゴシック" charset="0"/>
              <a:cs typeface="ＭＳ Ｐゴシック" charset="0"/>
            </a:endParaRPr>
          </a:p>
        </p:txBody>
      </p:sp>
      <p:sp>
        <p:nvSpPr>
          <p:cNvPr id="11" name="Rectangle 6"/>
          <p:cNvSpPr>
            <a:spLocks noChangeArrowheads="1"/>
          </p:cNvSpPr>
          <p:nvPr/>
        </p:nvSpPr>
        <p:spPr bwMode="auto">
          <a:xfrm>
            <a:off x="2924717" y="808144"/>
            <a:ext cx="3653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u="none" strike="noStrike" kern="1200" cap="none" spc="0" normalizeH="0" baseline="0" noProof="0" dirty="0">
                <a:ln>
                  <a:noFill/>
                </a:ln>
                <a:solidFill>
                  <a:srgbClr val="FFFF00"/>
                </a:solidFill>
                <a:effectLst>
                  <a:glow rad="165100">
                    <a:srgbClr val="000000"/>
                  </a:glow>
                </a:effectLst>
                <a:uLnTx/>
                <a:uFillTx/>
                <a:latin typeface="Arial" panose="020B0604020202020204" pitchFamily="34" charset="0"/>
                <a:ea typeface="ＭＳ Ｐゴシック" charset="0"/>
                <a:cs typeface="ＭＳ Ｐゴシック" charset="0"/>
              </a:rPr>
              <a:t>المرجع</a:t>
            </a:r>
            <a:endParaRPr kumimoji="0" lang="en-US" altLang="zh-CN" sz="2800" b="1" u="none" strike="noStrike" kern="1200" cap="none" spc="0" normalizeH="0" baseline="0" noProof="0" dirty="0">
              <a:ln>
                <a:noFill/>
              </a:ln>
              <a:solidFill>
                <a:srgbClr val="FFFF00"/>
              </a:solidFill>
              <a:effectLst>
                <a:glow rad="165100">
                  <a:srgbClr val="000000"/>
                </a:glow>
              </a:effectLst>
              <a:uLnTx/>
              <a:uFillTx/>
              <a:latin typeface="Arial" panose="020B0604020202020204" pitchFamily="34" charset="0"/>
              <a:ea typeface="ＭＳ Ｐゴシック" charset="0"/>
              <a:cs typeface="ＭＳ Ｐゴシック" charset="0"/>
            </a:endParaRPr>
          </a:p>
        </p:txBody>
      </p:sp>
      <p:sp>
        <p:nvSpPr>
          <p:cNvPr id="14" name="Rectangle 2"/>
          <p:cNvSpPr txBox="1">
            <a:spLocks noChangeArrowheads="1"/>
          </p:cNvSpPr>
          <p:nvPr/>
        </p:nvSpPr>
        <p:spPr bwMode="auto">
          <a:xfrm>
            <a:off x="-1" y="1457991"/>
            <a:ext cx="3027687" cy="603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rPr>
              <a:t>خلق العالم</a:t>
            </a:r>
            <a:endParaRPr kumimoji="0" lang="en-US"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endParaRPr>
          </a:p>
        </p:txBody>
      </p:sp>
      <p:sp>
        <p:nvSpPr>
          <p:cNvPr id="15" name="Rectangle 6"/>
          <p:cNvSpPr>
            <a:spLocks noChangeArrowheads="1"/>
          </p:cNvSpPr>
          <p:nvPr/>
        </p:nvSpPr>
        <p:spPr bwMode="auto">
          <a:xfrm>
            <a:off x="6143670" y="1411039"/>
            <a:ext cx="1656472"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rPr>
              <a:t>- 6 أيام</a:t>
            </a:r>
            <a:endParaRPr kumimoji="0" lang="en-US"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endParaRPr>
          </a:p>
        </p:txBody>
      </p:sp>
      <p:sp>
        <p:nvSpPr>
          <p:cNvPr id="16" name="Rectangle 15"/>
          <p:cNvSpPr>
            <a:spLocks noChangeArrowheads="1"/>
          </p:cNvSpPr>
          <p:nvPr/>
        </p:nvSpPr>
        <p:spPr bwMode="auto">
          <a:xfrm>
            <a:off x="7800142" y="1411039"/>
            <a:ext cx="1343857"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rPr>
              <a:t>4143</a:t>
            </a:r>
            <a:endParaRPr kumimoji="0" lang="en-US"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endParaRPr>
          </a:p>
        </p:txBody>
      </p:sp>
      <p:sp>
        <p:nvSpPr>
          <p:cNvPr id="17" name="Rectangle 6"/>
          <p:cNvSpPr>
            <a:spLocks noChangeArrowheads="1"/>
          </p:cNvSpPr>
          <p:nvPr/>
        </p:nvSpPr>
        <p:spPr bwMode="auto">
          <a:xfrm>
            <a:off x="2924717" y="1411039"/>
            <a:ext cx="3653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rPr>
              <a:t>أنهى الله</a:t>
            </a:r>
            <a:endParaRPr kumimoji="0" lang="en-US"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endParaRPr>
          </a:p>
        </p:txBody>
      </p:sp>
      <p:sp>
        <p:nvSpPr>
          <p:cNvPr id="18" name="Rectangle 2"/>
          <p:cNvSpPr txBox="1">
            <a:spLocks noChangeArrowheads="1"/>
          </p:cNvSpPr>
          <p:nvPr/>
        </p:nvSpPr>
        <p:spPr bwMode="auto">
          <a:xfrm>
            <a:off x="-1" y="2115977"/>
            <a:ext cx="3027687" cy="603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rPr>
              <a:t>خلق آدم</a:t>
            </a:r>
            <a:endParaRPr kumimoji="0" lang="en-US"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endParaRPr>
          </a:p>
        </p:txBody>
      </p:sp>
      <p:sp>
        <p:nvSpPr>
          <p:cNvPr id="19" name="Rectangle 6"/>
          <p:cNvSpPr>
            <a:spLocks noChangeArrowheads="1"/>
          </p:cNvSpPr>
          <p:nvPr/>
        </p:nvSpPr>
        <p:spPr bwMode="auto">
          <a:xfrm>
            <a:off x="6378744" y="2069025"/>
            <a:ext cx="1379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rPr>
              <a:t>0</a:t>
            </a:r>
            <a:endParaRPr kumimoji="0" lang="en-US"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endParaRPr>
          </a:p>
        </p:txBody>
      </p:sp>
      <p:sp>
        <p:nvSpPr>
          <p:cNvPr id="20" name="Rectangle 19"/>
          <p:cNvSpPr>
            <a:spLocks noChangeArrowheads="1"/>
          </p:cNvSpPr>
          <p:nvPr/>
        </p:nvSpPr>
        <p:spPr bwMode="auto">
          <a:xfrm>
            <a:off x="7800142" y="2069025"/>
            <a:ext cx="1343857"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rPr>
              <a:t>4143</a:t>
            </a:r>
            <a:endParaRPr kumimoji="0" lang="en-US"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endParaRPr>
          </a:p>
        </p:txBody>
      </p:sp>
      <p:sp>
        <p:nvSpPr>
          <p:cNvPr id="21" name="Rectangle 6"/>
          <p:cNvSpPr>
            <a:spLocks noChangeArrowheads="1"/>
          </p:cNvSpPr>
          <p:nvPr/>
        </p:nvSpPr>
        <p:spPr bwMode="auto">
          <a:xfrm>
            <a:off x="2924717" y="2069025"/>
            <a:ext cx="3653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rPr>
              <a:t>خلق الله الإنسان</a:t>
            </a:r>
            <a:endParaRPr kumimoji="0" lang="en-US"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endParaRPr>
          </a:p>
        </p:txBody>
      </p:sp>
      <p:sp>
        <p:nvSpPr>
          <p:cNvPr id="22" name="Rectangle 2"/>
          <p:cNvSpPr txBox="1">
            <a:spLocks noChangeArrowheads="1"/>
          </p:cNvSpPr>
          <p:nvPr/>
        </p:nvSpPr>
        <p:spPr bwMode="auto">
          <a:xfrm>
            <a:off x="0" y="2719372"/>
            <a:ext cx="3027687" cy="603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rPr>
              <a:t>ولادة شيث</a:t>
            </a:r>
            <a:endParaRPr kumimoji="0" lang="en-US"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endParaRPr>
          </a:p>
        </p:txBody>
      </p:sp>
      <p:sp>
        <p:nvSpPr>
          <p:cNvPr id="23" name="Rectangle 6"/>
          <p:cNvSpPr>
            <a:spLocks noChangeArrowheads="1"/>
          </p:cNvSpPr>
          <p:nvPr/>
        </p:nvSpPr>
        <p:spPr bwMode="auto">
          <a:xfrm>
            <a:off x="6378745" y="2672420"/>
            <a:ext cx="1379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rPr>
              <a:t>130</a:t>
            </a:r>
            <a:endParaRPr kumimoji="0" lang="en-US"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endParaRPr>
          </a:p>
        </p:txBody>
      </p:sp>
      <p:sp>
        <p:nvSpPr>
          <p:cNvPr id="24" name="Rectangle 23"/>
          <p:cNvSpPr>
            <a:spLocks noChangeArrowheads="1"/>
          </p:cNvSpPr>
          <p:nvPr/>
        </p:nvSpPr>
        <p:spPr bwMode="auto">
          <a:xfrm>
            <a:off x="7800143" y="2672420"/>
            <a:ext cx="1343857"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rPr>
              <a:t>4013</a:t>
            </a:r>
            <a:endParaRPr kumimoji="0" lang="en-US"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endParaRPr>
          </a:p>
        </p:txBody>
      </p:sp>
      <p:sp>
        <p:nvSpPr>
          <p:cNvPr id="25" name="Rectangle 6"/>
          <p:cNvSpPr>
            <a:spLocks noChangeArrowheads="1"/>
          </p:cNvSpPr>
          <p:nvPr/>
        </p:nvSpPr>
        <p:spPr bwMode="auto">
          <a:xfrm>
            <a:off x="2924718" y="2672420"/>
            <a:ext cx="3653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rPr>
              <a:t>كان آدم 130 سنة</a:t>
            </a:r>
            <a:endParaRPr kumimoji="0" lang="en-US"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endParaRPr>
          </a:p>
        </p:txBody>
      </p:sp>
      <p:sp>
        <p:nvSpPr>
          <p:cNvPr id="26" name="Rectangle 2"/>
          <p:cNvSpPr txBox="1">
            <a:spLocks noChangeArrowheads="1"/>
          </p:cNvSpPr>
          <p:nvPr/>
        </p:nvSpPr>
        <p:spPr bwMode="auto">
          <a:xfrm>
            <a:off x="-1" y="3322767"/>
            <a:ext cx="3027687" cy="603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rPr>
              <a:t>ولادة أنوش</a:t>
            </a:r>
            <a:endParaRPr kumimoji="0" lang="en-US"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endParaRPr>
          </a:p>
        </p:txBody>
      </p:sp>
      <p:sp>
        <p:nvSpPr>
          <p:cNvPr id="27" name="Rectangle 6"/>
          <p:cNvSpPr>
            <a:spLocks noChangeArrowheads="1"/>
          </p:cNvSpPr>
          <p:nvPr/>
        </p:nvSpPr>
        <p:spPr bwMode="auto">
          <a:xfrm>
            <a:off x="6378744" y="3275815"/>
            <a:ext cx="1379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rPr>
              <a:t>235</a:t>
            </a:r>
            <a:endParaRPr kumimoji="0" lang="en-US"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endParaRPr>
          </a:p>
        </p:txBody>
      </p:sp>
      <p:sp>
        <p:nvSpPr>
          <p:cNvPr id="28" name="Rectangle 27"/>
          <p:cNvSpPr>
            <a:spLocks noChangeArrowheads="1"/>
          </p:cNvSpPr>
          <p:nvPr/>
        </p:nvSpPr>
        <p:spPr bwMode="auto">
          <a:xfrm>
            <a:off x="7800142" y="3275815"/>
            <a:ext cx="1343857"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rPr>
              <a:t>3908</a:t>
            </a:r>
            <a:endParaRPr kumimoji="0" lang="en-US"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endParaRPr>
          </a:p>
        </p:txBody>
      </p:sp>
      <p:sp>
        <p:nvSpPr>
          <p:cNvPr id="29" name="Rectangle 6"/>
          <p:cNvSpPr>
            <a:spLocks noChangeArrowheads="1"/>
          </p:cNvSpPr>
          <p:nvPr/>
        </p:nvSpPr>
        <p:spPr bwMode="auto">
          <a:xfrm>
            <a:off x="2924717" y="3275815"/>
            <a:ext cx="3653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rPr>
              <a:t>كان شيث 105 سنوات</a:t>
            </a:r>
            <a:endParaRPr kumimoji="0" lang="en-US"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endParaRPr>
          </a:p>
        </p:txBody>
      </p:sp>
      <p:sp>
        <p:nvSpPr>
          <p:cNvPr id="30" name="Rectangle 2"/>
          <p:cNvSpPr txBox="1">
            <a:spLocks noChangeArrowheads="1"/>
          </p:cNvSpPr>
          <p:nvPr/>
        </p:nvSpPr>
        <p:spPr bwMode="auto">
          <a:xfrm>
            <a:off x="0" y="5707528"/>
            <a:ext cx="3027687" cy="603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rPr>
              <a:t>ذهاب يعقوب و العائلة إلى مصر</a:t>
            </a:r>
            <a:endParaRPr kumimoji="0" lang="en-US"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endParaRPr>
          </a:p>
        </p:txBody>
      </p:sp>
      <p:sp>
        <p:nvSpPr>
          <p:cNvPr id="31" name="Rectangle 6"/>
          <p:cNvSpPr>
            <a:spLocks noChangeArrowheads="1"/>
          </p:cNvSpPr>
          <p:nvPr/>
        </p:nvSpPr>
        <p:spPr bwMode="auto">
          <a:xfrm>
            <a:off x="6378745" y="5660576"/>
            <a:ext cx="1379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rPr>
              <a:t>2298</a:t>
            </a:r>
            <a:endParaRPr kumimoji="0" lang="en-US"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endParaRPr>
          </a:p>
        </p:txBody>
      </p:sp>
      <p:sp>
        <p:nvSpPr>
          <p:cNvPr id="32" name="Rectangle 31"/>
          <p:cNvSpPr>
            <a:spLocks noChangeArrowheads="1"/>
          </p:cNvSpPr>
          <p:nvPr/>
        </p:nvSpPr>
        <p:spPr bwMode="auto">
          <a:xfrm>
            <a:off x="7800143" y="5660576"/>
            <a:ext cx="1343857"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rPr>
              <a:t>1845</a:t>
            </a:r>
            <a:endParaRPr kumimoji="0" lang="en-US"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endParaRPr>
          </a:p>
        </p:txBody>
      </p:sp>
      <p:sp>
        <p:nvSpPr>
          <p:cNvPr id="33" name="Rectangle 6"/>
          <p:cNvSpPr>
            <a:spLocks noChangeArrowheads="1"/>
          </p:cNvSpPr>
          <p:nvPr/>
        </p:nvSpPr>
        <p:spPr bwMode="auto">
          <a:xfrm>
            <a:off x="2924718" y="5660576"/>
            <a:ext cx="3653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endParaRPr kumimoji="0" lang="en-US"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endParaRPr>
          </a:p>
          <a:p>
            <a:pPr marL="0" marR="0" lvl="0" indent="0" algn="ctr" defTabSz="914400" rtl="0" eaLnBrk="1" fontAlgn="base" latinLnBrk="0" hangingPunct="1">
              <a:lnSpc>
                <a:spcPct val="90000"/>
              </a:lnSpc>
              <a:spcBef>
                <a:spcPct val="20000"/>
              </a:spcBef>
              <a:spcAft>
                <a:spcPct val="0"/>
              </a:spcAft>
              <a:buClrTx/>
              <a:buSzTx/>
              <a:buFontTx/>
              <a:buNone/>
              <a:tabLst/>
              <a:defRPr/>
            </a:pPr>
            <a:r>
              <a:rPr lang="ar-JO" altLang="zh-CN" sz="2800" b="1" dirty="0">
                <a:solidFill>
                  <a:srgbClr val="FFFFFF"/>
                </a:solidFill>
                <a:effectLst>
                  <a:glow rad="165100">
                    <a:srgbClr val="000000"/>
                  </a:glow>
                </a:effectLst>
                <a:latin typeface="Arial" panose="020B0604020202020204" pitchFamily="34" charset="0"/>
                <a:ea typeface="ＭＳ Ｐゴシック" charset="0"/>
                <a:cs typeface="ＭＳ Ｐゴシック" charset="0"/>
              </a:rPr>
              <a:t>كان عمر يعقوب 1300 سنة قبل الخروج 400 سنة في عام 1445 ق.م</a:t>
            </a:r>
            <a:endParaRPr kumimoji="0" lang="en-US" altLang="zh-CN" sz="2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ＭＳ Ｐゴシック" charset="0"/>
            </a:endParaRPr>
          </a:p>
        </p:txBody>
      </p:sp>
      <p:sp>
        <p:nvSpPr>
          <p:cNvPr id="34" name="Rectangle 2"/>
          <p:cNvSpPr txBox="1">
            <a:spLocks noChangeArrowheads="1"/>
          </p:cNvSpPr>
          <p:nvPr/>
        </p:nvSpPr>
        <p:spPr bwMode="auto">
          <a:xfrm>
            <a:off x="-1" y="838128"/>
            <a:ext cx="3027687" cy="603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00"/>
                </a:solidFill>
                <a:effectLst>
                  <a:glow rad="165100">
                    <a:srgbClr val="000000"/>
                  </a:glow>
                </a:effectLst>
                <a:uLnTx/>
                <a:uFillTx/>
                <a:latin typeface="Arial" panose="020B0604020202020204" pitchFamily="34" charset="0"/>
                <a:ea typeface="ＭＳ Ｐゴシック" charset="0"/>
              </a:rPr>
              <a:t>الحدث</a:t>
            </a:r>
            <a:endParaRPr kumimoji="0" lang="en-US" altLang="zh-CN" sz="2800" b="1" u="none" strike="noStrike" kern="1200" cap="none" spc="0" normalizeH="0" baseline="0" noProof="0" dirty="0">
              <a:ln>
                <a:noFill/>
              </a:ln>
              <a:solidFill>
                <a:srgbClr val="FFFF00"/>
              </a:solidFill>
              <a:effectLst>
                <a:glow rad="165100">
                  <a:srgbClr val="000000"/>
                </a:glow>
              </a:effectLst>
              <a:uLnTx/>
              <a:uFillTx/>
              <a:latin typeface="Arial" panose="020B0604020202020204" pitchFamily="34" charset="0"/>
              <a:ea typeface="ＭＳ Ｐゴシック" charset="0"/>
            </a:endParaRPr>
          </a:p>
        </p:txBody>
      </p:sp>
      <p:sp>
        <p:nvSpPr>
          <p:cNvPr id="2" name="Down Arrow 1"/>
          <p:cNvSpPr/>
          <p:nvPr/>
        </p:nvSpPr>
        <p:spPr bwMode="auto">
          <a:xfrm>
            <a:off x="789410" y="3980753"/>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36" name="Down Arrow 35"/>
          <p:cNvSpPr/>
          <p:nvPr/>
        </p:nvSpPr>
        <p:spPr bwMode="auto">
          <a:xfrm>
            <a:off x="6704265" y="3980753"/>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37" name="Down Arrow 36"/>
          <p:cNvSpPr/>
          <p:nvPr/>
        </p:nvSpPr>
        <p:spPr bwMode="auto">
          <a:xfrm rot="10800000">
            <a:off x="8077152" y="3980752"/>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35" name="Text Box 3"/>
          <p:cNvSpPr txBox="1">
            <a:spLocks noChangeArrowheads="1"/>
          </p:cNvSpPr>
          <p:nvPr/>
        </p:nvSpPr>
        <p:spPr bwMode="auto">
          <a:xfrm>
            <a:off x="8077152" y="76200"/>
            <a:ext cx="102870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38-44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787787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up)">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60166">
                                            <p:txEl>
                                              <p:pRg st="0" end="0"/>
                                            </p:txEl>
                                          </p:spTgt>
                                        </p:tgtEl>
                                        <p:attrNameLst>
                                          <p:attrName>style.visibility</p:attrName>
                                        </p:attrNameLst>
                                      </p:cBhvr>
                                      <p:to>
                                        <p:strVal val="visible"/>
                                      </p:to>
                                    </p:set>
                                    <p:animEffect transition="in" filter="wipe(up)">
                                      <p:cBhvr>
                                        <p:cTn id="17" dur="500"/>
                                        <p:tgtEl>
                                          <p:spTgt spid="86016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7">
                                            <p:txEl>
                                              <p:pRg st="0" end="0"/>
                                            </p:txEl>
                                          </p:spTgt>
                                        </p:tgtEl>
                                        <p:attrNameLst>
                                          <p:attrName>style.visibility</p:attrName>
                                        </p:attrNameLst>
                                      </p:cBhvr>
                                      <p:to>
                                        <p:strVal val="visible"/>
                                      </p:to>
                                    </p:set>
                                    <p:animEffect transition="in" filter="wipe(up)">
                                      <p:cBhvr>
                                        <p:cTn id="26" dur="500"/>
                                        <p:tgtEl>
                                          <p:spTgt spid="1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wipe(up)">
                                      <p:cBhvr>
                                        <p:cTn id="31" dur="500"/>
                                        <p:tgtEl>
                                          <p:spTgt spid="1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wipe(up)">
                                      <p:cBhvr>
                                        <p:cTn id="40" dur="500"/>
                                        <p:tgtEl>
                                          <p:spTgt spid="2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9">
                                            <p:txEl>
                                              <p:pRg st="0" end="0"/>
                                            </p:txEl>
                                          </p:spTgt>
                                        </p:tgtEl>
                                        <p:attrNameLst>
                                          <p:attrName>style.visibility</p:attrName>
                                        </p:attrNameLst>
                                      </p:cBhvr>
                                      <p:to>
                                        <p:strVal val="visible"/>
                                      </p:to>
                                    </p:set>
                                    <p:animEffect transition="in" filter="wipe(up)">
                                      <p:cBhvr>
                                        <p:cTn id="45" dur="500"/>
                                        <p:tgtEl>
                                          <p:spTgt spid="19">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25">
                                            <p:txEl>
                                              <p:pRg st="0" end="0"/>
                                            </p:txEl>
                                          </p:spTgt>
                                        </p:tgtEl>
                                        <p:attrNameLst>
                                          <p:attrName>style.visibility</p:attrName>
                                        </p:attrNameLst>
                                      </p:cBhvr>
                                      <p:to>
                                        <p:strVal val="visible"/>
                                      </p:to>
                                    </p:set>
                                    <p:animEffect transition="in" filter="wipe(up)">
                                      <p:cBhvr>
                                        <p:cTn id="54" dur="500"/>
                                        <p:tgtEl>
                                          <p:spTgt spid="25">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23">
                                            <p:txEl>
                                              <p:pRg st="0" end="0"/>
                                            </p:txEl>
                                          </p:spTgt>
                                        </p:tgtEl>
                                        <p:attrNameLst>
                                          <p:attrName>style.visibility</p:attrName>
                                        </p:attrNameLst>
                                      </p:cBhvr>
                                      <p:to>
                                        <p:strVal val="visible"/>
                                      </p:to>
                                    </p:set>
                                    <p:animEffect transition="in" filter="wipe(up)">
                                      <p:cBhvr>
                                        <p:cTn id="59" dur="500"/>
                                        <p:tgtEl>
                                          <p:spTgt spid="23">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29">
                                            <p:txEl>
                                              <p:pRg st="0" end="0"/>
                                            </p:txEl>
                                          </p:spTgt>
                                        </p:tgtEl>
                                        <p:attrNameLst>
                                          <p:attrName>style.visibility</p:attrName>
                                        </p:attrNameLst>
                                      </p:cBhvr>
                                      <p:to>
                                        <p:strVal val="visible"/>
                                      </p:to>
                                    </p:set>
                                    <p:animEffect transition="in" filter="wipe(up)">
                                      <p:cBhvr>
                                        <p:cTn id="68" dur="500"/>
                                        <p:tgtEl>
                                          <p:spTgt spid="29">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27">
                                            <p:txEl>
                                              <p:pRg st="0" end="0"/>
                                            </p:txEl>
                                          </p:spTgt>
                                        </p:tgtEl>
                                        <p:attrNameLst>
                                          <p:attrName>style.visibility</p:attrName>
                                        </p:attrNameLst>
                                      </p:cBhvr>
                                      <p:to>
                                        <p:strVal val="visible"/>
                                      </p:to>
                                    </p:set>
                                    <p:animEffect transition="in" filter="wipe(up)">
                                      <p:cBhvr>
                                        <p:cTn id="73" dur="500"/>
                                        <p:tgtEl>
                                          <p:spTgt spid="27">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2"/>
                                        </p:tgtEl>
                                        <p:attrNameLst>
                                          <p:attrName>style.visibility</p:attrName>
                                        </p:attrNameLst>
                                      </p:cBhvr>
                                      <p:to>
                                        <p:strVal val="visible"/>
                                      </p:to>
                                    </p:set>
                                    <p:animEffect transition="in" filter="wipe(up)">
                                      <p:cBhvr>
                                        <p:cTn id="78" dur="500"/>
                                        <p:tgtEl>
                                          <p:spTgt spid="2"/>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3">
                                            <p:txEl>
                                              <p:pRg st="1" end="1"/>
                                            </p:txEl>
                                          </p:spTgt>
                                        </p:tgtEl>
                                        <p:attrNameLst>
                                          <p:attrName>style.visibility</p:attrName>
                                        </p:attrNameLst>
                                      </p:cBhvr>
                                      <p:to>
                                        <p:strVal val="visible"/>
                                      </p:to>
                                    </p:set>
                                    <p:animEffect transition="in" filter="wipe(up)">
                                      <p:cBhvr>
                                        <p:cTn id="87" dur="500"/>
                                        <p:tgtEl>
                                          <p:spTgt spid="33">
                                            <p:txEl>
                                              <p:pRg st="1" end="1"/>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wipe(up)">
                                      <p:cBhvr>
                                        <p:cTn id="92" dur="500"/>
                                        <p:tgtEl>
                                          <p:spTgt spid="36"/>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grpId="0" nodeType="clickEffect">
                                  <p:stCondLst>
                                    <p:cond delay="0"/>
                                  </p:stCondLst>
                                  <p:childTnLst>
                                    <p:set>
                                      <p:cBhvr>
                                        <p:cTn id="96" dur="1" fill="hold">
                                          <p:stCondLst>
                                            <p:cond delay="0"/>
                                          </p:stCondLst>
                                        </p:cTn>
                                        <p:tgtEl>
                                          <p:spTgt spid="31">
                                            <p:txEl>
                                              <p:pRg st="0" end="0"/>
                                            </p:txEl>
                                          </p:spTgt>
                                        </p:tgtEl>
                                        <p:attrNameLst>
                                          <p:attrName>style.visibility</p:attrName>
                                        </p:attrNameLst>
                                      </p:cBhvr>
                                      <p:to>
                                        <p:strVal val="visible"/>
                                      </p:to>
                                    </p:set>
                                    <p:animEffect transition="in" filter="wipe(up)">
                                      <p:cBhvr>
                                        <p:cTn id="97" dur="500"/>
                                        <p:tgtEl>
                                          <p:spTgt spid="31">
                                            <p:txEl>
                                              <p:pRg st="0" end="0"/>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grpId="0" nodeType="clickEffect">
                                  <p:stCondLst>
                                    <p:cond delay="0"/>
                                  </p:stCondLst>
                                  <p:childTnLst>
                                    <p:set>
                                      <p:cBhvr>
                                        <p:cTn id="101" dur="1" fill="hold">
                                          <p:stCondLst>
                                            <p:cond delay="0"/>
                                          </p:stCondLst>
                                        </p:cTn>
                                        <p:tgtEl>
                                          <p:spTgt spid="32">
                                            <p:txEl>
                                              <p:pRg st="0" end="0"/>
                                            </p:txEl>
                                          </p:spTgt>
                                        </p:tgtEl>
                                        <p:attrNameLst>
                                          <p:attrName>style.visibility</p:attrName>
                                        </p:attrNameLst>
                                      </p:cBhvr>
                                      <p:to>
                                        <p:strVal val="visible"/>
                                      </p:to>
                                    </p:set>
                                    <p:animEffect transition="in" filter="wipe(up)">
                                      <p:cBhvr>
                                        <p:cTn id="102" dur="500"/>
                                        <p:tgtEl>
                                          <p:spTgt spid="32">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grpId="0" nodeType="clickEffect">
                                  <p:stCondLst>
                                    <p:cond delay="0"/>
                                  </p:stCondLst>
                                  <p:childTnLst>
                                    <p:set>
                                      <p:cBhvr>
                                        <p:cTn id="106" dur="1" fill="hold">
                                          <p:stCondLst>
                                            <p:cond delay="0"/>
                                          </p:stCondLst>
                                        </p:cTn>
                                        <p:tgtEl>
                                          <p:spTgt spid="7">
                                            <p:txEl>
                                              <p:pRg st="0" end="0"/>
                                            </p:txEl>
                                          </p:spTgt>
                                        </p:tgtEl>
                                        <p:attrNameLst>
                                          <p:attrName>style.visibility</p:attrName>
                                        </p:attrNameLst>
                                      </p:cBhvr>
                                      <p:to>
                                        <p:strVal val="visible"/>
                                      </p:to>
                                    </p:set>
                                    <p:animEffect transition="in" filter="wipe(up)">
                                      <p:cBhvr>
                                        <p:cTn id="107" dur="500"/>
                                        <p:tgtEl>
                                          <p:spTgt spid="7">
                                            <p:txEl>
                                              <p:pRg st="0" end="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37"/>
                                        </p:tgtEl>
                                        <p:attrNameLst>
                                          <p:attrName>style.visibility</p:attrName>
                                        </p:attrNameLst>
                                      </p:cBhvr>
                                      <p:to>
                                        <p:strVal val="visible"/>
                                      </p:to>
                                    </p:set>
                                    <p:animEffect transition="in" filter="wipe(down)">
                                      <p:cBhvr>
                                        <p:cTn id="112" dur="500"/>
                                        <p:tgtEl>
                                          <p:spTgt spid="37"/>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grpId="0" nodeType="clickEffect">
                                  <p:stCondLst>
                                    <p:cond delay="0"/>
                                  </p:stCondLst>
                                  <p:childTnLst>
                                    <p:set>
                                      <p:cBhvr>
                                        <p:cTn id="116" dur="1" fill="hold">
                                          <p:stCondLst>
                                            <p:cond delay="0"/>
                                          </p:stCondLst>
                                        </p:cTn>
                                        <p:tgtEl>
                                          <p:spTgt spid="28">
                                            <p:txEl>
                                              <p:pRg st="0" end="0"/>
                                            </p:txEl>
                                          </p:spTgt>
                                        </p:tgtEl>
                                        <p:attrNameLst>
                                          <p:attrName>style.visibility</p:attrName>
                                        </p:attrNameLst>
                                      </p:cBhvr>
                                      <p:to>
                                        <p:strVal val="visible"/>
                                      </p:to>
                                    </p:set>
                                    <p:animEffect transition="in" filter="wipe(up)">
                                      <p:cBhvr>
                                        <p:cTn id="117" dur="500"/>
                                        <p:tgtEl>
                                          <p:spTgt spid="28">
                                            <p:txEl>
                                              <p:pRg st="0" end="0"/>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24">
                                            <p:txEl>
                                              <p:pRg st="0" end="0"/>
                                            </p:txEl>
                                          </p:spTgt>
                                        </p:tgtEl>
                                        <p:attrNameLst>
                                          <p:attrName>style.visibility</p:attrName>
                                        </p:attrNameLst>
                                      </p:cBhvr>
                                      <p:to>
                                        <p:strVal val="visible"/>
                                      </p:to>
                                    </p:set>
                                    <p:animEffect transition="in" filter="wipe(up)">
                                      <p:cBhvr>
                                        <p:cTn id="122" dur="500"/>
                                        <p:tgtEl>
                                          <p:spTgt spid="24">
                                            <p:txEl>
                                              <p:pRg st="0" end="0"/>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grpId="0" nodeType="clickEffect">
                                  <p:stCondLst>
                                    <p:cond delay="0"/>
                                  </p:stCondLst>
                                  <p:childTnLst>
                                    <p:set>
                                      <p:cBhvr>
                                        <p:cTn id="126" dur="1" fill="hold">
                                          <p:stCondLst>
                                            <p:cond delay="0"/>
                                          </p:stCondLst>
                                        </p:cTn>
                                        <p:tgtEl>
                                          <p:spTgt spid="20">
                                            <p:txEl>
                                              <p:pRg st="0" end="0"/>
                                            </p:txEl>
                                          </p:spTgt>
                                        </p:tgtEl>
                                        <p:attrNameLst>
                                          <p:attrName>style.visibility</p:attrName>
                                        </p:attrNameLst>
                                      </p:cBhvr>
                                      <p:to>
                                        <p:strVal val="visible"/>
                                      </p:to>
                                    </p:set>
                                    <p:animEffect transition="in" filter="wipe(up)">
                                      <p:cBhvr>
                                        <p:cTn id="127" dur="500"/>
                                        <p:tgtEl>
                                          <p:spTgt spid="20">
                                            <p:txEl>
                                              <p:pRg st="0" end="0"/>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grpId="0" nodeType="clickEffect">
                                  <p:stCondLst>
                                    <p:cond delay="0"/>
                                  </p:stCondLst>
                                  <p:childTnLst>
                                    <p:set>
                                      <p:cBhvr>
                                        <p:cTn id="131" dur="1" fill="hold">
                                          <p:stCondLst>
                                            <p:cond delay="0"/>
                                          </p:stCondLst>
                                        </p:cTn>
                                        <p:tgtEl>
                                          <p:spTgt spid="16">
                                            <p:txEl>
                                              <p:pRg st="0" end="0"/>
                                            </p:txEl>
                                          </p:spTgt>
                                        </p:tgtEl>
                                        <p:attrNameLst>
                                          <p:attrName>style.visibility</p:attrName>
                                        </p:attrNameLst>
                                      </p:cBhvr>
                                      <p:to>
                                        <p:strVal val="visible"/>
                                      </p:to>
                                    </p:set>
                                    <p:animEffect transition="in" filter="wipe(up)">
                                      <p:cBhvr>
                                        <p:cTn id="13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P spid="7" grpId="0" build="p"/>
      <p:bldP spid="11" grpId="0" build="p"/>
      <p:bldP spid="14" grpId="0"/>
      <p:bldP spid="15" grpId="0" build="p"/>
      <p:bldP spid="16" grpId="0" build="p"/>
      <p:bldP spid="17" grpId="0" build="p"/>
      <p:bldP spid="18" grpId="0"/>
      <p:bldP spid="19" grpId="0" build="p"/>
      <p:bldP spid="20" grpId="0" build="p"/>
      <p:bldP spid="21" grpId="0" build="p"/>
      <p:bldP spid="22" grpId="0"/>
      <p:bldP spid="23" grpId="0" build="p"/>
      <p:bldP spid="24" grpId="0" build="p"/>
      <p:bldP spid="25" grpId="0" build="p"/>
      <p:bldP spid="26" grpId="0"/>
      <p:bldP spid="27" grpId="0" build="p"/>
      <p:bldP spid="28" grpId="0" build="p"/>
      <p:bldP spid="29" grpId="0" build="p"/>
      <p:bldP spid="30" grpId="0"/>
      <p:bldP spid="31" grpId="0" build="p"/>
      <p:bldP spid="32" grpId="0" build="p"/>
      <p:bldP spid="33" grpId="0" build="p"/>
      <p:bldP spid="34" grpId="0"/>
      <p:bldP spid="2" grpId="0" animBg="1"/>
      <p:bldP spid="36" grpId="0" animBg="1"/>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body" idx="1"/>
          </p:nvPr>
        </p:nvSpPr>
        <p:spPr>
          <a:xfrm>
            <a:off x="1219200" y="1219200"/>
            <a:ext cx="7772400" cy="4495800"/>
          </a:xfrm>
        </p:spPr>
        <p:txBody>
          <a:bodyPr/>
          <a:lstStyle/>
          <a:p>
            <a:pPr algn="r" rtl="1" eaLnBrk="1" hangingPunct="1">
              <a:lnSpc>
                <a:spcPct val="90000"/>
              </a:lnSpc>
            </a:pPr>
            <a:r>
              <a:rPr lang="ar-JO" sz="2800" b="1" dirty="0">
                <a:solidFill>
                  <a:schemeClr val="accent1"/>
                </a:solidFill>
                <a:latin typeface="Arial" panose="020B0604020202020204" pitchFamily="34" charset="0"/>
                <a:ea typeface="ＭＳ Ｐゴシック" charset="0"/>
                <a:cs typeface="ＭＳ Ｐゴシック" charset="0"/>
              </a:rPr>
              <a:t>لماذا نناقش هذا الموضوع؟؟؟</a:t>
            </a:r>
            <a:endParaRPr lang="en-US" sz="2800"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sz="2800" b="1" dirty="0">
                <a:latin typeface="Arial" panose="020B0604020202020204" pitchFamily="34" charset="0"/>
                <a:ea typeface="ＭＳ Ｐゴシック" charset="0"/>
                <a:cs typeface="ＭＳ Ｐゴシック" charset="0"/>
              </a:rPr>
              <a:t>كيف </a:t>
            </a:r>
            <a:r>
              <a:rPr lang="ar-JO" sz="2800" b="1" dirty="0">
                <a:solidFill>
                  <a:srgbClr val="FFC000"/>
                </a:solidFill>
                <a:latin typeface="Arial" panose="020B0604020202020204" pitchFamily="34" charset="0"/>
                <a:ea typeface="ＭＳ Ｐゴシック" charset="0"/>
                <a:cs typeface="ＭＳ Ｐゴシック" charset="0"/>
              </a:rPr>
              <a:t>ترتبط</a:t>
            </a:r>
            <a:r>
              <a:rPr lang="ar-JO" sz="2800" b="1" dirty="0">
                <a:latin typeface="Arial" panose="020B0604020202020204" pitchFamily="34" charset="0"/>
                <a:ea typeface="ＭＳ Ｐゴシック" charset="0"/>
                <a:cs typeface="ＭＳ Ｐゴシック" charset="0"/>
              </a:rPr>
              <a:t> كل هذه التواريخ و سجلات الأنساب الكتابية بحياتنا اليوم؟ </a:t>
            </a:r>
            <a:r>
              <a:rPr lang="en-US" sz="2800" b="1" dirty="0">
                <a:latin typeface="Arial" panose="020B0604020202020204" pitchFamily="34" charset="0"/>
                <a:ea typeface="ＭＳ Ｐゴシック" charset="0"/>
                <a:cs typeface="ＭＳ Ｐゴシック" charset="0"/>
              </a:rPr>
              <a:t> </a:t>
            </a:r>
          </a:p>
          <a:p>
            <a:pPr algn="r" rtl="1" eaLnBrk="1" hangingPunct="1">
              <a:lnSpc>
                <a:spcPct val="90000"/>
              </a:lnSpc>
            </a:pPr>
            <a:r>
              <a:rPr lang="ar-JO" sz="2800" b="1" dirty="0">
                <a:latin typeface="Arial" panose="020B0604020202020204" pitchFamily="34" charset="0"/>
                <a:ea typeface="ＭＳ Ｐゴシック" charset="0"/>
                <a:cs typeface="ＭＳ Ｐゴシック" charset="0"/>
              </a:rPr>
              <a:t>هل كل هذه الأرقام و سجلات النسب الموجودة في الكتاب المقدس ذات </a:t>
            </a:r>
            <a:r>
              <a:rPr lang="ar-JO" sz="2800" b="1" dirty="0">
                <a:solidFill>
                  <a:srgbClr val="FFC000"/>
                </a:solidFill>
                <a:latin typeface="Arial" panose="020B0604020202020204" pitchFamily="34" charset="0"/>
                <a:ea typeface="ＭＳ Ｐゴシック" charset="0"/>
                <a:cs typeface="ＭＳ Ｐゴシック" charset="0"/>
              </a:rPr>
              <a:t>مصداقية تاريخية؟</a:t>
            </a:r>
            <a:endParaRPr lang="en-US" sz="2800"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sz="2800" b="1" dirty="0">
                <a:latin typeface="Arial" panose="020B0604020202020204" pitchFamily="34" charset="0"/>
                <a:ea typeface="ＭＳ Ｐゴシック" charset="0"/>
                <a:cs typeface="ＭＳ Ｐゴシック" charset="0"/>
              </a:rPr>
              <a:t>هل هناك احتمالية لحدوث أخطاء عند </a:t>
            </a:r>
            <a:r>
              <a:rPr lang="ar-JO" sz="2800" b="1" dirty="0">
                <a:solidFill>
                  <a:srgbClr val="FFC000"/>
                </a:solidFill>
                <a:latin typeface="Arial" panose="020B0604020202020204" pitchFamily="34" charset="0"/>
                <a:ea typeface="ＭＳ Ｐゴシック" charset="0"/>
                <a:cs typeface="ＭＳ Ｐゴシック" charset="0"/>
              </a:rPr>
              <a:t>نقل</a:t>
            </a:r>
            <a:r>
              <a:rPr lang="ar-JO" sz="2800" b="1" dirty="0">
                <a:latin typeface="Arial" panose="020B0604020202020204" pitchFamily="34" charset="0"/>
                <a:ea typeface="ＭＳ Ｐゴシック" charset="0"/>
                <a:cs typeface="ＭＳ Ｐゴシック" charset="0"/>
              </a:rPr>
              <a:t> هذه الأرقام؟</a:t>
            </a:r>
            <a:endParaRPr lang="en-US" sz="2800"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sz="2800" b="1" dirty="0">
                <a:latin typeface="Arial" panose="020B0604020202020204" pitchFamily="34" charset="0"/>
                <a:ea typeface="ＭＳ Ｐゴシック" charset="0"/>
                <a:cs typeface="ＭＳ Ｐゴシック" charset="0"/>
              </a:rPr>
              <a:t>هل يمكننا أن نقول أن الكتاب المقدس هو </a:t>
            </a:r>
            <a:r>
              <a:rPr lang="ar-JO" sz="2800" b="1" dirty="0">
                <a:solidFill>
                  <a:srgbClr val="FFC000"/>
                </a:solidFill>
                <a:latin typeface="Arial" panose="020B0604020202020204" pitchFamily="34" charset="0"/>
                <a:ea typeface="ＭＳ Ｐゴシック" charset="0"/>
                <a:cs typeface="ＭＳ Ｐゴシック" charset="0"/>
              </a:rPr>
              <a:t>كلمة الله المعصومة </a:t>
            </a:r>
            <a:r>
              <a:rPr lang="ar-JO" sz="2800" b="1" dirty="0">
                <a:latin typeface="Arial" panose="020B0604020202020204" pitchFamily="34" charset="0"/>
                <a:ea typeface="ＭＳ Ｐゴシック" charset="0"/>
                <a:cs typeface="ＭＳ Ｐゴシック" charset="0"/>
              </a:rPr>
              <a:t>فيما يتعلق بالتسلسل الزمني؟</a:t>
            </a:r>
            <a:endParaRPr lang="en-US" sz="2800" b="1" dirty="0">
              <a:latin typeface="Arial" panose="020B0604020202020204" pitchFamily="34" charset="0"/>
              <a:ea typeface="ＭＳ Ｐゴシック" charset="0"/>
              <a:cs typeface="ＭＳ Ｐゴシック" charset="0"/>
            </a:endParaRPr>
          </a:p>
        </p:txBody>
      </p:sp>
      <p:sp>
        <p:nvSpPr>
          <p:cNvPr id="142338" name="Rectangle 3"/>
          <p:cNvSpPr>
            <a:spLocks noGrp="1" noChangeArrowheads="1"/>
          </p:cNvSpPr>
          <p:nvPr>
            <p:ph type="title"/>
          </p:nvPr>
        </p:nvSpPr>
        <p:spPr>
          <a:xfrm>
            <a:off x="1219200" y="-76200"/>
            <a:ext cx="7772400" cy="1206500"/>
          </a:xfrm>
          <a:noFill/>
        </p:spPr>
        <p:txBody>
          <a:bodyPr/>
          <a:lstStyle/>
          <a:p>
            <a:pPr algn="ctr" eaLnBrk="1" hangingPunct="1"/>
            <a:r>
              <a:rPr lang="ar-JO" b="1" dirty="0">
                <a:latin typeface="Arial" panose="020B0604020202020204" pitchFamily="34" charset="0"/>
                <a:ea typeface="ＭＳ Ｐゴシック" charset="0"/>
                <a:cs typeface="ＭＳ Ｐゴシック" charset="0"/>
              </a:rPr>
              <a:t>أسئلتنا</a:t>
            </a:r>
            <a:endParaRPr lang="en-US" b="1" dirty="0">
              <a:latin typeface="Arial" panose="020B0604020202020204" pitchFamily="34" charset="0"/>
              <a:ea typeface="ＭＳ Ｐゴシック" charset="0"/>
              <a:cs typeface="ＭＳ Ｐゴシック" charset="0"/>
            </a:endParaRPr>
          </a:p>
        </p:txBody>
      </p:sp>
      <p:sp>
        <p:nvSpPr>
          <p:cNvPr id="142339" name="Text Box 4"/>
          <p:cNvSpPr txBox="1">
            <a:spLocks noChangeArrowheads="1"/>
          </p:cNvSpPr>
          <p:nvPr/>
        </p:nvSpPr>
        <p:spPr bwMode="auto">
          <a:xfrm>
            <a:off x="8358188" y="76200"/>
            <a:ext cx="60144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70د</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414323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40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40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403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403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403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49" name="Rectangle 2"/>
          <p:cNvSpPr>
            <a:spLocks noGrp="1" noChangeArrowheads="1"/>
          </p:cNvSpPr>
          <p:nvPr>
            <p:ph type="ctrTitle"/>
          </p:nvPr>
        </p:nvSpPr>
        <p:spPr/>
        <p:txBody>
          <a:bodyPr/>
          <a:lstStyle/>
          <a:p>
            <a:pPr eaLnBrk="1" hangingPunct="1"/>
            <a:r>
              <a:rPr lang="en-US" altLang="zh-CN">
                <a:latin typeface="Times New Roman" charset="0"/>
                <a:ea typeface="ＭＳ Ｐゴシック" charset="0"/>
              </a:rPr>
              <a:t>Methuselah</a:t>
            </a:r>
            <a:r>
              <a:rPr lang="fr-FR" altLang="ja-JP">
                <a:latin typeface="Times New Roman" charset="0"/>
                <a:ea typeface="ＭＳ Ｐゴシック" charset="0"/>
              </a:rPr>
              <a:t>'</a:t>
            </a:r>
            <a:r>
              <a:rPr lang="en-US" altLang="ja-JP">
                <a:latin typeface="Times New Roman" charset="0"/>
                <a:ea typeface="ＭＳ Ｐゴシック" charset="0"/>
              </a:rPr>
              <a:t>s Death</a:t>
            </a:r>
            <a:endParaRPr lang="en-US" altLang="zh-CN">
              <a:latin typeface="Times New Roman" charset="0"/>
              <a:ea typeface="ＭＳ Ｐゴシック" charset="0"/>
            </a:endParaRPr>
          </a:p>
        </p:txBody>
      </p:sp>
      <p:pic>
        <p:nvPicPr>
          <p:cNvPr id="18125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41275"/>
            <a:ext cx="9220200" cy="674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1" name="Text Box 4"/>
          <p:cNvSpPr txBox="1">
            <a:spLocks noChangeArrowheads="1"/>
          </p:cNvSpPr>
          <p:nvPr/>
        </p:nvSpPr>
        <p:spPr bwMode="auto">
          <a:xfrm>
            <a:off x="8458200" y="76200"/>
            <a:ext cx="49564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2D196A"/>
                </a:solidFill>
                <a:effectLst/>
                <a:uLnTx/>
                <a:uFillTx/>
                <a:latin typeface="Arial" panose="020B0604020202020204" pitchFamily="34" charset="0"/>
                <a:ea typeface="ＭＳ Ｐゴシック" charset="0"/>
              </a:rPr>
              <a:t>44</a:t>
            </a:r>
            <a:endParaRPr kumimoji="0" lang="en-US" altLang="zh-CN" sz="2400" b="1" u="none" strike="noStrike" kern="1200" cap="none" spc="0" normalizeH="0" baseline="0" noProof="0" dirty="0">
              <a:ln>
                <a:noFill/>
              </a:ln>
              <a:solidFill>
                <a:srgbClr val="2D196A"/>
              </a:solidFill>
              <a:effectLst/>
              <a:uLnTx/>
              <a:uFillTx/>
              <a:latin typeface="Arial" panose="020B0604020202020204" pitchFamily="34" charset="0"/>
              <a:ea typeface="ＭＳ Ｐゴシック" charset="0"/>
            </a:endParaRPr>
          </a:p>
        </p:txBody>
      </p:sp>
      <p:sp>
        <p:nvSpPr>
          <p:cNvPr id="428042" name="Text Box 10"/>
          <p:cNvSpPr txBox="1">
            <a:spLocks noChangeArrowheads="1"/>
          </p:cNvSpPr>
          <p:nvPr/>
        </p:nvSpPr>
        <p:spPr bwMode="auto">
          <a:xfrm>
            <a:off x="2362200" y="4114800"/>
            <a:ext cx="5410200" cy="1295400"/>
          </a:xfrm>
          <a:prstGeom prst="rect">
            <a:avLst/>
          </a:prstGeom>
          <a:solidFill>
            <a:srgbClr val="FF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buSzPct val="90000"/>
            </a:pPr>
            <a:r>
              <a:rPr lang="ar-JO" sz="2800" b="1" dirty="0">
                <a:latin typeface="Arial" panose="020B0604020202020204" pitchFamily="34" charset="0"/>
              </a:rPr>
              <a:t>يعمل التسلسل الزمني المستقيم لإظهار أن متوشالح مات في عام الطوفان العظيم</a:t>
            </a:r>
            <a:endParaRPr lang="en-US" altLang="zh-CN" sz="2800" b="1" dirty="0">
              <a:solidFill>
                <a:srgbClr val="FFFFFF"/>
              </a:solidFill>
              <a:latin typeface="Arial" panose="020B0604020202020204" pitchFamily="34" charset="0"/>
            </a:endParaRPr>
          </a:p>
        </p:txBody>
      </p:sp>
      <p:grpSp>
        <p:nvGrpSpPr>
          <p:cNvPr id="2" name="Group 31"/>
          <p:cNvGrpSpPr>
            <a:grpSpLocks/>
          </p:cNvGrpSpPr>
          <p:nvPr/>
        </p:nvGrpSpPr>
        <p:grpSpPr bwMode="auto">
          <a:xfrm>
            <a:off x="914400" y="4075113"/>
            <a:ext cx="990600" cy="420687"/>
            <a:chOff x="914400" y="4075113"/>
            <a:chExt cx="990600" cy="420687"/>
          </a:xfrm>
        </p:grpSpPr>
        <p:sp>
          <p:nvSpPr>
            <p:cNvPr id="181270" name="Text Box 6"/>
            <p:cNvSpPr txBox="1">
              <a:spLocks noChangeArrowheads="1"/>
            </p:cNvSpPr>
            <p:nvPr/>
          </p:nvSpPr>
          <p:spPr bwMode="auto">
            <a:xfrm>
              <a:off x="1136650" y="4075113"/>
              <a:ext cx="692150" cy="36671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rPr>
                <a:t>2487</a:t>
              </a:r>
            </a:p>
          </p:txBody>
        </p:sp>
        <p:sp>
          <p:nvSpPr>
            <p:cNvPr id="181271" name="Oval 5"/>
            <p:cNvSpPr>
              <a:spLocks noChangeArrowheads="1"/>
            </p:cNvSpPr>
            <p:nvPr/>
          </p:nvSpPr>
          <p:spPr bwMode="auto">
            <a:xfrm>
              <a:off x="914400" y="4114800"/>
              <a:ext cx="990600" cy="381000"/>
            </a:xfrm>
            <a:prstGeom prst="ellipse">
              <a:avLst/>
            </a:prstGeom>
            <a:noFill/>
            <a:ln w="57150">
              <a:solidFill>
                <a:srgbClr val="DF002E"/>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ＭＳ Ｐゴシック" charset="0"/>
              </a:endParaRPr>
            </a:p>
          </p:txBody>
        </p:sp>
      </p:grpSp>
      <p:grpSp>
        <p:nvGrpSpPr>
          <p:cNvPr id="3" name="Group 32"/>
          <p:cNvGrpSpPr>
            <a:grpSpLocks/>
          </p:cNvGrpSpPr>
          <p:nvPr/>
        </p:nvGrpSpPr>
        <p:grpSpPr bwMode="auto">
          <a:xfrm>
            <a:off x="914400" y="4953000"/>
            <a:ext cx="990600" cy="420688"/>
            <a:chOff x="914400" y="4953000"/>
            <a:chExt cx="990600" cy="420688"/>
          </a:xfrm>
        </p:grpSpPr>
        <p:sp>
          <p:nvSpPr>
            <p:cNvPr id="181268" name="Text Box 8"/>
            <p:cNvSpPr txBox="1">
              <a:spLocks noChangeArrowheads="1"/>
            </p:cNvSpPr>
            <p:nvPr/>
          </p:nvSpPr>
          <p:spPr bwMode="auto">
            <a:xfrm>
              <a:off x="1136650" y="4953000"/>
              <a:ext cx="692150" cy="36671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rPr>
                <a:t>2487</a:t>
              </a:r>
            </a:p>
          </p:txBody>
        </p:sp>
        <p:sp>
          <p:nvSpPr>
            <p:cNvPr id="181269" name="Oval 7"/>
            <p:cNvSpPr>
              <a:spLocks noChangeArrowheads="1"/>
            </p:cNvSpPr>
            <p:nvPr/>
          </p:nvSpPr>
          <p:spPr bwMode="auto">
            <a:xfrm>
              <a:off x="914400" y="4992688"/>
              <a:ext cx="990600" cy="381000"/>
            </a:xfrm>
            <a:prstGeom prst="ellipse">
              <a:avLst/>
            </a:prstGeom>
            <a:noFill/>
            <a:ln w="57150">
              <a:solidFill>
                <a:srgbClr val="DF002E"/>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ＭＳ Ｐゴシック" charset="0"/>
              </a:endParaRPr>
            </a:p>
          </p:txBody>
        </p:sp>
      </p:grpSp>
      <p:sp>
        <p:nvSpPr>
          <p:cNvPr id="10" name="Text Box 10"/>
          <p:cNvSpPr txBox="1">
            <a:spLocks noChangeArrowheads="1"/>
          </p:cNvSpPr>
          <p:nvPr/>
        </p:nvSpPr>
        <p:spPr bwMode="auto">
          <a:xfrm>
            <a:off x="3276600" y="1828800"/>
            <a:ext cx="5867400" cy="12954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buSzPct val="90000"/>
            </a:pPr>
            <a:r>
              <a:rPr lang="ar-JO" b="1" dirty="0">
                <a:latin typeface="Arial" panose="020B0604020202020204" pitchFamily="34" charset="0"/>
              </a:rPr>
              <a:t>ربما أخبر آدم متوشالح عن قصة الخلق، الذي أخبر سام الذي بدوره أخبر إبراهيم </a:t>
            </a:r>
          </a:p>
          <a:p>
            <a:pPr algn="ctr" defTabSz="914400" eaLnBrk="1" fontAlgn="base" hangingPunct="1">
              <a:spcBef>
                <a:spcPct val="0"/>
              </a:spcBef>
              <a:spcAft>
                <a:spcPct val="0"/>
              </a:spcAft>
              <a:buSzPct val="90000"/>
            </a:pPr>
            <a:r>
              <a:rPr lang="ar-JO" b="1" dirty="0">
                <a:latin typeface="Arial" panose="020B0604020202020204" pitchFamily="34" charset="0"/>
              </a:rPr>
              <a:t>فقط 3 روايات منفصلة</a:t>
            </a:r>
            <a:endParaRPr lang="en-US" altLang="zh-CN" b="1" dirty="0">
              <a:solidFill>
                <a:srgbClr val="FFFFFF"/>
              </a:solidFill>
              <a:latin typeface="Arial" panose="020B0604020202020204" pitchFamily="34" charset="0"/>
            </a:endParaRPr>
          </a:p>
        </p:txBody>
      </p:sp>
      <p:grpSp>
        <p:nvGrpSpPr>
          <p:cNvPr id="4" name="Group 28"/>
          <p:cNvGrpSpPr>
            <a:grpSpLocks/>
          </p:cNvGrpSpPr>
          <p:nvPr/>
        </p:nvGrpSpPr>
        <p:grpSpPr bwMode="auto">
          <a:xfrm>
            <a:off x="1143000" y="1106488"/>
            <a:ext cx="3048000" cy="2474912"/>
            <a:chOff x="1143000" y="1106269"/>
            <a:chExt cx="3048000" cy="2475131"/>
          </a:xfrm>
        </p:grpSpPr>
        <p:sp>
          <p:nvSpPr>
            <p:cNvPr id="181265" name="Text Box 6"/>
            <p:cNvSpPr txBox="1">
              <a:spLocks noChangeArrowheads="1"/>
            </p:cNvSpPr>
            <p:nvPr/>
          </p:nvSpPr>
          <p:spPr bwMode="auto">
            <a:xfrm>
              <a:off x="1676400" y="1106269"/>
              <a:ext cx="2514600" cy="6463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2D196A"/>
                  </a:solidFill>
                  <a:effectLst/>
                  <a:uLnTx/>
                  <a:uFillTx/>
                  <a:latin typeface="Arial" panose="020B0604020202020204" pitchFamily="34" charset="0"/>
                  <a:ea typeface="ＭＳ Ｐゴシック" charset="0"/>
                </a:rPr>
                <a:t>آدم و متوشالح         معاصرين لبعضهما</a:t>
              </a:r>
              <a:endParaRPr kumimoji="0" lang="en-US" altLang="zh-CN" sz="1800" b="1" u="none" strike="noStrike" kern="1200" cap="none" spc="0" normalizeH="0" baseline="0" noProof="0" dirty="0">
                <a:ln>
                  <a:noFill/>
                </a:ln>
                <a:solidFill>
                  <a:srgbClr val="2D196A"/>
                </a:solidFill>
                <a:effectLst/>
                <a:uLnTx/>
                <a:uFillTx/>
                <a:latin typeface="Arial" panose="020B0604020202020204" pitchFamily="34" charset="0"/>
                <a:ea typeface="ＭＳ Ｐゴシック" charset="0"/>
              </a:endParaRPr>
            </a:p>
          </p:txBody>
        </p:sp>
        <p:sp>
          <p:nvSpPr>
            <p:cNvPr id="181266" name="Oval 5"/>
            <p:cNvSpPr>
              <a:spLocks noChangeArrowheads="1"/>
            </p:cNvSpPr>
            <p:nvPr/>
          </p:nvSpPr>
          <p:spPr bwMode="auto">
            <a:xfrm>
              <a:off x="1143000" y="1905000"/>
              <a:ext cx="990600" cy="1676400"/>
            </a:xfrm>
            <a:prstGeom prst="ellipse">
              <a:avLst/>
            </a:prstGeom>
            <a:noFill/>
            <a:ln w="57150">
              <a:solidFill>
                <a:srgbClr val="2D196A"/>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ＭＳ Ｐゴシック" charset="0"/>
              </a:endParaRPr>
            </a:p>
          </p:txBody>
        </p:sp>
        <p:sp>
          <p:nvSpPr>
            <p:cNvPr id="19" name="Bent Arrow 18"/>
            <p:cNvSpPr/>
            <p:nvPr/>
          </p:nvSpPr>
          <p:spPr bwMode="auto">
            <a:xfrm rot="10800000">
              <a:off x="1828800" y="1752438"/>
              <a:ext cx="990600" cy="1219308"/>
            </a:xfrm>
            <a:prstGeom prst="bentArrow">
              <a:avLst>
                <a:gd name="adj1" fmla="val 9423"/>
                <a:gd name="adj2" fmla="val 20806"/>
                <a:gd name="adj3" fmla="val 23802"/>
                <a:gd name="adj4" fmla="val 43750"/>
              </a:avLst>
            </a:prstGeom>
            <a:solidFill>
              <a:srgbClr val="2D196A"/>
            </a:solidFill>
            <a:ln w="9525" cap="flat" cmpd="sng" algn="ctr">
              <a:solidFill>
                <a:srgbClr val="2D196A"/>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pitchFamily="-112" charset="-128"/>
                <a:cs typeface="ＭＳ Ｐゴシック" pitchFamily="-112" charset="-128"/>
              </a:endParaRPr>
            </a:p>
          </p:txBody>
        </p:sp>
      </p:grpSp>
      <p:grpSp>
        <p:nvGrpSpPr>
          <p:cNvPr id="5" name="Group 29"/>
          <p:cNvGrpSpPr>
            <a:grpSpLocks/>
          </p:cNvGrpSpPr>
          <p:nvPr/>
        </p:nvGrpSpPr>
        <p:grpSpPr bwMode="auto">
          <a:xfrm>
            <a:off x="-76200" y="3960813"/>
            <a:ext cx="2743200" cy="2287363"/>
            <a:chOff x="-76200" y="3961606"/>
            <a:chExt cx="2743200" cy="2286570"/>
          </a:xfrm>
        </p:grpSpPr>
        <p:sp>
          <p:nvSpPr>
            <p:cNvPr id="181262" name="Oval 5"/>
            <p:cNvSpPr>
              <a:spLocks noChangeArrowheads="1"/>
            </p:cNvSpPr>
            <p:nvPr/>
          </p:nvSpPr>
          <p:spPr bwMode="auto">
            <a:xfrm>
              <a:off x="228600" y="3961606"/>
              <a:ext cx="1066800" cy="1066800"/>
            </a:xfrm>
            <a:prstGeom prst="ellipse">
              <a:avLst/>
            </a:prstGeom>
            <a:noFill/>
            <a:ln w="57150">
              <a:solidFill>
                <a:srgbClr val="2D196A"/>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ＭＳ Ｐゴシック" charset="0"/>
              </a:endParaRPr>
            </a:p>
          </p:txBody>
        </p:sp>
        <p:sp>
          <p:nvSpPr>
            <p:cNvPr id="181263" name="Text Box 6"/>
            <p:cNvSpPr txBox="1">
              <a:spLocks noChangeArrowheads="1"/>
            </p:cNvSpPr>
            <p:nvPr/>
          </p:nvSpPr>
          <p:spPr bwMode="auto">
            <a:xfrm>
              <a:off x="-76200" y="5602069"/>
              <a:ext cx="2743200" cy="64610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2D196A"/>
                  </a:solidFill>
                  <a:effectLst/>
                  <a:uLnTx/>
                  <a:uFillTx/>
                  <a:latin typeface="Arial" panose="020B0604020202020204" pitchFamily="34" charset="0"/>
                  <a:ea typeface="ＭＳ Ｐゴシック" charset="0"/>
                </a:rPr>
                <a:t>متوشالح و سام            معاصرين لبعضهما</a:t>
              </a:r>
              <a:endParaRPr kumimoji="0" lang="en-US" altLang="zh-CN" sz="1800" b="1" u="none" strike="noStrike" kern="1200" cap="none" spc="0" normalizeH="0" baseline="0" noProof="0" dirty="0">
                <a:ln>
                  <a:noFill/>
                </a:ln>
                <a:solidFill>
                  <a:srgbClr val="2D196A"/>
                </a:solidFill>
                <a:effectLst/>
                <a:uLnTx/>
                <a:uFillTx/>
                <a:latin typeface="Arial" panose="020B0604020202020204" pitchFamily="34" charset="0"/>
                <a:ea typeface="ＭＳ Ｐゴシック" charset="0"/>
              </a:endParaRPr>
            </a:p>
          </p:txBody>
        </p:sp>
        <p:cxnSp>
          <p:nvCxnSpPr>
            <p:cNvPr id="181264" name="Straight Arrow Connector 21"/>
            <p:cNvCxnSpPr>
              <a:cxnSpLocks noChangeShapeType="1"/>
            </p:cNvCxnSpPr>
            <p:nvPr/>
          </p:nvCxnSpPr>
          <p:spPr bwMode="auto">
            <a:xfrm rot="5400000" flipH="1" flipV="1">
              <a:off x="304800" y="5257006"/>
              <a:ext cx="914400" cy="1588"/>
            </a:xfrm>
            <a:prstGeom prst="straightConnector1">
              <a:avLst/>
            </a:prstGeom>
            <a:noFill/>
            <a:ln w="76200">
              <a:solidFill>
                <a:srgbClr val="2D196A"/>
              </a:solidFill>
              <a:round/>
              <a:headEnd/>
              <a:tailEnd type="triangle" w="med" len="med"/>
            </a:ln>
            <a:extLst>
              <a:ext uri="{909E8E84-426E-40dd-AFC4-6F175D3DCCD1}">
                <a14:hiddenFill xmlns:a14="http://schemas.microsoft.com/office/drawing/2010/main" xmlns="">
                  <a:noFill/>
                </a14:hiddenFill>
              </a:ext>
            </a:extLst>
          </p:spPr>
        </p:cxnSp>
      </p:grpSp>
      <p:grpSp>
        <p:nvGrpSpPr>
          <p:cNvPr id="6" name="Group 30"/>
          <p:cNvGrpSpPr>
            <a:grpSpLocks/>
          </p:cNvGrpSpPr>
          <p:nvPr/>
        </p:nvGrpSpPr>
        <p:grpSpPr bwMode="auto">
          <a:xfrm>
            <a:off x="2590800" y="4114800"/>
            <a:ext cx="3886200" cy="2551166"/>
            <a:chOff x="2590800" y="4114800"/>
            <a:chExt cx="3886200" cy="2551384"/>
          </a:xfrm>
        </p:grpSpPr>
        <p:sp>
          <p:nvSpPr>
            <p:cNvPr id="181259" name="Oval 5"/>
            <p:cNvSpPr>
              <a:spLocks noChangeArrowheads="1"/>
            </p:cNvSpPr>
            <p:nvPr/>
          </p:nvSpPr>
          <p:spPr bwMode="auto">
            <a:xfrm>
              <a:off x="5486400" y="4114800"/>
              <a:ext cx="990600" cy="2133600"/>
            </a:xfrm>
            <a:prstGeom prst="ellipse">
              <a:avLst/>
            </a:prstGeom>
            <a:noFill/>
            <a:ln w="57150">
              <a:solidFill>
                <a:srgbClr val="2D196A"/>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ＭＳ Ｐゴシック" charset="0"/>
              </a:endParaRPr>
            </a:p>
          </p:txBody>
        </p:sp>
        <p:sp>
          <p:nvSpPr>
            <p:cNvPr id="181260" name="Text Box 6"/>
            <p:cNvSpPr txBox="1">
              <a:spLocks noChangeArrowheads="1"/>
            </p:cNvSpPr>
            <p:nvPr/>
          </p:nvSpPr>
          <p:spPr bwMode="auto">
            <a:xfrm>
              <a:off x="2590800" y="6019798"/>
              <a:ext cx="2438400" cy="64638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2D196A"/>
                  </a:solidFill>
                  <a:effectLst/>
                  <a:uLnTx/>
                  <a:uFillTx/>
                  <a:latin typeface="Arial" panose="020B0604020202020204" pitchFamily="34" charset="0"/>
                  <a:ea typeface="ＭＳ Ｐゴシック" charset="0"/>
                </a:rPr>
                <a:t>سام و إبراهيم         معاصرين لبعضهما</a:t>
              </a:r>
              <a:endParaRPr kumimoji="0" lang="en-US" altLang="zh-CN" sz="1800" b="1" u="none" strike="noStrike" kern="1200" cap="none" spc="0" normalizeH="0" baseline="0" noProof="0" dirty="0">
                <a:ln>
                  <a:noFill/>
                </a:ln>
                <a:solidFill>
                  <a:srgbClr val="2D196A"/>
                </a:solidFill>
                <a:effectLst/>
                <a:uLnTx/>
                <a:uFillTx/>
                <a:latin typeface="Arial" panose="020B0604020202020204" pitchFamily="34" charset="0"/>
                <a:ea typeface="ＭＳ Ｐゴシック" charset="0"/>
              </a:endParaRPr>
            </a:p>
          </p:txBody>
        </p:sp>
        <p:cxnSp>
          <p:nvCxnSpPr>
            <p:cNvPr id="181261" name="Straight Arrow Connector 22"/>
            <p:cNvCxnSpPr>
              <a:cxnSpLocks noChangeShapeType="1"/>
            </p:cNvCxnSpPr>
            <p:nvPr/>
          </p:nvCxnSpPr>
          <p:spPr bwMode="auto">
            <a:xfrm flipV="1">
              <a:off x="4419600" y="5181600"/>
              <a:ext cx="1371600" cy="838200"/>
            </a:xfrm>
            <a:prstGeom prst="straightConnector1">
              <a:avLst/>
            </a:prstGeom>
            <a:noFill/>
            <a:ln w="76200">
              <a:solidFill>
                <a:srgbClr val="2D196A"/>
              </a:solidFill>
              <a:round/>
              <a:headEnd/>
              <a:tailEnd type="triangle" w="med" len="med"/>
            </a:ln>
            <a:extLst>
              <a:ext uri="{909E8E84-426E-40dd-AFC4-6F175D3DCCD1}">
                <a14:hiddenFill xmlns:a14="http://schemas.microsoft.com/office/drawing/2010/main" xmlns="">
                  <a:noFill/>
                </a14:hiddenFill>
              </a:ext>
            </a:extLst>
          </p:spPr>
        </p:cxnSp>
      </p:grpSp>
    </p:spTree>
    <p:extLst>
      <p:ext uri="{BB962C8B-B14F-4D97-AF65-F5344CB8AC3E}">
        <p14:creationId xmlns:p14="http://schemas.microsoft.com/office/powerpoint/2010/main" val="3252206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28042"/>
                                        </p:tgtEl>
                                        <p:attrNameLst>
                                          <p:attrName>style.visibility</p:attrName>
                                        </p:attrNameLst>
                                      </p:cBhvr>
                                      <p:to>
                                        <p:strVal val="visible"/>
                                      </p:to>
                                    </p:set>
                                    <p:animEffect transition="in" filter="fade">
                                      <p:cBhvr>
                                        <p:cTn id="15" dur="500"/>
                                        <p:tgtEl>
                                          <p:spTgt spid="42804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xit" presetSubtype="4" accel="50000" decel="50000" fill="hold" grpId="1" nodeType="clickEffect">
                                  <p:stCondLst>
                                    <p:cond delay="0"/>
                                  </p:stCondLst>
                                  <p:childTnLst>
                                    <p:anim calcmode="lin" valueType="num">
                                      <p:cBhvr additive="base">
                                        <p:cTn id="19" dur="500"/>
                                        <p:tgtEl>
                                          <p:spTgt spid="428042"/>
                                        </p:tgtEl>
                                        <p:attrNameLst>
                                          <p:attrName>ppt_x</p:attrName>
                                        </p:attrNameLst>
                                      </p:cBhvr>
                                      <p:tavLst>
                                        <p:tav tm="0">
                                          <p:val>
                                            <p:strVal val="ppt_x"/>
                                          </p:val>
                                        </p:tav>
                                        <p:tav tm="100000">
                                          <p:val>
                                            <p:strVal val="ppt_x"/>
                                          </p:val>
                                        </p:tav>
                                      </p:tavLst>
                                    </p:anim>
                                    <p:anim calcmode="lin" valueType="num">
                                      <p:cBhvr additive="base">
                                        <p:cTn id="20" dur="500"/>
                                        <p:tgtEl>
                                          <p:spTgt spid="428042"/>
                                        </p:tgtEl>
                                        <p:attrNameLst>
                                          <p:attrName>ppt_y</p:attrName>
                                        </p:attrNameLst>
                                      </p:cBhvr>
                                      <p:tavLst>
                                        <p:tav tm="0">
                                          <p:val>
                                            <p:strVal val="ppt_y"/>
                                          </p:val>
                                        </p:tav>
                                        <p:tav tm="100000">
                                          <p:val>
                                            <p:strVal val="1+ppt_h/2"/>
                                          </p:val>
                                        </p:tav>
                                      </p:tavLst>
                                    </p:anim>
                                    <p:set>
                                      <p:cBhvr>
                                        <p:cTn id="21" dur="1" fill="hold">
                                          <p:stCondLst>
                                            <p:cond delay="499"/>
                                          </p:stCondLst>
                                        </p:cTn>
                                        <p:tgtEl>
                                          <p:spTgt spid="428042"/>
                                        </p:tgtEl>
                                        <p:attrNameLst>
                                          <p:attrName>style.visibility</p:attrName>
                                        </p:attrNameLst>
                                      </p:cBhvr>
                                      <p:to>
                                        <p:strVal val="hidden"/>
                                      </p:to>
                                    </p:set>
                                  </p:childTnLst>
                                </p:cTn>
                              </p:par>
                              <p:par>
                                <p:cTn id="22" presetID="2" presetClass="exit" presetSubtype="4" accel="50000" decel="50000" fill="hold" nodeType="withEffect">
                                  <p:stCondLst>
                                    <p:cond delay="0"/>
                                  </p:stCondLst>
                                  <p:childTnLst>
                                    <p:anim calcmode="lin" valueType="num">
                                      <p:cBhvr additive="base">
                                        <p:cTn id="23" dur="500"/>
                                        <p:tgtEl>
                                          <p:spTgt spid="2"/>
                                        </p:tgtEl>
                                        <p:attrNameLst>
                                          <p:attrName>ppt_x</p:attrName>
                                        </p:attrNameLst>
                                      </p:cBhvr>
                                      <p:tavLst>
                                        <p:tav tm="0">
                                          <p:val>
                                            <p:strVal val="ppt_x"/>
                                          </p:val>
                                        </p:tav>
                                        <p:tav tm="100000">
                                          <p:val>
                                            <p:strVal val="ppt_x"/>
                                          </p:val>
                                        </p:tav>
                                      </p:tavLst>
                                    </p:anim>
                                    <p:anim calcmode="lin" valueType="num">
                                      <p:cBhvr additive="base">
                                        <p:cTn id="24" dur="500"/>
                                        <p:tgtEl>
                                          <p:spTgt spid="2"/>
                                        </p:tgtEl>
                                        <p:attrNameLst>
                                          <p:attrName>ppt_y</p:attrName>
                                        </p:attrNameLst>
                                      </p:cBhvr>
                                      <p:tavLst>
                                        <p:tav tm="0">
                                          <p:val>
                                            <p:strVal val="ppt_y"/>
                                          </p:val>
                                        </p:tav>
                                        <p:tav tm="100000">
                                          <p:val>
                                            <p:strVal val="1+ppt_h/2"/>
                                          </p:val>
                                        </p:tav>
                                      </p:tavLst>
                                    </p:anim>
                                    <p:set>
                                      <p:cBhvr>
                                        <p:cTn id="25" dur="1" fill="hold">
                                          <p:stCondLst>
                                            <p:cond delay="499"/>
                                          </p:stCondLst>
                                        </p:cTn>
                                        <p:tgtEl>
                                          <p:spTgt spid="2"/>
                                        </p:tgtEl>
                                        <p:attrNameLst>
                                          <p:attrName>style.visibility</p:attrName>
                                        </p:attrNameLst>
                                      </p:cBhvr>
                                      <p:to>
                                        <p:strVal val="hidden"/>
                                      </p:to>
                                    </p:set>
                                  </p:childTnLst>
                                </p:cTn>
                              </p:par>
                              <p:par>
                                <p:cTn id="26" presetID="2" presetClass="exit" presetSubtype="4" accel="50000" decel="50000" fill="hold" nodeType="withEffect">
                                  <p:stCondLst>
                                    <p:cond delay="0"/>
                                  </p:stCondLst>
                                  <p:childTnLst>
                                    <p:anim calcmode="lin" valueType="num">
                                      <p:cBhvr additive="base">
                                        <p:cTn id="27" dur="500"/>
                                        <p:tgtEl>
                                          <p:spTgt spid="3"/>
                                        </p:tgtEl>
                                        <p:attrNameLst>
                                          <p:attrName>ppt_x</p:attrName>
                                        </p:attrNameLst>
                                      </p:cBhvr>
                                      <p:tavLst>
                                        <p:tav tm="0">
                                          <p:val>
                                            <p:strVal val="ppt_x"/>
                                          </p:val>
                                        </p:tav>
                                        <p:tav tm="100000">
                                          <p:val>
                                            <p:strVal val="ppt_x"/>
                                          </p:val>
                                        </p:tav>
                                      </p:tavLst>
                                    </p:anim>
                                    <p:anim calcmode="lin" valueType="num">
                                      <p:cBhvr additive="base">
                                        <p:cTn id="28" dur="500"/>
                                        <p:tgtEl>
                                          <p:spTgt spid="3"/>
                                        </p:tgtEl>
                                        <p:attrNameLst>
                                          <p:attrName>ppt_y</p:attrName>
                                        </p:attrNameLst>
                                      </p:cBhvr>
                                      <p:tavLst>
                                        <p:tav tm="0">
                                          <p:val>
                                            <p:strVal val="ppt_y"/>
                                          </p:val>
                                        </p:tav>
                                        <p:tav tm="100000">
                                          <p:val>
                                            <p:strVal val="1+ppt_h/2"/>
                                          </p:val>
                                        </p:tav>
                                      </p:tavLst>
                                    </p:anim>
                                    <p:set>
                                      <p:cBhvr>
                                        <p:cTn id="29" dur="1" fill="hold">
                                          <p:stCondLst>
                                            <p:cond delay="499"/>
                                          </p:stCondLst>
                                        </p:cTn>
                                        <p:tgtEl>
                                          <p:spTgt spid="3"/>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2000"/>
                                        <p:tgtEl>
                                          <p:spTgt spid="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2000"/>
                                        <p:tgtEl>
                                          <p:spTgt spid="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2000"/>
                                        <p:tgtEl>
                                          <p:spTgt spid="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042" grpId="0" animBg="1" autoUpdateAnimBg="0"/>
      <p:bldP spid="428042" grpId="1" animBg="1"/>
      <p:bldP spid="10"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77850"/>
            <a:ext cx="9144000" cy="567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1778" name="Rectangle 3"/>
          <p:cNvSpPr>
            <a:spLocks noGrp="1" noChangeArrowheads="1"/>
          </p:cNvSpPr>
          <p:nvPr>
            <p:ph type="title"/>
          </p:nvPr>
        </p:nvSpPr>
        <p:spPr>
          <a:xfrm>
            <a:off x="76199" y="577850"/>
            <a:ext cx="4834199" cy="657689"/>
          </a:xfrm>
        </p:spPr>
        <p:txBody>
          <a:bodyPr/>
          <a:lstStyle/>
          <a:p>
            <a:pPr eaLnBrk="1" hangingPunct="1"/>
            <a:r>
              <a:rPr lang="ar-JO" altLang="zh-CN" b="1" dirty="0">
                <a:solidFill>
                  <a:schemeClr val="tx1"/>
                </a:solidFill>
                <a:latin typeface="Times New Roman" charset="0"/>
              </a:rPr>
              <a:t>التسلسل الزمني للطوفان</a:t>
            </a:r>
            <a:endParaRPr lang="zh-CN" altLang="en-US" b="1" dirty="0">
              <a:solidFill>
                <a:schemeClr val="tx1"/>
              </a:solidFill>
              <a:latin typeface="Times New Roman" charset="0"/>
            </a:endParaRPr>
          </a:p>
        </p:txBody>
      </p:sp>
      <p:sp>
        <p:nvSpPr>
          <p:cNvPr id="467972" name="Text Box 4"/>
          <p:cNvSpPr txBox="1">
            <a:spLocks noChangeArrowheads="1"/>
          </p:cNvSpPr>
          <p:nvPr/>
        </p:nvSpPr>
        <p:spPr bwMode="auto">
          <a:xfrm>
            <a:off x="0" y="3789363"/>
            <a:ext cx="1258888" cy="1439862"/>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lvl="0" algn="ctr" defTabSz="914400" fontAlgn="base">
              <a:spcBef>
                <a:spcPct val="50000"/>
              </a:spcBef>
              <a:spcAft>
                <a:spcPct val="0"/>
              </a:spcAft>
              <a:defRPr/>
            </a:pPr>
            <a:r>
              <a:rPr lang="ar-JO" altLang="zh-CN" sz="1600" b="1" dirty="0">
                <a:solidFill>
                  <a:srgbClr val="000000"/>
                </a:solidFill>
                <a:latin typeface="Arial" panose="020B0604020202020204" pitchFamily="34" charset="0"/>
                <a:ea typeface="ＭＳ Ｐゴシック" charset="0"/>
                <a:cs typeface="Arial" panose="020B0604020202020204" pitchFamily="34" charset="0"/>
              </a:rPr>
              <a:t>أغلق الله الباب</a:t>
            </a:r>
            <a:endParaRPr lang="en-US" altLang="zh-CN" sz="1600" b="1" dirty="0">
              <a:solidFill>
                <a:srgbClr val="000000"/>
              </a:solidFill>
              <a:latin typeface="Arial" panose="020B0604020202020204" pitchFamily="34" charset="0"/>
              <a:ea typeface="ＭＳ Ｐゴシック" charset="0"/>
              <a:cs typeface="Arial" panose="020B0604020202020204" pitchFamily="34" charset="0"/>
            </a:endParaRPr>
          </a:p>
          <a:p>
            <a:pPr lvl="0" algn="r" defTabSz="914400" fontAlgn="base">
              <a:spcBef>
                <a:spcPct val="50000"/>
              </a:spcBef>
              <a:spcAft>
                <a:spcPct val="0"/>
              </a:spcAft>
              <a:defRPr/>
            </a:pPr>
            <a:r>
              <a:rPr lang="ar-JO" sz="1200" dirty="0"/>
              <a:t>أبحر نوح وعائلته داخل الفلك（تكوين 7-16)</a:t>
            </a:r>
            <a:endParaRPr lang="zh-CN" altLang="en-US" sz="12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467973" name="Text Box 5"/>
          <p:cNvSpPr txBox="1">
            <a:spLocks noChangeArrowheads="1"/>
          </p:cNvSpPr>
          <p:nvPr/>
        </p:nvSpPr>
        <p:spPr bwMode="auto">
          <a:xfrm>
            <a:off x="1476374" y="3621454"/>
            <a:ext cx="1983461" cy="2160587"/>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lvl="0" algn="r" defTabSz="914400" fontAlgn="base">
              <a:spcBef>
                <a:spcPct val="50000"/>
              </a:spcBef>
              <a:spcAft>
                <a:spcPct val="0"/>
              </a:spcAft>
              <a:defRPr/>
            </a:pPr>
            <a:r>
              <a:rPr lang="ar-JO" sz="1100" dirty="0"/>
              <a:t>تنفتح المياه المحبوسة في عمق الأرض على الأرض في 40 يومًا من الأمطار الغزيرة مع الانفجارات البركانية والتعرية والزلازل والمزيد （(تك 7: 12و17)</a:t>
            </a:r>
          </a:p>
          <a:p>
            <a:pPr lvl="0" algn="r" defTabSz="914400" fontAlgn="base">
              <a:spcBef>
                <a:spcPct val="50000"/>
              </a:spcBef>
              <a:spcAft>
                <a:spcPct val="0"/>
              </a:spcAft>
              <a:defRPr/>
            </a:pPr>
            <a:r>
              <a:rPr lang="ar-JO" sz="1100" dirty="0"/>
              <a:t> تغطي المياه كل الأرض (تكوين 7: 18-20). </a:t>
            </a:r>
          </a:p>
          <a:p>
            <a:pPr lvl="0" algn="r" defTabSz="914400" fontAlgn="base">
              <a:spcBef>
                <a:spcPct val="50000"/>
              </a:spcBef>
              <a:spcAft>
                <a:spcPct val="0"/>
              </a:spcAft>
              <a:defRPr/>
            </a:pPr>
            <a:r>
              <a:rPr lang="ar-JO" sz="1100" dirty="0"/>
              <a:t>تموت كل مخلوقات الأرض （تك 7: 21-22)</a:t>
            </a:r>
            <a:endParaRPr lang="zh-CN" altLang="en-US" sz="1100" b="1" dirty="0">
              <a:solidFill>
                <a:srgbClr val="000000"/>
              </a:solidFill>
              <a:latin typeface="Arial" panose="020B0604020202020204" pitchFamily="34" charset="0"/>
              <a:ea typeface="ＭＳ Ｐゴシック" charset="0"/>
            </a:endParaRPr>
          </a:p>
        </p:txBody>
      </p:sp>
      <p:sp>
        <p:nvSpPr>
          <p:cNvPr id="467975" name="Text Box 7"/>
          <p:cNvSpPr txBox="1">
            <a:spLocks noChangeArrowheads="1"/>
          </p:cNvSpPr>
          <p:nvPr/>
        </p:nvSpPr>
        <p:spPr bwMode="auto">
          <a:xfrm>
            <a:off x="3529013" y="3621454"/>
            <a:ext cx="3095625" cy="2160588"/>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lvl="0" algn="ctr" defTabSz="914400" fontAlgn="base">
              <a:spcBef>
                <a:spcPct val="50000"/>
              </a:spcBef>
              <a:spcAft>
                <a:spcPct val="0"/>
              </a:spcAft>
              <a:defRPr/>
            </a:pPr>
            <a:r>
              <a:rPr lang="ar-JO" altLang="zh-CN" sz="1400" b="1" dirty="0">
                <a:solidFill>
                  <a:srgbClr val="000000"/>
                </a:solidFill>
                <a:latin typeface="Arial" panose="020B0604020202020204" pitchFamily="34" charset="0"/>
                <a:ea typeface="ＭＳ Ｐゴシック" charset="0"/>
                <a:cs typeface="Arial" panose="020B0604020202020204" pitchFamily="34" charset="0"/>
              </a:rPr>
              <a:t>اليوم 47 من الطوفان – توقف سقوط المطر الغزير</a:t>
            </a:r>
            <a:endParaRPr lang="zh-CN" altLang="en-US" sz="1400" b="1" dirty="0">
              <a:solidFill>
                <a:srgbClr val="000000"/>
              </a:solidFill>
              <a:latin typeface="Arial" panose="020B0604020202020204" pitchFamily="34" charset="0"/>
              <a:ea typeface="ＭＳ Ｐゴシック" charset="0"/>
              <a:cs typeface="Arial" panose="020B0604020202020204" pitchFamily="34" charset="0"/>
            </a:endParaRPr>
          </a:p>
          <a:p>
            <a:pPr lvl="0" algn="r" defTabSz="914400" fontAlgn="base">
              <a:spcBef>
                <a:spcPct val="50000"/>
              </a:spcBef>
              <a:spcAft>
                <a:spcPct val="0"/>
              </a:spcAft>
              <a:defRPr/>
            </a:pPr>
            <a:r>
              <a:rPr lang="ar-JO" sz="1200" dirty="0"/>
              <a:t>لمدة 110 أيام أخرى ، تغطي المياه الأرض （ تك 24: 7) ، مع استمرار المطر والانفجارات. ووضعت طبقات كثيرة من الطين ممتلئة بالأشياء الميتة. التي تحولت الآن إلى صخور وأحافير.</a:t>
            </a:r>
          </a:p>
          <a:p>
            <a:pPr lvl="0" algn="r" defTabSz="914400" fontAlgn="base">
              <a:spcBef>
                <a:spcPct val="50000"/>
              </a:spcBef>
              <a:spcAft>
                <a:spcPct val="0"/>
              </a:spcAft>
              <a:defRPr/>
            </a:pPr>
            <a:endParaRPr lang="ar-JO" sz="1200" dirty="0"/>
          </a:p>
          <a:p>
            <a:pPr lvl="0" algn="r" defTabSz="914400" fontAlgn="base">
              <a:spcBef>
                <a:spcPct val="50000"/>
              </a:spcBef>
              <a:spcAft>
                <a:spcPct val="0"/>
              </a:spcAft>
              <a:defRPr/>
            </a:pPr>
            <a:r>
              <a:rPr lang="ar-JO" sz="1200" dirty="0"/>
              <a:t> أخيرًا ، يبدأ الماء في النزول.</a:t>
            </a:r>
          </a:p>
          <a:p>
            <a:pPr lvl="0" defTabSz="914400" fontAlgn="base">
              <a:spcBef>
                <a:spcPct val="50000"/>
              </a:spcBef>
              <a:spcAft>
                <a:spcPct val="0"/>
              </a:spcAft>
              <a:defRPr/>
            </a:pPr>
            <a:endParaRPr lang="zh-CN" altLang="en-US" sz="1200" b="1" dirty="0">
              <a:solidFill>
                <a:srgbClr val="000000"/>
              </a:solidFill>
              <a:latin typeface="Arial" panose="020B0604020202020204" pitchFamily="34" charset="0"/>
              <a:ea typeface="ＭＳ Ｐゴシック" charset="0"/>
            </a:endParaRPr>
          </a:p>
        </p:txBody>
      </p:sp>
      <p:sp>
        <p:nvSpPr>
          <p:cNvPr id="467976" name="Text Box 8"/>
          <p:cNvSpPr txBox="1">
            <a:spLocks noChangeArrowheads="1"/>
          </p:cNvSpPr>
          <p:nvPr/>
        </p:nvSpPr>
        <p:spPr bwMode="auto">
          <a:xfrm>
            <a:off x="6897600" y="3614254"/>
            <a:ext cx="2246400" cy="2304146"/>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lvl="0" algn="ctr" defTabSz="914400" fontAlgn="base">
              <a:spcBef>
                <a:spcPct val="50000"/>
              </a:spcBef>
              <a:spcAft>
                <a:spcPct val="0"/>
              </a:spcAft>
              <a:defRPr/>
            </a:pPr>
            <a:r>
              <a:rPr lang="ar-JO" altLang="zh-CN" sz="1400" b="1" dirty="0">
                <a:solidFill>
                  <a:srgbClr val="000000"/>
                </a:solidFill>
                <a:latin typeface="Arial" panose="020B0604020202020204" pitchFamily="34" charset="0"/>
                <a:ea typeface="ＭＳ Ｐゴシック" charset="0"/>
              </a:rPr>
              <a:t>يستقر الفلك على جبل أراراط الجديد    (تك 8: 4)</a:t>
            </a:r>
            <a:endParaRPr lang="zh-CN" altLang="en-US" sz="1400" b="1" dirty="0">
              <a:solidFill>
                <a:srgbClr val="000000"/>
              </a:solidFill>
              <a:latin typeface="Arial" panose="020B0604020202020204" pitchFamily="34" charset="0"/>
              <a:ea typeface="ＭＳ Ｐゴシック" charset="0"/>
            </a:endParaRPr>
          </a:p>
          <a:p>
            <a:pPr lvl="0" algn="r" defTabSz="914400" fontAlgn="base">
              <a:spcBef>
                <a:spcPct val="50000"/>
              </a:spcBef>
              <a:spcAft>
                <a:spcPct val="0"/>
              </a:spcAft>
              <a:defRPr/>
            </a:pPr>
            <a:r>
              <a:rPr lang="ar-JO" sz="1200" dirty="0"/>
              <a:t>لمدة 74 يومًا ، انتظر نوح وعائلته بينما يستمر الماء في الانخفاض. تساعد الرياح العاتية حسب ( تك 8 ： 1 ) على إبعاد المياه عن الأرض. تستمر الجبال في الارتفاع وتتشكل الوديان. تستمر مياه الفيضان في التجمع في المحيطات الجديدة.</a:t>
            </a:r>
            <a:endParaRPr lang="zh-CN" altLang="en-US" sz="1200" b="1" dirty="0">
              <a:solidFill>
                <a:srgbClr val="000000"/>
              </a:solidFill>
              <a:latin typeface="Arial" panose="020B0604020202020204" pitchFamily="34" charset="0"/>
              <a:ea typeface="ＭＳ Ｐゴシック" charset="0"/>
            </a:endParaRPr>
          </a:p>
        </p:txBody>
      </p:sp>
      <p:sp>
        <p:nvSpPr>
          <p:cNvPr id="8" name="Rectangle 3">
            <a:extLst>
              <a:ext uri="{FF2B5EF4-FFF2-40B4-BE49-F238E27FC236}">
                <a16:creationId xmlns:a16="http://schemas.microsoft.com/office/drawing/2014/main" id="{28585B9A-81AF-4F44-8E4E-764C5E4FA68C}"/>
              </a:ext>
            </a:extLst>
          </p:cNvPr>
          <p:cNvSpPr txBox="1">
            <a:spLocks noChangeArrowheads="1"/>
          </p:cNvSpPr>
          <p:nvPr/>
        </p:nvSpPr>
        <p:spPr bwMode="auto">
          <a:xfrm>
            <a:off x="169679" y="1266155"/>
            <a:ext cx="82678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0</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9" name="Rectangle 3">
            <a:extLst>
              <a:ext uri="{FF2B5EF4-FFF2-40B4-BE49-F238E27FC236}">
                <a16:creationId xmlns:a16="http://schemas.microsoft.com/office/drawing/2014/main" id="{E303F321-A684-384B-98C1-6A15B56404F0}"/>
              </a:ext>
            </a:extLst>
          </p:cNvPr>
          <p:cNvSpPr txBox="1">
            <a:spLocks noChangeArrowheads="1"/>
          </p:cNvSpPr>
          <p:nvPr/>
        </p:nvSpPr>
        <p:spPr bwMode="auto">
          <a:xfrm>
            <a:off x="6464971" y="1266155"/>
            <a:ext cx="82678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157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0" name="Rectangle 3">
            <a:extLst>
              <a:ext uri="{FF2B5EF4-FFF2-40B4-BE49-F238E27FC236}">
                <a16:creationId xmlns:a16="http://schemas.microsoft.com/office/drawing/2014/main" id="{1805F3B2-B88B-5E4C-AC80-6BA3A2EFD9EB}"/>
              </a:ext>
            </a:extLst>
          </p:cNvPr>
          <p:cNvSpPr txBox="1">
            <a:spLocks noChangeArrowheads="1"/>
          </p:cNvSpPr>
          <p:nvPr/>
        </p:nvSpPr>
        <p:spPr bwMode="auto">
          <a:xfrm>
            <a:off x="3018386" y="1266155"/>
            <a:ext cx="82678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47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CEFE4E47-1849-CE45-B3A4-F6D9F3FB2226}"/>
              </a:ext>
            </a:extLst>
          </p:cNvPr>
          <p:cNvSpPr txBox="1">
            <a:spLocks noChangeArrowheads="1"/>
          </p:cNvSpPr>
          <p:nvPr/>
        </p:nvSpPr>
        <p:spPr bwMode="auto">
          <a:xfrm>
            <a:off x="1107525" y="1266155"/>
            <a:ext cx="82678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2" name="Text Box 4">
            <a:extLst>
              <a:ext uri="{FF2B5EF4-FFF2-40B4-BE49-F238E27FC236}">
                <a16:creationId xmlns:a16="http://schemas.microsoft.com/office/drawing/2014/main" id="{B1065A03-64EB-0D40-8C4B-25765484A92D}"/>
              </a:ext>
            </a:extLst>
          </p:cNvPr>
          <p:cNvSpPr txBox="1">
            <a:spLocks noChangeArrowheads="1"/>
          </p:cNvSpPr>
          <p:nvPr/>
        </p:nvSpPr>
        <p:spPr bwMode="auto">
          <a:xfrm>
            <a:off x="2319977" y="3245690"/>
            <a:ext cx="1139859" cy="408353"/>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بدء الطوفان</a:t>
            </a:r>
            <a:endParaRPr kumimoji="0" lang="zh-CN" alt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3">
            <a:extLst>
              <a:ext uri="{FF2B5EF4-FFF2-40B4-BE49-F238E27FC236}">
                <a16:creationId xmlns:a16="http://schemas.microsoft.com/office/drawing/2014/main" id="{E4C0CAEB-603E-6E4A-B850-0697BB59EB82}"/>
              </a:ext>
            </a:extLst>
          </p:cNvPr>
          <p:cNvSpPr txBox="1">
            <a:spLocks noChangeArrowheads="1"/>
          </p:cNvSpPr>
          <p:nvPr/>
        </p:nvSpPr>
        <p:spPr bwMode="auto">
          <a:xfrm>
            <a:off x="734400" y="5645906"/>
            <a:ext cx="633600"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7   أيام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4" name="Rectangle 3">
            <a:extLst>
              <a:ext uri="{FF2B5EF4-FFF2-40B4-BE49-F238E27FC236}">
                <a16:creationId xmlns:a16="http://schemas.microsoft.com/office/drawing/2014/main" id="{71CA70E8-C08A-7F44-BCE4-86CCDC8A7045}"/>
              </a:ext>
            </a:extLst>
          </p:cNvPr>
          <p:cNvSpPr txBox="1">
            <a:spLocks noChangeArrowheads="1"/>
          </p:cNvSpPr>
          <p:nvPr/>
        </p:nvSpPr>
        <p:spPr bwMode="auto">
          <a:xfrm>
            <a:off x="2015999" y="5645906"/>
            <a:ext cx="821175"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40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5" name="Rectangle 3">
            <a:extLst>
              <a:ext uri="{FF2B5EF4-FFF2-40B4-BE49-F238E27FC236}">
                <a16:creationId xmlns:a16="http://schemas.microsoft.com/office/drawing/2014/main" id="{C7A9942C-F696-A040-98FA-2B5C58F3A3B5}"/>
              </a:ext>
            </a:extLst>
          </p:cNvPr>
          <p:cNvSpPr txBox="1">
            <a:spLocks noChangeArrowheads="1"/>
          </p:cNvSpPr>
          <p:nvPr/>
        </p:nvSpPr>
        <p:spPr bwMode="auto">
          <a:xfrm>
            <a:off x="4910399" y="5645906"/>
            <a:ext cx="821175"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110  أيام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6" name="Rectangle 3">
            <a:extLst>
              <a:ext uri="{FF2B5EF4-FFF2-40B4-BE49-F238E27FC236}">
                <a16:creationId xmlns:a16="http://schemas.microsoft.com/office/drawing/2014/main" id="{1E606F93-3A2C-8146-898F-AA8ADA4F3B5D}"/>
              </a:ext>
            </a:extLst>
          </p:cNvPr>
          <p:cNvSpPr txBox="1">
            <a:spLocks noChangeArrowheads="1"/>
          </p:cNvSpPr>
          <p:nvPr/>
        </p:nvSpPr>
        <p:spPr bwMode="auto">
          <a:xfrm>
            <a:off x="7307999" y="5645906"/>
            <a:ext cx="821175"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74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7" name="Rectangle 3">
            <a:extLst>
              <a:ext uri="{FF2B5EF4-FFF2-40B4-BE49-F238E27FC236}">
                <a16:creationId xmlns:a16="http://schemas.microsoft.com/office/drawing/2014/main" id="{F17C53F2-286B-A046-A511-FD720081B20C}"/>
              </a:ext>
            </a:extLst>
          </p:cNvPr>
          <p:cNvSpPr txBox="1">
            <a:spLocks noChangeArrowheads="1"/>
          </p:cNvSpPr>
          <p:nvPr/>
        </p:nvSpPr>
        <p:spPr bwMode="auto">
          <a:xfrm>
            <a:off x="-5995" y="0"/>
            <a:ext cx="9143999" cy="5985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0" cap="none" spc="0" normalizeH="0" baseline="0" noProof="0" dirty="0">
                <a:ln>
                  <a:noFill/>
                </a:ln>
                <a:solidFill>
                  <a:srgbClr val="FFFFFF"/>
                </a:solidFill>
                <a:effectLst/>
                <a:uLnTx/>
                <a:uFillTx/>
                <a:latin typeface="Times New Roman" charset="0"/>
                <a:ea typeface="ＭＳ Ｐゴシック" charset="0"/>
              </a:rPr>
              <a:t>كلمة يوم تعني يوم في قصة الطوفان</a:t>
            </a:r>
            <a:endParaRPr kumimoji="0" lang="zh-CN" altLang="en-US" sz="32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8678736"/>
      </p:ext>
    </p:extLst>
  </p:cSld>
  <p:clrMapOvr>
    <a:masterClrMapping/>
  </p:clrMapOvr>
  <p:transition spd="med">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49275"/>
            <a:ext cx="91440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3826" name="Rectangle 3"/>
          <p:cNvSpPr>
            <a:spLocks noGrp="1" noChangeArrowheads="1"/>
          </p:cNvSpPr>
          <p:nvPr>
            <p:ph type="title"/>
          </p:nvPr>
        </p:nvSpPr>
        <p:spPr>
          <a:xfrm>
            <a:off x="76200" y="564789"/>
            <a:ext cx="4719594" cy="687388"/>
          </a:xfrm>
        </p:spPr>
        <p:txBody>
          <a:bodyPr/>
          <a:lstStyle/>
          <a:p>
            <a:pPr eaLnBrk="1" hangingPunct="1"/>
            <a:r>
              <a:rPr lang="ar-JO" altLang="zh-CN" b="1" dirty="0">
                <a:solidFill>
                  <a:schemeClr val="tx1"/>
                </a:solidFill>
                <a:latin typeface="Times New Roman" charset="0"/>
              </a:rPr>
              <a:t>التسلسل الزمني للأنساب</a:t>
            </a:r>
            <a:endParaRPr lang="zh-CN" altLang="en-US" b="1" dirty="0">
              <a:solidFill>
                <a:schemeClr val="tx1"/>
              </a:solidFill>
              <a:latin typeface="Times New Roman" charset="0"/>
            </a:endParaRPr>
          </a:p>
        </p:txBody>
      </p:sp>
      <p:sp>
        <p:nvSpPr>
          <p:cNvPr id="470021" name="Text Box 5"/>
          <p:cNvSpPr txBox="1">
            <a:spLocks noChangeArrowheads="1"/>
          </p:cNvSpPr>
          <p:nvPr/>
        </p:nvSpPr>
        <p:spPr bwMode="auto">
          <a:xfrm>
            <a:off x="755650" y="4076700"/>
            <a:ext cx="1944688" cy="1728788"/>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lvl="0" algn="ctr">
              <a:defRPr/>
            </a:pPr>
            <a:r>
              <a:rPr lang="ar-JO" altLang="zh-CN" sz="1400" dirty="0"/>
              <a:t>ظهور جبال أخرى</a:t>
            </a:r>
            <a:endParaRPr lang="en-US" altLang="zh-CN" sz="1100" dirty="0"/>
          </a:p>
          <a:p>
            <a:pPr lvl="0" algn="r">
              <a:defRPr/>
            </a:pPr>
            <a:r>
              <a:rPr lang="ar-JO" altLang="zh-CN" sz="1600" dirty="0"/>
              <a:t>لأربعين يوماً أخرى انتظر جميع من في الفلك أن تبدأ النباتات بالنمو  (تك 8: 7)</a:t>
            </a:r>
            <a:endParaRPr lang="zh-CN" altLang="en-US" sz="1100" dirty="0"/>
          </a:p>
        </p:txBody>
      </p:sp>
      <p:sp>
        <p:nvSpPr>
          <p:cNvPr id="470022" name="Text Box 6"/>
          <p:cNvSpPr txBox="1">
            <a:spLocks noChangeArrowheads="1"/>
          </p:cNvSpPr>
          <p:nvPr/>
        </p:nvSpPr>
        <p:spPr bwMode="auto">
          <a:xfrm>
            <a:off x="2784475" y="3573463"/>
            <a:ext cx="1643063" cy="2123249"/>
          </a:xfrm>
          <a:prstGeom prst="rect">
            <a:avLst/>
          </a:prstGeom>
          <a:solidFill>
            <a:srgbClr val="F1E7F9"/>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lvl="0" algn="ctr">
              <a:defRPr/>
            </a:pPr>
            <a:r>
              <a:rPr lang="en-US" altLang="zh-CN" sz="1400" dirty="0"/>
              <a:t> </a:t>
            </a:r>
            <a:r>
              <a:rPr lang="ar-JO" altLang="zh-CN" sz="1400" dirty="0"/>
              <a:t>نوح يرسل الغراب</a:t>
            </a:r>
            <a:r>
              <a:rPr lang="zh-CN" altLang="en-US" sz="1400" dirty="0"/>
              <a:t>（</a:t>
            </a:r>
            <a:r>
              <a:rPr lang="ar-JO" altLang="zh-CN" sz="1400" dirty="0"/>
              <a:t>تك 8: 7</a:t>
            </a:r>
            <a:r>
              <a:rPr lang="zh-CN" altLang="en-US" sz="1400" dirty="0"/>
              <a:t>）</a:t>
            </a:r>
            <a:endParaRPr lang="en-US" altLang="zh-CN" sz="1100" dirty="0"/>
          </a:p>
          <a:p>
            <a:pPr lvl="0" algn="r">
              <a:defRPr/>
            </a:pPr>
            <a:r>
              <a:rPr lang="ar-JO" altLang="zh-CN" sz="1600" dirty="0"/>
              <a:t>بعد 4 فترات مكونة من 7 ايام أرسل نوح الحمامة (تك 8: 8و10و12) استمر مستوى المياه بالتناقص</a:t>
            </a:r>
            <a:endParaRPr lang="zh-CN" altLang="en-US" sz="1100" dirty="0"/>
          </a:p>
        </p:txBody>
      </p:sp>
      <p:sp>
        <p:nvSpPr>
          <p:cNvPr id="470023" name="Text Box 7"/>
          <p:cNvSpPr txBox="1">
            <a:spLocks noChangeArrowheads="1"/>
          </p:cNvSpPr>
          <p:nvPr/>
        </p:nvSpPr>
        <p:spPr bwMode="auto">
          <a:xfrm>
            <a:off x="4500563" y="3789363"/>
            <a:ext cx="1366837" cy="1727200"/>
          </a:xfrm>
          <a:prstGeom prst="rect">
            <a:avLst/>
          </a:prstGeom>
          <a:solidFill>
            <a:srgbClr val="F5EDF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lvl="0" algn="ctr">
              <a:defRPr/>
            </a:pPr>
            <a:r>
              <a:rPr lang="ar-JO" altLang="zh-CN" sz="1400" dirty="0"/>
              <a:t>آخر حمامة أرسلت لم تعد</a:t>
            </a:r>
            <a:endParaRPr lang="en-US" altLang="zh-CN" sz="1100" dirty="0"/>
          </a:p>
          <a:p>
            <a:pPr lvl="0" algn="r">
              <a:defRPr/>
            </a:pPr>
            <a:r>
              <a:rPr lang="ar-JO" altLang="zh-CN" sz="1600" dirty="0"/>
              <a:t>انتظر نوح 22 يوماً آخر بينما ساتمرت الأرض بالجفاف</a:t>
            </a:r>
            <a:endParaRPr lang="zh-CN" altLang="en-US" sz="1100" dirty="0"/>
          </a:p>
        </p:txBody>
      </p:sp>
      <p:sp>
        <p:nvSpPr>
          <p:cNvPr id="470024" name="Text Box 8"/>
          <p:cNvSpPr txBox="1">
            <a:spLocks noChangeArrowheads="1"/>
          </p:cNvSpPr>
          <p:nvPr/>
        </p:nvSpPr>
        <p:spPr bwMode="auto">
          <a:xfrm>
            <a:off x="5942013" y="3648456"/>
            <a:ext cx="1366837" cy="2234990"/>
          </a:xfrm>
          <a:prstGeom prst="rect">
            <a:avLst/>
          </a:prstGeom>
          <a:solidFill>
            <a:srgbClr val="F5EDF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lvl="0" algn="ctr">
              <a:defRPr/>
            </a:pPr>
            <a:r>
              <a:rPr lang="ar-JO" altLang="zh-CN" sz="1400" dirty="0"/>
              <a:t>جفاف معظم المياه عن الأرض    </a:t>
            </a:r>
            <a:r>
              <a:rPr lang="zh-CN" altLang="en-US" sz="1400" dirty="0"/>
              <a:t>（</a:t>
            </a:r>
            <a:r>
              <a:rPr lang="ar-JO" altLang="zh-CN" sz="1400" dirty="0"/>
              <a:t>تك 8: 14</a:t>
            </a:r>
            <a:r>
              <a:rPr lang="zh-CN" altLang="en-US" sz="1400" dirty="0"/>
              <a:t>）</a:t>
            </a:r>
            <a:endParaRPr lang="en-US" altLang="zh-CN" sz="1100" dirty="0"/>
          </a:p>
          <a:p>
            <a:pPr lvl="0" algn="r">
              <a:defRPr/>
            </a:pPr>
            <a:r>
              <a:rPr lang="ar-JO" altLang="zh-CN" sz="1600" dirty="0"/>
              <a:t>بعد 57 يوماً آخر جفت الأرض حتى صارت مناسبة للحياة الحيوانية (تك 8: 14)</a:t>
            </a:r>
            <a:endParaRPr lang="zh-CN" altLang="en-US" sz="1100" dirty="0"/>
          </a:p>
        </p:txBody>
      </p:sp>
      <p:sp>
        <p:nvSpPr>
          <p:cNvPr id="470025" name="Text Box 9"/>
          <p:cNvSpPr txBox="1">
            <a:spLocks noChangeArrowheads="1"/>
          </p:cNvSpPr>
          <p:nvPr/>
        </p:nvSpPr>
        <p:spPr bwMode="auto">
          <a:xfrm>
            <a:off x="7308850" y="3284410"/>
            <a:ext cx="1800225" cy="1122998"/>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lvl="0" algn="ctr">
              <a:defRPr/>
            </a:pPr>
            <a:r>
              <a:rPr lang="ar-JO" altLang="zh-CN" sz="1400" dirty="0"/>
              <a:t>مغادرة الفلك</a:t>
            </a:r>
            <a:endParaRPr lang="en-US" altLang="zh-CN" sz="1100" dirty="0"/>
          </a:p>
          <a:p>
            <a:pPr lvl="0" algn="r">
              <a:defRPr/>
            </a:pPr>
            <a:r>
              <a:rPr lang="ar-JO" altLang="zh-CN" sz="1400" dirty="0"/>
              <a:t>غادر نوح و عائلته و الحيوانات الفلك ليصنعوا بيوت في الأرض المتغيرة</a:t>
            </a:r>
            <a:endParaRPr lang="zh-CN" altLang="en-US" sz="1400" dirty="0"/>
          </a:p>
        </p:txBody>
      </p:sp>
      <p:sp>
        <p:nvSpPr>
          <p:cNvPr id="470027" name="Text Box 11"/>
          <p:cNvSpPr txBox="1">
            <a:spLocks noChangeArrowheads="1"/>
          </p:cNvSpPr>
          <p:nvPr/>
        </p:nvSpPr>
        <p:spPr bwMode="auto">
          <a:xfrm>
            <a:off x="7451725" y="5229225"/>
            <a:ext cx="1657350" cy="1008063"/>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lvl="0" algn="ctr">
              <a:defRPr/>
            </a:pPr>
            <a:r>
              <a:rPr lang="ar-JO" altLang="zh-CN" sz="1400" dirty="0"/>
              <a:t>نوح يبني المذبح</a:t>
            </a:r>
            <a:endParaRPr lang="en-US" altLang="zh-CN" sz="1400" dirty="0"/>
          </a:p>
          <a:p>
            <a:pPr lvl="0" algn="ctr">
              <a:defRPr/>
            </a:pPr>
            <a:r>
              <a:rPr lang="zh-CN" altLang="en-US" dirty="0"/>
              <a:t>（</a:t>
            </a:r>
            <a:r>
              <a:rPr lang="ar-JO" altLang="zh-CN" sz="1400" dirty="0"/>
              <a:t>تك 8: 20</a:t>
            </a:r>
            <a:r>
              <a:rPr lang="zh-CN" altLang="en-US" dirty="0"/>
              <a:t>）</a:t>
            </a:r>
          </a:p>
          <a:p>
            <a:pPr lvl="0" algn="ctr">
              <a:defRPr/>
            </a:pPr>
            <a:r>
              <a:rPr lang="ar-JO" altLang="zh-CN" sz="1600" dirty="0"/>
              <a:t>قوس قزح</a:t>
            </a:r>
            <a:br>
              <a:rPr lang="en-US" altLang="zh-CN" sz="1600" dirty="0"/>
            </a:br>
            <a:r>
              <a:rPr lang="zh-CN" altLang="en-US" dirty="0"/>
              <a:t>（</a:t>
            </a:r>
            <a:r>
              <a:rPr lang="ar-JO" altLang="zh-CN" sz="1400" dirty="0"/>
              <a:t>تك 9: 14</a:t>
            </a:r>
            <a:r>
              <a:rPr lang="zh-CN" altLang="en-US" dirty="0"/>
              <a:t>）</a:t>
            </a:r>
          </a:p>
        </p:txBody>
      </p:sp>
      <p:sp>
        <p:nvSpPr>
          <p:cNvPr id="10" name="Rectangle 3">
            <a:extLst>
              <a:ext uri="{FF2B5EF4-FFF2-40B4-BE49-F238E27FC236}">
                <a16:creationId xmlns:a16="http://schemas.microsoft.com/office/drawing/2014/main" id="{B4BFA38E-9D48-9B44-BCCD-A791A6C3E8E3}"/>
              </a:ext>
            </a:extLst>
          </p:cNvPr>
          <p:cNvSpPr txBox="1">
            <a:spLocks noChangeArrowheads="1"/>
          </p:cNvSpPr>
          <p:nvPr/>
        </p:nvSpPr>
        <p:spPr bwMode="auto">
          <a:xfrm>
            <a:off x="335088" y="1261320"/>
            <a:ext cx="93373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231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CB082C3E-6510-1042-BD25-ECA96EF125E4}"/>
              </a:ext>
            </a:extLst>
          </p:cNvPr>
          <p:cNvSpPr txBox="1">
            <a:spLocks noChangeArrowheads="1"/>
          </p:cNvSpPr>
          <p:nvPr/>
        </p:nvSpPr>
        <p:spPr bwMode="auto">
          <a:xfrm>
            <a:off x="1348614" y="5883446"/>
            <a:ext cx="825786"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40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2" name="Rectangle 3">
            <a:extLst>
              <a:ext uri="{FF2B5EF4-FFF2-40B4-BE49-F238E27FC236}">
                <a16:creationId xmlns:a16="http://schemas.microsoft.com/office/drawing/2014/main" id="{1ADF8AE4-CF93-2E4A-A1B5-B49919ACC524}"/>
              </a:ext>
            </a:extLst>
          </p:cNvPr>
          <p:cNvSpPr txBox="1">
            <a:spLocks noChangeArrowheads="1"/>
          </p:cNvSpPr>
          <p:nvPr/>
        </p:nvSpPr>
        <p:spPr bwMode="auto">
          <a:xfrm>
            <a:off x="2190014" y="1261320"/>
            <a:ext cx="93373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271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3" name="Rectangle 3">
            <a:extLst>
              <a:ext uri="{FF2B5EF4-FFF2-40B4-BE49-F238E27FC236}">
                <a16:creationId xmlns:a16="http://schemas.microsoft.com/office/drawing/2014/main" id="{BCDCA1EC-B734-CB48-AE43-A388A78D2ED6}"/>
              </a:ext>
            </a:extLst>
          </p:cNvPr>
          <p:cNvSpPr txBox="1">
            <a:spLocks noChangeArrowheads="1"/>
          </p:cNvSpPr>
          <p:nvPr/>
        </p:nvSpPr>
        <p:spPr bwMode="auto">
          <a:xfrm>
            <a:off x="3185252" y="5883446"/>
            <a:ext cx="825786"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28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4" name="Rectangle 3">
            <a:extLst>
              <a:ext uri="{FF2B5EF4-FFF2-40B4-BE49-F238E27FC236}">
                <a16:creationId xmlns:a16="http://schemas.microsoft.com/office/drawing/2014/main" id="{0CF2EB60-F017-3D45-9A75-2F8AF6048377}"/>
              </a:ext>
            </a:extLst>
          </p:cNvPr>
          <p:cNvSpPr txBox="1">
            <a:spLocks noChangeArrowheads="1"/>
          </p:cNvSpPr>
          <p:nvPr/>
        </p:nvSpPr>
        <p:spPr bwMode="auto">
          <a:xfrm>
            <a:off x="3862061" y="1261320"/>
            <a:ext cx="93373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299</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5" name="Rectangle 3">
            <a:extLst>
              <a:ext uri="{FF2B5EF4-FFF2-40B4-BE49-F238E27FC236}">
                <a16:creationId xmlns:a16="http://schemas.microsoft.com/office/drawing/2014/main" id="{3167641F-6D46-5746-AC91-C7F8DEDC795F}"/>
              </a:ext>
            </a:extLst>
          </p:cNvPr>
          <p:cNvSpPr txBox="1">
            <a:spLocks noChangeArrowheads="1"/>
          </p:cNvSpPr>
          <p:nvPr/>
        </p:nvSpPr>
        <p:spPr bwMode="auto">
          <a:xfrm>
            <a:off x="4784147" y="5883446"/>
            <a:ext cx="825786"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22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6" name="Rectangle 3">
            <a:extLst>
              <a:ext uri="{FF2B5EF4-FFF2-40B4-BE49-F238E27FC236}">
                <a16:creationId xmlns:a16="http://schemas.microsoft.com/office/drawing/2014/main" id="{CAB44871-15DD-DB4F-BC15-8B04C87A0839}"/>
              </a:ext>
            </a:extLst>
          </p:cNvPr>
          <p:cNvSpPr txBox="1">
            <a:spLocks noChangeArrowheads="1"/>
          </p:cNvSpPr>
          <p:nvPr/>
        </p:nvSpPr>
        <p:spPr bwMode="auto">
          <a:xfrm>
            <a:off x="5494918" y="1261320"/>
            <a:ext cx="93373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321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7" name="Rectangle 3">
            <a:extLst>
              <a:ext uri="{FF2B5EF4-FFF2-40B4-BE49-F238E27FC236}">
                <a16:creationId xmlns:a16="http://schemas.microsoft.com/office/drawing/2014/main" id="{553F53D4-E476-3545-9180-3A869945242A}"/>
              </a:ext>
            </a:extLst>
          </p:cNvPr>
          <p:cNvSpPr txBox="1">
            <a:spLocks noChangeArrowheads="1"/>
          </p:cNvSpPr>
          <p:nvPr/>
        </p:nvSpPr>
        <p:spPr bwMode="auto">
          <a:xfrm>
            <a:off x="6211914" y="5883446"/>
            <a:ext cx="825786"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57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8" name="Rectangle 3">
            <a:extLst>
              <a:ext uri="{FF2B5EF4-FFF2-40B4-BE49-F238E27FC236}">
                <a16:creationId xmlns:a16="http://schemas.microsoft.com/office/drawing/2014/main" id="{2F4F9BD1-85F5-544A-94AB-970525FA4BC1}"/>
              </a:ext>
            </a:extLst>
          </p:cNvPr>
          <p:cNvSpPr txBox="1">
            <a:spLocks noChangeArrowheads="1"/>
          </p:cNvSpPr>
          <p:nvPr/>
        </p:nvSpPr>
        <p:spPr bwMode="auto">
          <a:xfrm>
            <a:off x="7032416" y="1261320"/>
            <a:ext cx="93373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378</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2" name="TextBox 1">
            <a:extLst>
              <a:ext uri="{FF2B5EF4-FFF2-40B4-BE49-F238E27FC236}">
                <a16:creationId xmlns:a16="http://schemas.microsoft.com/office/drawing/2014/main" id="{56C97FB0-FF94-F84A-8264-A2901607DC28}"/>
              </a:ext>
            </a:extLst>
          </p:cNvPr>
          <p:cNvSpPr txBox="1"/>
          <p:nvPr/>
        </p:nvSpPr>
        <p:spPr>
          <a:xfrm>
            <a:off x="960120" y="42062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ＭＳ Ｐゴシック" charset="0"/>
              <a:cs typeface="+mn-cs"/>
            </a:endParaRPr>
          </a:p>
        </p:txBody>
      </p:sp>
      <p:sp>
        <p:nvSpPr>
          <p:cNvPr id="20" name="Rectangle 3">
            <a:extLst>
              <a:ext uri="{FF2B5EF4-FFF2-40B4-BE49-F238E27FC236}">
                <a16:creationId xmlns:a16="http://schemas.microsoft.com/office/drawing/2014/main" id="{B4EEDFBD-0A07-C34E-83FD-9BE48BDC1147}"/>
              </a:ext>
            </a:extLst>
          </p:cNvPr>
          <p:cNvSpPr txBox="1">
            <a:spLocks noChangeArrowheads="1"/>
          </p:cNvSpPr>
          <p:nvPr/>
        </p:nvSpPr>
        <p:spPr bwMode="auto">
          <a:xfrm>
            <a:off x="-5995" y="0"/>
            <a:ext cx="9143999" cy="5985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defTabSz="914400" eaLnBrk="1" hangingPunct="1"/>
            <a:r>
              <a:rPr lang="ar-JO" altLang="zh-CN" sz="2800" b="1" kern="0" dirty="0">
                <a:solidFill>
                  <a:schemeClr val="bg1"/>
                </a:solidFill>
                <a:latin typeface="Times New Roman" charset="0"/>
              </a:rPr>
              <a:t>فلماذا لا تعني الكلمة سنة في سجل الأنساب معنى سنة؟</a:t>
            </a:r>
            <a:endParaRPr lang="zh-CN" altLang="en-US" sz="2800" b="1" kern="0" dirty="0">
              <a:solidFill>
                <a:schemeClr val="bg1"/>
              </a:solidFill>
              <a:latin typeface="Times New Roman" charset="0"/>
            </a:endParaRPr>
          </a:p>
        </p:txBody>
      </p:sp>
    </p:spTree>
    <p:extLst>
      <p:ext uri="{BB962C8B-B14F-4D97-AF65-F5344CB8AC3E}">
        <p14:creationId xmlns:p14="http://schemas.microsoft.com/office/powerpoint/2010/main" val="599348419"/>
      </p:ext>
    </p:extLst>
  </p:cSld>
  <p:clrMapOvr>
    <a:masterClrMapping/>
  </p:clrMapOvr>
  <p:transition spd="med">
    <p:randomBar dir="vert"/>
  </p:transition>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3" descr="ages of people copy"/>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b="66667"/>
          <a:stretch/>
        </p:blipFill>
        <p:spPr bwMode="auto">
          <a:xfrm>
            <a:off x="1143000" y="0"/>
            <a:ext cx="68580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8434" name="Rectangle 2"/>
          <p:cNvSpPr>
            <a:spLocks noGrp="1" noChangeArrowheads="1"/>
          </p:cNvSpPr>
          <p:nvPr>
            <p:ph type="title"/>
          </p:nvPr>
        </p:nvSpPr>
        <p:spPr>
          <a:xfrm>
            <a:off x="457200" y="-1066800"/>
            <a:ext cx="8229600" cy="1143000"/>
          </a:xfrm>
        </p:spPr>
        <p:txBody>
          <a:bodyPr/>
          <a:lstStyle/>
          <a:p>
            <a:pPr eaLnBrk="1" hangingPunct="1">
              <a:defRPr/>
            </a:pPr>
            <a:r>
              <a:rPr lang="en-US" dirty="0"/>
              <a:t>Patriarch</a:t>
            </a:r>
            <a:r>
              <a:rPr lang="fr-FR" altLang="ja-JP" dirty="0"/>
              <a:t>'</a:t>
            </a:r>
            <a:r>
              <a:rPr lang="en-US" dirty="0"/>
              <a:t>s long lives</a:t>
            </a:r>
          </a:p>
        </p:txBody>
      </p:sp>
      <p:pic>
        <p:nvPicPr>
          <p:cNvPr id="626690" name="Picture 3" descr="Human lifespan b4-aft flood"/>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448800"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8438" name="Rectangle 6"/>
          <p:cNvSpPr>
            <a:spLocks noChangeArrowheads="1"/>
          </p:cNvSpPr>
          <p:nvPr/>
        </p:nvSpPr>
        <p:spPr bwMode="auto">
          <a:xfrm>
            <a:off x="2819400" y="228600"/>
            <a:ext cx="3810000" cy="7620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18440" name="Text Box 8"/>
          <p:cNvSpPr txBox="1">
            <a:spLocks noChangeArrowheads="1"/>
          </p:cNvSpPr>
          <p:nvPr/>
        </p:nvSpPr>
        <p:spPr bwMode="auto">
          <a:xfrm>
            <a:off x="2438400" y="304800"/>
            <a:ext cx="5181600" cy="488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600" b="1"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rPr>
              <a:t>أعمار الناس عند موتهم</a:t>
            </a:r>
            <a:endParaRPr kumimoji="0" lang="en-US" sz="2600" b="1"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4"/>
          <p:cNvSpPr txBox="1">
            <a:spLocks noChangeArrowheads="1"/>
          </p:cNvSpPr>
          <p:nvPr/>
        </p:nvSpPr>
        <p:spPr bwMode="auto">
          <a:xfrm>
            <a:off x="2286000" y="16764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متوشالح</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1" name="Text Box 4"/>
          <p:cNvSpPr txBox="1">
            <a:spLocks noChangeArrowheads="1"/>
          </p:cNvSpPr>
          <p:nvPr/>
        </p:nvSpPr>
        <p:spPr bwMode="auto">
          <a:xfrm>
            <a:off x="2286000" y="11430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آدم</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9" name="Text Box 4"/>
          <p:cNvSpPr txBox="1">
            <a:spLocks noChangeArrowheads="1"/>
          </p:cNvSpPr>
          <p:nvPr/>
        </p:nvSpPr>
        <p:spPr bwMode="auto">
          <a:xfrm>
            <a:off x="6858000" y="16764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969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0" name="Text Box 4"/>
          <p:cNvSpPr txBox="1">
            <a:spLocks noChangeArrowheads="1"/>
          </p:cNvSpPr>
          <p:nvPr/>
        </p:nvSpPr>
        <p:spPr bwMode="auto">
          <a:xfrm>
            <a:off x="6858000" y="11430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930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grpSp>
        <p:nvGrpSpPr>
          <p:cNvPr id="3" name="Group 2">
            <a:extLst>
              <a:ext uri="{FF2B5EF4-FFF2-40B4-BE49-F238E27FC236}">
                <a16:creationId xmlns:a16="http://schemas.microsoft.com/office/drawing/2014/main" id="{2A25615C-8363-8E4D-8045-86C698CFDB5D}"/>
              </a:ext>
            </a:extLst>
          </p:cNvPr>
          <p:cNvGrpSpPr/>
          <p:nvPr/>
        </p:nvGrpSpPr>
        <p:grpSpPr>
          <a:xfrm>
            <a:off x="1143000" y="2282496"/>
            <a:ext cx="7620000" cy="4552950"/>
            <a:chOff x="1143000" y="2309390"/>
            <a:chExt cx="7620000" cy="4552950"/>
          </a:xfrm>
        </p:grpSpPr>
        <p:grpSp>
          <p:nvGrpSpPr>
            <p:cNvPr id="2" name="Group 1">
              <a:extLst>
                <a:ext uri="{FF2B5EF4-FFF2-40B4-BE49-F238E27FC236}">
                  <a16:creationId xmlns:a16="http://schemas.microsoft.com/office/drawing/2014/main" id="{701EC8D2-379D-084C-82FE-4FF5F20637B9}"/>
                </a:ext>
              </a:extLst>
            </p:cNvPr>
            <p:cNvGrpSpPr/>
            <p:nvPr/>
          </p:nvGrpSpPr>
          <p:grpSpPr>
            <a:xfrm>
              <a:off x="1143000" y="2309390"/>
              <a:ext cx="6858000" cy="4552950"/>
              <a:chOff x="1143000" y="2309390"/>
              <a:chExt cx="6858000" cy="4552950"/>
            </a:xfrm>
          </p:grpSpPr>
          <p:pic>
            <p:nvPicPr>
              <p:cNvPr id="30" name="Picture 3" descr="ages of people copy">
                <a:extLst>
                  <a:ext uri="{FF2B5EF4-FFF2-40B4-BE49-F238E27FC236}">
                    <a16:creationId xmlns:a16="http://schemas.microsoft.com/office/drawing/2014/main" id="{16DA33A0-4522-D546-9695-4DF7A2D60BEF}"/>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33611"/>
              <a:stretch/>
            </p:blipFill>
            <p:spPr bwMode="auto">
              <a:xfrm>
                <a:off x="1143000" y="2309390"/>
                <a:ext cx="6858000" cy="455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8436" name="Rectangle 4"/>
              <p:cNvSpPr>
                <a:spLocks noChangeArrowheads="1"/>
              </p:cNvSpPr>
              <p:nvPr/>
            </p:nvSpPr>
            <p:spPr bwMode="auto">
              <a:xfrm>
                <a:off x="1524000" y="5991225"/>
                <a:ext cx="6172200" cy="8382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 Box 4"/>
              <p:cNvSpPr txBox="1">
                <a:spLocks noChangeArrowheads="1"/>
              </p:cNvSpPr>
              <p:nvPr/>
            </p:nvSpPr>
            <p:spPr bwMode="auto">
              <a:xfrm>
                <a:off x="2286000" y="31242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سام</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3" name="Text Box 4"/>
              <p:cNvSpPr txBox="1">
                <a:spLocks noChangeArrowheads="1"/>
              </p:cNvSpPr>
              <p:nvPr/>
            </p:nvSpPr>
            <p:spPr bwMode="auto">
              <a:xfrm>
                <a:off x="2286000" y="25908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نوح</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4" name="Text Box 4"/>
              <p:cNvSpPr txBox="1">
                <a:spLocks noChangeArrowheads="1"/>
              </p:cNvSpPr>
              <p:nvPr/>
            </p:nvSpPr>
            <p:spPr bwMode="auto">
              <a:xfrm>
                <a:off x="2286000" y="4690646"/>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موسى</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5" name="Text Box 4"/>
              <p:cNvSpPr txBox="1">
                <a:spLocks noChangeArrowheads="1"/>
              </p:cNvSpPr>
              <p:nvPr/>
            </p:nvSpPr>
            <p:spPr bwMode="auto">
              <a:xfrm>
                <a:off x="2286000" y="41148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إبراهيم</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6" name="Text Box 4"/>
              <p:cNvSpPr txBox="1">
                <a:spLocks noChangeArrowheads="1"/>
              </p:cNvSpPr>
              <p:nvPr/>
            </p:nvSpPr>
            <p:spPr bwMode="auto">
              <a:xfrm>
                <a:off x="2286000" y="53340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داود</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1" name="Text Box 4"/>
              <p:cNvSpPr txBox="1">
                <a:spLocks noChangeArrowheads="1"/>
              </p:cNvSpPr>
              <p:nvPr/>
            </p:nvSpPr>
            <p:spPr bwMode="auto">
              <a:xfrm>
                <a:off x="5867400" y="31242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600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3" name="Text Box 4"/>
              <p:cNvSpPr txBox="1">
                <a:spLocks noChangeArrowheads="1"/>
              </p:cNvSpPr>
              <p:nvPr/>
            </p:nvSpPr>
            <p:spPr bwMode="auto">
              <a:xfrm>
                <a:off x="4572000" y="4690646"/>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120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4" name="Text Box 4"/>
              <p:cNvSpPr txBox="1">
                <a:spLocks noChangeArrowheads="1"/>
              </p:cNvSpPr>
              <p:nvPr/>
            </p:nvSpPr>
            <p:spPr bwMode="auto">
              <a:xfrm>
                <a:off x="4724400" y="41148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175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5" name="Text Box 4"/>
              <p:cNvSpPr txBox="1">
                <a:spLocks noChangeArrowheads="1"/>
              </p:cNvSpPr>
              <p:nvPr/>
            </p:nvSpPr>
            <p:spPr bwMode="auto">
              <a:xfrm>
                <a:off x="4419600" y="53340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70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grpSp>
        <p:sp>
          <p:nvSpPr>
            <p:cNvPr id="22" name="Text Box 4"/>
            <p:cNvSpPr txBox="1">
              <a:spLocks noChangeArrowheads="1"/>
            </p:cNvSpPr>
            <p:nvPr/>
          </p:nvSpPr>
          <p:spPr bwMode="auto">
            <a:xfrm>
              <a:off x="6858000" y="25908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950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grpSp>
      <p:sp>
        <p:nvSpPr>
          <p:cNvPr id="26" name="Text Box 3"/>
          <p:cNvSpPr txBox="1">
            <a:spLocks noChangeArrowheads="1"/>
          </p:cNvSpPr>
          <p:nvPr/>
        </p:nvSpPr>
        <p:spPr bwMode="auto">
          <a:xfrm>
            <a:off x="85788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 name="Rectangle 4"/>
          <p:cNvSpPr txBox="1">
            <a:spLocks noChangeArrowheads="1"/>
          </p:cNvSpPr>
          <p:nvPr/>
        </p:nvSpPr>
        <p:spPr bwMode="auto">
          <a:xfrm>
            <a:off x="5943600" y="3810000"/>
            <a:ext cx="2971800" cy="2286000"/>
          </a:xfrm>
          <a:prstGeom prst="rect">
            <a:avLst/>
          </a:prstGeom>
          <a:solidFill>
            <a:srgbClr val="0033CC"/>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lvl="0" defTabSz="914400" eaLnBrk="1" hangingPunct="1">
              <a:defRPr/>
            </a:pPr>
            <a:r>
              <a:rPr lang="ar-JO" sz="2800" b="1" dirty="0">
                <a:solidFill>
                  <a:schemeClr val="accent3"/>
                </a:solidFill>
                <a:latin typeface="Arial" panose="020B0604020202020204" pitchFamily="34" charset="0"/>
                <a:cs typeface="Arial" panose="020B0604020202020204" pitchFamily="34" charset="0"/>
              </a:rPr>
              <a:t>يشرح الطوفان سبب تقصير فترات الحياة</a:t>
            </a:r>
            <a:endParaRPr lang="en-US" altLang="zh-CN" sz="2800" b="1" dirty="0">
              <a:solidFill>
                <a:schemeClr val="accent3"/>
              </a:solidFill>
              <a:latin typeface="Arial" panose="020B0604020202020204" pitchFamily="34" charset="0"/>
              <a:ea typeface="ＭＳ Ｐゴシック" charset="0"/>
              <a:cs typeface="Arial" panose="020B0604020202020204" pitchFamily="34" charset="0"/>
            </a:endParaRPr>
          </a:p>
        </p:txBody>
      </p:sp>
      <p:sp>
        <p:nvSpPr>
          <p:cNvPr id="28" name="Rectangle 5" descr="Water droplets"/>
          <p:cNvSpPr>
            <a:spLocks noChangeArrowheads="1"/>
          </p:cNvSpPr>
          <p:nvPr/>
        </p:nvSpPr>
        <p:spPr bwMode="auto">
          <a:xfrm>
            <a:off x="-443224" y="2057400"/>
            <a:ext cx="9601200" cy="381000"/>
          </a:xfrm>
          <a:prstGeom prst="rect">
            <a:avLst/>
          </a:prstGeom>
          <a:blipFill dpi="0" rotWithShape="0">
            <a:blip r:embed="rId5" cstate="print"/>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27691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autoUpdateAnimBg="0"/>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5334000" y="76200"/>
            <a:ext cx="3352800" cy="1524000"/>
          </a:xfrm>
        </p:spPr>
        <p:txBody>
          <a:bodyPr/>
          <a:lstStyle/>
          <a:p>
            <a:pPr eaLnBrk="1" hangingPunct="1"/>
            <a:r>
              <a:rPr lang="ar-JO" sz="4000" b="1" dirty="0">
                <a:solidFill>
                  <a:schemeClr val="bg1"/>
                </a:solidFill>
                <a:latin typeface="Arial" panose="020B0604020202020204" pitchFamily="34" charset="0"/>
                <a:ea typeface="ＭＳ Ｐゴシック" charset="0"/>
                <a:cs typeface="Arial" panose="020B0604020202020204" pitchFamily="34" charset="0"/>
              </a:rPr>
              <a:t>قائمة ملوك السومريين</a:t>
            </a:r>
            <a:endParaRPr lang="en-US" sz="40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89442" name="Rectangle 3"/>
          <p:cNvSpPr>
            <a:spLocks noGrp="1" noChangeArrowheads="1"/>
          </p:cNvSpPr>
          <p:nvPr>
            <p:ph type="subTitle" idx="1"/>
          </p:nvPr>
        </p:nvSpPr>
        <p:spPr>
          <a:xfrm>
            <a:off x="5181600" y="1989138"/>
            <a:ext cx="3733800" cy="4868862"/>
          </a:xfrm>
        </p:spPr>
        <p:txBody>
          <a:bodyPr/>
          <a:lstStyle/>
          <a:p>
            <a:pPr eaLnBrk="1" hangingPunct="1"/>
            <a:r>
              <a:rPr lang="ar-JO" sz="2800" b="1" dirty="0">
                <a:solidFill>
                  <a:schemeClr val="bg1"/>
                </a:solidFill>
                <a:latin typeface="Arial" panose="020B0604020202020204" pitchFamily="34" charset="0"/>
                <a:ea typeface="ＭＳ Ｐゴシック" charset="0"/>
                <a:cs typeface="Arial" panose="020B0604020202020204" pitchFamily="34" charset="0"/>
              </a:rPr>
              <a:t>منقوشة حوالي سنة 1800 ق.م (حوالي 600 سنة بعد الطوفان)</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a:p>
            <a:pPr eaLnBrk="1" hangingPunct="1"/>
            <a:endParaRPr lang="en-US" sz="900" b="1" dirty="0">
              <a:solidFill>
                <a:schemeClr val="bg1"/>
              </a:solidFill>
              <a:latin typeface="Arial" panose="020B0604020202020204" pitchFamily="34" charset="0"/>
              <a:ea typeface="ＭＳ Ｐゴシック" charset="0"/>
              <a:cs typeface="Arial" panose="020B0604020202020204" pitchFamily="34" charset="0"/>
            </a:endParaRPr>
          </a:p>
          <a:p>
            <a:pPr eaLnBrk="1" hangingPunct="1"/>
            <a:r>
              <a:rPr lang="ar-JO" sz="2800" b="1" dirty="0">
                <a:solidFill>
                  <a:schemeClr val="bg1"/>
                </a:solidFill>
                <a:latin typeface="Arial" panose="020B0604020202020204" pitchFamily="34" charset="0"/>
                <a:ea typeface="ＭＳ Ｐゴシック" charset="0"/>
                <a:cs typeface="Arial" panose="020B0604020202020204" pitchFamily="34" charset="0"/>
              </a:rPr>
              <a:t>يقال أن عشرة من هؤلاء الملوك قبل الطوفان عاشوا ما بين 21000 إلى 43200 سنة لكل منهم (تك 5)</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89443"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9444" name="TextBox 6"/>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1600" b="1" dirty="0">
                <a:solidFill>
                  <a:srgbClr val="FFFFFF"/>
                </a:solidFill>
                <a:latin typeface="Arial" panose="020B0604020202020204" pitchFamily="34" charset="0"/>
                <a:cs typeface="Arial" panose="020B0604020202020204" pitchFamily="34" charset="0"/>
              </a:rPr>
              <a:t>أرنولد و باير، قراءة من الشرق الأدنى القديم</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78940568"/>
      </p:ext>
    </p:extLst>
  </p:cSld>
  <p:clrMapOvr>
    <a:masterClrMapping/>
  </p:clrMapOvr>
  <p:transition spd="med">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ctrTitle"/>
          </p:nvPr>
        </p:nvSpPr>
        <p:spPr>
          <a:xfrm>
            <a:off x="5003800" y="188913"/>
            <a:ext cx="3352800" cy="1371600"/>
          </a:xfrm>
        </p:spPr>
        <p:txBody>
          <a:bodyPr/>
          <a:lstStyle/>
          <a:p>
            <a:pPr eaLnBrk="1" hangingPunct="1"/>
            <a:r>
              <a:rPr lang="ar-JO" sz="4000" b="1" dirty="0">
                <a:solidFill>
                  <a:schemeClr val="bg1"/>
                </a:solidFill>
                <a:latin typeface="Arial" panose="020B0604020202020204" pitchFamily="34" charset="0"/>
                <a:ea typeface="ＭＳ Ｐゴシック" charset="0"/>
                <a:cs typeface="Arial" panose="020B0604020202020204" pitchFamily="34" charset="0"/>
              </a:rPr>
              <a:t>قائمة ملوك السومريين</a:t>
            </a:r>
            <a:endParaRPr lang="en-US" sz="40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91490" name="Rectangle 3"/>
          <p:cNvSpPr>
            <a:spLocks noGrp="1" noChangeArrowheads="1"/>
          </p:cNvSpPr>
          <p:nvPr>
            <p:ph type="subTitle" idx="1"/>
          </p:nvPr>
        </p:nvSpPr>
        <p:spPr>
          <a:xfrm>
            <a:off x="4953000" y="1752600"/>
            <a:ext cx="4191000" cy="5105400"/>
          </a:xfrm>
        </p:spPr>
        <p:txBody>
          <a:bodyPr/>
          <a:lstStyle/>
          <a:p>
            <a:pPr>
              <a:spcBef>
                <a:spcPct val="0"/>
              </a:spcBef>
              <a:tabLst>
                <a:tab pos="3773488" algn="r"/>
              </a:tabLst>
            </a:pPr>
            <a:r>
              <a:rPr lang="ar-JO" sz="2800" b="1" u="sng" dirty="0">
                <a:solidFill>
                  <a:schemeClr val="bg1"/>
                </a:solidFill>
                <a:latin typeface="Arial" panose="020B0604020202020204" pitchFamily="34" charset="0"/>
                <a:ea typeface="ＭＳ Ｐゴシック" charset="0"/>
                <a:cs typeface="Arial" panose="020B0604020202020204" pitchFamily="34" charset="0"/>
              </a:rPr>
              <a:t>الملك و سنوات الحكم</a:t>
            </a:r>
          </a:p>
          <a:p>
            <a:pPr algn="r">
              <a:spcBef>
                <a:spcPct val="0"/>
              </a:spcBef>
              <a:tabLst>
                <a:tab pos="3773488" algn="r"/>
              </a:tabLst>
            </a:pPr>
            <a:r>
              <a:rPr lang="ar-JO" sz="2800" b="1" dirty="0">
                <a:solidFill>
                  <a:schemeClr val="bg1"/>
                </a:solidFill>
                <a:latin typeface="Arial" panose="020B0604020202020204" pitchFamily="34" charset="0"/>
                <a:ea typeface="ＭＳ Ｐゴシック" charset="0"/>
                <a:cs typeface="Arial" panose="020B0604020202020204" pitchFamily="34" charset="0"/>
              </a:rPr>
              <a:t>ألوليم                       </a:t>
            </a:r>
            <a:r>
              <a:rPr lang="ar-JO" sz="2800" b="1" dirty="0">
                <a:solidFill>
                  <a:srgbClr val="FFFF00"/>
                </a:solidFill>
                <a:latin typeface="Arial" panose="020B0604020202020204" pitchFamily="34" charset="0"/>
                <a:ea typeface="ＭＳ Ｐゴシック" charset="0"/>
                <a:cs typeface="Arial" panose="020B0604020202020204" pitchFamily="34" charset="0"/>
              </a:rPr>
              <a:t>28800</a:t>
            </a:r>
            <a:endParaRPr lang="en-US" sz="2800" b="1" dirty="0">
              <a:solidFill>
                <a:srgbClr val="FFFF00"/>
              </a:solidFill>
              <a:latin typeface="Arial" panose="020B0604020202020204" pitchFamily="34" charset="0"/>
              <a:ea typeface="ＭＳ Ｐゴシック" charset="0"/>
              <a:cs typeface="Arial" panose="020B0604020202020204" pitchFamily="34" charset="0"/>
            </a:endParaRPr>
          </a:p>
          <a:p>
            <a:pPr algn="r">
              <a:spcBef>
                <a:spcPct val="0"/>
              </a:spcBef>
              <a:tabLst>
                <a:tab pos="3773488" algn="r"/>
              </a:tabLst>
            </a:pPr>
            <a:r>
              <a:rPr lang="ar-JO" sz="2800" b="1" dirty="0">
                <a:solidFill>
                  <a:schemeClr val="bg1"/>
                </a:solidFill>
                <a:latin typeface="Arial" panose="020B0604020202020204" pitchFamily="34" charset="0"/>
                <a:ea typeface="ＭＳ Ｐゴシック" charset="0"/>
                <a:cs typeface="Arial" panose="020B0604020202020204" pitchFamily="34" charset="0"/>
              </a:rPr>
              <a:t>ألالجار                      36000</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a:p>
            <a:pPr algn="r">
              <a:spcBef>
                <a:spcPct val="0"/>
              </a:spcBef>
              <a:tabLst>
                <a:tab pos="3773488" algn="r"/>
              </a:tabLst>
            </a:pPr>
            <a:r>
              <a:rPr lang="ar-JO" sz="2800" b="1" dirty="0">
                <a:solidFill>
                  <a:schemeClr val="bg1"/>
                </a:solidFill>
                <a:latin typeface="Arial" panose="020B0604020202020204" pitchFamily="34" charset="0"/>
                <a:ea typeface="ＭＳ Ｐゴシック" charset="0"/>
                <a:cs typeface="Arial" panose="020B0604020202020204" pitchFamily="34" charset="0"/>
              </a:rPr>
              <a:t>إنمن لوانا                  43200</a:t>
            </a:r>
          </a:p>
          <a:p>
            <a:pPr algn="r">
              <a:spcBef>
                <a:spcPct val="0"/>
              </a:spcBef>
              <a:tabLst>
                <a:tab pos="3773488" algn="r"/>
              </a:tabLst>
            </a:pPr>
            <a:r>
              <a:rPr lang="ar-JO" sz="2800" b="1" dirty="0">
                <a:solidFill>
                  <a:schemeClr val="bg1"/>
                </a:solidFill>
                <a:latin typeface="Arial" panose="020B0604020202020204" pitchFamily="34" charset="0"/>
                <a:ea typeface="ＭＳ Ｐゴシック" charset="0"/>
                <a:cs typeface="Arial" panose="020B0604020202020204" pitchFamily="34" charset="0"/>
              </a:rPr>
              <a:t>إنمن غالانا                 </a:t>
            </a:r>
            <a:r>
              <a:rPr lang="ar-JO" sz="2800" b="1" dirty="0">
                <a:solidFill>
                  <a:srgbClr val="FFFF00"/>
                </a:solidFill>
                <a:latin typeface="Arial" panose="020B0604020202020204" pitchFamily="34" charset="0"/>
                <a:ea typeface="ＭＳ Ｐゴシック" charset="0"/>
                <a:cs typeface="Arial" panose="020B0604020202020204" pitchFamily="34" charset="0"/>
              </a:rPr>
              <a:t>28800</a:t>
            </a:r>
            <a:r>
              <a:rPr lang="ar-JO" sz="2800" b="1" dirty="0">
                <a:solidFill>
                  <a:schemeClr val="bg1"/>
                </a:solidFill>
                <a:latin typeface="Arial" panose="020B0604020202020204" pitchFamily="34" charset="0"/>
                <a:ea typeface="ＭＳ Ｐゴシック" charset="0"/>
                <a:cs typeface="Arial" panose="020B0604020202020204" pitchFamily="34" charset="0"/>
              </a:rPr>
              <a:t> دموزي                     36000 </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a:p>
            <a:pPr algn="r">
              <a:spcBef>
                <a:spcPct val="0"/>
              </a:spcBef>
              <a:tabLst>
                <a:tab pos="3773488" algn="r"/>
              </a:tabLst>
            </a:pPr>
            <a:r>
              <a:rPr lang="ar-JO" sz="2800" b="1" dirty="0">
                <a:solidFill>
                  <a:schemeClr val="bg1"/>
                </a:solidFill>
                <a:latin typeface="Arial" panose="020B0604020202020204" pitchFamily="34" charset="0"/>
                <a:ea typeface="ＭＳ Ｐゴシック" charset="0"/>
                <a:cs typeface="Arial" panose="020B0604020202020204" pitchFamily="34" charset="0"/>
              </a:rPr>
              <a:t>إنسي بازيانا               </a:t>
            </a:r>
            <a:r>
              <a:rPr lang="ar-JO" sz="2800" b="1" dirty="0">
                <a:solidFill>
                  <a:srgbClr val="FFFF00"/>
                </a:solidFill>
                <a:latin typeface="Arial" panose="020B0604020202020204" pitchFamily="34" charset="0"/>
                <a:ea typeface="ＭＳ Ｐゴシック" charset="0"/>
                <a:cs typeface="Arial" panose="020B0604020202020204" pitchFamily="34" charset="0"/>
              </a:rPr>
              <a:t>28800</a:t>
            </a:r>
            <a:endParaRPr lang="en-US" sz="2800" b="1" dirty="0">
              <a:solidFill>
                <a:srgbClr val="FFFF00"/>
              </a:solidFill>
              <a:latin typeface="Arial" panose="020B0604020202020204" pitchFamily="34" charset="0"/>
              <a:ea typeface="ＭＳ Ｐゴシック" charset="0"/>
              <a:cs typeface="Arial" panose="020B0604020202020204" pitchFamily="34" charset="0"/>
            </a:endParaRPr>
          </a:p>
          <a:p>
            <a:pPr algn="r">
              <a:spcBef>
                <a:spcPct val="0"/>
              </a:spcBef>
              <a:tabLst>
                <a:tab pos="3773488" algn="r"/>
              </a:tabLst>
            </a:pPr>
            <a:r>
              <a:rPr lang="ar-JO" sz="2800" b="1" dirty="0">
                <a:solidFill>
                  <a:schemeClr val="bg1"/>
                </a:solidFill>
                <a:latin typeface="Arial" panose="020B0604020202020204" pitchFamily="34" charset="0"/>
                <a:ea typeface="ＭＳ Ｐゴシック" charset="0"/>
                <a:cs typeface="Arial" panose="020B0604020202020204" pitchFamily="34" charset="0"/>
              </a:rPr>
              <a:t>إنمي دورانا                21000</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a:p>
            <a:pPr algn="r">
              <a:spcBef>
                <a:spcPct val="0"/>
              </a:spcBef>
              <a:tabLst>
                <a:tab pos="3773488" algn="r"/>
              </a:tabLst>
            </a:pPr>
            <a:r>
              <a:rPr lang="ar-JO" sz="2800" b="1" u="sng" dirty="0">
                <a:solidFill>
                  <a:schemeClr val="bg1"/>
                </a:solidFill>
                <a:latin typeface="Arial" panose="020B0604020202020204" pitchFamily="34" charset="0"/>
                <a:ea typeface="ＭＳ Ｐゴシック" charset="0"/>
                <a:cs typeface="Arial" panose="020B0604020202020204" pitchFamily="34" charset="0"/>
              </a:rPr>
              <a:t>أوربا توتو                 18600</a:t>
            </a:r>
            <a:endParaRPr lang="en-US" sz="2800" b="1" u="sng" dirty="0">
              <a:solidFill>
                <a:schemeClr val="bg1"/>
              </a:solidFill>
              <a:latin typeface="Arial" panose="020B0604020202020204" pitchFamily="34" charset="0"/>
              <a:ea typeface="ＭＳ Ｐゴシック" charset="0"/>
              <a:cs typeface="Arial" panose="020B0604020202020204" pitchFamily="34" charset="0"/>
            </a:endParaRPr>
          </a:p>
          <a:p>
            <a:pPr algn="r">
              <a:spcBef>
                <a:spcPct val="0"/>
              </a:spcBef>
              <a:tabLst>
                <a:tab pos="3773488" algn="r"/>
              </a:tabLst>
            </a:pPr>
            <a:r>
              <a:rPr lang="ar-JO" sz="2800" b="1" dirty="0">
                <a:solidFill>
                  <a:schemeClr val="bg1"/>
                </a:solidFill>
                <a:latin typeface="Arial" panose="020B0604020202020204" pitchFamily="34" charset="0"/>
                <a:ea typeface="ＭＳ Ｐゴシック" charset="0"/>
                <a:cs typeface="Arial" panose="020B0604020202020204" pitchFamily="34" charset="0"/>
              </a:rPr>
              <a:t>المجموع                  241000</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91491"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2" name="Rectangle 5"/>
          <p:cNvSpPr>
            <a:spLocks noChangeArrowheads="1"/>
          </p:cNvSpPr>
          <p:nvPr/>
        </p:nvSpPr>
        <p:spPr bwMode="auto">
          <a:xfrm>
            <a:off x="0" y="-76200"/>
            <a:ext cx="4876800" cy="7010400"/>
          </a:xfrm>
          <a:prstGeom prst="rect">
            <a:avLst/>
          </a:prstGeom>
          <a:solidFill>
            <a:schemeClr val="hlink">
              <a:alpha val="58823"/>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pPr>
            <a:endParaRPr lang="en-US" sz="28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fontAlgn="base">
              <a:spcBef>
                <a:spcPct val="20000"/>
              </a:spcBef>
              <a:spcAft>
                <a:spcPct val="0"/>
              </a:spcAft>
            </a:pPr>
            <a:r>
              <a:rPr lang="ar-JO" altLang="ja-JP" sz="2800" b="1" dirty="0">
                <a:solidFill>
                  <a:srgbClr val="000000"/>
                </a:solidFill>
                <a:latin typeface="Arial" panose="020B0604020202020204" pitchFamily="34" charset="0"/>
                <a:ea typeface="ＭＳ Ｐゴシック" charset="0"/>
                <a:cs typeface="Arial" panose="020B0604020202020204" pitchFamily="34" charset="0"/>
              </a:rPr>
              <a:t>عندما نزلت الملكية من السماء</a:t>
            </a:r>
            <a:endParaRPr lang="en-US" altLang="ja-JP" sz="28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fontAlgn="base">
              <a:spcBef>
                <a:spcPct val="20000"/>
              </a:spcBef>
              <a:spcAft>
                <a:spcPct val="0"/>
              </a:spcAft>
            </a:pPr>
            <a:endParaRPr lang="en-US" sz="28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fontAlgn="base">
              <a:spcBef>
                <a:spcPct val="20000"/>
              </a:spcBef>
              <a:spcAft>
                <a:spcPct val="0"/>
              </a:spcAft>
            </a:pPr>
            <a:r>
              <a:rPr lang="ar-JO" sz="2800" b="1" dirty="0">
                <a:solidFill>
                  <a:srgbClr val="000000"/>
                </a:solidFill>
                <a:latin typeface="Arial" panose="020B0604020202020204" pitchFamily="34" charset="0"/>
                <a:ea typeface="ＭＳ Ｐゴシック" charset="0"/>
                <a:cs typeface="Arial" panose="020B0604020202020204" pitchFamily="34" charset="0"/>
              </a:rPr>
              <a:t>صار ألوليم ملكاً                            و حكم لمدة 28800 سنة</a:t>
            </a:r>
            <a:endParaRPr lang="en-US" sz="28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fontAlgn="base">
              <a:spcBef>
                <a:spcPct val="20000"/>
              </a:spcBef>
              <a:spcAft>
                <a:spcPct val="0"/>
              </a:spcAft>
            </a:pPr>
            <a:r>
              <a:rPr lang="en-US" sz="2800" b="1" dirty="0">
                <a:solidFill>
                  <a:srgbClr val="000000"/>
                </a:solidFill>
                <a:latin typeface="Arial" panose="020B0604020202020204" pitchFamily="34" charset="0"/>
                <a:ea typeface="ＭＳ Ｐゴシック" charset="0"/>
                <a:cs typeface="Arial" panose="020B0604020202020204" pitchFamily="34" charset="0"/>
              </a:rPr>
              <a:t> </a:t>
            </a:r>
          </a:p>
          <a:p>
            <a:pPr algn="ctr" defTabSz="914400" fontAlgn="base">
              <a:spcBef>
                <a:spcPct val="20000"/>
              </a:spcBef>
              <a:spcAft>
                <a:spcPct val="0"/>
              </a:spcAft>
            </a:pPr>
            <a:r>
              <a:rPr lang="ar-JO" sz="2800" b="1" dirty="0">
                <a:solidFill>
                  <a:srgbClr val="000000"/>
                </a:solidFill>
                <a:latin typeface="Arial" panose="020B0604020202020204" pitchFamily="34" charset="0"/>
                <a:ea typeface="ＭＳ Ｐゴシック" charset="0"/>
                <a:cs typeface="Arial" panose="020B0604020202020204" pitchFamily="34" charset="0"/>
              </a:rPr>
              <a:t>حكم ثمانية ملوك لمدة 241000 سنة ثم جاء طوفان المياه على الأرض</a:t>
            </a:r>
            <a:endParaRPr lang="en-US" sz="28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91493" name="TextBox 7"/>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914400" eaLnBrk="1" fontAlgn="base" hangingPunct="1">
              <a:spcBef>
                <a:spcPct val="0"/>
              </a:spcBef>
              <a:spcAft>
                <a:spcPct val="0"/>
              </a:spcAft>
              <a:defRPr/>
            </a:pPr>
            <a:r>
              <a:rPr lang="ar-JO" sz="1600" b="1" dirty="0">
                <a:solidFill>
                  <a:srgbClr val="FFFFFF"/>
                </a:solidFill>
                <a:latin typeface="Arial" panose="020B0604020202020204" pitchFamily="34" charset="0"/>
                <a:cs typeface="Arial" panose="020B0604020202020204" pitchFamily="34" charset="0"/>
              </a:rPr>
              <a:t>أرنولد و باير، قراءة من الشرق الأدنى القديم</a:t>
            </a:r>
            <a:endParaRPr lang="en-US" sz="1600" b="1" dirty="0">
              <a:solidFill>
                <a:srgbClr val="FFFFFF"/>
              </a:solidFill>
              <a:latin typeface="Arial" panose="020B0604020202020204" pitchFamily="34" charset="0"/>
              <a:cs typeface="Arial" panose="020B0604020202020204" pitchFamily="34" charset="0"/>
            </a:endParaRPr>
          </a:p>
        </p:txBody>
      </p:sp>
      <p:sp>
        <p:nvSpPr>
          <p:cNvPr id="191494" name="Text Box 17"/>
          <p:cNvSpPr txBox="1">
            <a:spLocks noChangeArrowheads="1"/>
          </p:cNvSpPr>
          <p:nvPr/>
        </p:nvSpPr>
        <p:spPr bwMode="auto">
          <a:xfrm>
            <a:off x="7946418" y="-518919"/>
            <a:ext cx="15188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OTB, 64a</a:t>
            </a:r>
          </a:p>
        </p:txBody>
      </p:sp>
    </p:spTree>
    <p:extLst>
      <p:ext uri="{BB962C8B-B14F-4D97-AF65-F5344CB8AC3E}">
        <p14:creationId xmlns:p14="http://schemas.microsoft.com/office/powerpoint/2010/main" val="535763711"/>
      </p:ext>
    </p:extLst>
  </p:cSld>
  <p:clrMapOvr>
    <a:masterClrMapping/>
  </p:clrMapOvr>
  <p:transition spd="med">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5334000" y="76200"/>
            <a:ext cx="3352800" cy="1524000"/>
          </a:xfrm>
        </p:spPr>
        <p:txBody>
          <a:bodyPr/>
          <a:lstStyle/>
          <a:p>
            <a:pPr eaLnBrk="1" hangingPunct="1"/>
            <a:r>
              <a:rPr lang="ar-JO" sz="4000" b="1" dirty="0">
                <a:solidFill>
                  <a:schemeClr val="bg1"/>
                </a:solidFill>
                <a:latin typeface="Arial" panose="020B0604020202020204" pitchFamily="34" charset="0"/>
                <a:ea typeface="ＭＳ Ｐゴシック" charset="0"/>
                <a:cs typeface="Arial" panose="020B0604020202020204" pitchFamily="34" charset="0"/>
              </a:rPr>
              <a:t>قائمة ملوك السومريين</a:t>
            </a:r>
            <a:endParaRPr lang="en-US" sz="40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89442" name="Rectangle 3"/>
          <p:cNvSpPr>
            <a:spLocks noGrp="1" noChangeArrowheads="1"/>
          </p:cNvSpPr>
          <p:nvPr>
            <p:ph type="subTitle" idx="1"/>
          </p:nvPr>
        </p:nvSpPr>
        <p:spPr>
          <a:xfrm>
            <a:off x="5181600" y="1989138"/>
            <a:ext cx="3733800" cy="4868862"/>
          </a:xfrm>
        </p:spPr>
        <p:txBody>
          <a:bodyPr/>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لا أحد منا يؤمن في ملوك حكموا 28800 سنة لكنها تظهر اعتقاداً بالأعمار الطويلة و الطوفان الكوني</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89443"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9444" name="TextBox 6"/>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914400" eaLnBrk="1" fontAlgn="base" hangingPunct="1">
              <a:spcBef>
                <a:spcPct val="0"/>
              </a:spcBef>
              <a:spcAft>
                <a:spcPct val="0"/>
              </a:spcAft>
              <a:defRPr/>
            </a:pPr>
            <a:r>
              <a:rPr lang="ar-JO" sz="1600" b="1" dirty="0">
                <a:solidFill>
                  <a:srgbClr val="FFFFFF"/>
                </a:solidFill>
                <a:latin typeface="Arial" panose="020B0604020202020204" pitchFamily="34" charset="0"/>
                <a:cs typeface="Arial" panose="020B0604020202020204" pitchFamily="34" charset="0"/>
              </a:rPr>
              <a:t>أرنولد و باير، قراءة من الشرق الأدنى القديم</a:t>
            </a:r>
            <a:endParaRPr lang="en-US" sz="16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4363855"/>
      </p:ext>
    </p:extLst>
  </p:cSld>
  <p:clrMapOvr>
    <a:masterClrMapping/>
  </p:clrMapOvr>
  <p:transition spd="med">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5334000" y="76200"/>
            <a:ext cx="3352800" cy="1524000"/>
          </a:xfrm>
        </p:spPr>
        <p:txBody>
          <a:bodyPr/>
          <a:lstStyle/>
          <a:p>
            <a:pPr eaLnBrk="1" hangingPunct="1"/>
            <a:r>
              <a:rPr lang="ar-JO" sz="4000" b="1" dirty="0">
                <a:solidFill>
                  <a:schemeClr val="bg1"/>
                </a:solidFill>
                <a:latin typeface="Arial" panose="020B0604020202020204" pitchFamily="34" charset="0"/>
                <a:ea typeface="ＭＳ Ｐゴシック" charset="0"/>
                <a:cs typeface="Arial" panose="020B0604020202020204" pitchFamily="34" charset="0"/>
              </a:rPr>
              <a:t>قائمة ملوك السومريين</a:t>
            </a:r>
            <a:endParaRPr lang="en-US" sz="4000"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89443"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1736503" cy="24760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9444" name="TextBox 6"/>
          <p:cNvSpPr txBox="1">
            <a:spLocks noChangeArrowheads="1"/>
          </p:cNvSpPr>
          <p:nvPr/>
        </p:nvSpPr>
        <p:spPr bwMode="auto">
          <a:xfrm>
            <a:off x="2259987" y="284648"/>
            <a:ext cx="4953000" cy="338554"/>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كيتشن، مصداقية العهد القديم</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Left Arrow 1">
            <a:extLst>
              <a:ext uri="{FF2B5EF4-FFF2-40B4-BE49-F238E27FC236}">
                <a16:creationId xmlns:a16="http://schemas.microsoft.com/office/drawing/2014/main" id="{94D212DF-926A-BE4E-8EE6-EC9453E44DE0}"/>
              </a:ext>
            </a:extLst>
          </p:cNvPr>
          <p:cNvSpPr/>
          <p:nvPr/>
        </p:nvSpPr>
        <p:spPr>
          <a:xfrm>
            <a:off x="903591" y="148337"/>
            <a:ext cx="4274049" cy="2476072"/>
          </a:xfrm>
          <a:prstGeom prst="leftArrow">
            <a:avLst/>
          </a:prstGeom>
          <a:gradFill>
            <a:gsLst>
              <a:gs pos="0">
                <a:srgbClr val="C00000"/>
              </a:gs>
              <a:gs pos="100000">
                <a:schemeClr val="tx1"/>
              </a:gs>
            </a:gsLst>
          </a:gra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6" name="Rectangle 3">
            <a:extLst>
              <a:ext uri="{FF2B5EF4-FFF2-40B4-BE49-F238E27FC236}">
                <a16:creationId xmlns:a16="http://schemas.microsoft.com/office/drawing/2014/main" id="{6D69F068-437E-5A43-BA52-C5F1659200E4}"/>
              </a:ext>
            </a:extLst>
          </p:cNvPr>
          <p:cNvSpPr txBox="1">
            <a:spLocks noChangeArrowheads="1"/>
          </p:cNvSpPr>
          <p:nvPr/>
        </p:nvSpPr>
        <p:spPr bwMode="auto">
          <a:xfrm>
            <a:off x="1311779" y="659026"/>
            <a:ext cx="3733800" cy="13547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ＭＳ Ｐゴシック" pitchFamily="-105" charset="-128"/>
                <a:cs typeface="ＭＳ Ｐゴシック" pitchFamily="-105" charset="-128"/>
              </a:defRPr>
            </a:lvl1pPr>
            <a:lvl2pPr marL="457200" indent="0" algn="ctr" rtl="0" eaLnBrk="0" fontAlgn="base" hangingPunct="0">
              <a:spcBef>
                <a:spcPct val="20000"/>
              </a:spcBef>
              <a:spcAft>
                <a:spcPct val="0"/>
              </a:spcAft>
              <a:buNone/>
              <a:defRPr sz="2800">
                <a:solidFill>
                  <a:schemeClr val="tx1"/>
                </a:solidFill>
                <a:latin typeface="+mn-lt"/>
                <a:ea typeface="ＭＳ Ｐゴシック" pitchFamily="-111" charset="-128"/>
              </a:defRPr>
            </a:lvl2pPr>
            <a:lvl3pPr marL="914400" indent="0" algn="ctr" rtl="0" eaLnBrk="0" fontAlgn="base" hangingPunct="0">
              <a:spcBef>
                <a:spcPct val="20000"/>
              </a:spcBef>
              <a:spcAft>
                <a:spcPct val="0"/>
              </a:spcAft>
              <a:buNone/>
              <a:defRPr sz="2400">
                <a:solidFill>
                  <a:schemeClr val="tx1"/>
                </a:solidFill>
                <a:latin typeface="+mn-lt"/>
                <a:ea typeface="ＭＳ Ｐゴシック" pitchFamily="-111" charset="-128"/>
              </a:defRPr>
            </a:lvl3pPr>
            <a:lvl4pPr marL="1371600" indent="0" algn="ctr" rtl="0" eaLnBrk="0" fontAlgn="base" hangingPunct="0">
              <a:spcBef>
                <a:spcPct val="20000"/>
              </a:spcBef>
              <a:spcAft>
                <a:spcPct val="0"/>
              </a:spcAft>
              <a:buNone/>
              <a:defRPr sz="2000">
                <a:solidFill>
                  <a:schemeClr val="tx1"/>
                </a:solidFill>
                <a:latin typeface="+mn-lt"/>
                <a:ea typeface="ＭＳ Ｐゴシック" pitchFamily="-111" charset="-128"/>
              </a:defRPr>
            </a:lvl4pPr>
            <a:lvl5pPr marL="1828800" indent="0" algn="ctr" rtl="0" eaLnBrk="0" fontAlgn="base" hangingPunct="0">
              <a:spcBef>
                <a:spcPct val="20000"/>
              </a:spcBef>
              <a:spcAft>
                <a:spcPct val="0"/>
              </a:spcAft>
              <a:buNone/>
              <a:defRPr sz="2000">
                <a:solidFill>
                  <a:schemeClr val="tx1"/>
                </a:solidFill>
                <a:latin typeface="+mn-lt"/>
                <a:ea typeface="ＭＳ Ｐゴシック" pitchFamily="-111" charset="-128"/>
              </a:defRPr>
            </a:lvl5pPr>
            <a:lvl6pPr marL="2286000" indent="0" algn="ctr" rtl="0" fontAlgn="base">
              <a:spcBef>
                <a:spcPct val="20000"/>
              </a:spcBef>
              <a:spcAft>
                <a:spcPct val="0"/>
              </a:spcAft>
              <a:buNone/>
              <a:defRPr sz="2000">
                <a:solidFill>
                  <a:schemeClr val="tx1"/>
                </a:solidFill>
                <a:latin typeface="+mn-lt"/>
                <a:ea typeface="ＭＳ Ｐゴシック" pitchFamily="-111" charset="-128"/>
              </a:defRPr>
            </a:lvl6pPr>
            <a:lvl7pPr marL="2743200" indent="0" algn="ctr" rtl="0" fontAlgn="base">
              <a:spcBef>
                <a:spcPct val="20000"/>
              </a:spcBef>
              <a:spcAft>
                <a:spcPct val="0"/>
              </a:spcAft>
              <a:buNone/>
              <a:defRPr sz="2000">
                <a:solidFill>
                  <a:schemeClr val="tx1"/>
                </a:solidFill>
                <a:latin typeface="+mn-lt"/>
                <a:ea typeface="ＭＳ Ｐゴシック" pitchFamily="-111" charset="-128"/>
              </a:defRPr>
            </a:lvl7pPr>
            <a:lvl8pPr marL="3200400" indent="0" algn="ctr" rtl="0" fontAlgn="base">
              <a:spcBef>
                <a:spcPct val="20000"/>
              </a:spcBef>
              <a:spcAft>
                <a:spcPct val="0"/>
              </a:spcAft>
              <a:buNone/>
              <a:defRPr sz="2000">
                <a:solidFill>
                  <a:schemeClr val="tx1"/>
                </a:solidFill>
                <a:latin typeface="+mn-lt"/>
                <a:ea typeface="ＭＳ Ｐゴシック" pitchFamily="-111" charset="-128"/>
              </a:defRPr>
            </a:lvl8pPr>
            <a:lvl9pPr marL="3657600" indent="0" algn="ctr" rtl="0" fontAlgn="base">
              <a:spcBef>
                <a:spcPct val="20000"/>
              </a:spcBef>
              <a:spcAft>
                <a:spcPct val="0"/>
              </a:spcAft>
              <a:buNone/>
              <a:defRPr sz="2000">
                <a:solidFill>
                  <a:schemeClr val="tx1"/>
                </a:solidFill>
                <a:latin typeface="+mn-lt"/>
                <a:ea typeface="ＭＳ Ｐゴシック" pitchFamily="-111" charset="-128"/>
              </a:defRPr>
            </a:lvl9pPr>
          </a:lstStyle>
          <a:p>
            <a:pPr defTabSz="914400" eaLnBrk="1" hangingPunct="1"/>
            <a:r>
              <a:rPr lang="ar-JO" b="1" kern="0" dirty="0">
                <a:solidFill>
                  <a:schemeClr val="bg1"/>
                </a:solidFill>
                <a:latin typeface="Arial" panose="020B0604020202020204" pitchFamily="34" charset="0"/>
                <a:ea typeface="ＭＳ Ｐゴシック" charset="0"/>
                <a:cs typeface="Arial" panose="020B0604020202020204" pitchFamily="34" charset="0"/>
              </a:rPr>
              <a:t>كم الفترة التي حكموا خلالها بالحقيقة؟</a:t>
            </a:r>
            <a:endParaRPr lang="en-US" b="1" kern="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8" name="Rectangle 3">
            <a:extLst>
              <a:ext uri="{FF2B5EF4-FFF2-40B4-BE49-F238E27FC236}">
                <a16:creationId xmlns:a16="http://schemas.microsoft.com/office/drawing/2014/main" id="{9EA1D84C-30D3-5240-8F9C-824B19E507C0}"/>
              </a:ext>
            </a:extLst>
          </p:cNvPr>
          <p:cNvSpPr txBox="1">
            <a:spLocks noChangeArrowheads="1"/>
          </p:cNvSpPr>
          <p:nvPr/>
        </p:nvSpPr>
        <p:spPr bwMode="auto">
          <a:xfrm>
            <a:off x="1575182" y="2420421"/>
            <a:ext cx="41910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ＭＳ Ｐゴシック" pitchFamily="-105" charset="-128"/>
                <a:cs typeface="ＭＳ Ｐゴシック" pitchFamily="-105" charset="-128"/>
              </a:defRPr>
            </a:lvl1pPr>
            <a:lvl2pPr marL="457200" indent="0" algn="ctr" rtl="0" eaLnBrk="0" fontAlgn="base" hangingPunct="0">
              <a:spcBef>
                <a:spcPct val="20000"/>
              </a:spcBef>
              <a:spcAft>
                <a:spcPct val="0"/>
              </a:spcAft>
              <a:buNone/>
              <a:defRPr sz="2800">
                <a:solidFill>
                  <a:schemeClr val="tx1"/>
                </a:solidFill>
                <a:latin typeface="+mn-lt"/>
                <a:ea typeface="ＭＳ Ｐゴシック" pitchFamily="-111" charset="-128"/>
              </a:defRPr>
            </a:lvl2pPr>
            <a:lvl3pPr marL="914400" indent="0" algn="ctr" rtl="0" eaLnBrk="0" fontAlgn="base" hangingPunct="0">
              <a:spcBef>
                <a:spcPct val="20000"/>
              </a:spcBef>
              <a:spcAft>
                <a:spcPct val="0"/>
              </a:spcAft>
              <a:buNone/>
              <a:defRPr sz="2400">
                <a:solidFill>
                  <a:schemeClr val="tx1"/>
                </a:solidFill>
                <a:latin typeface="+mn-lt"/>
                <a:ea typeface="ＭＳ Ｐゴシック" pitchFamily="-111" charset="-128"/>
              </a:defRPr>
            </a:lvl3pPr>
            <a:lvl4pPr marL="1371600" indent="0" algn="ctr" rtl="0" eaLnBrk="0" fontAlgn="base" hangingPunct="0">
              <a:spcBef>
                <a:spcPct val="20000"/>
              </a:spcBef>
              <a:spcAft>
                <a:spcPct val="0"/>
              </a:spcAft>
              <a:buNone/>
              <a:defRPr sz="2000">
                <a:solidFill>
                  <a:schemeClr val="tx1"/>
                </a:solidFill>
                <a:latin typeface="+mn-lt"/>
                <a:ea typeface="ＭＳ Ｐゴシック" pitchFamily="-111" charset="-128"/>
              </a:defRPr>
            </a:lvl4pPr>
            <a:lvl5pPr marL="1828800" indent="0" algn="ctr" rtl="0" eaLnBrk="0" fontAlgn="base" hangingPunct="0">
              <a:spcBef>
                <a:spcPct val="20000"/>
              </a:spcBef>
              <a:spcAft>
                <a:spcPct val="0"/>
              </a:spcAft>
              <a:buNone/>
              <a:defRPr sz="2000">
                <a:solidFill>
                  <a:schemeClr val="tx1"/>
                </a:solidFill>
                <a:latin typeface="+mn-lt"/>
                <a:ea typeface="ＭＳ Ｐゴシック" pitchFamily="-111" charset="-128"/>
              </a:defRPr>
            </a:lvl5pPr>
            <a:lvl6pPr marL="2286000" indent="0" algn="ctr" rtl="0" fontAlgn="base">
              <a:spcBef>
                <a:spcPct val="20000"/>
              </a:spcBef>
              <a:spcAft>
                <a:spcPct val="0"/>
              </a:spcAft>
              <a:buNone/>
              <a:defRPr sz="2000">
                <a:solidFill>
                  <a:schemeClr val="tx1"/>
                </a:solidFill>
                <a:latin typeface="+mn-lt"/>
                <a:ea typeface="ＭＳ Ｐゴシック" pitchFamily="-111" charset="-128"/>
              </a:defRPr>
            </a:lvl6pPr>
            <a:lvl7pPr marL="2743200" indent="0" algn="ctr" rtl="0" fontAlgn="base">
              <a:spcBef>
                <a:spcPct val="20000"/>
              </a:spcBef>
              <a:spcAft>
                <a:spcPct val="0"/>
              </a:spcAft>
              <a:buNone/>
              <a:defRPr sz="2000">
                <a:solidFill>
                  <a:schemeClr val="tx1"/>
                </a:solidFill>
                <a:latin typeface="+mn-lt"/>
                <a:ea typeface="ＭＳ Ｐゴシック" pitchFamily="-111" charset="-128"/>
              </a:defRPr>
            </a:lvl7pPr>
            <a:lvl8pPr marL="3200400" indent="0" algn="ctr" rtl="0" fontAlgn="base">
              <a:spcBef>
                <a:spcPct val="20000"/>
              </a:spcBef>
              <a:spcAft>
                <a:spcPct val="0"/>
              </a:spcAft>
              <a:buNone/>
              <a:defRPr sz="2000">
                <a:solidFill>
                  <a:schemeClr val="tx1"/>
                </a:solidFill>
                <a:latin typeface="+mn-lt"/>
                <a:ea typeface="ＭＳ Ｐゴシック" pitchFamily="-111" charset="-128"/>
              </a:defRPr>
            </a:lvl8pPr>
            <a:lvl9pPr marL="3657600" indent="0" algn="ctr" rtl="0" fontAlgn="base">
              <a:spcBef>
                <a:spcPct val="20000"/>
              </a:spcBef>
              <a:spcAft>
                <a:spcPct val="0"/>
              </a:spcAft>
              <a:buNone/>
              <a:defRPr sz="2000">
                <a:solidFill>
                  <a:schemeClr val="tx1"/>
                </a:solidFill>
                <a:latin typeface="+mn-lt"/>
                <a:ea typeface="ＭＳ Ｐゴシック" pitchFamily="-111" charset="-128"/>
              </a:defRPr>
            </a:lvl9pPr>
          </a:lstStyle>
          <a:p>
            <a:pPr algn="l" defTabSz="914400">
              <a:spcBef>
                <a:spcPct val="0"/>
              </a:spcBef>
              <a:tabLst>
                <a:tab pos="3773488" algn="r"/>
              </a:tabLst>
            </a:pPr>
            <a:r>
              <a:rPr lang="ar-JO" sz="2800" b="1" u="sng" kern="0" dirty="0">
                <a:solidFill>
                  <a:schemeClr val="bg1"/>
                </a:solidFill>
                <a:latin typeface="Arial" panose="020B0604020202020204" pitchFamily="34" charset="0"/>
                <a:ea typeface="ＭＳ Ｐゴシック" charset="0"/>
                <a:cs typeface="Arial" panose="020B0604020202020204" pitchFamily="34" charset="0"/>
              </a:rPr>
              <a:t>الملك و سنوات الحكم</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ألوليم</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rgbClr val="FFFF00"/>
                </a:solidFill>
                <a:latin typeface="Arial" panose="020B0604020202020204" pitchFamily="34" charset="0"/>
                <a:ea typeface="ＭＳ Ｐゴシック" charset="0"/>
                <a:cs typeface="Arial" panose="020B0604020202020204" pitchFamily="34" charset="0"/>
              </a:rPr>
              <a:t>28800</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ألالجار</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chemeClr val="bg1"/>
                </a:solidFill>
                <a:latin typeface="Arial" panose="020B0604020202020204" pitchFamily="34" charset="0"/>
                <a:ea typeface="ＭＳ Ｐゴシック" charset="0"/>
                <a:cs typeface="Arial" panose="020B0604020202020204" pitchFamily="34" charset="0"/>
              </a:rPr>
              <a:t>36000</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إنمن لوانا</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chemeClr val="bg1"/>
                </a:solidFill>
                <a:latin typeface="Arial" panose="020B0604020202020204" pitchFamily="34" charset="0"/>
                <a:ea typeface="ＭＳ Ｐゴシック" charset="0"/>
                <a:cs typeface="Arial" panose="020B0604020202020204" pitchFamily="34" charset="0"/>
              </a:rPr>
              <a:t>43200</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إنمن غالانا</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rgbClr val="FFFF00"/>
                </a:solidFill>
                <a:latin typeface="Arial" panose="020B0604020202020204" pitchFamily="34" charset="0"/>
                <a:ea typeface="ＭＳ Ｐゴシック" charset="0"/>
                <a:cs typeface="Arial" panose="020B0604020202020204" pitchFamily="34" charset="0"/>
              </a:rPr>
              <a:t>28800</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دوموزي</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chemeClr val="bg1"/>
                </a:solidFill>
                <a:latin typeface="Arial" panose="020B0604020202020204" pitchFamily="34" charset="0"/>
                <a:ea typeface="ＭＳ Ｐゴシック" charset="0"/>
                <a:cs typeface="Arial" panose="020B0604020202020204" pitchFamily="34" charset="0"/>
              </a:rPr>
              <a:t>36000</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إنسي بازيانا</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rgbClr val="FFFF00"/>
                </a:solidFill>
                <a:latin typeface="Arial" panose="020B0604020202020204" pitchFamily="34" charset="0"/>
                <a:ea typeface="ＭＳ Ｐゴシック" charset="0"/>
                <a:cs typeface="Arial" panose="020B0604020202020204" pitchFamily="34" charset="0"/>
              </a:rPr>
              <a:t>28800</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إنمي دورانا</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chemeClr val="bg1"/>
                </a:solidFill>
                <a:latin typeface="Arial" panose="020B0604020202020204" pitchFamily="34" charset="0"/>
                <a:ea typeface="ＭＳ Ｐゴシック" charset="0"/>
                <a:cs typeface="Arial" panose="020B0604020202020204" pitchFamily="34" charset="0"/>
              </a:rPr>
              <a:t>21000</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u="sng" kern="0" dirty="0">
                <a:solidFill>
                  <a:schemeClr val="bg1"/>
                </a:solidFill>
                <a:latin typeface="Arial" panose="020B0604020202020204" pitchFamily="34" charset="0"/>
                <a:ea typeface="ＭＳ Ｐゴシック" charset="0"/>
                <a:cs typeface="Arial" panose="020B0604020202020204" pitchFamily="34" charset="0"/>
              </a:rPr>
              <a:t>أوربا توتو</a:t>
            </a:r>
            <a:r>
              <a:rPr lang="en-US" sz="2800" b="1" u="sng" kern="0" dirty="0">
                <a:solidFill>
                  <a:schemeClr val="bg1"/>
                </a:solidFill>
                <a:latin typeface="Arial" panose="020B0604020202020204" pitchFamily="34" charset="0"/>
                <a:ea typeface="ＭＳ Ｐゴシック" charset="0"/>
                <a:cs typeface="Arial" panose="020B0604020202020204" pitchFamily="34" charset="0"/>
              </a:rPr>
              <a:t>	</a:t>
            </a:r>
            <a:r>
              <a:rPr lang="ar-JO" sz="2800" b="1" u="sng" kern="0" dirty="0">
                <a:solidFill>
                  <a:schemeClr val="bg1"/>
                </a:solidFill>
                <a:latin typeface="Arial" panose="020B0604020202020204" pitchFamily="34" charset="0"/>
                <a:ea typeface="ＭＳ Ｐゴシック" charset="0"/>
                <a:cs typeface="Arial" panose="020B0604020202020204" pitchFamily="34" charset="0"/>
              </a:rPr>
              <a:t>18600</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المجموع</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chemeClr val="bg1"/>
                </a:solidFill>
                <a:latin typeface="Arial" panose="020B0604020202020204" pitchFamily="34" charset="0"/>
                <a:ea typeface="ＭＳ Ｐゴシック" charset="0"/>
                <a:cs typeface="Arial" panose="020B0604020202020204" pitchFamily="34" charset="0"/>
              </a:rPr>
              <a:t>241000</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1" name="Rectangle 3">
            <a:extLst>
              <a:ext uri="{FF2B5EF4-FFF2-40B4-BE49-F238E27FC236}">
                <a16:creationId xmlns:a16="http://schemas.microsoft.com/office/drawing/2014/main" id="{2734B295-F717-AF46-B9AB-58E5C627C294}"/>
              </a:ext>
            </a:extLst>
          </p:cNvPr>
          <p:cNvSpPr txBox="1">
            <a:spLocks noChangeArrowheads="1"/>
          </p:cNvSpPr>
          <p:nvPr/>
        </p:nvSpPr>
        <p:spPr bwMode="auto">
          <a:xfrm>
            <a:off x="5584273" y="2420421"/>
            <a:ext cx="33528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ＭＳ Ｐゴシック" pitchFamily="-105" charset="-128"/>
                <a:cs typeface="ＭＳ Ｐゴシック" pitchFamily="-105" charset="-128"/>
              </a:defRPr>
            </a:lvl1pPr>
            <a:lvl2pPr marL="457200" indent="0" algn="ctr" rtl="0" eaLnBrk="0" fontAlgn="base" hangingPunct="0">
              <a:spcBef>
                <a:spcPct val="20000"/>
              </a:spcBef>
              <a:spcAft>
                <a:spcPct val="0"/>
              </a:spcAft>
              <a:buNone/>
              <a:defRPr sz="2800">
                <a:solidFill>
                  <a:schemeClr val="tx1"/>
                </a:solidFill>
                <a:latin typeface="+mn-lt"/>
                <a:ea typeface="ＭＳ Ｐゴシック" pitchFamily="-111" charset="-128"/>
              </a:defRPr>
            </a:lvl2pPr>
            <a:lvl3pPr marL="914400" indent="0" algn="ctr" rtl="0" eaLnBrk="0" fontAlgn="base" hangingPunct="0">
              <a:spcBef>
                <a:spcPct val="20000"/>
              </a:spcBef>
              <a:spcAft>
                <a:spcPct val="0"/>
              </a:spcAft>
              <a:buNone/>
              <a:defRPr sz="2400">
                <a:solidFill>
                  <a:schemeClr val="tx1"/>
                </a:solidFill>
                <a:latin typeface="+mn-lt"/>
                <a:ea typeface="ＭＳ Ｐゴシック" pitchFamily="-111" charset="-128"/>
              </a:defRPr>
            </a:lvl3pPr>
            <a:lvl4pPr marL="1371600" indent="0" algn="ctr" rtl="0" eaLnBrk="0" fontAlgn="base" hangingPunct="0">
              <a:spcBef>
                <a:spcPct val="20000"/>
              </a:spcBef>
              <a:spcAft>
                <a:spcPct val="0"/>
              </a:spcAft>
              <a:buNone/>
              <a:defRPr sz="2000">
                <a:solidFill>
                  <a:schemeClr val="tx1"/>
                </a:solidFill>
                <a:latin typeface="+mn-lt"/>
                <a:ea typeface="ＭＳ Ｐゴシック" pitchFamily="-111" charset="-128"/>
              </a:defRPr>
            </a:lvl4pPr>
            <a:lvl5pPr marL="1828800" indent="0" algn="ctr" rtl="0" eaLnBrk="0" fontAlgn="base" hangingPunct="0">
              <a:spcBef>
                <a:spcPct val="20000"/>
              </a:spcBef>
              <a:spcAft>
                <a:spcPct val="0"/>
              </a:spcAft>
              <a:buNone/>
              <a:defRPr sz="2000">
                <a:solidFill>
                  <a:schemeClr val="tx1"/>
                </a:solidFill>
                <a:latin typeface="+mn-lt"/>
                <a:ea typeface="ＭＳ Ｐゴシック" pitchFamily="-111" charset="-128"/>
              </a:defRPr>
            </a:lvl5pPr>
            <a:lvl6pPr marL="2286000" indent="0" algn="ctr" rtl="0" fontAlgn="base">
              <a:spcBef>
                <a:spcPct val="20000"/>
              </a:spcBef>
              <a:spcAft>
                <a:spcPct val="0"/>
              </a:spcAft>
              <a:buNone/>
              <a:defRPr sz="2000">
                <a:solidFill>
                  <a:schemeClr val="tx1"/>
                </a:solidFill>
                <a:latin typeface="+mn-lt"/>
                <a:ea typeface="ＭＳ Ｐゴシック" pitchFamily="-111" charset="-128"/>
              </a:defRPr>
            </a:lvl6pPr>
            <a:lvl7pPr marL="2743200" indent="0" algn="ctr" rtl="0" fontAlgn="base">
              <a:spcBef>
                <a:spcPct val="20000"/>
              </a:spcBef>
              <a:spcAft>
                <a:spcPct val="0"/>
              </a:spcAft>
              <a:buNone/>
              <a:defRPr sz="2000">
                <a:solidFill>
                  <a:schemeClr val="tx1"/>
                </a:solidFill>
                <a:latin typeface="+mn-lt"/>
                <a:ea typeface="ＭＳ Ｐゴシック" pitchFamily="-111" charset="-128"/>
              </a:defRPr>
            </a:lvl7pPr>
            <a:lvl8pPr marL="3200400" indent="0" algn="ctr" rtl="0" fontAlgn="base">
              <a:spcBef>
                <a:spcPct val="20000"/>
              </a:spcBef>
              <a:spcAft>
                <a:spcPct val="0"/>
              </a:spcAft>
              <a:buNone/>
              <a:defRPr sz="2000">
                <a:solidFill>
                  <a:schemeClr val="tx1"/>
                </a:solidFill>
                <a:latin typeface="+mn-lt"/>
                <a:ea typeface="ＭＳ Ｐゴシック" pitchFamily="-111" charset="-128"/>
              </a:defRPr>
            </a:lvl8pPr>
            <a:lvl9pPr marL="3657600" indent="0" algn="ctr" rtl="0" fontAlgn="base">
              <a:spcBef>
                <a:spcPct val="20000"/>
              </a:spcBef>
              <a:spcAft>
                <a:spcPct val="0"/>
              </a:spcAft>
              <a:buNone/>
              <a:defRPr sz="2000">
                <a:solidFill>
                  <a:schemeClr val="tx1"/>
                </a:solidFill>
                <a:latin typeface="+mn-lt"/>
                <a:ea typeface="ＭＳ Ｐゴシック" pitchFamily="-111" charset="-128"/>
              </a:defRPr>
            </a:lvl9pPr>
          </a:lstStyle>
          <a:p>
            <a:pPr algn="l" defTabSz="914400">
              <a:spcBef>
                <a:spcPct val="0"/>
              </a:spcBef>
              <a:tabLst>
                <a:tab pos="3773488" algn="r"/>
              </a:tabLst>
            </a:pPr>
            <a:r>
              <a:rPr lang="ar-JO" sz="2800" b="1" u="sng" kern="0" dirty="0">
                <a:solidFill>
                  <a:schemeClr val="bg1"/>
                </a:solidFill>
                <a:latin typeface="Arial" panose="020B0604020202020204" pitchFamily="34" charset="0"/>
                <a:ea typeface="ＭＳ Ｐゴシック" charset="0"/>
                <a:cs typeface="Arial" panose="020B0604020202020204" pitchFamily="34" charset="0"/>
              </a:rPr>
              <a:t>الحساب</a:t>
            </a:r>
            <a:r>
              <a:rPr lang="en-US" sz="2800" b="1" u="sng" kern="0" dirty="0">
                <a:solidFill>
                  <a:schemeClr val="bg1"/>
                </a:solidFill>
                <a:latin typeface="Arial" panose="020B0604020202020204" pitchFamily="34" charset="0"/>
                <a:ea typeface="ＭＳ Ｐゴシック" charset="0"/>
                <a:cs typeface="Arial" panose="020B0604020202020204" pitchFamily="34" charset="0"/>
              </a:rPr>
              <a:t>	</a:t>
            </a:r>
            <a:r>
              <a:rPr lang="ar-JO" sz="2800" b="1" u="sng" kern="0" dirty="0">
                <a:solidFill>
                  <a:schemeClr val="bg1"/>
                </a:solidFill>
                <a:latin typeface="Arial" panose="020B0604020202020204" pitchFamily="34" charset="0"/>
                <a:ea typeface="ＭＳ Ｐゴシック" charset="0"/>
                <a:cs typeface="Arial" panose="020B0604020202020204" pitchFamily="34" charset="0"/>
              </a:rPr>
              <a:t>كيتشن</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 600</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rgbClr val="FFFF00"/>
                </a:solidFill>
                <a:latin typeface="Arial" panose="020B0604020202020204" pitchFamily="34" charset="0"/>
                <a:ea typeface="ＭＳ Ｐゴシック" charset="0"/>
                <a:cs typeface="Arial" panose="020B0604020202020204" pitchFamily="34" charset="0"/>
              </a:rPr>
              <a:t>48</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 600 </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chemeClr val="bg1"/>
                </a:solidFill>
                <a:latin typeface="Arial" panose="020B0604020202020204" pitchFamily="34" charset="0"/>
                <a:ea typeface="ＭＳ Ｐゴシック" charset="0"/>
                <a:cs typeface="Arial" panose="020B0604020202020204" pitchFamily="34" charset="0"/>
              </a:rPr>
              <a:t>60</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 600 </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chemeClr val="bg1"/>
                </a:solidFill>
                <a:latin typeface="Arial" panose="020B0604020202020204" pitchFamily="34" charset="0"/>
                <a:ea typeface="ＭＳ Ｐゴシック" charset="0"/>
                <a:cs typeface="Arial" panose="020B0604020202020204" pitchFamily="34" charset="0"/>
              </a:rPr>
              <a:t>72</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 600 </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rgbClr val="FFFF00"/>
                </a:solidFill>
                <a:latin typeface="Arial" panose="020B0604020202020204" pitchFamily="34" charset="0"/>
                <a:ea typeface="ＭＳ Ｐゴシック" charset="0"/>
                <a:cs typeface="Arial" panose="020B0604020202020204" pitchFamily="34" charset="0"/>
              </a:rPr>
              <a:t>48</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 600 </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chemeClr val="bg1"/>
                </a:solidFill>
                <a:latin typeface="Arial" panose="020B0604020202020204" pitchFamily="34" charset="0"/>
                <a:ea typeface="ＭＳ Ｐゴシック" charset="0"/>
                <a:cs typeface="Arial" panose="020B0604020202020204" pitchFamily="34" charset="0"/>
              </a:rPr>
              <a:t>60</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 600 </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rgbClr val="FFFF00"/>
                </a:solidFill>
                <a:latin typeface="Arial" panose="020B0604020202020204" pitchFamily="34" charset="0"/>
                <a:ea typeface="ＭＳ Ｐゴシック" charset="0"/>
                <a:cs typeface="Arial" panose="020B0604020202020204" pitchFamily="34" charset="0"/>
              </a:rPr>
              <a:t>48</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 600 </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chemeClr val="bg1"/>
                </a:solidFill>
                <a:latin typeface="Arial" panose="020B0604020202020204" pitchFamily="34" charset="0"/>
                <a:ea typeface="ＭＳ Ｐゴシック" charset="0"/>
                <a:cs typeface="Arial" panose="020B0604020202020204" pitchFamily="34" charset="0"/>
              </a:rPr>
              <a:t>35</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u="sng" kern="0" dirty="0">
                <a:solidFill>
                  <a:schemeClr val="bg1"/>
                </a:solidFill>
                <a:latin typeface="Arial" panose="020B0604020202020204" pitchFamily="34" charset="0"/>
                <a:ea typeface="ＭＳ Ｐゴシック" charset="0"/>
                <a:cs typeface="Arial" panose="020B0604020202020204" pitchFamily="34" charset="0"/>
              </a:rPr>
              <a:t>÷ 600 </a:t>
            </a:r>
            <a:r>
              <a:rPr lang="en-US" sz="2800" b="1" u="sng" kern="0" dirty="0">
                <a:solidFill>
                  <a:schemeClr val="bg1"/>
                </a:solidFill>
                <a:latin typeface="Arial" panose="020B0604020202020204" pitchFamily="34" charset="0"/>
                <a:ea typeface="ＭＳ Ｐゴシック" charset="0"/>
                <a:cs typeface="Arial" panose="020B0604020202020204" pitchFamily="34" charset="0"/>
              </a:rPr>
              <a:t>	</a:t>
            </a:r>
            <a:r>
              <a:rPr lang="ar-JO" sz="2800" b="1" u="sng" kern="0" dirty="0">
                <a:solidFill>
                  <a:schemeClr val="bg1"/>
                </a:solidFill>
                <a:latin typeface="Arial" panose="020B0604020202020204" pitchFamily="34" charset="0"/>
                <a:ea typeface="ＭＳ Ｐゴシック" charset="0"/>
                <a:cs typeface="Arial" panose="020B0604020202020204" pitchFamily="34" charset="0"/>
              </a:rPr>
              <a:t>31</a:t>
            </a:r>
            <a:endParaRPr lang="en-US" sz="2800" b="1" u="sng"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المجموع</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chemeClr val="bg1"/>
                </a:solidFill>
                <a:latin typeface="Arial" panose="020B0604020202020204" pitchFamily="34" charset="0"/>
                <a:ea typeface="ＭＳ Ｐゴシック" charset="0"/>
                <a:cs typeface="Arial" panose="020B0604020202020204" pitchFamily="34" charset="0"/>
              </a:rPr>
              <a:t>402</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1172615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scrolls">
            <a:hlinkClick r:id="" action="ppaction://hlinkpres?slideindex=1&amp;slidetitle="/>
          </p:cNvPr>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0388" name="Rectangle 4"/>
          <p:cNvSpPr>
            <a:spLocks noGrp="1" noChangeArrowheads="1"/>
          </p:cNvSpPr>
          <p:nvPr>
            <p:ph type="ctrTitle"/>
          </p:nvPr>
        </p:nvSpPr>
        <p:spPr>
          <a:xfrm>
            <a:off x="228600" y="76200"/>
            <a:ext cx="8763000" cy="914400"/>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ar-JO" sz="4000" dirty="0">
                <a:solidFill>
                  <a:schemeClr val="tx1"/>
                </a:solidFill>
                <a:effectLst/>
                <a:ea typeface="ＭＳ Ｐゴシック" charset="0"/>
              </a:rPr>
              <a:t>تكوين 5 السن عند ولادة الأولاد</a:t>
            </a:r>
            <a:endParaRPr lang="en-US" sz="4000" dirty="0">
              <a:solidFill>
                <a:schemeClr val="tx1"/>
              </a:solidFill>
              <a:effectLst/>
              <a:ea typeface="ＭＳ Ｐゴシック" charset="0"/>
            </a:endParaRPr>
          </a:p>
        </p:txBody>
      </p:sp>
      <p:sp>
        <p:nvSpPr>
          <p:cNvPr id="400389" name="Rectangle 5"/>
          <p:cNvSpPr>
            <a:spLocks noGrp="1" noChangeArrowheads="1"/>
          </p:cNvSpPr>
          <p:nvPr>
            <p:ph type="subTitle" idx="1"/>
          </p:nvPr>
        </p:nvSpPr>
        <p:spPr>
          <a:xfrm>
            <a:off x="-304800" y="914400"/>
            <a:ext cx="2895600" cy="533400"/>
          </a:xfrm>
        </p:spPr>
        <p:txBody>
          <a:bodyPr/>
          <a:lstStyle/>
          <a:p>
            <a:pPr eaLnBrk="1" hangingPunct="1">
              <a:buFont typeface="Wingdings" charset="0"/>
              <a:buNone/>
              <a:defRPr/>
            </a:pPr>
            <a:r>
              <a:rPr lang="ar-JO" dirty="0">
                <a:ea typeface="ＭＳ Ｐゴシック" charset="0"/>
                <a:cs typeface="ＭＳ Ｐゴシック" charset="0"/>
              </a:rPr>
              <a:t>آدم-130</a:t>
            </a:r>
            <a:endParaRPr lang="en-US" dirty="0">
              <a:ea typeface="ＭＳ Ｐゴシック" charset="0"/>
              <a:cs typeface="ＭＳ Ｐゴシック" charset="0"/>
            </a:endParaRPr>
          </a:p>
        </p:txBody>
      </p:sp>
      <p:sp>
        <p:nvSpPr>
          <p:cNvPr id="400390" name="Rectangle 6"/>
          <p:cNvSpPr>
            <a:spLocks noChangeArrowheads="1"/>
          </p:cNvSpPr>
          <p:nvPr/>
        </p:nvSpPr>
        <p:spPr bwMode="auto">
          <a:xfrm>
            <a:off x="457200" y="15240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شيث-105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0391" name="Rectangle 7">
            <a:hlinkClick r:id="" action="ppaction://hlinkpres?slideindex=1&amp;slidetitle="/>
          </p:cNvPr>
          <p:cNvSpPr>
            <a:spLocks noChangeArrowheads="1"/>
          </p:cNvSpPr>
          <p:nvPr/>
        </p:nvSpPr>
        <p:spPr bwMode="auto">
          <a:xfrm>
            <a:off x="990600" y="21336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أنوش-90</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0392" name="Rectangle 8">
            <a:hlinkClick r:id="" action="ppaction://noaction"/>
          </p:cNvPr>
          <p:cNvSpPr>
            <a:spLocks noChangeArrowheads="1"/>
          </p:cNvSpPr>
          <p:nvPr/>
        </p:nvSpPr>
        <p:spPr bwMode="auto">
          <a:xfrm>
            <a:off x="1676400" y="27432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قينان-70</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0393" name="Rectangle 9">
            <a:hlinkClick r:id="" action="ppaction://noaction"/>
          </p:cNvPr>
          <p:cNvSpPr>
            <a:spLocks noChangeArrowheads="1"/>
          </p:cNvSpPr>
          <p:nvPr/>
        </p:nvSpPr>
        <p:spPr bwMode="auto">
          <a:xfrm>
            <a:off x="2362200" y="33528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مهللئيل-65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0394" name="Rectangle 10"/>
          <p:cNvSpPr>
            <a:spLocks noChangeArrowheads="1"/>
          </p:cNvSpPr>
          <p:nvPr/>
        </p:nvSpPr>
        <p:spPr bwMode="auto">
          <a:xfrm>
            <a:off x="3124200" y="39624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يارد-162</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0395" name="Rectangle 11"/>
          <p:cNvSpPr>
            <a:spLocks noChangeArrowheads="1"/>
          </p:cNvSpPr>
          <p:nvPr/>
        </p:nvSpPr>
        <p:spPr bwMode="auto">
          <a:xfrm>
            <a:off x="3810000" y="45720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أخنوخ-65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0396" name="Rectangle 12"/>
          <p:cNvSpPr>
            <a:spLocks noChangeArrowheads="1"/>
          </p:cNvSpPr>
          <p:nvPr/>
        </p:nvSpPr>
        <p:spPr bwMode="auto">
          <a:xfrm>
            <a:off x="4267200" y="5181600"/>
            <a:ext cx="33528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متوشالح-187</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0397" name="Rectangle 13"/>
          <p:cNvSpPr>
            <a:spLocks noChangeArrowheads="1"/>
          </p:cNvSpPr>
          <p:nvPr/>
        </p:nvSpPr>
        <p:spPr bwMode="auto">
          <a:xfrm>
            <a:off x="4876800" y="5791200"/>
            <a:ext cx="33528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لامك-122</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0398" name="Rectangle 14"/>
          <p:cNvSpPr>
            <a:spLocks noChangeArrowheads="1"/>
          </p:cNvSpPr>
          <p:nvPr/>
        </p:nvSpPr>
        <p:spPr bwMode="auto">
          <a:xfrm>
            <a:off x="5638800" y="6324600"/>
            <a:ext cx="33528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نوح-500</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17" name="Text Box 4"/>
          <p:cNvSpPr txBox="1">
            <a:spLocks noChangeArrowheads="1"/>
          </p:cNvSpPr>
          <p:nvPr/>
        </p:nvSpPr>
        <p:spPr bwMode="auto">
          <a:xfrm>
            <a:off x="8531348" y="76200"/>
            <a:ext cx="49564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rPr>
              <a:t>38</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6344005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0389">
                                            <p:txEl>
                                              <p:pRg st="0" end="0"/>
                                            </p:txEl>
                                          </p:spTgt>
                                        </p:tgtEl>
                                        <p:attrNameLst>
                                          <p:attrName>style.visibility</p:attrName>
                                        </p:attrNameLst>
                                      </p:cBhvr>
                                      <p:to>
                                        <p:strVal val="visible"/>
                                      </p:to>
                                    </p:set>
                                    <p:animEffect transition="in" filter="fade">
                                      <p:cBhvr>
                                        <p:cTn id="7" dur="500"/>
                                        <p:tgtEl>
                                          <p:spTgt spid="400389">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0390"/>
                                        </p:tgtEl>
                                        <p:attrNameLst>
                                          <p:attrName>style.visibility</p:attrName>
                                        </p:attrNameLst>
                                      </p:cBhvr>
                                      <p:to>
                                        <p:strVal val="visible"/>
                                      </p:to>
                                    </p:set>
                                    <p:animEffect transition="in" filter="fade">
                                      <p:cBhvr>
                                        <p:cTn id="11" dur="500"/>
                                        <p:tgtEl>
                                          <p:spTgt spid="400390"/>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00391"/>
                                        </p:tgtEl>
                                        <p:attrNameLst>
                                          <p:attrName>style.visibility</p:attrName>
                                        </p:attrNameLst>
                                      </p:cBhvr>
                                      <p:to>
                                        <p:strVal val="visible"/>
                                      </p:to>
                                    </p:set>
                                    <p:animEffect transition="in" filter="fade">
                                      <p:cBhvr>
                                        <p:cTn id="15" dur="500"/>
                                        <p:tgtEl>
                                          <p:spTgt spid="400391"/>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00392"/>
                                        </p:tgtEl>
                                        <p:attrNameLst>
                                          <p:attrName>style.visibility</p:attrName>
                                        </p:attrNameLst>
                                      </p:cBhvr>
                                      <p:to>
                                        <p:strVal val="visible"/>
                                      </p:to>
                                    </p:set>
                                    <p:animEffect transition="in" filter="fade">
                                      <p:cBhvr>
                                        <p:cTn id="19" dur="500"/>
                                        <p:tgtEl>
                                          <p:spTgt spid="400392"/>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00393"/>
                                        </p:tgtEl>
                                        <p:attrNameLst>
                                          <p:attrName>style.visibility</p:attrName>
                                        </p:attrNameLst>
                                      </p:cBhvr>
                                      <p:to>
                                        <p:strVal val="visible"/>
                                      </p:to>
                                    </p:set>
                                    <p:animEffect transition="in" filter="fade">
                                      <p:cBhvr>
                                        <p:cTn id="23" dur="500"/>
                                        <p:tgtEl>
                                          <p:spTgt spid="400393"/>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00394"/>
                                        </p:tgtEl>
                                        <p:attrNameLst>
                                          <p:attrName>style.visibility</p:attrName>
                                        </p:attrNameLst>
                                      </p:cBhvr>
                                      <p:to>
                                        <p:strVal val="visible"/>
                                      </p:to>
                                    </p:set>
                                    <p:animEffect transition="in" filter="fade">
                                      <p:cBhvr>
                                        <p:cTn id="27" dur="500"/>
                                        <p:tgtEl>
                                          <p:spTgt spid="400394"/>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00395"/>
                                        </p:tgtEl>
                                        <p:attrNameLst>
                                          <p:attrName>style.visibility</p:attrName>
                                        </p:attrNameLst>
                                      </p:cBhvr>
                                      <p:to>
                                        <p:strVal val="visible"/>
                                      </p:to>
                                    </p:set>
                                    <p:animEffect transition="in" filter="fade">
                                      <p:cBhvr>
                                        <p:cTn id="31" dur="500"/>
                                        <p:tgtEl>
                                          <p:spTgt spid="400395"/>
                                        </p:tgtEl>
                                      </p:cBhvr>
                                    </p:animEffect>
                                  </p:childTnLst>
                                </p:cTn>
                              </p:par>
                            </p:childTnLst>
                          </p:cTn>
                        </p:par>
                        <p:par>
                          <p:cTn id="32" fill="hold" nodeType="afterGroup">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00396"/>
                                        </p:tgtEl>
                                        <p:attrNameLst>
                                          <p:attrName>style.visibility</p:attrName>
                                        </p:attrNameLst>
                                      </p:cBhvr>
                                      <p:to>
                                        <p:strVal val="visible"/>
                                      </p:to>
                                    </p:set>
                                    <p:animEffect transition="in" filter="fade">
                                      <p:cBhvr>
                                        <p:cTn id="35" dur="500"/>
                                        <p:tgtEl>
                                          <p:spTgt spid="400396"/>
                                        </p:tgtEl>
                                      </p:cBhvr>
                                    </p:animEffect>
                                  </p:childTnLst>
                                </p:cTn>
                              </p:par>
                            </p:childTnLst>
                          </p:cTn>
                        </p:par>
                        <p:par>
                          <p:cTn id="36" fill="hold" nodeType="afterGroup">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00397"/>
                                        </p:tgtEl>
                                        <p:attrNameLst>
                                          <p:attrName>style.visibility</p:attrName>
                                        </p:attrNameLst>
                                      </p:cBhvr>
                                      <p:to>
                                        <p:strVal val="visible"/>
                                      </p:to>
                                    </p:set>
                                    <p:animEffect transition="in" filter="fade">
                                      <p:cBhvr>
                                        <p:cTn id="39" dur="500"/>
                                        <p:tgtEl>
                                          <p:spTgt spid="400397"/>
                                        </p:tgtEl>
                                      </p:cBhvr>
                                    </p:animEffect>
                                  </p:childTnLst>
                                </p:cTn>
                              </p:par>
                            </p:childTnLst>
                          </p:cTn>
                        </p:par>
                        <p:par>
                          <p:cTn id="40" fill="hold" nodeType="afterGroup">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400398"/>
                                        </p:tgtEl>
                                        <p:attrNameLst>
                                          <p:attrName>style.visibility</p:attrName>
                                        </p:attrNameLst>
                                      </p:cBhvr>
                                      <p:to>
                                        <p:strVal val="visible"/>
                                      </p:to>
                                    </p:set>
                                    <p:animEffect transition="in" filter="fade">
                                      <p:cBhvr>
                                        <p:cTn id="43" dur="500"/>
                                        <p:tgtEl>
                                          <p:spTgt spid="400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9" grpId="0" build="p" autoUpdateAnimBg="0"/>
      <p:bldP spid="400390" grpId="0" autoUpdateAnimBg="0"/>
      <p:bldP spid="400391" grpId="0" autoUpdateAnimBg="0"/>
      <p:bldP spid="400392" grpId="0" autoUpdateAnimBg="0"/>
      <p:bldP spid="400393" grpId="0" autoUpdateAnimBg="0"/>
      <p:bldP spid="400394" grpId="0" autoUpdateAnimBg="0"/>
      <p:bldP spid="400395" grpId="0" autoUpdateAnimBg="0"/>
      <p:bldP spid="400396" grpId="0" autoUpdateAnimBg="0"/>
      <p:bldP spid="400397" grpId="0" autoUpdateAnimBg="0"/>
      <p:bldP spid="400398"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6292" name="Rectangle 4"/>
          <p:cNvSpPr>
            <a:spLocks noGrp="1" noChangeArrowheads="1"/>
          </p:cNvSpPr>
          <p:nvPr>
            <p:ph type="ctrTitle"/>
          </p:nvPr>
        </p:nvSpPr>
        <p:spPr>
          <a:xfrm>
            <a:off x="0" y="76200"/>
            <a:ext cx="9115735" cy="762000"/>
          </a:xfrm>
        </p:spPr>
        <p:txBody>
          <a:bodyPr/>
          <a:lstStyle/>
          <a:p>
            <a:pPr eaLnBrk="1" hangingPunct="1">
              <a:defRPr/>
            </a:pPr>
            <a:r>
              <a:rPr lang="ar-JO" sz="3600" dirty="0">
                <a:solidFill>
                  <a:schemeClr val="tx1"/>
                </a:solidFill>
                <a:effectLst/>
                <a:ea typeface="ＭＳ Ｐゴシック" charset="0"/>
                <a:cs typeface="ＭＳ Ｐゴシック" charset="0"/>
              </a:rPr>
              <a:t>كيتشن عن السن عند ولادة الأولاد</a:t>
            </a:r>
            <a:endParaRPr lang="en-US" sz="3600" dirty="0">
              <a:solidFill>
                <a:schemeClr val="tx1"/>
              </a:solidFill>
              <a:effectLst/>
              <a:ea typeface="ＭＳ Ｐゴシック" charset="0"/>
              <a:cs typeface="ＭＳ Ｐゴシック" charset="0"/>
            </a:endParaRPr>
          </a:p>
        </p:txBody>
      </p:sp>
      <p:sp>
        <p:nvSpPr>
          <p:cNvPr id="396293" name="Rectangle 5"/>
          <p:cNvSpPr>
            <a:spLocks noGrp="1" noChangeArrowheads="1"/>
          </p:cNvSpPr>
          <p:nvPr>
            <p:ph type="subTitle" idx="1"/>
          </p:nvPr>
        </p:nvSpPr>
        <p:spPr>
          <a:xfrm>
            <a:off x="28264" y="838200"/>
            <a:ext cx="2895600" cy="533400"/>
          </a:xfrm>
        </p:spPr>
        <p:txBody>
          <a:bodyPr/>
          <a:lstStyle/>
          <a:p>
            <a:pPr eaLnBrk="1" hangingPunct="1">
              <a:buFont typeface="Wingdings" charset="0"/>
              <a:buNone/>
              <a:defRPr/>
            </a:pPr>
            <a:r>
              <a:rPr lang="ar-JO" dirty="0">
                <a:ea typeface="ＭＳ Ｐゴシック" charset="0"/>
                <a:cs typeface="ＭＳ Ｐゴシック" charset="0"/>
              </a:rPr>
              <a:t>آدم</a:t>
            </a:r>
            <a:endParaRPr lang="en-US" dirty="0">
              <a:ea typeface="ＭＳ Ｐゴシック" charset="0"/>
              <a:cs typeface="ＭＳ Ｐゴシック" charset="0"/>
            </a:endParaRPr>
          </a:p>
        </p:txBody>
      </p:sp>
      <p:sp>
        <p:nvSpPr>
          <p:cNvPr id="396294" name="Rectangle 6"/>
          <p:cNvSpPr>
            <a:spLocks noChangeArrowheads="1"/>
          </p:cNvSpPr>
          <p:nvPr/>
        </p:nvSpPr>
        <p:spPr bwMode="auto">
          <a:xfrm>
            <a:off x="28264"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شيث</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5" name="Rectangle 7">
            <a:hlinkClick r:id="rId3"/>
          </p:cNvPr>
          <p:cNvSpPr>
            <a:spLocks noChangeArrowheads="1"/>
          </p:cNvSpPr>
          <p:nvPr/>
        </p:nvSpPr>
        <p:spPr bwMode="auto">
          <a:xfrm>
            <a:off x="28264"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أنوش</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6" name="Rectangle 8">
            <a:hlinkClick r:id="rId3"/>
          </p:cNvPr>
          <p:cNvSpPr>
            <a:spLocks noChangeArrowheads="1"/>
          </p:cNvSpPr>
          <p:nvPr/>
        </p:nvSpPr>
        <p:spPr bwMode="auto">
          <a:xfrm>
            <a:off x="28264"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قينان</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7" name="Rectangle 9">
            <a:hlinkClick r:id="rId3" action="ppaction://hlinkpres?slideindex=1&amp;slidetitle="/>
          </p:cNvPr>
          <p:cNvSpPr>
            <a:spLocks noChangeArrowheads="1"/>
          </p:cNvSpPr>
          <p:nvPr/>
        </p:nvSpPr>
        <p:spPr bwMode="auto">
          <a:xfrm>
            <a:off x="28264"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مهللئيل</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8" name="Rectangle 10">
            <a:hlinkClick r:id="rId3" action="ppaction://hlinkpres?slideindex=1&amp;slidetitle="/>
          </p:cNvPr>
          <p:cNvSpPr>
            <a:spLocks noChangeArrowheads="1"/>
          </p:cNvSpPr>
          <p:nvPr/>
        </p:nvSpPr>
        <p:spPr bwMode="auto">
          <a:xfrm>
            <a:off x="28264"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يارد</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9" name="Rectangle 11">
            <a:hlinkClick r:id="rId3" action="ppaction://hlinkpres?slideindex=1&amp;slidetitle="/>
          </p:cNvPr>
          <p:cNvSpPr>
            <a:spLocks noChangeArrowheads="1"/>
          </p:cNvSpPr>
          <p:nvPr/>
        </p:nvSpPr>
        <p:spPr bwMode="auto">
          <a:xfrm>
            <a:off x="28264"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أخنوخ</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300" name="Rectangle 12">
            <a:hlinkClick r:id="rId3" action="ppaction://hlinkpres?slideindex=1&amp;slidetitle="/>
          </p:cNvPr>
          <p:cNvSpPr>
            <a:spLocks noChangeArrowheads="1"/>
          </p:cNvSpPr>
          <p:nvPr/>
        </p:nvSpPr>
        <p:spPr bwMode="auto">
          <a:xfrm>
            <a:off x="28264"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متوشالح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301" name="Rectangle 13">
            <a:hlinkClick r:id="rId3" action="ppaction://hlinkpres?slideindex=1&amp;slidetitle="/>
          </p:cNvPr>
          <p:cNvSpPr>
            <a:spLocks noChangeArrowheads="1"/>
          </p:cNvSpPr>
          <p:nvPr/>
        </p:nvSpPr>
        <p:spPr bwMode="auto">
          <a:xfrm>
            <a:off x="28264"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لامك</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302" name="Rectangle 14">
            <a:hlinkClick r:id="rId3"/>
          </p:cNvPr>
          <p:cNvSpPr>
            <a:spLocks noChangeArrowheads="1"/>
          </p:cNvSpPr>
          <p:nvPr/>
        </p:nvSpPr>
        <p:spPr bwMode="auto">
          <a:xfrm>
            <a:off x="28264"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نوح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15" name="Rectangle 5">
            <a:extLst>
              <a:ext uri="{FF2B5EF4-FFF2-40B4-BE49-F238E27FC236}">
                <a16:creationId xmlns:a16="http://schemas.microsoft.com/office/drawing/2014/main" id="{DA45D268-B78F-304A-AD75-BC190563CC1F}"/>
              </a:ext>
            </a:extLst>
          </p:cNvPr>
          <p:cNvSpPr txBox="1">
            <a:spLocks noChangeArrowheads="1"/>
          </p:cNvSpPr>
          <p:nvPr/>
        </p:nvSpPr>
        <p:spPr bwMode="auto">
          <a:xfrm>
            <a:off x="2650743" y="848475"/>
            <a:ext cx="1958083"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130</a:t>
            </a:r>
            <a:endParaRPr kumimoji="0" lang="en-US" sz="3200" b="1" u="none" strike="noStrike" kern="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17" name="Rectangle 6">
            <a:extLst>
              <a:ext uri="{FF2B5EF4-FFF2-40B4-BE49-F238E27FC236}">
                <a16:creationId xmlns:a16="http://schemas.microsoft.com/office/drawing/2014/main" id="{0237948D-707A-A649-8B99-C87971397DFE}"/>
              </a:ext>
            </a:extLst>
          </p:cNvPr>
          <p:cNvSpPr>
            <a:spLocks noChangeArrowheads="1"/>
          </p:cNvSpPr>
          <p:nvPr/>
        </p:nvSpPr>
        <p:spPr bwMode="auto">
          <a:xfrm>
            <a:off x="2650743" y="1458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105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18" name="Rectangle 7">
            <a:hlinkClick r:id="rId3"/>
            <a:extLst>
              <a:ext uri="{FF2B5EF4-FFF2-40B4-BE49-F238E27FC236}">
                <a16:creationId xmlns:a16="http://schemas.microsoft.com/office/drawing/2014/main" id="{E095A638-71B5-1844-9712-56193591A2BA}"/>
              </a:ext>
            </a:extLst>
          </p:cNvPr>
          <p:cNvSpPr>
            <a:spLocks noChangeArrowheads="1"/>
          </p:cNvSpPr>
          <p:nvPr/>
        </p:nvSpPr>
        <p:spPr bwMode="auto">
          <a:xfrm>
            <a:off x="2650743" y="2067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90</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19" name="Rectangle 8">
            <a:hlinkClick r:id="rId3"/>
            <a:extLst>
              <a:ext uri="{FF2B5EF4-FFF2-40B4-BE49-F238E27FC236}">
                <a16:creationId xmlns:a16="http://schemas.microsoft.com/office/drawing/2014/main" id="{0B8689FA-0222-2840-B4BE-E04A20B76F7C}"/>
              </a:ext>
            </a:extLst>
          </p:cNvPr>
          <p:cNvSpPr>
            <a:spLocks noChangeArrowheads="1"/>
          </p:cNvSpPr>
          <p:nvPr/>
        </p:nvSpPr>
        <p:spPr bwMode="auto">
          <a:xfrm>
            <a:off x="2650743" y="2677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70</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20" name="Rectangle 9">
            <a:hlinkClick r:id="rId3" action="ppaction://hlinkpres?slideindex=1&amp;slidetitle="/>
            <a:extLst>
              <a:ext uri="{FF2B5EF4-FFF2-40B4-BE49-F238E27FC236}">
                <a16:creationId xmlns:a16="http://schemas.microsoft.com/office/drawing/2014/main" id="{D442E208-7320-164B-9CF2-E0171051B644}"/>
              </a:ext>
            </a:extLst>
          </p:cNvPr>
          <p:cNvSpPr>
            <a:spLocks noChangeArrowheads="1"/>
          </p:cNvSpPr>
          <p:nvPr/>
        </p:nvSpPr>
        <p:spPr bwMode="auto">
          <a:xfrm>
            <a:off x="2650743" y="3286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65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21" name="Rectangle 10">
            <a:hlinkClick r:id="rId3" action="ppaction://hlinkpres?slideindex=1&amp;slidetitle="/>
            <a:extLst>
              <a:ext uri="{FF2B5EF4-FFF2-40B4-BE49-F238E27FC236}">
                <a16:creationId xmlns:a16="http://schemas.microsoft.com/office/drawing/2014/main" id="{6476B56D-29FA-914B-93F4-587648B3956A}"/>
              </a:ext>
            </a:extLst>
          </p:cNvPr>
          <p:cNvSpPr>
            <a:spLocks noChangeArrowheads="1"/>
          </p:cNvSpPr>
          <p:nvPr/>
        </p:nvSpPr>
        <p:spPr bwMode="auto">
          <a:xfrm>
            <a:off x="2650743" y="38964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162</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22" name="Rectangle 11">
            <a:hlinkClick r:id="rId3" action="ppaction://hlinkpres?slideindex=1&amp;slidetitle="/>
            <a:extLst>
              <a:ext uri="{FF2B5EF4-FFF2-40B4-BE49-F238E27FC236}">
                <a16:creationId xmlns:a16="http://schemas.microsoft.com/office/drawing/2014/main" id="{C67542F2-358B-E145-B182-28301D1F2ED8}"/>
              </a:ext>
            </a:extLst>
          </p:cNvPr>
          <p:cNvSpPr>
            <a:spLocks noChangeArrowheads="1"/>
          </p:cNvSpPr>
          <p:nvPr/>
        </p:nvSpPr>
        <p:spPr bwMode="auto">
          <a:xfrm>
            <a:off x="2650743" y="4506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65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23" name="Rectangle 12">
            <a:hlinkClick r:id="rId3" action="ppaction://hlinkpres?slideindex=1&amp;slidetitle="/>
            <a:extLst>
              <a:ext uri="{FF2B5EF4-FFF2-40B4-BE49-F238E27FC236}">
                <a16:creationId xmlns:a16="http://schemas.microsoft.com/office/drawing/2014/main" id="{EB32B48F-8295-BC4E-8D5B-F00768BD8374}"/>
              </a:ext>
            </a:extLst>
          </p:cNvPr>
          <p:cNvSpPr>
            <a:spLocks noChangeArrowheads="1"/>
          </p:cNvSpPr>
          <p:nvPr/>
        </p:nvSpPr>
        <p:spPr bwMode="auto">
          <a:xfrm>
            <a:off x="2650743" y="5115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187</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24" name="Rectangle 13">
            <a:hlinkClick r:id="rId3" action="ppaction://hlinkpres?slideindex=1&amp;slidetitle="/>
            <a:extLst>
              <a:ext uri="{FF2B5EF4-FFF2-40B4-BE49-F238E27FC236}">
                <a16:creationId xmlns:a16="http://schemas.microsoft.com/office/drawing/2014/main" id="{EE93B803-9B9E-D541-92BA-67A866D51988}"/>
              </a:ext>
            </a:extLst>
          </p:cNvPr>
          <p:cNvSpPr>
            <a:spLocks noChangeArrowheads="1"/>
          </p:cNvSpPr>
          <p:nvPr/>
        </p:nvSpPr>
        <p:spPr bwMode="auto">
          <a:xfrm>
            <a:off x="2650743" y="5725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122</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25" name="Rectangle 14">
            <a:hlinkClick r:id="rId3"/>
            <a:extLst>
              <a:ext uri="{FF2B5EF4-FFF2-40B4-BE49-F238E27FC236}">
                <a16:creationId xmlns:a16="http://schemas.microsoft.com/office/drawing/2014/main" id="{036BEB64-5C3A-BB48-92A0-217547B241E3}"/>
              </a:ext>
            </a:extLst>
          </p:cNvPr>
          <p:cNvSpPr>
            <a:spLocks noChangeArrowheads="1"/>
          </p:cNvSpPr>
          <p:nvPr/>
        </p:nvSpPr>
        <p:spPr bwMode="auto">
          <a:xfrm>
            <a:off x="2650743" y="6334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500</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grpSp>
        <p:nvGrpSpPr>
          <p:cNvPr id="2" name="Group 1">
            <a:extLst>
              <a:ext uri="{FF2B5EF4-FFF2-40B4-BE49-F238E27FC236}">
                <a16:creationId xmlns:a16="http://schemas.microsoft.com/office/drawing/2014/main" id="{CC14A576-104F-6844-B778-991684135F19}"/>
              </a:ext>
            </a:extLst>
          </p:cNvPr>
          <p:cNvGrpSpPr/>
          <p:nvPr/>
        </p:nvGrpSpPr>
        <p:grpSpPr>
          <a:xfrm>
            <a:off x="4179024" y="869022"/>
            <a:ext cx="1862180" cy="6019800"/>
            <a:chOff x="4179024" y="869022"/>
            <a:chExt cx="1862180" cy="6019800"/>
          </a:xfrm>
        </p:grpSpPr>
        <p:sp>
          <p:nvSpPr>
            <p:cNvPr id="28" name="Rectangle 5">
              <a:extLst>
                <a:ext uri="{FF2B5EF4-FFF2-40B4-BE49-F238E27FC236}">
                  <a16:creationId xmlns:a16="http://schemas.microsoft.com/office/drawing/2014/main" id="{01A54D31-9CBA-B040-AFF9-BAD4F30AA3AB}"/>
                </a:ext>
              </a:extLst>
            </p:cNvPr>
            <p:cNvSpPr txBox="1">
              <a:spLocks noChangeArrowheads="1"/>
            </p:cNvSpPr>
            <p:nvPr/>
          </p:nvSpPr>
          <p:spPr bwMode="auto">
            <a:xfrm>
              <a:off x="4179024" y="869022"/>
              <a:ext cx="186218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u="none" strike="noStrike" kern="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 </a:t>
              </a:r>
              <a:r>
                <a:rPr kumimoji="0" lang="ar-JO" sz="3200" b="1" u="none" strike="noStrike" kern="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5</a:t>
              </a:r>
              <a:r>
                <a:rPr kumimoji="0" lang="en-US" sz="3200" b="1" u="none" strike="noStrike" kern="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   =</a:t>
              </a:r>
            </a:p>
          </p:txBody>
        </p:sp>
        <p:sp>
          <p:nvSpPr>
            <p:cNvPr id="29" name="Rectangle 6">
              <a:extLst>
                <a:ext uri="{FF2B5EF4-FFF2-40B4-BE49-F238E27FC236}">
                  <a16:creationId xmlns:a16="http://schemas.microsoft.com/office/drawing/2014/main" id="{61D7AC57-05FB-1B44-8761-E9DA345AB7FC}"/>
                </a:ext>
              </a:extLst>
            </p:cNvPr>
            <p:cNvSpPr>
              <a:spLocks noChangeArrowheads="1"/>
            </p:cNvSpPr>
            <p:nvPr/>
          </p:nvSpPr>
          <p:spPr bwMode="auto">
            <a:xfrm>
              <a:off x="4179024" y="14786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5</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0" name="Rectangle 7">
              <a:hlinkClick r:id="rId3"/>
              <a:extLst>
                <a:ext uri="{FF2B5EF4-FFF2-40B4-BE49-F238E27FC236}">
                  <a16:creationId xmlns:a16="http://schemas.microsoft.com/office/drawing/2014/main" id="{CEA551EE-0426-894D-ADD1-894D3B241E71}"/>
                </a:ext>
              </a:extLst>
            </p:cNvPr>
            <p:cNvSpPr>
              <a:spLocks noChangeArrowheads="1"/>
            </p:cNvSpPr>
            <p:nvPr/>
          </p:nvSpPr>
          <p:spPr bwMode="auto">
            <a:xfrm>
              <a:off x="4179024" y="20882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5</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1" name="Rectangle 8">
              <a:hlinkClick r:id="rId3"/>
              <a:extLst>
                <a:ext uri="{FF2B5EF4-FFF2-40B4-BE49-F238E27FC236}">
                  <a16:creationId xmlns:a16="http://schemas.microsoft.com/office/drawing/2014/main" id="{14039008-DB16-354E-85E5-9A49CCC8FCA5}"/>
                </a:ext>
              </a:extLst>
            </p:cNvPr>
            <p:cNvSpPr>
              <a:spLocks noChangeArrowheads="1"/>
            </p:cNvSpPr>
            <p:nvPr/>
          </p:nvSpPr>
          <p:spPr bwMode="auto">
            <a:xfrm>
              <a:off x="4179024" y="26978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5</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2" name="Rectangle 9">
              <a:hlinkClick r:id="rId3" action="ppaction://hlinkpres?slideindex=1&amp;slidetitle="/>
              <a:extLst>
                <a:ext uri="{FF2B5EF4-FFF2-40B4-BE49-F238E27FC236}">
                  <a16:creationId xmlns:a16="http://schemas.microsoft.com/office/drawing/2014/main" id="{C4A34B4C-49D2-1041-894E-15397972946D}"/>
                </a:ext>
              </a:extLst>
            </p:cNvPr>
            <p:cNvSpPr>
              <a:spLocks noChangeArrowheads="1"/>
            </p:cNvSpPr>
            <p:nvPr/>
          </p:nvSpPr>
          <p:spPr bwMode="auto">
            <a:xfrm>
              <a:off x="4179024" y="33074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5</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3" name="Rectangle 10">
              <a:hlinkClick r:id="rId3" action="ppaction://hlinkpres?slideindex=1&amp;slidetitle="/>
              <a:extLst>
                <a:ext uri="{FF2B5EF4-FFF2-40B4-BE49-F238E27FC236}">
                  <a16:creationId xmlns:a16="http://schemas.microsoft.com/office/drawing/2014/main" id="{306F753A-139D-EE47-81FB-241A71BC0C16}"/>
                </a:ext>
              </a:extLst>
            </p:cNvPr>
            <p:cNvSpPr>
              <a:spLocks noChangeArrowheads="1"/>
            </p:cNvSpPr>
            <p:nvPr/>
          </p:nvSpPr>
          <p:spPr bwMode="auto">
            <a:xfrm>
              <a:off x="4179024" y="39170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5</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4" name="Rectangle 11">
              <a:hlinkClick r:id="rId3" action="ppaction://hlinkpres?slideindex=1&amp;slidetitle="/>
              <a:extLst>
                <a:ext uri="{FF2B5EF4-FFF2-40B4-BE49-F238E27FC236}">
                  <a16:creationId xmlns:a16="http://schemas.microsoft.com/office/drawing/2014/main" id="{D13A2F2C-DD47-344A-B3AA-B9FDE056B853}"/>
                </a:ext>
              </a:extLst>
            </p:cNvPr>
            <p:cNvSpPr>
              <a:spLocks noChangeArrowheads="1"/>
            </p:cNvSpPr>
            <p:nvPr/>
          </p:nvSpPr>
          <p:spPr bwMode="auto">
            <a:xfrm>
              <a:off x="4179024" y="45266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5</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5" name="Rectangle 12">
              <a:hlinkClick r:id="rId3" action="ppaction://hlinkpres?slideindex=1&amp;slidetitle="/>
              <a:extLst>
                <a:ext uri="{FF2B5EF4-FFF2-40B4-BE49-F238E27FC236}">
                  <a16:creationId xmlns:a16="http://schemas.microsoft.com/office/drawing/2014/main" id="{D82FDFD7-CC40-9A4C-BE9C-BECFB047A47E}"/>
                </a:ext>
              </a:extLst>
            </p:cNvPr>
            <p:cNvSpPr>
              <a:spLocks noChangeArrowheads="1"/>
            </p:cNvSpPr>
            <p:nvPr/>
          </p:nvSpPr>
          <p:spPr bwMode="auto">
            <a:xfrm>
              <a:off x="4179024" y="51362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5</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6" name="Rectangle 13">
              <a:hlinkClick r:id="rId3" action="ppaction://hlinkpres?slideindex=1&amp;slidetitle="/>
              <a:extLst>
                <a:ext uri="{FF2B5EF4-FFF2-40B4-BE49-F238E27FC236}">
                  <a16:creationId xmlns:a16="http://schemas.microsoft.com/office/drawing/2014/main" id="{6EBAD149-BFC2-5642-ADA7-54EA1D4435A4}"/>
                </a:ext>
              </a:extLst>
            </p:cNvPr>
            <p:cNvSpPr>
              <a:spLocks noChangeArrowheads="1"/>
            </p:cNvSpPr>
            <p:nvPr/>
          </p:nvSpPr>
          <p:spPr bwMode="auto">
            <a:xfrm>
              <a:off x="4179024" y="57458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5</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7" name="Rectangle 14">
              <a:hlinkClick r:id="rId3"/>
              <a:extLst>
                <a:ext uri="{FF2B5EF4-FFF2-40B4-BE49-F238E27FC236}">
                  <a16:creationId xmlns:a16="http://schemas.microsoft.com/office/drawing/2014/main" id="{E9488477-4D1F-B348-814A-EE2978A992EC}"/>
                </a:ext>
              </a:extLst>
            </p:cNvPr>
            <p:cNvSpPr>
              <a:spLocks noChangeArrowheads="1"/>
            </p:cNvSpPr>
            <p:nvPr/>
          </p:nvSpPr>
          <p:spPr bwMode="auto">
            <a:xfrm>
              <a:off x="4179024" y="63554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5</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p>
          </p:txBody>
        </p:sp>
      </p:grpSp>
      <p:grpSp>
        <p:nvGrpSpPr>
          <p:cNvPr id="38" name="Group 37">
            <a:extLst>
              <a:ext uri="{FF2B5EF4-FFF2-40B4-BE49-F238E27FC236}">
                <a16:creationId xmlns:a16="http://schemas.microsoft.com/office/drawing/2014/main" id="{C1669A0C-9E37-2543-8028-8218AFDFF391}"/>
              </a:ext>
            </a:extLst>
          </p:cNvPr>
          <p:cNvGrpSpPr/>
          <p:nvPr/>
        </p:nvGrpSpPr>
        <p:grpSpPr>
          <a:xfrm>
            <a:off x="5843438" y="848474"/>
            <a:ext cx="1862180" cy="6019800"/>
            <a:chOff x="4179024" y="869022"/>
            <a:chExt cx="1862180" cy="6019800"/>
          </a:xfrm>
        </p:grpSpPr>
        <p:sp>
          <p:nvSpPr>
            <p:cNvPr id="39" name="Rectangle 5">
              <a:extLst>
                <a:ext uri="{FF2B5EF4-FFF2-40B4-BE49-F238E27FC236}">
                  <a16:creationId xmlns:a16="http://schemas.microsoft.com/office/drawing/2014/main" id="{BD130857-DFA1-2240-ABAE-5A3754EB5015}"/>
                </a:ext>
              </a:extLst>
            </p:cNvPr>
            <p:cNvSpPr txBox="1">
              <a:spLocks noChangeArrowheads="1"/>
            </p:cNvSpPr>
            <p:nvPr/>
          </p:nvSpPr>
          <p:spPr bwMode="auto">
            <a:xfrm>
              <a:off x="4179024" y="869022"/>
              <a:ext cx="186218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26</a:t>
              </a:r>
              <a:endParaRPr kumimoji="0" lang="en-US" sz="3200" b="1" u="none" strike="noStrike" kern="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0" name="Rectangle 6">
              <a:extLst>
                <a:ext uri="{FF2B5EF4-FFF2-40B4-BE49-F238E27FC236}">
                  <a16:creationId xmlns:a16="http://schemas.microsoft.com/office/drawing/2014/main" id="{92C5E7FA-311F-1946-9C95-705849AE23B8}"/>
                </a:ext>
              </a:extLst>
            </p:cNvPr>
            <p:cNvSpPr>
              <a:spLocks noChangeArrowheads="1"/>
            </p:cNvSpPr>
            <p:nvPr/>
          </p:nvSpPr>
          <p:spPr bwMode="auto">
            <a:xfrm>
              <a:off x="4179024" y="14786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21</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1" name="Rectangle 7">
              <a:hlinkClick r:id="rId3"/>
              <a:extLst>
                <a:ext uri="{FF2B5EF4-FFF2-40B4-BE49-F238E27FC236}">
                  <a16:creationId xmlns:a16="http://schemas.microsoft.com/office/drawing/2014/main" id="{4209AC88-2672-6544-81F2-9F46C86A5F6D}"/>
                </a:ext>
              </a:extLst>
            </p:cNvPr>
            <p:cNvSpPr>
              <a:spLocks noChangeArrowheads="1"/>
            </p:cNvSpPr>
            <p:nvPr/>
          </p:nvSpPr>
          <p:spPr bwMode="auto">
            <a:xfrm>
              <a:off x="4179024" y="20882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18</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2" name="Rectangle 8">
              <a:hlinkClick r:id="rId3"/>
              <a:extLst>
                <a:ext uri="{FF2B5EF4-FFF2-40B4-BE49-F238E27FC236}">
                  <a16:creationId xmlns:a16="http://schemas.microsoft.com/office/drawing/2014/main" id="{7C0AB233-EF20-FE4C-9118-407912F86F2D}"/>
                </a:ext>
              </a:extLst>
            </p:cNvPr>
            <p:cNvSpPr>
              <a:spLocks noChangeArrowheads="1"/>
            </p:cNvSpPr>
            <p:nvPr/>
          </p:nvSpPr>
          <p:spPr bwMode="auto">
            <a:xfrm>
              <a:off x="4179024" y="26978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14</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3" name="Rectangle 9">
              <a:hlinkClick r:id="rId3" action="ppaction://hlinkpres?slideindex=1&amp;slidetitle="/>
              <a:extLst>
                <a:ext uri="{FF2B5EF4-FFF2-40B4-BE49-F238E27FC236}">
                  <a16:creationId xmlns:a16="http://schemas.microsoft.com/office/drawing/2014/main" id="{DC20FF39-7A6B-2041-9385-E45A0F4D2799}"/>
                </a:ext>
              </a:extLst>
            </p:cNvPr>
            <p:cNvSpPr>
              <a:spLocks noChangeArrowheads="1"/>
            </p:cNvSpPr>
            <p:nvPr/>
          </p:nvSpPr>
          <p:spPr bwMode="auto">
            <a:xfrm>
              <a:off x="4179024" y="33074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13</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4" name="Rectangle 10">
              <a:hlinkClick r:id="rId3" action="ppaction://hlinkpres?slideindex=1&amp;slidetitle="/>
              <a:extLst>
                <a:ext uri="{FF2B5EF4-FFF2-40B4-BE49-F238E27FC236}">
                  <a16:creationId xmlns:a16="http://schemas.microsoft.com/office/drawing/2014/main" id="{89C4BC74-C44F-4C42-9E0D-13B9818DADFD}"/>
                </a:ext>
              </a:extLst>
            </p:cNvPr>
            <p:cNvSpPr>
              <a:spLocks noChangeArrowheads="1"/>
            </p:cNvSpPr>
            <p:nvPr/>
          </p:nvSpPr>
          <p:spPr bwMode="auto">
            <a:xfrm>
              <a:off x="4179024" y="39170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32</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5" name="Rectangle 11">
              <a:hlinkClick r:id="rId3" action="ppaction://hlinkpres?slideindex=1&amp;slidetitle="/>
              <a:extLst>
                <a:ext uri="{FF2B5EF4-FFF2-40B4-BE49-F238E27FC236}">
                  <a16:creationId xmlns:a16="http://schemas.microsoft.com/office/drawing/2014/main" id="{146D5515-4D69-054B-8F0E-D9EEE2E2AA1A}"/>
                </a:ext>
              </a:extLst>
            </p:cNvPr>
            <p:cNvSpPr>
              <a:spLocks noChangeArrowheads="1"/>
            </p:cNvSpPr>
            <p:nvPr/>
          </p:nvSpPr>
          <p:spPr bwMode="auto">
            <a:xfrm>
              <a:off x="4179024" y="45266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13</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6" name="Rectangle 12">
              <a:hlinkClick r:id="rId3" action="ppaction://hlinkpres?slideindex=1&amp;slidetitle="/>
              <a:extLst>
                <a:ext uri="{FF2B5EF4-FFF2-40B4-BE49-F238E27FC236}">
                  <a16:creationId xmlns:a16="http://schemas.microsoft.com/office/drawing/2014/main" id="{A9A2FADB-0953-3E49-AB43-F30A2203A393}"/>
                </a:ext>
              </a:extLst>
            </p:cNvPr>
            <p:cNvSpPr>
              <a:spLocks noChangeArrowheads="1"/>
            </p:cNvSpPr>
            <p:nvPr/>
          </p:nvSpPr>
          <p:spPr bwMode="auto">
            <a:xfrm>
              <a:off x="4179024" y="51362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37</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7" name="Rectangle 13">
              <a:hlinkClick r:id="rId3" action="ppaction://hlinkpres?slideindex=1&amp;slidetitle="/>
              <a:extLst>
                <a:ext uri="{FF2B5EF4-FFF2-40B4-BE49-F238E27FC236}">
                  <a16:creationId xmlns:a16="http://schemas.microsoft.com/office/drawing/2014/main" id="{7322B3B3-0717-9D4A-A40E-78C2913D4AE7}"/>
                </a:ext>
              </a:extLst>
            </p:cNvPr>
            <p:cNvSpPr>
              <a:spLocks noChangeArrowheads="1"/>
            </p:cNvSpPr>
            <p:nvPr/>
          </p:nvSpPr>
          <p:spPr bwMode="auto">
            <a:xfrm>
              <a:off x="4179024" y="57458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24</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8" name="Rectangle 14">
              <a:hlinkClick r:id="rId3"/>
              <a:extLst>
                <a:ext uri="{FF2B5EF4-FFF2-40B4-BE49-F238E27FC236}">
                  <a16:creationId xmlns:a16="http://schemas.microsoft.com/office/drawing/2014/main" id="{EA596E55-3D93-B840-95E7-961B966A54C6}"/>
                </a:ext>
              </a:extLst>
            </p:cNvPr>
            <p:cNvSpPr>
              <a:spLocks noChangeArrowheads="1"/>
            </p:cNvSpPr>
            <p:nvPr/>
          </p:nvSpPr>
          <p:spPr bwMode="auto">
            <a:xfrm>
              <a:off x="4179024" y="63554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100</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grpSp>
    </p:spTree>
    <p:extLst>
      <p:ext uri="{BB962C8B-B14F-4D97-AF65-F5344CB8AC3E}">
        <p14:creationId xmlns:p14="http://schemas.microsoft.com/office/powerpoint/2010/main" val="2654486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body" idx="1"/>
          </p:nvPr>
        </p:nvSpPr>
        <p:spPr/>
        <p:txBody>
          <a:bodyPr/>
          <a:lstStyle/>
          <a:p>
            <a:pPr marL="609600" indent="-609600" algn="r" eaLnBrk="1" hangingPunct="1">
              <a:lnSpc>
                <a:spcPct val="90000"/>
              </a:lnSpc>
              <a:buNone/>
            </a:pPr>
            <a:r>
              <a:rPr lang="ar-JO" sz="2800" b="1" dirty="0">
                <a:solidFill>
                  <a:srgbClr val="FFC000"/>
                </a:solidFill>
                <a:latin typeface="Arial" panose="020B0604020202020204" pitchFamily="34" charset="0"/>
                <a:ea typeface="ＭＳ Ｐゴシック" charset="0"/>
                <a:cs typeface="ＭＳ Ｐゴシック" charset="0"/>
              </a:rPr>
              <a:t>1)</a:t>
            </a:r>
            <a:r>
              <a:rPr lang="ar-JO" sz="2800" b="1" dirty="0">
                <a:latin typeface="Arial" panose="020B0604020202020204" pitchFamily="34" charset="0"/>
                <a:ea typeface="ＭＳ Ｐゴシック" charset="0"/>
                <a:cs typeface="ＭＳ Ｐゴシック" charset="0"/>
              </a:rPr>
              <a:t> البحث في </a:t>
            </a:r>
            <a:r>
              <a:rPr lang="ar-JO" sz="2800" b="1" dirty="0">
                <a:solidFill>
                  <a:srgbClr val="FFC000"/>
                </a:solidFill>
                <a:latin typeface="Arial" panose="020B0604020202020204" pitchFamily="34" charset="0"/>
                <a:ea typeface="ＭＳ Ｐゴシック" charset="0"/>
                <a:cs typeface="ＭＳ Ｐゴシック" charset="0"/>
              </a:rPr>
              <a:t>مشاكل التسلسل الزمني الرئيسية </a:t>
            </a:r>
            <a:r>
              <a:rPr lang="ar-JO" sz="2800" b="1" dirty="0">
                <a:latin typeface="Arial" panose="020B0604020202020204" pitchFamily="34" charset="0"/>
                <a:ea typeface="ＭＳ Ｐゴシック" charset="0"/>
                <a:cs typeface="ＭＳ Ｐゴシック" charset="0"/>
              </a:rPr>
              <a:t>في سجلات الأنساب، الآباء، الخروج ، القضاة و ملوك إسرائيل</a:t>
            </a:r>
            <a:endParaRPr lang="en-US" sz="2800" b="1" dirty="0">
              <a:latin typeface="Arial" panose="020B0604020202020204" pitchFamily="34" charset="0"/>
              <a:ea typeface="ＭＳ Ｐゴシック" charset="0"/>
              <a:cs typeface="ＭＳ Ｐゴシック" charset="0"/>
            </a:endParaRPr>
          </a:p>
          <a:p>
            <a:pPr marL="609600" indent="-609600" algn="r" eaLnBrk="1" hangingPunct="1">
              <a:lnSpc>
                <a:spcPct val="90000"/>
              </a:lnSpc>
              <a:buNone/>
            </a:pPr>
            <a:r>
              <a:rPr lang="ar-JO" sz="2800" b="1" dirty="0">
                <a:solidFill>
                  <a:srgbClr val="FFC000"/>
                </a:solidFill>
                <a:latin typeface="Arial" panose="020B0604020202020204" pitchFamily="34" charset="0"/>
                <a:ea typeface="ＭＳ Ｐゴシック" charset="0"/>
                <a:cs typeface="ＭＳ Ｐゴシック" charset="0"/>
              </a:rPr>
              <a:t>2)</a:t>
            </a:r>
            <a:r>
              <a:rPr lang="ar-JO" sz="2800" b="1" dirty="0">
                <a:latin typeface="Arial" panose="020B0604020202020204" pitchFamily="34" charset="0"/>
                <a:ea typeface="ＭＳ Ｐゴシック" charset="0"/>
                <a:cs typeface="ＭＳ Ｐゴシック" charset="0"/>
              </a:rPr>
              <a:t> فحص </a:t>
            </a:r>
            <a:r>
              <a:rPr lang="ar-JO" sz="2800" b="1" dirty="0">
                <a:solidFill>
                  <a:srgbClr val="FFC000"/>
                </a:solidFill>
                <a:latin typeface="Arial" panose="020B0604020202020204" pitchFamily="34" charset="0"/>
                <a:ea typeface="ＭＳ Ｐゴシック" charset="0"/>
                <a:cs typeface="ＭＳ Ｐゴシック" charset="0"/>
              </a:rPr>
              <a:t>الظروف</a:t>
            </a:r>
            <a:r>
              <a:rPr lang="ar-JO" sz="2800" b="1" dirty="0">
                <a:latin typeface="Arial" panose="020B0604020202020204" pitchFamily="34" charset="0"/>
                <a:ea typeface="ＭＳ Ｐゴシック" charset="0"/>
                <a:cs typeface="ＭＳ Ｐゴシック" charset="0"/>
              </a:rPr>
              <a:t> و </a:t>
            </a:r>
            <a:r>
              <a:rPr lang="ar-JO" sz="2800" b="1" dirty="0">
                <a:solidFill>
                  <a:srgbClr val="FFC000"/>
                </a:solidFill>
                <a:latin typeface="Arial" panose="020B0604020202020204" pitchFamily="34" charset="0"/>
                <a:ea typeface="ＭＳ Ｐゴシック" charset="0"/>
                <a:cs typeface="ＭＳ Ｐゴシック" charset="0"/>
              </a:rPr>
              <a:t>الحجج</a:t>
            </a:r>
            <a:r>
              <a:rPr lang="ar-JO" sz="2800" b="1" dirty="0">
                <a:latin typeface="Arial" panose="020B0604020202020204" pitchFamily="34" charset="0"/>
                <a:ea typeface="ＭＳ Ｐゴシック" charset="0"/>
                <a:cs typeface="ＭＳ Ｐゴシック" charset="0"/>
              </a:rPr>
              <a:t> و </a:t>
            </a:r>
            <a:r>
              <a:rPr lang="ar-JO" sz="2800" b="1" dirty="0">
                <a:solidFill>
                  <a:srgbClr val="FFC000"/>
                </a:solidFill>
                <a:latin typeface="Arial" panose="020B0604020202020204" pitchFamily="34" charset="0"/>
                <a:ea typeface="ＭＳ Ｐゴシック" charset="0"/>
                <a:cs typeface="ＭＳ Ｐゴシック" charset="0"/>
              </a:rPr>
              <a:t>الحلول</a:t>
            </a:r>
            <a:r>
              <a:rPr lang="ar-JO" sz="2800" b="1" dirty="0">
                <a:latin typeface="Arial" panose="020B0604020202020204" pitchFamily="34" charset="0"/>
                <a:ea typeface="ＭＳ Ｐゴシック" charset="0"/>
                <a:cs typeface="ＭＳ Ｐゴシック" charset="0"/>
              </a:rPr>
              <a:t> المتنوعة المطروحة</a:t>
            </a:r>
            <a:endParaRPr lang="en-US" sz="2800" b="1" dirty="0">
              <a:solidFill>
                <a:schemeClr val="accent1"/>
              </a:solidFill>
              <a:latin typeface="Arial" panose="020B0604020202020204" pitchFamily="34" charset="0"/>
              <a:ea typeface="ＭＳ Ｐゴシック" charset="0"/>
              <a:cs typeface="ＭＳ Ｐゴシック" charset="0"/>
            </a:endParaRPr>
          </a:p>
          <a:p>
            <a:pPr marL="609600" indent="-609600" algn="r" eaLnBrk="1" hangingPunct="1">
              <a:lnSpc>
                <a:spcPct val="90000"/>
              </a:lnSpc>
              <a:buNone/>
            </a:pPr>
            <a:r>
              <a:rPr lang="ar-JO" sz="2800" b="1" dirty="0">
                <a:solidFill>
                  <a:srgbClr val="FFC000"/>
                </a:solidFill>
                <a:latin typeface="Arial" panose="020B0604020202020204" pitchFamily="34" charset="0"/>
                <a:ea typeface="ＭＳ Ｐゴシック" charset="0"/>
                <a:cs typeface="ＭＳ Ｐゴシック" charset="0"/>
              </a:rPr>
              <a:t>3)</a:t>
            </a:r>
            <a:r>
              <a:rPr lang="ar-JO" sz="2800" b="1" dirty="0">
                <a:solidFill>
                  <a:srgbClr val="FFFFFF"/>
                </a:solidFill>
                <a:latin typeface="Arial" panose="020B0604020202020204" pitchFamily="34" charset="0"/>
                <a:ea typeface="ＭＳ Ｐゴシック" charset="0"/>
                <a:cs typeface="ＭＳ Ｐゴシック" charset="0"/>
              </a:rPr>
              <a:t> الوصول إلى </a:t>
            </a:r>
            <a:r>
              <a:rPr lang="ar-JO" sz="2800" b="1" dirty="0">
                <a:solidFill>
                  <a:srgbClr val="FFC000"/>
                </a:solidFill>
                <a:latin typeface="Arial" panose="020B0604020202020204" pitchFamily="34" charset="0"/>
                <a:ea typeface="ＭＳ Ｐゴシック" charset="0"/>
                <a:cs typeface="ＭＳ Ｐゴシック" charset="0"/>
              </a:rPr>
              <a:t>الخلاصات</a:t>
            </a:r>
            <a:r>
              <a:rPr lang="ar-JO" sz="2800" b="1" dirty="0">
                <a:solidFill>
                  <a:srgbClr val="FFFFFF"/>
                </a:solidFill>
                <a:latin typeface="Arial" panose="020B0604020202020204" pitchFamily="34" charset="0"/>
                <a:ea typeface="ＭＳ Ｐゴシック" charset="0"/>
                <a:cs typeface="ＭＳ Ｐゴシック" charset="0"/>
              </a:rPr>
              <a:t> المعتمدة على </a:t>
            </a:r>
            <a:r>
              <a:rPr lang="ar-JO" sz="2800" b="1" dirty="0">
                <a:solidFill>
                  <a:srgbClr val="FFC000"/>
                </a:solidFill>
                <a:latin typeface="Arial" panose="020B0604020202020204" pitchFamily="34" charset="0"/>
                <a:ea typeface="ＭＳ Ｐゴシック" charset="0"/>
                <a:cs typeface="ＭＳ Ｐゴシック" charset="0"/>
              </a:rPr>
              <a:t>العقائد الكتابية </a:t>
            </a:r>
            <a:r>
              <a:rPr lang="ar-JO" sz="2800" b="1" dirty="0">
                <a:solidFill>
                  <a:srgbClr val="FFFFFF"/>
                </a:solidFill>
                <a:latin typeface="Arial" panose="020B0604020202020204" pitchFamily="34" charset="0"/>
                <a:ea typeface="ＭＳ Ｐゴシック" charset="0"/>
                <a:cs typeface="ＭＳ Ｐゴシック" charset="0"/>
              </a:rPr>
              <a:t>و </a:t>
            </a:r>
            <a:r>
              <a:rPr lang="ar-JO" sz="2800" b="1" dirty="0">
                <a:solidFill>
                  <a:srgbClr val="FFC000"/>
                </a:solidFill>
                <a:latin typeface="Arial" panose="020B0604020202020204" pitchFamily="34" charset="0"/>
                <a:ea typeface="ＭＳ Ｐゴシック" charset="0"/>
                <a:cs typeface="ＭＳ Ｐゴシック" charset="0"/>
              </a:rPr>
              <a:t>المنطق</a:t>
            </a:r>
            <a:r>
              <a:rPr lang="ar-JO" sz="2800" b="1" dirty="0">
                <a:solidFill>
                  <a:srgbClr val="FFFFFF"/>
                </a:solidFill>
                <a:latin typeface="Arial" panose="020B0604020202020204" pitchFamily="34" charset="0"/>
                <a:ea typeface="ＭＳ Ｐゴシック" charset="0"/>
                <a:cs typeface="ＭＳ Ｐゴシック" charset="0"/>
              </a:rPr>
              <a:t> </a:t>
            </a:r>
            <a:r>
              <a:rPr lang="ar-JO" sz="2800" b="1" dirty="0">
                <a:solidFill>
                  <a:schemeClr val="accent1"/>
                </a:solidFill>
                <a:latin typeface="Arial" panose="020B0604020202020204" pitchFamily="34" charset="0"/>
                <a:ea typeface="ＭＳ Ｐゴシック" charset="0"/>
                <a:cs typeface="ＭＳ Ｐゴシック" charset="0"/>
              </a:rPr>
              <a:t>العقلاني</a:t>
            </a:r>
            <a:endParaRPr lang="en-US" sz="2800" b="1" dirty="0">
              <a:latin typeface="Arial" panose="020B0604020202020204" pitchFamily="34" charset="0"/>
              <a:ea typeface="ＭＳ Ｐゴシック" charset="0"/>
              <a:cs typeface="ＭＳ Ｐゴシック" charset="0"/>
            </a:endParaRPr>
          </a:p>
          <a:p>
            <a:pPr marL="609600" indent="-609600" algn="r" eaLnBrk="1" hangingPunct="1">
              <a:lnSpc>
                <a:spcPct val="90000"/>
              </a:lnSpc>
              <a:buNone/>
            </a:pPr>
            <a:r>
              <a:rPr lang="ar-JO" sz="2800" b="1" dirty="0">
                <a:solidFill>
                  <a:srgbClr val="FFC000"/>
                </a:solidFill>
                <a:latin typeface="Arial" panose="020B0604020202020204" pitchFamily="34" charset="0"/>
                <a:ea typeface="ＭＳ Ｐゴシック" charset="0"/>
                <a:cs typeface="ＭＳ Ｐゴシック" charset="0"/>
              </a:rPr>
              <a:t>4) </a:t>
            </a:r>
            <a:r>
              <a:rPr lang="ar-JO" sz="2800" b="1" dirty="0">
                <a:latin typeface="Arial" panose="020B0604020202020204" pitchFamily="34" charset="0"/>
                <a:ea typeface="ＭＳ Ｐゴシック" charset="0"/>
                <a:cs typeface="ＭＳ Ｐゴシック" charset="0"/>
              </a:rPr>
              <a:t>الوضع بعين الإعتبار أن اكتشافاتنا و خلاصاتنا </a:t>
            </a:r>
            <a:r>
              <a:rPr lang="ar-JO" sz="2800" b="1" dirty="0">
                <a:solidFill>
                  <a:srgbClr val="FFC000"/>
                </a:solidFill>
                <a:latin typeface="Arial" panose="020B0604020202020204" pitchFamily="34" charset="0"/>
                <a:ea typeface="ＭＳ Ｐゴシック" charset="0"/>
                <a:cs typeface="ＭＳ Ｐゴシック" charset="0"/>
              </a:rPr>
              <a:t>تنطبق</a:t>
            </a:r>
            <a:r>
              <a:rPr lang="ar-JO" sz="2800" b="1" dirty="0">
                <a:latin typeface="Arial" panose="020B0604020202020204" pitchFamily="34" charset="0"/>
                <a:ea typeface="ＭＳ Ｐゴシック" charset="0"/>
                <a:cs typeface="ＭＳ Ｐゴシック" charset="0"/>
              </a:rPr>
              <a:t> على حياتنا</a:t>
            </a:r>
            <a:endParaRPr lang="en-US" sz="2800" b="1" dirty="0">
              <a:latin typeface="Arial" panose="020B0604020202020204" pitchFamily="34" charset="0"/>
              <a:ea typeface="ＭＳ Ｐゴシック" charset="0"/>
              <a:cs typeface="ＭＳ Ｐゴシック" charset="0"/>
            </a:endParaRPr>
          </a:p>
          <a:p>
            <a:pPr marL="609600" indent="-609600" eaLnBrk="1" hangingPunct="1">
              <a:lnSpc>
                <a:spcPct val="90000"/>
              </a:lnSpc>
            </a:pPr>
            <a:endParaRPr lang="en-US" sz="2800" dirty="0">
              <a:latin typeface="Times New Roman" charset="0"/>
              <a:ea typeface="ＭＳ Ｐゴシック" charset="0"/>
              <a:cs typeface="ＭＳ Ｐゴシック" charset="0"/>
            </a:endParaRPr>
          </a:p>
        </p:txBody>
      </p:sp>
      <p:sp>
        <p:nvSpPr>
          <p:cNvPr id="144386" name="Rectangle 3"/>
          <p:cNvSpPr>
            <a:spLocks noGrp="1" noChangeArrowheads="1"/>
          </p:cNvSpPr>
          <p:nvPr>
            <p:ph type="title"/>
          </p:nvPr>
        </p:nvSpPr>
        <p:spPr>
          <a:noFill/>
        </p:spPr>
        <p:txBody>
          <a:bodyPr/>
          <a:lstStyle/>
          <a:p>
            <a:pPr algn="ctr" eaLnBrk="1" hangingPunct="1"/>
            <a:r>
              <a:rPr lang="ar-JO" b="1" dirty="0">
                <a:latin typeface="Arial" panose="020B0604020202020204" pitchFamily="34" charset="0"/>
                <a:ea typeface="ＭＳ Ｐゴシック" charset="0"/>
                <a:cs typeface="ＭＳ Ｐゴシック" charset="0"/>
              </a:rPr>
              <a:t>أسلوب التحقيق الخاص بنا</a:t>
            </a:r>
            <a:endParaRPr lang="en-US" b="1" dirty="0">
              <a:latin typeface="Arial" panose="020B0604020202020204" pitchFamily="34" charset="0"/>
              <a:ea typeface="ＭＳ Ｐゴシック" charset="0"/>
              <a:cs typeface="ＭＳ Ｐゴシック" charset="0"/>
            </a:endParaRPr>
          </a:p>
        </p:txBody>
      </p:sp>
      <p:sp>
        <p:nvSpPr>
          <p:cNvPr id="144387" name="Text Box 4"/>
          <p:cNvSpPr txBox="1">
            <a:spLocks noChangeArrowheads="1"/>
          </p:cNvSpPr>
          <p:nvPr/>
        </p:nvSpPr>
        <p:spPr bwMode="auto">
          <a:xfrm>
            <a:off x="8358188" y="76200"/>
            <a:ext cx="60144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70د</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162112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50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505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505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505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6292" name="Rectangle 4"/>
          <p:cNvSpPr>
            <a:spLocks noGrp="1" noChangeArrowheads="1"/>
          </p:cNvSpPr>
          <p:nvPr>
            <p:ph type="ctrTitle"/>
          </p:nvPr>
        </p:nvSpPr>
        <p:spPr>
          <a:xfrm>
            <a:off x="0" y="76200"/>
            <a:ext cx="9115735" cy="762000"/>
          </a:xfrm>
        </p:spPr>
        <p:txBody>
          <a:bodyPr/>
          <a:lstStyle/>
          <a:p>
            <a:pPr eaLnBrk="1" hangingPunct="1">
              <a:defRPr/>
            </a:pPr>
            <a:r>
              <a:rPr lang="ar-JO" sz="3600" dirty="0">
                <a:solidFill>
                  <a:schemeClr val="tx1"/>
                </a:solidFill>
                <a:effectLst/>
                <a:ea typeface="ＭＳ Ｐゴシック" charset="0"/>
                <a:cs typeface="ＭＳ Ｐゴシック" charset="0"/>
              </a:rPr>
              <a:t>كيتشن عن السن عند الموت</a:t>
            </a:r>
            <a:endParaRPr lang="en-US" sz="3600" dirty="0">
              <a:solidFill>
                <a:schemeClr val="tx1"/>
              </a:solidFill>
              <a:effectLst/>
              <a:ea typeface="ＭＳ Ｐゴシック" charset="0"/>
              <a:cs typeface="ＭＳ Ｐゴシック" charset="0"/>
            </a:endParaRPr>
          </a:p>
        </p:txBody>
      </p:sp>
      <p:sp>
        <p:nvSpPr>
          <p:cNvPr id="396293" name="Rectangle 5"/>
          <p:cNvSpPr>
            <a:spLocks noGrp="1" noChangeArrowheads="1"/>
          </p:cNvSpPr>
          <p:nvPr>
            <p:ph type="subTitle" idx="1"/>
          </p:nvPr>
        </p:nvSpPr>
        <p:spPr>
          <a:xfrm>
            <a:off x="28264" y="838200"/>
            <a:ext cx="2895600" cy="533400"/>
          </a:xfrm>
        </p:spPr>
        <p:txBody>
          <a:bodyPr/>
          <a:lstStyle/>
          <a:p>
            <a:pPr eaLnBrk="1" hangingPunct="1">
              <a:buFont typeface="Wingdings" charset="0"/>
              <a:buNone/>
              <a:defRPr/>
            </a:pPr>
            <a:r>
              <a:rPr lang="ar-JO" dirty="0">
                <a:ea typeface="ＭＳ Ｐゴシック" charset="0"/>
                <a:cs typeface="ＭＳ Ｐゴシック" charset="0"/>
              </a:rPr>
              <a:t>آدم</a:t>
            </a:r>
            <a:endParaRPr lang="en-US" dirty="0">
              <a:ea typeface="ＭＳ Ｐゴシック" charset="0"/>
              <a:cs typeface="ＭＳ Ｐゴシック" charset="0"/>
            </a:endParaRPr>
          </a:p>
        </p:txBody>
      </p:sp>
      <p:sp>
        <p:nvSpPr>
          <p:cNvPr id="396294" name="Rectangle 6"/>
          <p:cNvSpPr>
            <a:spLocks noChangeArrowheads="1"/>
          </p:cNvSpPr>
          <p:nvPr/>
        </p:nvSpPr>
        <p:spPr bwMode="auto">
          <a:xfrm>
            <a:off x="28264"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شيث</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5" name="Rectangle 7">
            <a:hlinkClick r:id="rId3"/>
          </p:cNvPr>
          <p:cNvSpPr>
            <a:spLocks noChangeArrowheads="1"/>
          </p:cNvSpPr>
          <p:nvPr/>
        </p:nvSpPr>
        <p:spPr bwMode="auto">
          <a:xfrm>
            <a:off x="28264"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أنوش</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6" name="Rectangle 8">
            <a:hlinkClick r:id="rId3"/>
          </p:cNvPr>
          <p:cNvSpPr>
            <a:spLocks noChangeArrowheads="1"/>
          </p:cNvSpPr>
          <p:nvPr/>
        </p:nvSpPr>
        <p:spPr bwMode="auto">
          <a:xfrm>
            <a:off x="28264"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قينان</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7" name="Rectangle 9">
            <a:hlinkClick r:id="rId3" action="ppaction://hlinkpres?slideindex=1&amp;slidetitle="/>
          </p:cNvPr>
          <p:cNvSpPr>
            <a:spLocks noChangeArrowheads="1"/>
          </p:cNvSpPr>
          <p:nvPr/>
        </p:nvSpPr>
        <p:spPr bwMode="auto">
          <a:xfrm>
            <a:off x="28264"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مهللئيل</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8" name="Rectangle 10">
            <a:hlinkClick r:id="rId3" action="ppaction://hlinkpres?slideindex=1&amp;slidetitle="/>
          </p:cNvPr>
          <p:cNvSpPr>
            <a:spLocks noChangeArrowheads="1"/>
          </p:cNvSpPr>
          <p:nvPr/>
        </p:nvSpPr>
        <p:spPr bwMode="auto">
          <a:xfrm>
            <a:off x="28264"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يارد</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9" name="Rectangle 11">
            <a:hlinkClick r:id="rId3" action="ppaction://hlinkpres?slideindex=1&amp;slidetitle="/>
          </p:cNvPr>
          <p:cNvSpPr>
            <a:spLocks noChangeArrowheads="1"/>
          </p:cNvSpPr>
          <p:nvPr/>
        </p:nvSpPr>
        <p:spPr bwMode="auto">
          <a:xfrm>
            <a:off x="28264"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أخنوخ</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300" name="Rectangle 12">
            <a:hlinkClick r:id="rId3" action="ppaction://hlinkpres?slideindex=1&amp;slidetitle="/>
          </p:cNvPr>
          <p:cNvSpPr>
            <a:spLocks noChangeArrowheads="1"/>
          </p:cNvSpPr>
          <p:nvPr/>
        </p:nvSpPr>
        <p:spPr bwMode="auto">
          <a:xfrm>
            <a:off x="28264"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متوشالح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301" name="Rectangle 13">
            <a:hlinkClick r:id="rId3" action="ppaction://hlinkpres?slideindex=1&amp;slidetitle="/>
          </p:cNvPr>
          <p:cNvSpPr>
            <a:spLocks noChangeArrowheads="1"/>
          </p:cNvSpPr>
          <p:nvPr/>
        </p:nvSpPr>
        <p:spPr bwMode="auto">
          <a:xfrm>
            <a:off x="28264"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لامك</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302" name="Rectangle 14">
            <a:hlinkClick r:id="rId3"/>
          </p:cNvPr>
          <p:cNvSpPr>
            <a:spLocks noChangeArrowheads="1"/>
          </p:cNvSpPr>
          <p:nvPr/>
        </p:nvSpPr>
        <p:spPr bwMode="auto">
          <a:xfrm>
            <a:off x="28264"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نوح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9" name="Rectangle 5">
            <a:extLst>
              <a:ext uri="{FF2B5EF4-FFF2-40B4-BE49-F238E27FC236}">
                <a16:creationId xmlns:a16="http://schemas.microsoft.com/office/drawing/2014/main" id="{5CC17205-2F34-374B-99B2-03A479974339}"/>
              </a:ext>
            </a:extLst>
          </p:cNvPr>
          <p:cNvSpPr txBox="1">
            <a:spLocks noChangeArrowheads="1"/>
          </p:cNvSpPr>
          <p:nvPr/>
        </p:nvSpPr>
        <p:spPr bwMode="auto">
          <a:xfrm>
            <a:off x="2650743" y="848475"/>
            <a:ext cx="1958083"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930</a:t>
            </a:r>
            <a:endParaRPr kumimoji="0" lang="en-US" sz="3200" b="1" u="none" strike="noStrike" kern="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0" name="Rectangle 6">
            <a:extLst>
              <a:ext uri="{FF2B5EF4-FFF2-40B4-BE49-F238E27FC236}">
                <a16:creationId xmlns:a16="http://schemas.microsoft.com/office/drawing/2014/main" id="{1AF7B434-0774-C648-BB08-F44B6E00ED76}"/>
              </a:ext>
            </a:extLst>
          </p:cNvPr>
          <p:cNvSpPr>
            <a:spLocks noChangeArrowheads="1"/>
          </p:cNvSpPr>
          <p:nvPr/>
        </p:nvSpPr>
        <p:spPr bwMode="auto">
          <a:xfrm>
            <a:off x="2650743" y="1458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912</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1" name="Rectangle 7">
            <a:hlinkClick r:id="rId3"/>
            <a:extLst>
              <a:ext uri="{FF2B5EF4-FFF2-40B4-BE49-F238E27FC236}">
                <a16:creationId xmlns:a16="http://schemas.microsoft.com/office/drawing/2014/main" id="{049C5088-1C73-F34C-BE5E-15BB35F3AE35}"/>
              </a:ext>
            </a:extLst>
          </p:cNvPr>
          <p:cNvSpPr>
            <a:spLocks noChangeArrowheads="1"/>
          </p:cNvSpPr>
          <p:nvPr/>
        </p:nvSpPr>
        <p:spPr bwMode="auto">
          <a:xfrm>
            <a:off x="2650743" y="2067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905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2" name="Rectangle 8">
            <a:hlinkClick r:id="rId3"/>
            <a:extLst>
              <a:ext uri="{FF2B5EF4-FFF2-40B4-BE49-F238E27FC236}">
                <a16:creationId xmlns:a16="http://schemas.microsoft.com/office/drawing/2014/main" id="{28AC77C0-1712-D649-ACCA-0E57EA6292F6}"/>
              </a:ext>
            </a:extLst>
          </p:cNvPr>
          <p:cNvSpPr>
            <a:spLocks noChangeArrowheads="1"/>
          </p:cNvSpPr>
          <p:nvPr/>
        </p:nvSpPr>
        <p:spPr bwMode="auto">
          <a:xfrm>
            <a:off x="2650743" y="2677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910</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3" name="Rectangle 9">
            <a:hlinkClick r:id="rId3" action="ppaction://hlinkpres?slideindex=1&amp;slidetitle="/>
            <a:extLst>
              <a:ext uri="{FF2B5EF4-FFF2-40B4-BE49-F238E27FC236}">
                <a16:creationId xmlns:a16="http://schemas.microsoft.com/office/drawing/2014/main" id="{A4183C18-87D3-5442-A24A-E0A4D166730A}"/>
              </a:ext>
            </a:extLst>
          </p:cNvPr>
          <p:cNvSpPr>
            <a:spLocks noChangeArrowheads="1"/>
          </p:cNvSpPr>
          <p:nvPr/>
        </p:nvSpPr>
        <p:spPr bwMode="auto">
          <a:xfrm>
            <a:off x="2650743" y="3286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895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4" name="Rectangle 10">
            <a:hlinkClick r:id="rId3" action="ppaction://hlinkpres?slideindex=1&amp;slidetitle="/>
            <a:extLst>
              <a:ext uri="{FF2B5EF4-FFF2-40B4-BE49-F238E27FC236}">
                <a16:creationId xmlns:a16="http://schemas.microsoft.com/office/drawing/2014/main" id="{DAE52829-95B6-1F44-B063-72527947D58D}"/>
              </a:ext>
            </a:extLst>
          </p:cNvPr>
          <p:cNvSpPr>
            <a:spLocks noChangeArrowheads="1"/>
          </p:cNvSpPr>
          <p:nvPr/>
        </p:nvSpPr>
        <p:spPr bwMode="auto">
          <a:xfrm>
            <a:off x="2650743" y="38964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962</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5" name="Rectangle 11">
            <a:hlinkClick r:id="rId3" action="ppaction://hlinkpres?slideindex=1&amp;slidetitle="/>
            <a:extLst>
              <a:ext uri="{FF2B5EF4-FFF2-40B4-BE49-F238E27FC236}">
                <a16:creationId xmlns:a16="http://schemas.microsoft.com/office/drawing/2014/main" id="{D8AFA55A-9B50-2D48-BB7A-D5C50AB9946E}"/>
              </a:ext>
            </a:extLst>
          </p:cNvPr>
          <p:cNvSpPr>
            <a:spLocks noChangeArrowheads="1"/>
          </p:cNvSpPr>
          <p:nvPr/>
        </p:nvSpPr>
        <p:spPr bwMode="auto">
          <a:xfrm>
            <a:off x="2650743" y="4506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365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6" name="Rectangle 12">
            <a:hlinkClick r:id="rId3" action="ppaction://hlinkpres?slideindex=1&amp;slidetitle="/>
            <a:extLst>
              <a:ext uri="{FF2B5EF4-FFF2-40B4-BE49-F238E27FC236}">
                <a16:creationId xmlns:a16="http://schemas.microsoft.com/office/drawing/2014/main" id="{914DEE43-4B3B-2C4D-9598-22F44F2D4706}"/>
              </a:ext>
            </a:extLst>
          </p:cNvPr>
          <p:cNvSpPr>
            <a:spLocks noChangeArrowheads="1"/>
          </p:cNvSpPr>
          <p:nvPr/>
        </p:nvSpPr>
        <p:spPr bwMode="auto">
          <a:xfrm>
            <a:off x="2650743" y="5115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969</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7" name="Rectangle 13">
            <a:hlinkClick r:id="rId3" action="ppaction://hlinkpres?slideindex=1&amp;slidetitle="/>
            <a:extLst>
              <a:ext uri="{FF2B5EF4-FFF2-40B4-BE49-F238E27FC236}">
                <a16:creationId xmlns:a16="http://schemas.microsoft.com/office/drawing/2014/main" id="{4C7D1DD2-5874-0740-B5F0-84303D89C0CF}"/>
              </a:ext>
            </a:extLst>
          </p:cNvPr>
          <p:cNvSpPr>
            <a:spLocks noChangeArrowheads="1"/>
          </p:cNvSpPr>
          <p:nvPr/>
        </p:nvSpPr>
        <p:spPr bwMode="auto">
          <a:xfrm>
            <a:off x="2650743" y="5725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777</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8" name="Rectangle 14">
            <a:hlinkClick r:id="rId3"/>
            <a:extLst>
              <a:ext uri="{FF2B5EF4-FFF2-40B4-BE49-F238E27FC236}">
                <a16:creationId xmlns:a16="http://schemas.microsoft.com/office/drawing/2014/main" id="{54C8D2C1-E14E-0D46-982A-05D25FC92C8A}"/>
              </a:ext>
            </a:extLst>
          </p:cNvPr>
          <p:cNvSpPr>
            <a:spLocks noChangeArrowheads="1"/>
          </p:cNvSpPr>
          <p:nvPr/>
        </p:nvSpPr>
        <p:spPr bwMode="auto">
          <a:xfrm>
            <a:off x="2650743" y="6334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950</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grpSp>
        <p:nvGrpSpPr>
          <p:cNvPr id="59" name="Group 58">
            <a:extLst>
              <a:ext uri="{FF2B5EF4-FFF2-40B4-BE49-F238E27FC236}">
                <a16:creationId xmlns:a16="http://schemas.microsoft.com/office/drawing/2014/main" id="{897BD0E8-D8B7-6C4B-A081-FE54162E0D9F}"/>
              </a:ext>
            </a:extLst>
          </p:cNvPr>
          <p:cNvGrpSpPr/>
          <p:nvPr/>
        </p:nvGrpSpPr>
        <p:grpSpPr>
          <a:xfrm>
            <a:off x="4179024" y="869022"/>
            <a:ext cx="1862180" cy="6019800"/>
            <a:chOff x="4179024" y="869022"/>
            <a:chExt cx="1862180" cy="6019800"/>
          </a:xfrm>
        </p:grpSpPr>
        <p:sp>
          <p:nvSpPr>
            <p:cNvPr id="60" name="Rectangle 5">
              <a:extLst>
                <a:ext uri="{FF2B5EF4-FFF2-40B4-BE49-F238E27FC236}">
                  <a16:creationId xmlns:a16="http://schemas.microsoft.com/office/drawing/2014/main" id="{8FE96B41-7C6E-7C47-93B4-60D1231CE55E}"/>
                </a:ext>
              </a:extLst>
            </p:cNvPr>
            <p:cNvSpPr txBox="1">
              <a:spLocks noChangeArrowheads="1"/>
            </p:cNvSpPr>
            <p:nvPr/>
          </p:nvSpPr>
          <p:spPr bwMode="auto">
            <a:xfrm>
              <a:off x="4179024" y="869022"/>
              <a:ext cx="186218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u="none" strike="noStrike" kern="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 </a:t>
              </a:r>
              <a:r>
                <a:rPr kumimoji="0" lang="ar-JO" sz="3200" b="1" u="none" strike="noStrike" kern="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5</a:t>
              </a:r>
              <a:r>
                <a:rPr kumimoji="0" lang="en-US" sz="3200" b="1" u="none" strike="noStrike" kern="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   =</a:t>
              </a:r>
            </a:p>
          </p:txBody>
        </p:sp>
        <p:sp>
          <p:nvSpPr>
            <p:cNvPr id="61" name="Rectangle 6">
              <a:extLst>
                <a:ext uri="{FF2B5EF4-FFF2-40B4-BE49-F238E27FC236}">
                  <a16:creationId xmlns:a16="http://schemas.microsoft.com/office/drawing/2014/main" id="{C2EDD98E-A68A-FF4E-86FC-5AFF3F5A016C}"/>
                </a:ext>
              </a:extLst>
            </p:cNvPr>
            <p:cNvSpPr>
              <a:spLocks noChangeArrowheads="1"/>
            </p:cNvSpPr>
            <p:nvPr/>
          </p:nvSpPr>
          <p:spPr bwMode="auto">
            <a:xfrm>
              <a:off x="4179024" y="14786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5</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62" name="Rectangle 7">
              <a:hlinkClick r:id="rId3"/>
              <a:extLst>
                <a:ext uri="{FF2B5EF4-FFF2-40B4-BE49-F238E27FC236}">
                  <a16:creationId xmlns:a16="http://schemas.microsoft.com/office/drawing/2014/main" id="{A2EC2324-1DD2-BF46-92C2-58EF00137375}"/>
                </a:ext>
              </a:extLst>
            </p:cNvPr>
            <p:cNvSpPr>
              <a:spLocks noChangeArrowheads="1"/>
            </p:cNvSpPr>
            <p:nvPr/>
          </p:nvSpPr>
          <p:spPr bwMode="auto">
            <a:xfrm>
              <a:off x="4179024" y="20882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5</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63" name="Rectangle 8">
              <a:hlinkClick r:id="rId3"/>
              <a:extLst>
                <a:ext uri="{FF2B5EF4-FFF2-40B4-BE49-F238E27FC236}">
                  <a16:creationId xmlns:a16="http://schemas.microsoft.com/office/drawing/2014/main" id="{B56E7039-8E58-4742-8F67-08A98346F7FF}"/>
                </a:ext>
              </a:extLst>
            </p:cNvPr>
            <p:cNvSpPr>
              <a:spLocks noChangeArrowheads="1"/>
            </p:cNvSpPr>
            <p:nvPr/>
          </p:nvSpPr>
          <p:spPr bwMode="auto">
            <a:xfrm>
              <a:off x="4179024" y="26978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5</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64" name="Rectangle 9">
              <a:hlinkClick r:id="rId3" action="ppaction://hlinkpres?slideindex=1&amp;slidetitle="/>
              <a:extLst>
                <a:ext uri="{FF2B5EF4-FFF2-40B4-BE49-F238E27FC236}">
                  <a16:creationId xmlns:a16="http://schemas.microsoft.com/office/drawing/2014/main" id="{D820A650-AFA0-6C4D-B164-AB16E5C7D4ED}"/>
                </a:ext>
              </a:extLst>
            </p:cNvPr>
            <p:cNvSpPr>
              <a:spLocks noChangeArrowheads="1"/>
            </p:cNvSpPr>
            <p:nvPr/>
          </p:nvSpPr>
          <p:spPr bwMode="auto">
            <a:xfrm>
              <a:off x="4179024" y="33074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5</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65" name="Rectangle 10">
              <a:hlinkClick r:id="rId3" action="ppaction://hlinkpres?slideindex=1&amp;slidetitle="/>
              <a:extLst>
                <a:ext uri="{FF2B5EF4-FFF2-40B4-BE49-F238E27FC236}">
                  <a16:creationId xmlns:a16="http://schemas.microsoft.com/office/drawing/2014/main" id="{DF16AF4E-8795-9E41-9177-15ED5175DB26}"/>
                </a:ext>
              </a:extLst>
            </p:cNvPr>
            <p:cNvSpPr>
              <a:spLocks noChangeArrowheads="1"/>
            </p:cNvSpPr>
            <p:nvPr/>
          </p:nvSpPr>
          <p:spPr bwMode="auto">
            <a:xfrm>
              <a:off x="4179024" y="39170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5</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66" name="Rectangle 11">
              <a:hlinkClick r:id="rId3" action="ppaction://hlinkpres?slideindex=1&amp;slidetitle="/>
              <a:extLst>
                <a:ext uri="{FF2B5EF4-FFF2-40B4-BE49-F238E27FC236}">
                  <a16:creationId xmlns:a16="http://schemas.microsoft.com/office/drawing/2014/main" id="{D571CB4A-275F-F946-88F7-27EAB06300EB}"/>
                </a:ext>
              </a:extLst>
            </p:cNvPr>
            <p:cNvSpPr>
              <a:spLocks noChangeArrowheads="1"/>
            </p:cNvSpPr>
            <p:nvPr/>
          </p:nvSpPr>
          <p:spPr bwMode="auto">
            <a:xfrm>
              <a:off x="4179024" y="45266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5</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67" name="Rectangle 12">
              <a:hlinkClick r:id="rId3" action="ppaction://hlinkpres?slideindex=1&amp;slidetitle="/>
              <a:extLst>
                <a:ext uri="{FF2B5EF4-FFF2-40B4-BE49-F238E27FC236}">
                  <a16:creationId xmlns:a16="http://schemas.microsoft.com/office/drawing/2014/main" id="{573B5D27-76AB-3441-980D-21572D0EA178}"/>
                </a:ext>
              </a:extLst>
            </p:cNvPr>
            <p:cNvSpPr>
              <a:spLocks noChangeArrowheads="1"/>
            </p:cNvSpPr>
            <p:nvPr/>
          </p:nvSpPr>
          <p:spPr bwMode="auto">
            <a:xfrm>
              <a:off x="4179024" y="51362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5</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68" name="Rectangle 13">
              <a:hlinkClick r:id="rId3" action="ppaction://hlinkpres?slideindex=1&amp;slidetitle="/>
              <a:extLst>
                <a:ext uri="{FF2B5EF4-FFF2-40B4-BE49-F238E27FC236}">
                  <a16:creationId xmlns:a16="http://schemas.microsoft.com/office/drawing/2014/main" id="{DC0089D2-E2B9-AC42-8B03-86BF7449DE95}"/>
                </a:ext>
              </a:extLst>
            </p:cNvPr>
            <p:cNvSpPr>
              <a:spLocks noChangeArrowheads="1"/>
            </p:cNvSpPr>
            <p:nvPr/>
          </p:nvSpPr>
          <p:spPr bwMode="auto">
            <a:xfrm>
              <a:off x="4179024" y="57458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5</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69" name="Rectangle 14">
              <a:hlinkClick r:id="rId3"/>
              <a:extLst>
                <a:ext uri="{FF2B5EF4-FFF2-40B4-BE49-F238E27FC236}">
                  <a16:creationId xmlns:a16="http://schemas.microsoft.com/office/drawing/2014/main" id="{A74A3F39-A303-4348-A61E-9FFB508AAA84}"/>
                </a:ext>
              </a:extLst>
            </p:cNvPr>
            <p:cNvSpPr>
              <a:spLocks noChangeArrowheads="1"/>
            </p:cNvSpPr>
            <p:nvPr/>
          </p:nvSpPr>
          <p:spPr bwMode="auto">
            <a:xfrm>
              <a:off x="4179024" y="6355422"/>
              <a:ext cx="1862180" cy="533400"/>
            </a:xfrm>
            <a:prstGeom prst="rect">
              <a:avLst/>
            </a:prstGeom>
            <a:noFill/>
            <a:ln w="9525">
              <a:noFill/>
              <a:miter lim="800000"/>
              <a:headEnd/>
              <a:tailEnd/>
            </a:ln>
            <a:effectLst/>
          </p:spPr>
          <p:txBody>
            <a:bodyPr/>
            <a:lstStyle/>
            <a:p>
              <a:pPr lvl="0" defTabSz="914400" fontAlgn="base">
                <a:spcBef>
                  <a:spcPct val="20000"/>
                </a:spcBef>
                <a:spcAft>
                  <a:spcPct val="0"/>
                </a:spcAft>
                <a:buClr>
                  <a:srgbClr val="FFFFCC"/>
                </a:buClr>
                <a:buSzPct val="75000"/>
                <a:defRPr/>
              </a:pP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r>
                <a:rPr lang="ar-JO" sz="3200" b="1" kern="0"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5</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p>
          </p:txBody>
        </p:sp>
      </p:grpSp>
      <p:grpSp>
        <p:nvGrpSpPr>
          <p:cNvPr id="70" name="Group 69">
            <a:extLst>
              <a:ext uri="{FF2B5EF4-FFF2-40B4-BE49-F238E27FC236}">
                <a16:creationId xmlns:a16="http://schemas.microsoft.com/office/drawing/2014/main" id="{865FD7B8-715F-CF47-B98E-066ACA0CFD58}"/>
              </a:ext>
            </a:extLst>
          </p:cNvPr>
          <p:cNvGrpSpPr/>
          <p:nvPr/>
        </p:nvGrpSpPr>
        <p:grpSpPr>
          <a:xfrm>
            <a:off x="5843438" y="848474"/>
            <a:ext cx="1862180" cy="6019800"/>
            <a:chOff x="4179024" y="869022"/>
            <a:chExt cx="1862180" cy="6019800"/>
          </a:xfrm>
        </p:grpSpPr>
        <p:sp>
          <p:nvSpPr>
            <p:cNvPr id="71" name="Rectangle 5">
              <a:extLst>
                <a:ext uri="{FF2B5EF4-FFF2-40B4-BE49-F238E27FC236}">
                  <a16:creationId xmlns:a16="http://schemas.microsoft.com/office/drawing/2014/main" id="{956AAED1-9133-F445-B393-91CCA42571BB}"/>
                </a:ext>
              </a:extLst>
            </p:cNvPr>
            <p:cNvSpPr txBox="1">
              <a:spLocks noChangeArrowheads="1"/>
            </p:cNvSpPr>
            <p:nvPr/>
          </p:nvSpPr>
          <p:spPr bwMode="auto">
            <a:xfrm>
              <a:off x="4179024" y="869022"/>
              <a:ext cx="186218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186</a:t>
              </a:r>
              <a:endParaRPr kumimoji="0" lang="en-US" sz="3200" b="1" u="none" strike="noStrike" kern="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72" name="Rectangle 6">
              <a:extLst>
                <a:ext uri="{FF2B5EF4-FFF2-40B4-BE49-F238E27FC236}">
                  <a16:creationId xmlns:a16="http://schemas.microsoft.com/office/drawing/2014/main" id="{561F5E81-1EDF-E14B-8B2B-2634BFD97416}"/>
                </a:ext>
              </a:extLst>
            </p:cNvPr>
            <p:cNvSpPr>
              <a:spLocks noChangeArrowheads="1"/>
            </p:cNvSpPr>
            <p:nvPr/>
          </p:nvSpPr>
          <p:spPr bwMode="auto">
            <a:xfrm>
              <a:off x="4179024" y="14786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182</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73" name="Rectangle 7">
              <a:hlinkClick r:id="rId3"/>
              <a:extLst>
                <a:ext uri="{FF2B5EF4-FFF2-40B4-BE49-F238E27FC236}">
                  <a16:creationId xmlns:a16="http://schemas.microsoft.com/office/drawing/2014/main" id="{59A86286-3D46-2D4C-B6A3-6A77E6C70A00}"/>
                </a:ext>
              </a:extLst>
            </p:cNvPr>
            <p:cNvSpPr>
              <a:spLocks noChangeArrowheads="1"/>
            </p:cNvSpPr>
            <p:nvPr/>
          </p:nvSpPr>
          <p:spPr bwMode="auto">
            <a:xfrm>
              <a:off x="4179024" y="20882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181</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74" name="Rectangle 8">
              <a:hlinkClick r:id="rId3"/>
              <a:extLst>
                <a:ext uri="{FF2B5EF4-FFF2-40B4-BE49-F238E27FC236}">
                  <a16:creationId xmlns:a16="http://schemas.microsoft.com/office/drawing/2014/main" id="{D03B8466-5237-4B43-91B7-557B12AAC2EE}"/>
                </a:ext>
              </a:extLst>
            </p:cNvPr>
            <p:cNvSpPr>
              <a:spLocks noChangeArrowheads="1"/>
            </p:cNvSpPr>
            <p:nvPr/>
          </p:nvSpPr>
          <p:spPr bwMode="auto">
            <a:xfrm>
              <a:off x="4179024" y="26978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182</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75" name="Rectangle 9">
              <a:hlinkClick r:id="rId3" action="ppaction://hlinkpres?slideindex=1&amp;slidetitle="/>
              <a:extLst>
                <a:ext uri="{FF2B5EF4-FFF2-40B4-BE49-F238E27FC236}">
                  <a16:creationId xmlns:a16="http://schemas.microsoft.com/office/drawing/2014/main" id="{E580D809-8FEE-4349-A4EC-D17582B896AE}"/>
                </a:ext>
              </a:extLst>
            </p:cNvPr>
            <p:cNvSpPr>
              <a:spLocks noChangeArrowheads="1"/>
            </p:cNvSpPr>
            <p:nvPr/>
          </p:nvSpPr>
          <p:spPr bwMode="auto">
            <a:xfrm>
              <a:off x="4179024" y="33074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179</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76" name="Rectangle 10">
              <a:hlinkClick r:id="rId3" action="ppaction://hlinkpres?slideindex=1&amp;slidetitle="/>
              <a:extLst>
                <a:ext uri="{FF2B5EF4-FFF2-40B4-BE49-F238E27FC236}">
                  <a16:creationId xmlns:a16="http://schemas.microsoft.com/office/drawing/2014/main" id="{62AC3AEF-6718-7F49-B0E8-B6C52ABCE29A}"/>
                </a:ext>
              </a:extLst>
            </p:cNvPr>
            <p:cNvSpPr>
              <a:spLocks noChangeArrowheads="1"/>
            </p:cNvSpPr>
            <p:nvPr/>
          </p:nvSpPr>
          <p:spPr bwMode="auto">
            <a:xfrm>
              <a:off x="4179024" y="39170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192</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77" name="Rectangle 11">
              <a:hlinkClick r:id="rId3" action="ppaction://hlinkpres?slideindex=1&amp;slidetitle="/>
              <a:extLst>
                <a:ext uri="{FF2B5EF4-FFF2-40B4-BE49-F238E27FC236}">
                  <a16:creationId xmlns:a16="http://schemas.microsoft.com/office/drawing/2014/main" id="{D3681488-B00B-914D-A62D-6B87312FA5DA}"/>
                </a:ext>
              </a:extLst>
            </p:cNvPr>
            <p:cNvSpPr>
              <a:spLocks noChangeArrowheads="1"/>
            </p:cNvSpPr>
            <p:nvPr/>
          </p:nvSpPr>
          <p:spPr bwMode="auto">
            <a:xfrm>
              <a:off x="4179024" y="45266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a:t>
              </a: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73</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78" name="Rectangle 12">
              <a:hlinkClick r:id="rId3" action="ppaction://hlinkpres?slideindex=1&amp;slidetitle="/>
              <a:extLst>
                <a:ext uri="{FF2B5EF4-FFF2-40B4-BE49-F238E27FC236}">
                  <a16:creationId xmlns:a16="http://schemas.microsoft.com/office/drawing/2014/main" id="{236FF330-20EB-1F49-82C8-DEEACEF19C60}"/>
                </a:ext>
              </a:extLst>
            </p:cNvPr>
            <p:cNvSpPr>
              <a:spLocks noChangeArrowheads="1"/>
            </p:cNvSpPr>
            <p:nvPr/>
          </p:nvSpPr>
          <p:spPr bwMode="auto">
            <a:xfrm>
              <a:off x="4179024" y="51362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193</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79" name="Rectangle 13">
              <a:hlinkClick r:id="rId3" action="ppaction://hlinkpres?slideindex=1&amp;slidetitle="/>
              <a:extLst>
                <a:ext uri="{FF2B5EF4-FFF2-40B4-BE49-F238E27FC236}">
                  <a16:creationId xmlns:a16="http://schemas.microsoft.com/office/drawing/2014/main" id="{13BA8D93-BA62-3948-A371-58E96F38AD80}"/>
                </a:ext>
              </a:extLst>
            </p:cNvPr>
            <p:cNvSpPr>
              <a:spLocks noChangeArrowheads="1"/>
            </p:cNvSpPr>
            <p:nvPr/>
          </p:nvSpPr>
          <p:spPr bwMode="auto">
            <a:xfrm>
              <a:off x="4179024" y="57458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155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80" name="Rectangle 14">
              <a:hlinkClick r:id="rId3"/>
              <a:extLst>
                <a:ext uri="{FF2B5EF4-FFF2-40B4-BE49-F238E27FC236}">
                  <a16:creationId xmlns:a16="http://schemas.microsoft.com/office/drawing/2014/main" id="{45576A6B-DEA9-944C-B6F0-8F2DF2CBA8A6}"/>
                </a:ext>
              </a:extLst>
            </p:cNvPr>
            <p:cNvSpPr>
              <a:spLocks noChangeArrowheads="1"/>
            </p:cNvSpPr>
            <p:nvPr/>
          </p:nvSpPr>
          <p:spPr bwMode="auto">
            <a:xfrm>
              <a:off x="4179024" y="6355422"/>
              <a:ext cx="186218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190</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grpSp>
    </p:spTree>
    <p:extLst>
      <p:ext uri="{BB962C8B-B14F-4D97-AF65-F5344CB8AC3E}">
        <p14:creationId xmlns:p14="http://schemas.microsoft.com/office/powerpoint/2010/main" val="36409670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6292" name="Rectangle 4"/>
          <p:cNvSpPr>
            <a:spLocks noGrp="1" noChangeArrowheads="1"/>
          </p:cNvSpPr>
          <p:nvPr>
            <p:ph type="ctrTitle"/>
          </p:nvPr>
        </p:nvSpPr>
        <p:spPr>
          <a:xfrm>
            <a:off x="0" y="76200"/>
            <a:ext cx="9115735" cy="939800"/>
          </a:xfrm>
        </p:spPr>
        <p:txBody>
          <a:bodyPr/>
          <a:lstStyle/>
          <a:p>
            <a:pPr eaLnBrk="1" hangingPunct="1">
              <a:defRPr/>
            </a:pPr>
            <a:r>
              <a:rPr lang="ar-JO" sz="3600" dirty="0">
                <a:solidFill>
                  <a:schemeClr val="tx1"/>
                </a:solidFill>
                <a:effectLst/>
                <a:ea typeface="ＭＳ Ｐゴシック" charset="0"/>
                <a:cs typeface="ＭＳ Ｐゴシック" charset="0"/>
              </a:rPr>
              <a:t>نظرة كيتشن البديلة</a:t>
            </a:r>
            <a:endParaRPr lang="en-US" sz="3600" dirty="0">
              <a:solidFill>
                <a:schemeClr val="tx1"/>
              </a:solidFill>
              <a:effectLst/>
              <a:ea typeface="ＭＳ Ｐゴシック" charset="0"/>
              <a:cs typeface="ＭＳ Ｐゴシック" charset="0"/>
            </a:endParaRPr>
          </a:p>
        </p:txBody>
      </p:sp>
      <p:sp>
        <p:nvSpPr>
          <p:cNvPr id="396293" name="Rectangle 5"/>
          <p:cNvSpPr>
            <a:spLocks noGrp="1" noChangeArrowheads="1"/>
          </p:cNvSpPr>
          <p:nvPr>
            <p:ph type="subTitle" idx="1"/>
          </p:nvPr>
        </p:nvSpPr>
        <p:spPr>
          <a:xfrm>
            <a:off x="28264" y="838200"/>
            <a:ext cx="2895600" cy="533400"/>
          </a:xfrm>
        </p:spPr>
        <p:txBody>
          <a:bodyPr/>
          <a:lstStyle/>
          <a:p>
            <a:pPr eaLnBrk="1" hangingPunct="1">
              <a:buFont typeface="Wingdings" charset="0"/>
              <a:buNone/>
              <a:defRPr/>
            </a:pPr>
            <a:r>
              <a:rPr lang="ar-JO" dirty="0">
                <a:ea typeface="ＭＳ Ｐゴシック" charset="0"/>
                <a:cs typeface="ＭＳ Ｐゴシック" charset="0"/>
              </a:rPr>
              <a:t>آدم</a:t>
            </a:r>
            <a:endParaRPr lang="en-US" dirty="0">
              <a:ea typeface="ＭＳ Ｐゴシック" charset="0"/>
              <a:cs typeface="ＭＳ Ｐゴシック" charset="0"/>
            </a:endParaRPr>
          </a:p>
        </p:txBody>
      </p:sp>
      <p:sp>
        <p:nvSpPr>
          <p:cNvPr id="396294" name="Rectangle 6"/>
          <p:cNvSpPr>
            <a:spLocks noChangeArrowheads="1"/>
          </p:cNvSpPr>
          <p:nvPr/>
        </p:nvSpPr>
        <p:spPr bwMode="auto">
          <a:xfrm>
            <a:off x="28264"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شيث</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5" name="Rectangle 7">
            <a:hlinkClick r:id="rId3"/>
          </p:cNvPr>
          <p:cNvSpPr>
            <a:spLocks noChangeArrowheads="1"/>
          </p:cNvSpPr>
          <p:nvPr/>
        </p:nvSpPr>
        <p:spPr bwMode="auto">
          <a:xfrm>
            <a:off x="28264"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أنوش</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6" name="Rectangle 8">
            <a:hlinkClick r:id="rId3"/>
          </p:cNvPr>
          <p:cNvSpPr>
            <a:spLocks noChangeArrowheads="1"/>
          </p:cNvSpPr>
          <p:nvPr/>
        </p:nvSpPr>
        <p:spPr bwMode="auto">
          <a:xfrm>
            <a:off x="28264"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قينان</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7" name="Rectangle 9">
            <a:hlinkClick r:id="rId3" action="ppaction://hlinkpres?slideindex=1&amp;slidetitle="/>
          </p:cNvPr>
          <p:cNvSpPr>
            <a:spLocks noChangeArrowheads="1"/>
          </p:cNvSpPr>
          <p:nvPr/>
        </p:nvSpPr>
        <p:spPr bwMode="auto">
          <a:xfrm>
            <a:off x="28264"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مهللئيل</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8" name="Rectangle 10">
            <a:hlinkClick r:id="rId3" action="ppaction://hlinkpres?slideindex=1&amp;slidetitle="/>
          </p:cNvPr>
          <p:cNvSpPr>
            <a:spLocks noChangeArrowheads="1"/>
          </p:cNvSpPr>
          <p:nvPr/>
        </p:nvSpPr>
        <p:spPr bwMode="auto">
          <a:xfrm>
            <a:off x="28264"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يارد</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9" name="Rectangle 11">
            <a:hlinkClick r:id="rId3" action="ppaction://hlinkpres?slideindex=1&amp;slidetitle="/>
          </p:cNvPr>
          <p:cNvSpPr>
            <a:spLocks noChangeArrowheads="1"/>
          </p:cNvSpPr>
          <p:nvPr/>
        </p:nvSpPr>
        <p:spPr bwMode="auto">
          <a:xfrm>
            <a:off x="28264"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أخنوخ</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300" name="Rectangle 12">
            <a:hlinkClick r:id="rId3" action="ppaction://hlinkpres?slideindex=1&amp;slidetitle="/>
          </p:cNvPr>
          <p:cNvSpPr>
            <a:spLocks noChangeArrowheads="1"/>
          </p:cNvSpPr>
          <p:nvPr/>
        </p:nvSpPr>
        <p:spPr bwMode="auto">
          <a:xfrm>
            <a:off x="28264"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متوشالح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301" name="Rectangle 13">
            <a:hlinkClick r:id="rId3" action="ppaction://hlinkpres?slideindex=1&amp;slidetitle="/>
          </p:cNvPr>
          <p:cNvSpPr>
            <a:spLocks noChangeArrowheads="1"/>
          </p:cNvSpPr>
          <p:nvPr/>
        </p:nvSpPr>
        <p:spPr bwMode="auto">
          <a:xfrm>
            <a:off x="28264"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لامك</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302" name="Rectangle 14">
            <a:hlinkClick r:id="rId3"/>
          </p:cNvPr>
          <p:cNvSpPr>
            <a:spLocks noChangeArrowheads="1"/>
          </p:cNvSpPr>
          <p:nvPr/>
        </p:nvSpPr>
        <p:spPr bwMode="auto">
          <a:xfrm>
            <a:off x="28264"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نوح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9" name="Rectangle 5">
            <a:extLst>
              <a:ext uri="{FF2B5EF4-FFF2-40B4-BE49-F238E27FC236}">
                <a16:creationId xmlns:a16="http://schemas.microsoft.com/office/drawing/2014/main" id="{5CC17205-2F34-374B-99B2-03A479974339}"/>
              </a:ext>
            </a:extLst>
          </p:cNvPr>
          <p:cNvSpPr txBox="1">
            <a:spLocks noChangeArrowheads="1"/>
          </p:cNvSpPr>
          <p:nvPr/>
        </p:nvSpPr>
        <p:spPr bwMode="auto">
          <a:xfrm>
            <a:off x="2650743" y="848475"/>
            <a:ext cx="1958083"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930</a:t>
            </a:r>
            <a:endParaRPr kumimoji="0" lang="en-US" sz="3200" b="1" u="none" strike="noStrike" kern="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0" name="Rectangle 6">
            <a:extLst>
              <a:ext uri="{FF2B5EF4-FFF2-40B4-BE49-F238E27FC236}">
                <a16:creationId xmlns:a16="http://schemas.microsoft.com/office/drawing/2014/main" id="{1AF7B434-0774-C648-BB08-F44B6E00ED76}"/>
              </a:ext>
            </a:extLst>
          </p:cNvPr>
          <p:cNvSpPr>
            <a:spLocks noChangeArrowheads="1"/>
          </p:cNvSpPr>
          <p:nvPr/>
        </p:nvSpPr>
        <p:spPr bwMode="auto">
          <a:xfrm>
            <a:off x="2650743" y="1458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912</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1" name="Rectangle 7">
            <a:hlinkClick r:id="rId3"/>
            <a:extLst>
              <a:ext uri="{FF2B5EF4-FFF2-40B4-BE49-F238E27FC236}">
                <a16:creationId xmlns:a16="http://schemas.microsoft.com/office/drawing/2014/main" id="{049C5088-1C73-F34C-BE5E-15BB35F3AE35}"/>
              </a:ext>
            </a:extLst>
          </p:cNvPr>
          <p:cNvSpPr>
            <a:spLocks noChangeArrowheads="1"/>
          </p:cNvSpPr>
          <p:nvPr/>
        </p:nvSpPr>
        <p:spPr bwMode="auto">
          <a:xfrm>
            <a:off x="2650743" y="2067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905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2" name="Rectangle 8">
            <a:hlinkClick r:id="rId3"/>
            <a:extLst>
              <a:ext uri="{FF2B5EF4-FFF2-40B4-BE49-F238E27FC236}">
                <a16:creationId xmlns:a16="http://schemas.microsoft.com/office/drawing/2014/main" id="{28AC77C0-1712-D649-ACCA-0E57EA6292F6}"/>
              </a:ext>
            </a:extLst>
          </p:cNvPr>
          <p:cNvSpPr>
            <a:spLocks noChangeArrowheads="1"/>
          </p:cNvSpPr>
          <p:nvPr/>
        </p:nvSpPr>
        <p:spPr bwMode="auto">
          <a:xfrm>
            <a:off x="2650743" y="2677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910</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3" name="Rectangle 9">
            <a:hlinkClick r:id="rId3" action="ppaction://hlinkpres?slideindex=1&amp;slidetitle="/>
            <a:extLst>
              <a:ext uri="{FF2B5EF4-FFF2-40B4-BE49-F238E27FC236}">
                <a16:creationId xmlns:a16="http://schemas.microsoft.com/office/drawing/2014/main" id="{A4183C18-87D3-5442-A24A-E0A4D166730A}"/>
              </a:ext>
            </a:extLst>
          </p:cNvPr>
          <p:cNvSpPr>
            <a:spLocks noChangeArrowheads="1"/>
          </p:cNvSpPr>
          <p:nvPr/>
        </p:nvSpPr>
        <p:spPr bwMode="auto">
          <a:xfrm>
            <a:off x="2650743" y="3286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895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4" name="Rectangle 10">
            <a:hlinkClick r:id="rId3" action="ppaction://hlinkpres?slideindex=1&amp;slidetitle="/>
            <a:extLst>
              <a:ext uri="{FF2B5EF4-FFF2-40B4-BE49-F238E27FC236}">
                <a16:creationId xmlns:a16="http://schemas.microsoft.com/office/drawing/2014/main" id="{DAE52829-95B6-1F44-B063-72527947D58D}"/>
              </a:ext>
            </a:extLst>
          </p:cNvPr>
          <p:cNvSpPr>
            <a:spLocks noChangeArrowheads="1"/>
          </p:cNvSpPr>
          <p:nvPr/>
        </p:nvSpPr>
        <p:spPr bwMode="auto">
          <a:xfrm>
            <a:off x="2650743" y="38964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962</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5" name="Rectangle 11">
            <a:hlinkClick r:id="rId3" action="ppaction://hlinkpres?slideindex=1&amp;slidetitle="/>
            <a:extLst>
              <a:ext uri="{FF2B5EF4-FFF2-40B4-BE49-F238E27FC236}">
                <a16:creationId xmlns:a16="http://schemas.microsoft.com/office/drawing/2014/main" id="{D8AFA55A-9B50-2D48-BB7A-D5C50AB9946E}"/>
              </a:ext>
            </a:extLst>
          </p:cNvPr>
          <p:cNvSpPr>
            <a:spLocks noChangeArrowheads="1"/>
          </p:cNvSpPr>
          <p:nvPr/>
        </p:nvSpPr>
        <p:spPr bwMode="auto">
          <a:xfrm>
            <a:off x="2650743" y="4506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365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6" name="Rectangle 12">
            <a:hlinkClick r:id="rId3" action="ppaction://hlinkpres?slideindex=1&amp;slidetitle="/>
            <a:extLst>
              <a:ext uri="{FF2B5EF4-FFF2-40B4-BE49-F238E27FC236}">
                <a16:creationId xmlns:a16="http://schemas.microsoft.com/office/drawing/2014/main" id="{914DEE43-4B3B-2C4D-9598-22F44F2D4706}"/>
              </a:ext>
            </a:extLst>
          </p:cNvPr>
          <p:cNvSpPr>
            <a:spLocks noChangeArrowheads="1"/>
          </p:cNvSpPr>
          <p:nvPr/>
        </p:nvSpPr>
        <p:spPr bwMode="auto">
          <a:xfrm>
            <a:off x="2650743" y="5115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969</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7" name="Rectangle 13">
            <a:hlinkClick r:id="rId3" action="ppaction://hlinkpres?slideindex=1&amp;slidetitle="/>
            <a:extLst>
              <a:ext uri="{FF2B5EF4-FFF2-40B4-BE49-F238E27FC236}">
                <a16:creationId xmlns:a16="http://schemas.microsoft.com/office/drawing/2014/main" id="{4C7D1DD2-5874-0740-B5F0-84303D89C0CF}"/>
              </a:ext>
            </a:extLst>
          </p:cNvPr>
          <p:cNvSpPr>
            <a:spLocks noChangeArrowheads="1"/>
          </p:cNvSpPr>
          <p:nvPr/>
        </p:nvSpPr>
        <p:spPr bwMode="auto">
          <a:xfrm>
            <a:off x="2650743" y="5725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777</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8" name="Rectangle 14">
            <a:hlinkClick r:id="rId3"/>
            <a:extLst>
              <a:ext uri="{FF2B5EF4-FFF2-40B4-BE49-F238E27FC236}">
                <a16:creationId xmlns:a16="http://schemas.microsoft.com/office/drawing/2014/main" id="{54C8D2C1-E14E-0D46-982A-05D25FC92C8A}"/>
              </a:ext>
            </a:extLst>
          </p:cNvPr>
          <p:cNvSpPr>
            <a:spLocks noChangeArrowheads="1"/>
          </p:cNvSpPr>
          <p:nvPr/>
        </p:nvSpPr>
        <p:spPr bwMode="auto">
          <a:xfrm>
            <a:off x="2650743" y="6334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950</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6" name="Rectangle 4">
            <a:extLst>
              <a:ext uri="{FF2B5EF4-FFF2-40B4-BE49-F238E27FC236}">
                <a16:creationId xmlns:a16="http://schemas.microsoft.com/office/drawing/2014/main" id="{B05580FD-F165-5643-8DDB-EE543AAC8692}"/>
              </a:ext>
            </a:extLst>
          </p:cNvPr>
          <p:cNvSpPr txBox="1">
            <a:spLocks noChangeArrowheads="1"/>
          </p:cNvSpPr>
          <p:nvPr/>
        </p:nvSpPr>
        <p:spPr bwMode="auto">
          <a:xfrm>
            <a:off x="5372729" y="1625600"/>
            <a:ext cx="3177864" cy="457984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FFFFFF"/>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a:lstStyle>
          <a:p>
            <a:pPr defTabSz="914400" eaLnBrk="1" hangingPunct="1">
              <a:defRPr/>
            </a:pPr>
            <a:r>
              <a:rPr lang="ar-JO" sz="3600" b="1" kern="0" dirty="0">
                <a:solidFill>
                  <a:schemeClr val="tx1"/>
                </a:solidFill>
                <a:effectLst/>
                <a:latin typeface="Arial" panose="020B0604020202020204" pitchFamily="34" charset="0"/>
                <a:ea typeface="ＭＳ Ｐゴシック" charset="0"/>
                <a:cs typeface="ＭＳ Ｐゴシック" charset="0"/>
              </a:rPr>
              <a:t>بعد سنوات عندما ماتت العشيرة</a:t>
            </a:r>
            <a:endParaRPr lang="en-US" sz="3600" b="1" kern="0" dirty="0">
              <a:solidFill>
                <a:schemeClr val="tx1"/>
              </a:solidFill>
              <a:effectLst/>
              <a:latin typeface="Arial" panose="020B0604020202020204" pitchFamily="34" charset="0"/>
              <a:ea typeface="ＭＳ Ｐゴシック" charset="0"/>
              <a:cs typeface="ＭＳ Ｐゴシック" charset="0"/>
            </a:endParaRPr>
          </a:p>
        </p:txBody>
      </p:sp>
      <p:sp>
        <p:nvSpPr>
          <p:cNvPr id="82" name="AutoShape 11">
            <a:extLst>
              <a:ext uri="{FF2B5EF4-FFF2-40B4-BE49-F238E27FC236}">
                <a16:creationId xmlns:a16="http://schemas.microsoft.com/office/drawing/2014/main" id="{8D3089A8-8929-7646-ADD9-9DD8AA1E77C4}"/>
              </a:ext>
            </a:extLst>
          </p:cNvPr>
          <p:cNvSpPr>
            <a:spLocks/>
          </p:cNvSpPr>
          <p:nvPr/>
        </p:nvSpPr>
        <p:spPr bwMode="auto">
          <a:xfrm rot="10800000" flipH="1">
            <a:off x="4221325" y="1077075"/>
            <a:ext cx="1219200" cy="5486400"/>
          </a:xfrm>
          <a:prstGeom prst="rightBrace">
            <a:avLst>
              <a:gd name="adj1" fmla="val 37500"/>
              <a:gd name="adj2" fmla="val 50000"/>
            </a:avLst>
          </a:pr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96476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1185" name="Text Box 3"/>
          <p:cNvSpPr txBox="1">
            <a:spLocks noChangeArrowheads="1"/>
          </p:cNvSpPr>
          <p:nvPr/>
        </p:nvSpPr>
        <p:spPr bwMode="auto">
          <a:xfrm>
            <a:off x="85788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6" name="Group 5"/>
          <p:cNvGrpSpPr/>
          <p:nvPr/>
        </p:nvGrpSpPr>
        <p:grpSpPr>
          <a:xfrm>
            <a:off x="762000" y="76200"/>
            <a:ext cx="6096000" cy="6786563"/>
            <a:chOff x="762000" y="76200"/>
            <a:chExt cx="6096000" cy="6786563"/>
          </a:xfrm>
        </p:grpSpPr>
        <p:pic>
          <p:nvPicPr>
            <p:cNvPr id="221186" name="Picture 5" descr="Gen 5 Methusaleh Old Earth.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0" y="76200"/>
              <a:ext cx="6096000" cy="678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bwMode="auto">
            <a:xfrm>
              <a:off x="899592" y="548680"/>
              <a:ext cx="3312368" cy="11521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7" name="Rectangle 6"/>
            <p:cNvSpPr/>
            <p:nvPr/>
          </p:nvSpPr>
          <p:spPr bwMode="auto">
            <a:xfrm>
              <a:off x="827584" y="1412776"/>
              <a:ext cx="2952328"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8" name="Rectangle 7"/>
            <p:cNvSpPr/>
            <p:nvPr/>
          </p:nvSpPr>
          <p:spPr bwMode="auto">
            <a:xfrm>
              <a:off x="827584" y="1700808"/>
              <a:ext cx="2736304"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9" name="Rectangle 8"/>
            <p:cNvSpPr/>
            <p:nvPr/>
          </p:nvSpPr>
          <p:spPr bwMode="auto">
            <a:xfrm>
              <a:off x="827584" y="1988840"/>
              <a:ext cx="2376264"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10" name="Rectangle 9"/>
            <p:cNvSpPr/>
            <p:nvPr/>
          </p:nvSpPr>
          <p:spPr bwMode="auto">
            <a:xfrm>
              <a:off x="827584" y="2564904"/>
              <a:ext cx="2088232"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grpSp>
      <p:sp>
        <p:nvSpPr>
          <p:cNvPr id="4" name="TextBox 3"/>
          <p:cNvSpPr txBox="1"/>
          <p:nvPr/>
        </p:nvSpPr>
        <p:spPr>
          <a:xfrm>
            <a:off x="827584" y="577131"/>
            <a:ext cx="3456384" cy="1631216"/>
          </a:xfrm>
          <a:prstGeom prst="rect">
            <a:avLst/>
          </a:prstGeom>
          <a:noFill/>
        </p:spPr>
        <p:txBody>
          <a:bodyPr wrap="square" rtlCol="0">
            <a:spAutoFit/>
          </a:bodyPr>
          <a:lstStyle/>
          <a:p>
            <a:pPr lvl="0" algn="ctr" defTabSz="914400" eaLnBrk="0" fontAlgn="base" hangingPunct="0">
              <a:spcBef>
                <a:spcPct val="0"/>
              </a:spcBef>
              <a:spcAft>
                <a:spcPct val="0"/>
              </a:spcAft>
              <a:defRPr/>
            </a:pPr>
            <a:r>
              <a:rPr lang="ar-JO" sz="2000" dirty="0"/>
              <a:t>لقد بلغت 969 عامًا، ويظل الناس يسألونني كم عمري. قلت لهم إنني لست كبيرًا في السن! الأرض قديمة! لقد تجاوزت الأرض عمري 700 عام تقريبًا!</a:t>
            </a:r>
            <a:endParaRPr lang="en-US" sz="2000" b="1" dirty="0">
              <a:solidFill>
                <a:srgbClr val="000000"/>
              </a:solidFill>
              <a:latin typeface="Arial" panose="020B0604020202020204" pitchFamily="34" charset="0"/>
              <a:ea typeface="ＭＳ Ｐゴシック" charset="0"/>
              <a:cs typeface="ＭＳ Ｐゴシック" charset="0"/>
            </a:endParaRPr>
          </a:p>
        </p:txBody>
      </p:sp>
      <p:sp>
        <p:nvSpPr>
          <p:cNvPr id="14" name="Rectangle 4"/>
          <p:cNvSpPr txBox="1">
            <a:spLocks noChangeArrowheads="1"/>
          </p:cNvSpPr>
          <p:nvPr/>
        </p:nvSpPr>
        <p:spPr bwMode="auto">
          <a:xfrm>
            <a:off x="755576" y="6374217"/>
            <a:ext cx="6120680" cy="511167"/>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آمن متوشالح بالأرض القديمة</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31108" name="Rectangle 4"/>
          <p:cNvSpPr>
            <a:spLocks noGrp="1" noChangeArrowheads="1"/>
          </p:cNvSpPr>
          <p:nvPr>
            <p:ph type="title"/>
          </p:nvPr>
        </p:nvSpPr>
        <p:spPr>
          <a:xfrm>
            <a:off x="6096000" y="5486400"/>
            <a:ext cx="2819400" cy="762000"/>
          </a:xfrm>
          <a:solidFill>
            <a:srgbClr val="0033CC"/>
          </a:solidFill>
        </p:spPr>
        <p:txBody>
          <a:bodyPr/>
          <a:lstStyle/>
          <a:p>
            <a:pPr eaLnBrk="1" hangingPunct="1"/>
            <a:r>
              <a:rPr lang="ar-JO" altLang="zh-CN" sz="3200" dirty="0">
                <a:solidFill>
                  <a:srgbClr val="FFFFFF"/>
                </a:solidFill>
                <a:ea typeface="ＭＳ Ｐゴシック" charset="0"/>
              </a:rPr>
              <a:t>متوشالح</a:t>
            </a:r>
            <a:endParaRPr lang="en-US" altLang="zh-CN" sz="3200" dirty="0">
              <a:solidFill>
                <a:srgbClr val="FFFFFF"/>
              </a:solidFill>
              <a:ea typeface="ＭＳ Ｐゴシック" charset="0"/>
            </a:endParaRPr>
          </a:p>
        </p:txBody>
      </p:sp>
    </p:spTree>
    <p:extLst>
      <p:ext uri="{BB962C8B-B14F-4D97-AF65-F5344CB8AC3E}">
        <p14:creationId xmlns:p14="http://schemas.microsoft.com/office/powerpoint/2010/main" val="16426030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1108"/>
                                        </p:tgtEl>
                                        <p:attrNameLst>
                                          <p:attrName>style.visibility</p:attrName>
                                        </p:attrNameLst>
                                      </p:cBhvr>
                                      <p:to>
                                        <p:strVal val="visible"/>
                                      </p:to>
                                    </p:set>
                                    <p:animEffect transition="in" filter="fade">
                                      <p:cBhvr>
                                        <p:cTn id="7" dur="500"/>
                                        <p:tgtEl>
                                          <p:spTgt spid="431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08" grpId="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376178"/>
          </a:xfrm>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rPr>
              <a:t>معنى كل اسم من أسماء الآباء</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في الأجيال العشرة</a:t>
            </a:r>
            <a:endParaRPr lang="en-US" sz="4000" dirty="0">
              <a:effectLst>
                <a:glow rad="127000">
                  <a:schemeClr val="tx1"/>
                </a:glow>
              </a:effectLst>
              <a:ea typeface="ＭＳ Ｐゴシック" charset="0"/>
              <a:cs typeface="ＭＳ Ｐゴシック" charset="0"/>
            </a:endParaRPr>
          </a:p>
        </p:txBody>
      </p:sp>
      <p:pic>
        <p:nvPicPr>
          <p:cNvPr id="2" name="Picture 1"/>
          <p:cNvPicPr>
            <a:picLocks noChangeAspect="1"/>
          </p:cNvPicPr>
          <p:nvPr/>
        </p:nvPicPr>
        <p:blipFill>
          <a:blip r:embed="rId3" cstate="print"/>
          <a:stretch>
            <a:fillRect/>
          </a:stretch>
        </p:blipFill>
        <p:spPr>
          <a:xfrm>
            <a:off x="0" y="1419190"/>
            <a:ext cx="9144000" cy="5438810"/>
          </a:xfrm>
          <a:prstGeom prst="rect">
            <a:avLst/>
          </a:prstGeom>
        </p:spPr>
      </p:pic>
    </p:spTree>
    <p:extLst>
      <p:ext uri="{BB962C8B-B14F-4D97-AF65-F5344CB8AC3E}">
        <p14:creationId xmlns:p14="http://schemas.microsoft.com/office/powerpoint/2010/main" val="166367551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9" y="1235758"/>
            <a:ext cx="9144000" cy="566928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376178"/>
          </a:xfrm>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rPr>
              <a:t>معنى كل اسم من أسماء الآباء</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في الأجيال العشرة</a:t>
            </a:r>
            <a:endParaRPr lang="en-US" sz="40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18478040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685800"/>
            <a:ext cx="9144000" cy="546811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594087" y="368299"/>
            <a:ext cx="4549912" cy="2878483"/>
          </a:xfrm>
          <a:effectLst/>
        </p:spPr>
        <p:txBody>
          <a:bodyPr/>
          <a:lstStyle/>
          <a:p>
            <a:pPr>
              <a:defRPr/>
            </a:pPr>
            <a:r>
              <a:rPr lang="ar-JO" dirty="0">
                <a:solidFill>
                  <a:schemeClr val="tx2"/>
                </a:solidFill>
                <a:effectLst>
                  <a:glow rad="127000">
                    <a:schemeClr val="bg1"/>
                  </a:glow>
                </a:effectLst>
                <a:ea typeface="ＭＳ Ｐゴシック" charset="0"/>
                <a:cs typeface="ＭＳ Ｐゴシック" charset="0"/>
              </a:rPr>
              <a:t>إذاً، ما هي الفكرة؟</a:t>
            </a:r>
            <a:endParaRPr lang="en-US" dirty="0">
              <a:solidFill>
                <a:schemeClr val="tx2"/>
              </a:solidFill>
              <a:effectLst>
                <a:glow rad="127000">
                  <a:schemeClr val="bg1"/>
                </a:glow>
              </a:effectLst>
              <a:ea typeface="ＭＳ Ｐゴシック" charset="0"/>
              <a:cs typeface="ＭＳ Ｐゴシック" charset="0"/>
            </a:endParaRPr>
          </a:p>
        </p:txBody>
      </p:sp>
    </p:spTree>
    <p:extLst>
      <p:ext uri="{BB962C8B-B14F-4D97-AF65-F5344CB8AC3E}">
        <p14:creationId xmlns:p14="http://schemas.microsoft.com/office/powerpoint/2010/main" val="406280800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55215" y="-18772"/>
            <a:ext cx="9305476" cy="6920948"/>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594087" y="368299"/>
            <a:ext cx="4549912" cy="2878483"/>
          </a:xfrm>
          <a:effectLst/>
        </p:spPr>
        <p:txBody>
          <a:bodyPr/>
          <a:lstStyle/>
          <a:p>
            <a:pPr>
              <a:defRPr/>
            </a:pPr>
            <a:r>
              <a:rPr lang="ar-JO" dirty="0">
                <a:solidFill>
                  <a:schemeClr val="tx1"/>
                </a:solidFill>
              </a:rPr>
              <a:t>هل تأخذ كلمة الله قيمتها - حتى عندما تكون غير مريحة؟</a:t>
            </a:r>
            <a:endParaRPr lang="en-US" dirty="0">
              <a:solidFill>
                <a:schemeClr val="tx2"/>
              </a:solidFill>
              <a:effectLst>
                <a:glow rad="127000">
                  <a:schemeClr val="bg1"/>
                </a:glow>
              </a:effectLst>
              <a:ea typeface="ＭＳ Ｐゴシック" charset="0"/>
              <a:cs typeface="ＭＳ Ｐゴシック" charset="0"/>
            </a:endParaRPr>
          </a:p>
        </p:txBody>
      </p:sp>
    </p:spTree>
    <p:extLst>
      <p:ext uri="{BB962C8B-B14F-4D97-AF65-F5344CB8AC3E}">
        <p14:creationId xmlns:p14="http://schemas.microsoft.com/office/powerpoint/2010/main" val="298544377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68301"/>
            <a:ext cx="9144000" cy="5558782"/>
          </a:xfrm>
          <a:prstGeom prst="rect">
            <a:avLst/>
          </a:prstGeom>
        </p:spPr>
      </p:pic>
      <p:sp>
        <p:nvSpPr>
          <p:cNvPr id="139265" name="Rectangle 2"/>
          <p:cNvSpPr>
            <a:spLocks noGrp="1" noChangeArrowheads="1"/>
          </p:cNvSpPr>
          <p:nvPr>
            <p:ph type="title"/>
          </p:nvPr>
        </p:nvSpPr>
        <p:spPr>
          <a:xfrm>
            <a:off x="152400" y="228600"/>
            <a:ext cx="3581400" cy="3276600"/>
          </a:xfrm>
        </p:spPr>
        <p:txBody>
          <a:bodyPr/>
          <a:lstStyle/>
          <a:p>
            <a:pPr eaLnBrk="1" hangingPunct="1"/>
            <a:r>
              <a:rPr lang="ar-JO" altLang="zh-CN" sz="4800" dirty="0">
                <a:solidFill>
                  <a:schemeClr val="bg1"/>
                </a:solidFill>
                <a:effectLst>
                  <a:glow rad="165100">
                    <a:schemeClr val="tx1"/>
                  </a:glow>
                </a:effectLst>
                <a:ea typeface="ＭＳ Ｐゴシック" charset="0"/>
              </a:rPr>
              <a:t>كيف يمكنك أن تعرف عمر الأرض؟</a:t>
            </a:r>
            <a:endParaRPr lang="en-US" altLang="zh-CN" sz="5400" dirty="0">
              <a:solidFill>
                <a:schemeClr val="bg1"/>
              </a:solidFill>
              <a:effectLst>
                <a:glow rad="165100">
                  <a:schemeClr val="tx1"/>
                </a:glow>
              </a:effectLst>
              <a:ea typeface="ＭＳ Ｐゴシック" charset="0"/>
            </a:endParaRPr>
          </a:p>
        </p:txBody>
      </p:sp>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66" name="Rectangle 6"/>
          <p:cNvSpPr>
            <a:spLocks noChangeArrowheads="1"/>
          </p:cNvSpPr>
          <p:nvPr/>
        </p:nvSpPr>
        <p:spPr bwMode="auto">
          <a:xfrm>
            <a:off x="3130323" y="4553828"/>
            <a:ext cx="5911046" cy="23041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lnSpc>
                <a:spcPct val="90000"/>
              </a:lnSpc>
              <a:spcBef>
                <a:spcPct val="20000"/>
              </a:spcBef>
              <a:spcAft>
                <a:spcPct val="0"/>
              </a:spcAft>
            </a:pPr>
            <a:r>
              <a:rPr lang="ar-JO" altLang="zh-CN" sz="4800" b="1" dirty="0">
                <a:solidFill>
                  <a:srgbClr val="FFFFFF"/>
                </a:solidFill>
                <a:effectLst>
                  <a:glow rad="165100">
                    <a:srgbClr val="000000"/>
                  </a:glow>
                </a:effectLst>
                <a:latin typeface="Arial" panose="020B0604020202020204" pitchFamily="34" charset="0"/>
                <a:ea typeface="ＭＳ Ｐゴシック" charset="0"/>
                <a:cs typeface="ＭＳ Ｐゴシック" charset="0"/>
              </a:rPr>
              <a:t>ثق بالمكتوب من         شاهد العيان</a:t>
            </a:r>
            <a:endParaRPr lang="en-US" altLang="zh-CN" sz="4800" b="1" dirty="0">
              <a:solidFill>
                <a:srgbClr val="FFFFFF"/>
              </a:solidFill>
              <a:effectLst>
                <a:glow rad="1651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2088599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l="9489" r="2190"/>
          <a:stretch>
            <a:fillRect/>
          </a:stretch>
        </p:blipFill>
        <p:spPr bwMode="auto">
          <a:xfrm>
            <a:off x="0" y="0"/>
            <a:ext cx="9220200" cy="6908800"/>
          </a:xfrm>
          <a:prstGeom prst="rect">
            <a:avLst/>
          </a:prstGeom>
          <a:noFill/>
          <a:ln w="9525">
            <a:noFill/>
            <a:miter lim="800000"/>
            <a:headEnd/>
            <a:tailEnd/>
          </a:ln>
          <a:effectLst>
            <a:outerShdw blurRad="63500" dist="38099" dir="2700000" algn="ctr" rotWithShape="0">
              <a:schemeClr val="tx1">
                <a:alpha val="74998"/>
              </a:schemeClr>
            </a:outerShdw>
          </a:effectLst>
        </p:spPr>
      </p:pic>
      <p:sp>
        <p:nvSpPr>
          <p:cNvPr id="612355" name="Rectangle 3"/>
          <p:cNvSpPr>
            <a:spLocks noGrp="1" noChangeArrowheads="1"/>
          </p:cNvSpPr>
          <p:nvPr>
            <p:ph type="title" idx="4294967295"/>
          </p:nvPr>
        </p:nvSpPr>
        <p:spPr>
          <a:xfrm>
            <a:off x="533400" y="-7203"/>
            <a:ext cx="7772400" cy="838200"/>
          </a:xfrm>
          <a:solidFill>
            <a:schemeClr val="tx1"/>
          </a:solidFill>
          <a:effectLst>
            <a:outerShdw blurRad="63500" dist="38099" dir="2700000" algn="ctr" rotWithShape="0">
              <a:schemeClr val="tx1">
                <a:alpha val="74998"/>
              </a:schemeClr>
            </a:outerShdw>
          </a:effectLst>
        </p:spPr>
        <p:txBody>
          <a:bodyPr/>
          <a:lstStyle/>
          <a:p>
            <a:pPr eaLnBrk="1" hangingPunct="1">
              <a:defRPr/>
            </a:pPr>
            <a:r>
              <a:rPr lang="ar-JO" sz="5400" dirty="0">
                <a:solidFill>
                  <a:srgbClr val="FFFF00"/>
                </a:solidFill>
                <a:ea typeface="ＭＳ Ｐゴシック" charset="0"/>
              </a:rPr>
              <a:t>قائمة الأمم</a:t>
            </a:r>
            <a:endParaRPr lang="en-US" sz="5400" dirty="0">
              <a:ea typeface="ＭＳ Ｐゴシック" charset="0"/>
            </a:endParaRPr>
          </a:p>
        </p:txBody>
      </p:sp>
      <p:sp>
        <p:nvSpPr>
          <p:cNvPr id="612356" name="Text Box 4"/>
          <p:cNvSpPr txBox="1">
            <a:spLocks noChangeArrowheads="1"/>
          </p:cNvSpPr>
          <p:nvPr/>
        </p:nvSpPr>
        <p:spPr bwMode="auto">
          <a:xfrm>
            <a:off x="4059566" y="1676400"/>
            <a:ext cx="72007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ar-JO" sz="3200" b="1" dirty="0">
                <a:solidFill>
                  <a:srgbClr val="FFFF00"/>
                </a:solidFill>
                <a:latin typeface="Arial" panose="020B0604020202020204" pitchFamily="34" charset="0"/>
                <a:ea typeface="ＭＳ Ｐゴシック" pitchFamily="-112" charset="-128"/>
                <a:cs typeface="ＭＳ Ｐゴシック" pitchFamily="-112" charset="-128"/>
              </a:rPr>
              <a:t>نوح</a:t>
            </a:r>
            <a:endParaRPr lang="en-US" sz="3200" b="1" dirty="0">
              <a:solidFill>
                <a:srgbClr val="FFFF00"/>
              </a:solidFill>
              <a:latin typeface="Arial" panose="020B0604020202020204" pitchFamily="34" charset="0"/>
              <a:ea typeface="ＭＳ Ｐゴシック" pitchFamily="-112" charset="-128"/>
              <a:cs typeface="ＭＳ Ｐゴシック" pitchFamily="-112" charset="-128"/>
            </a:endParaRPr>
          </a:p>
        </p:txBody>
      </p:sp>
      <p:sp>
        <p:nvSpPr>
          <p:cNvPr id="612357" name="Text Box 5"/>
          <p:cNvSpPr txBox="1">
            <a:spLocks noChangeArrowheads="1"/>
          </p:cNvSpPr>
          <p:nvPr/>
        </p:nvSpPr>
        <p:spPr bwMode="auto">
          <a:xfrm>
            <a:off x="866793" y="3124200"/>
            <a:ext cx="78419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ar-JO" sz="3200" b="1" dirty="0">
                <a:solidFill>
                  <a:srgbClr val="FFFF00"/>
                </a:solidFill>
                <a:latin typeface="Arial" panose="020B0604020202020204" pitchFamily="34" charset="0"/>
                <a:ea typeface="ＭＳ Ｐゴシック" pitchFamily="-112" charset="-128"/>
                <a:cs typeface="ＭＳ Ｐゴシック" pitchFamily="-112" charset="-128"/>
              </a:rPr>
              <a:t>يافث</a:t>
            </a:r>
            <a:endParaRPr lang="en-US" sz="3200" b="1" dirty="0">
              <a:solidFill>
                <a:srgbClr val="FFFF00"/>
              </a:solidFill>
              <a:latin typeface="Arial" panose="020B0604020202020204" pitchFamily="34" charset="0"/>
              <a:ea typeface="ＭＳ Ｐゴシック" pitchFamily="-112" charset="-128"/>
              <a:cs typeface="ＭＳ Ｐゴシック" pitchFamily="-112" charset="-128"/>
            </a:endParaRPr>
          </a:p>
        </p:txBody>
      </p:sp>
      <p:sp>
        <p:nvSpPr>
          <p:cNvPr id="612358" name="Text Box 6"/>
          <p:cNvSpPr txBox="1">
            <a:spLocks noChangeArrowheads="1"/>
          </p:cNvSpPr>
          <p:nvPr/>
        </p:nvSpPr>
        <p:spPr bwMode="auto">
          <a:xfrm>
            <a:off x="4098832" y="3124200"/>
            <a:ext cx="64312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ar-JO" sz="3200" b="1" dirty="0">
                <a:solidFill>
                  <a:srgbClr val="FFFF00"/>
                </a:solidFill>
                <a:latin typeface="Arial" panose="020B0604020202020204" pitchFamily="34" charset="0"/>
                <a:ea typeface="ＭＳ Ｐゴシック" pitchFamily="-112" charset="-128"/>
                <a:cs typeface="ＭＳ Ｐゴシック" pitchFamily="-112" charset="-128"/>
              </a:rPr>
              <a:t>حام</a:t>
            </a:r>
            <a:endParaRPr lang="en-US" sz="3200" b="1" dirty="0">
              <a:solidFill>
                <a:srgbClr val="FFFF00"/>
              </a:solidFill>
              <a:latin typeface="Arial" panose="020B0604020202020204" pitchFamily="34" charset="0"/>
              <a:ea typeface="ＭＳ Ｐゴシック" pitchFamily="-112" charset="-128"/>
              <a:cs typeface="ＭＳ Ｐゴシック" pitchFamily="-112" charset="-128"/>
            </a:endParaRPr>
          </a:p>
        </p:txBody>
      </p:sp>
      <p:sp>
        <p:nvSpPr>
          <p:cNvPr id="612359" name="Text Box 7"/>
          <p:cNvSpPr txBox="1">
            <a:spLocks noChangeArrowheads="1"/>
          </p:cNvSpPr>
          <p:nvPr/>
        </p:nvSpPr>
        <p:spPr bwMode="auto">
          <a:xfrm>
            <a:off x="7333192" y="3124200"/>
            <a:ext cx="678391"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ar-JO" sz="3200" b="1" dirty="0">
                <a:solidFill>
                  <a:srgbClr val="FFFF00"/>
                </a:solidFill>
                <a:latin typeface="Arial" panose="020B0604020202020204" pitchFamily="34" charset="0"/>
              </a:rPr>
              <a:t>سام</a:t>
            </a:r>
            <a:endParaRPr lang="en-US" sz="3200" b="1" dirty="0">
              <a:solidFill>
                <a:srgbClr val="FFFF00"/>
              </a:solidFill>
              <a:latin typeface="Arial" panose="020B0604020202020204" pitchFamily="34" charset="0"/>
            </a:endParaRPr>
          </a:p>
        </p:txBody>
      </p:sp>
      <p:sp>
        <p:nvSpPr>
          <p:cNvPr id="612360" name="Text Box 8"/>
          <p:cNvSpPr txBox="1">
            <a:spLocks noChangeArrowheads="1"/>
          </p:cNvSpPr>
          <p:nvPr/>
        </p:nvSpPr>
        <p:spPr bwMode="auto">
          <a:xfrm>
            <a:off x="607215" y="4038600"/>
            <a:ext cx="160973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ar-JO" sz="3200" b="1" dirty="0">
                <a:solidFill>
                  <a:srgbClr val="FFFF00"/>
                </a:solidFill>
                <a:latin typeface="Arial" panose="020B0604020202020204" pitchFamily="34" charset="0"/>
                <a:ea typeface="ＭＳ Ｐゴシック" pitchFamily="-112" charset="-128"/>
                <a:cs typeface="ＭＳ Ｐゴシック" pitchFamily="-112" charset="-128"/>
              </a:rPr>
              <a:t>القوقازيون</a:t>
            </a:r>
            <a:endParaRPr lang="en-US" sz="3200" b="1" dirty="0">
              <a:solidFill>
                <a:srgbClr val="FFFF00"/>
              </a:solidFill>
              <a:latin typeface="Arial" panose="020B0604020202020204" pitchFamily="34" charset="0"/>
              <a:ea typeface="ＭＳ Ｐゴシック" pitchFamily="-112" charset="-128"/>
              <a:cs typeface="ＭＳ Ｐゴシック" pitchFamily="-112" charset="-128"/>
            </a:endParaRPr>
          </a:p>
        </p:txBody>
      </p:sp>
      <p:sp>
        <p:nvSpPr>
          <p:cNvPr id="612361" name="Text Box 9"/>
          <p:cNvSpPr txBox="1">
            <a:spLocks noChangeArrowheads="1"/>
          </p:cNvSpPr>
          <p:nvPr/>
        </p:nvSpPr>
        <p:spPr bwMode="auto">
          <a:xfrm>
            <a:off x="3669206" y="4038600"/>
            <a:ext cx="1507144"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ar-JO" sz="3200" b="1" dirty="0">
                <a:solidFill>
                  <a:srgbClr val="FFFF00"/>
                </a:solidFill>
                <a:latin typeface="Arial" panose="020B0604020202020204" pitchFamily="34" charset="0"/>
                <a:ea typeface="ＭＳ Ｐゴシック" pitchFamily="-112" charset="-128"/>
                <a:cs typeface="ＭＳ Ｐゴシック" pitchFamily="-112" charset="-128"/>
              </a:rPr>
              <a:t>الكنعانيون</a:t>
            </a:r>
            <a:endParaRPr lang="en-US" sz="3200" b="1" dirty="0">
              <a:solidFill>
                <a:srgbClr val="FFFF00"/>
              </a:solidFill>
              <a:latin typeface="Arial" panose="020B0604020202020204" pitchFamily="34" charset="0"/>
              <a:ea typeface="ＭＳ Ｐゴシック" pitchFamily="-112" charset="-128"/>
              <a:cs typeface="ＭＳ Ｐゴシック" pitchFamily="-112" charset="-128"/>
            </a:endParaRPr>
          </a:p>
        </p:txBody>
      </p:sp>
      <p:sp>
        <p:nvSpPr>
          <p:cNvPr id="612362" name="Text Box 10"/>
          <p:cNvSpPr txBox="1">
            <a:spLocks noChangeArrowheads="1"/>
          </p:cNvSpPr>
          <p:nvPr/>
        </p:nvSpPr>
        <p:spPr bwMode="auto">
          <a:xfrm>
            <a:off x="6960572" y="4038600"/>
            <a:ext cx="140775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ar-JO" sz="3200" b="1" dirty="0">
                <a:solidFill>
                  <a:srgbClr val="FFFF00"/>
                </a:solidFill>
                <a:latin typeface="Arial" panose="020B0604020202020204" pitchFamily="34" charset="0"/>
              </a:rPr>
              <a:t>الساميون</a:t>
            </a:r>
            <a:endParaRPr lang="en-US" sz="3200" b="1" dirty="0">
              <a:solidFill>
                <a:srgbClr val="FFFF00"/>
              </a:solidFill>
              <a:latin typeface="Arial" panose="020B0604020202020204" pitchFamily="34" charset="0"/>
            </a:endParaRPr>
          </a:p>
        </p:txBody>
      </p:sp>
      <p:sp>
        <p:nvSpPr>
          <p:cNvPr id="612363" name="Text Box 11"/>
          <p:cNvSpPr txBox="1">
            <a:spLocks noChangeArrowheads="1"/>
          </p:cNvSpPr>
          <p:nvPr/>
        </p:nvSpPr>
        <p:spPr bwMode="auto">
          <a:xfrm>
            <a:off x="85366" y="5105400"/>
            <a:ext cx="266932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ar-JO" sz="3200" b="1" dirty="0">
                <a:solidFill>
                  <a:srgbClr val="FFFF00"/>
                </a:solidFill>
                <a:latin typeface="Arial" panose="020B0604020202020204" pitchFamily="34" charset="0"/>
                <a:ea typeface="ＭＳ Ｐゴシック" pitchFamily="-112" charset="-128"/>
                <a:cs typeface="ＭＳ Ｐゴシック" pitchFamily="-112" charset="-128"/>
              </a:rPr>
              <a:t>الأوروبيون </a:t>
            </a:r>
          </a:p>
          <a:p>
            <a:pPr algn="ctr" defTabSz="914400" eaLnBrk="0" fontAlgn="base" hangingPunct="0">
              <a:spcBef>
                <a:spcPct val="0"/>
              </a:spcBef>
              <a:spcAft>
                <a:spcPct val="0"/>
              </a:spcAft>
              <a:defRPr/>
            </a:pPr>
            <a:r>
              <a:rPr lang="ar-JO" sz="3200" b="1" dirty="0">
                <a:solidFill>
                  <a:srgbClr val="FFFF00"/>
                </a:solidFill>
                <a:latin typeface="Arial" panose="020B0604020202020204" pitchFamily="34" charset="0"/>
                <a:ea typeface="ＭＳ Ｐゴシック" pitchFamily="-112" charset="-128"/>
                <a:cs typeface="ＭＳ Ｐゴシック" pitchFamily="-112" charset="-128"/>
              </a:rPr>
              <a:t>و الهنود الشرقيون</a:t>
            </a:r>
            <a:endParaRPr lang="en-US" sz="3200" b="1" dirty="0">
              <a:solidFill>
                <a:srgbClr val="FFFF00"/>
              </a:solidFill>
              <a:latin typeface="Arial" panose="020B0604020202020204" pitchFamily="34" charset="0"/>
              <a:ea typeface="ＭＳ Ｐゴシック" pitchFamily="-112" charset="-128"/>
              <a:cs typeface="ＭＳ Ｐゴシック" pitchFamily="-112" charset="-128"/>
            </a:endParaRPr>
          </a:p>
        </p:txBody>
      </p:sp>
      <p:sp>
        <p:nvSpPr>
          <p:cNvPr id="612364" name="Text Box 12"/>
          <p:cNvSpPr txBox="1">
            <a:spLocks noChangeArrowheads="1"/>
          </p:cNvSpPr>
          <p:nvPr/>
        </p:nvSpPr>
        <p:spPr bwMode="auto">
          <a:xfrm>
            <a:off x="2950167" y="5105400"/>
            <a:ext cx="2964274"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ar-JO" sz="3200" b="1" dirty="0">
                <a:solidFill>
                  <a:srgbClr val="FFFF00"/>
                </a:solidFill>
                <a:latin typeface="Arial" panose="020B0604020202020204" pitchFamily="34" charset="0"/>
                <a:ea typeface="ＭＳ Ｐゴシック" pitchFamily="-112" charset="-128"/>
                <a:cs typeface="ＭＳ Ｐゴシック" pitchFamily="-112" charset="-128"/>
              </a:rPr>
              <a:t>الأفارقة و الآسيويون</a:t>
            </a:r>
            <a:endParaRPr lang="en-US" sz="3200" b="1" dirty="0">
              <a:solidFill>
                <a:srgbClr val="FFFF00"/>
              </a:solidFill>
              <a:latin typeface="Arial" panose="020B0604020202020204" pitchFamily="34" charset="0"/>
              <a:ea typeface="ＭＳ Ｐゴシック" pitchFamily="-112" charset="-128"/>
              <a:cs typeface="ＭＳ Ｐゴシック" pitchFamily="-112" charset="-128"/>
            </a:endParaRPr>
          </a:p>
        </p:txBody>
      </p:sp>
      <p:sp>
        <p:nvSpPr>
          <p:cNvPr id="612365" name="Text Box 13"/>
          <p:cNvSpPr txBox="1">
            <a:spLocks noChangeArrowheads="1"/>
          </p:cNvSpPr>
          <p:nvPr/>
        </p:nvSpPr>
        <p:spPr bwMode="auto">
          <a:xfrm>
            <a:off x="6566174" y="5105400"/>
            <a:ext cx="2209259"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ar-JO" sz="3200" b="1" dirty="0">
                <a:solidFill>
                  <a:srgbClr val="FFFF00"/>
                </a:solidFill>
                <a:latin typeface="Arial" panose="020B0604020202020204" pitchFamily="34" charset="0"/>
              </a:rPr>
              <a:t>اليهود و العرب</a:t>
            </a:r>
            <a:endParaRPr lang="en-US" sz="3200" b="1" dirty="0">
              <a:solidFill>
                <a:srgbClr val="FFFF00"/>
              </a:solidFill>
              <a:latin typeface="Arial" panose="020B0604020202020204" pitchFamily="34" charset="0"/>
            </a:endParaRPr>
          </a:p>
        </p:txBody>
      </p:sp>
      <p:sp>
        <p:nvSpPr>
          <p:cNvPr id="193549"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b="1" dirty="0">
              <a:solidFill>
                <a:srgbClr val="000000"/>
              </a:solidFill>
              <a:latin typeface="Arial" panose="020B0604020202020204" pitchFamily="34" charset="0"/>
              <a:ea typeface="ＭＳ Ｐゴシック" charset="0"/>
              <a:cs typeface="ＭＳ Ｐゴシック" charset="0"/>
            </a:endParaRPr>
          </a:p>
        </p:txBody>
      </p:sp>
      <p:sp>
        <p:nvSpPr>
          <p:cNvPr id="193550"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b="1" dirty="0">
              <a:solidFill>
                <a:srgbClr val="000000"/>
              </a:solidFill>
              <a:latin typeface="Arial" panose="020B0604020202020204" pitchFamily="34" charset="0"/>
              <a:ea typeface="ＭＳ Ｐゴシック" charset="0"/>
              <a:cs typeface="ＭＳ Ｐゴシック" charset="0"/>
            </a:endParaRPr>
          </a:p>
        </p:txBody>
      </p:sp>
      <p:sp>
        <p:nvSpPr>
          <p:cNvPr id="193551" name="AutoShape 16"/>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b="1" dirty="0">
              <a:solidFill>
                <a:srgbClr val="000000"/>
              </a:solidFill>
              <a:latin typeface="Arial" panose="020B0604020202020204" pitchFamily="34" charset="0"/>
              <a:ea typeface="ＭＳ Ｐゴシック" charset="0"/>
              <a:cs typeface="ＭＳ Ｐゴシック" charset="0"/>
            </a:endParaRPr>
          </a:p>
        </p:txBody>
      </p:sp>
      <p:sp>
        <p:nvSpPr>
          <p:cNvPr id="193552" name="Text Box 17"/>
          <p:cNvSpPr txBox="1">
            <a:spLocks noChangeArrowheads="1"/>
          </p:cNvSpPr>
          <p:nvPr/>
        </p:nvSpPr>
        <p:spPr bwMode="auto">
          <a:xfrm>
            <a:off x="8364876" y="0"/>
            <a:ext cx="88197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altLang="zh-CN" b="1" dirty="0">
                <a:solidFill>
                  <a:srgbClr val="FFFFFF"/>
                </a:solidFill>
                <a:latin typeface="Arial" panose="020B0604020202020204" pitchFamily="34" charset="0"/>
              </a:rPr>
              <a:t>60</a:t>
            </a:r>
          </a:p>
          <a:p>
            <a:pPr algn="ctr" defTabSz="914400" fontAlgn="base">
              <a:spcBef>
                <a:spcPct val="0"/>
              </a:spcBef>
              <a:spcAft>
                <a:spcPct val="0"/>
              </a:spcAft>
            </a:pPr>
            <a:r>
              <a:rPr lang="ar-JO" altLang="zh-CN" b="1" dirty="0">
                <a:solidFill>
                  <a:srgbClr val="FFFFFF"/>
                </a:solidFill>
                <a:latin typeface="Arial" panose="020B0604020202020204" pitchFamily="34" charset="0"/>
              </a:rPr>
              <a:t>جزء 6</a:t>
            </a:r>
            <a:endParaRPr lang="en-US" altLang="zh-CN" b="1" dirty="0">
              <a:solidFill>
                <a:srgbClr val="FFFFFF"/>
              </a:solidFill>
              <a:latin typeface="Arial" panose="020B0604020202020204" pitchFamily="34" charset="0"/>
            </a:endParaRPr>
          </a:p>
        </p:txBody>
      </p:sp>
      <p:sp>
        <p:nvSpPr>
          <p:cNvPr id="612376" name="Text Box 24"/>
          <p:cNvSpPr txBox="1">
            <a:spLocks noChangeArrowheads="1"/>
          </p:cNvSpPr>
          <p:nvPr/>
        </p:nvSpPr>
        <p:spPr bwMode="auto">
          <a:xfrm>
            <a:off x="6689725" y="6281738"/>
            <a:ext cx="1540806"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defRPr/>
            </a:pPr>
            <a:r>
              <a:rPr lang="ar-JO" sz="3200" b="1" dirty="0">
                <a:solidFill>
                  <a:srgbClr val="FFFFFF"/>
                </a:solidFill>
                <a:latin typeface="Times New Roman" pitchFamily="-112" charset="0"/>
                <a:ea typeface="ＭＳ Ｐゴシック" pitchFamily="-112" charset="-128"/>
                <a:cs typeface="ＭＳ Ｐゴシック" pitchFamily="-112" charset="-128"/>
              </a:rPr>
              <a:t>تكوين 10</a:t>
            </a:r>
            <a:endParaRPr lang="en-US" sz="3200" b="1" dirty="0">
              <a:solidFill>
                <a:srgbClr val="FFFFFF"/>
              </a:solidFill>
              <a:latin typeface="Times New Roman"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772120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Freeform 2"/>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b="1" dirty="0">
              <a:solidFill>
                <a:srgbClr val="FFFFFF"/>
              </a:solidFill>
              <a:latin typeface="Arial" panose="020B0604020202020204" pitchFamily="34" charset="0"/>
              <a:ea typeface="ＭＳ Ｐゴシック" charset="0"/>
              <a:cs typeface="ＭＳ Ｐゴシック" charset="0"/>
            </a:endParaRPr>
          </a:p>
        </p:txBody>
      </p:sp>
      <p:sp>
        <p:nvSpPr>
          <p:cNvPr id="61440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95587" name="Rectangle 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dirty="0">
              <a:solidFill>
                <a:srgbClr val="FFFFFF"/>
              </a:solidFill>
              <a:latin typeface="Arial" panose="020B0604020202020204" pitchFamily="34" charset="0"/>
              <a:ea typeface="ＭＳ Ｐゴシック" charset="0"/>
              <a:cs typeface="ＭＳ Ｐゴシック" charset="0"/>
            </a:endParaRPr>
          </a:p>
        </p:txBody>
      </p:sp>
      <p:sp>
        <p:nvSpPr>
          <p:cNvPr id="195588" name="Freeform 5"/>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b="1" dirty="0">
              <a:solidFill>
                <a:srgbClr val="FFFFFF"/>
              </a:solidFill>
              <a:latin typeface="Arial" panose="020B0604020202020204" pitchFamily="34" charset="0"/>
              <a:ea typeface="ＭＳ Ｐゴシック" charset="0"/>
              <a:cs typeface="ＭＳ Ｐゴシック" charset="0"/>
            </a:endParaRPr>
          </a:p>
        </p:txBody>
      </p:sp>
      <p:sp>
        <p:nvSpPr>
          <p:cNvPr id="195589" name="Freeform 6"/>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b="1" dirty="0">
              <a:solidFill>
                <a:srgbClr val="FFFFFF"/>
              </a:solidFill>
              <a:latin typeface="Arial" panose="020B0604020202020204" pitchFamily="34" charset="0"/>
              <a:ea typeface="ＭＳ Ｐゴシック" charset="0"/>
              <a:cs typeface="ＭＳ Ｐゴシック" charset="0"/>
            </a:endParaRPr>
          </a:p>
        </p:txBody>
      </p:sp>
      <p:sp>
        <p:nvSpPr>
          <p:cNvPr id="614407"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12" charset="0"/>
                <a:ea typeface="ＭＳ Ｐゴシック" pitchFamily="-112" charset="-128"/>
                <a:cs typeface="ＭＳ Ｐゴシック" pitchFamily="-112" charset="-128"/>
              </a:rPr>
              <a:t>ER</a:t>
            </a:r>
          </a:p>
        </p:txBody>
      </p:sp>
      <p:sp>
        <p:nvSpPr>
          <p:cNvPr id="195591" name="Freeform 8"/>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b="1" dirty="0">
              <a:solidFill>
                <a:srgbClr val="FFFFFF"/>
              </a:solidFill>
              <a:latin typeface="Arial" panose="020B0604020202020204" pitchFamily="34" charset="0"/>
              <a:ea typeface="ＭＳ Ｐゴシック" charset="0"/>
              <a:cs typeface="ＭＳ Ｐゴシック" charset="0"/>
            </a:endParaRPr>
          </a:p>
        </p:txBody>
      </p:sp>
      <p:sp>
        <p:nvSpPr>
          <p:cNvPr id="614409"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12" charset="0"/>
                <a:ea typeface="ＭＳ Ｐゴシック" pitchFamily="-112" charset="-128"/>
                <a:cs typeface="ＭＳ Ｐゴシック" pitchFamily="-112" charset="-128"/>
              </a:rPr>
              <a:t>PG</a:t>
            </a:r>
          </a:p>
        </p:txBody>
      </p:sp>
      <p:sp>
        <p:nvSpPr>
          <p:cNvPr id="195593" name="Freeform 10"/>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b="1" dirty="0">
              <a:solidFill>
                <a:srgbClr val="FFFFFF"/>
              </a:solidFill>
              <a:latin typeface="Arial" panose="020B0604020202020204" pitchFamily="34" charset="0"/>
              <a:ea typeface="ＭＳ Ｐゴシック" charset="0"/>
              <a:cs typeface="ＭＳ Ｐゴシック" charset="0"/>
            </a:endParaRPr>
          </a:p>
        </p:txBody>
      </p:sp>
      <p:sp>
        <p:nvSpPr>
          <p:cNvPr id="195594" name="Freeform 11"/>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b="1" dirty="0">
              <a:solidFill>
                <a:srgbClr val="FFFFFF"/>
              </a:solidFill>
              <a:latin typeface="Arial" panose="020B0604020202020204" pitchFamily="34" charset="0"/>
              <a:ea typeface="ＭＳ Ｐゴシック" charset="0"/>
              <a:cs typeface="ＭＳ Ｐゴシック" charset="0"/>
            </a:endParaRPr>
          </a:p>
        </p:txBody>
      </p:sp>
      <p:sp>
        <p:nvSpPr>
          <p:cNvPr id="195595" name="Freeform 12"/>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b="1" dirty="0">
              <a:solidFill>
                <a:srgbClr val="FFFFFF"/>
              </a:solidFill>
              <a:latin typeface="Arial" panose="020B0604020202020204" pitchFamily="34" charset="0"/>
              <a:ea typeface="ＭＳ Ｐゴシック" charset="0"/>
              <a:cs typeface="ＭＳ Ｐゴシック" charset="0"/>
            </a:endParaRPr>
          </a:p>
        </p:txBody>
      </p:sp>
      <p:sp>
        <p:nvSpPr>
          <p:cNvPr id="614413"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12" charset="0"/>
                <a:ea typeface="ＭＳ Ｐゴシック" pitchFamily="-112" charset="-128"/>
                <a:cs typeface="ＭＳ Ｐゴシック" pitchFamily="-112" charset="-128"/>
              </a:rPr>
              <a:t>SG</a:t>
            </a:r>
          </a:p>
        </p:txBody>
      </p:sp>
      <p:sp>
        <p:nvSpPr>
          <p:cNvPr id="614414"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12" charset="0"/>
                <a:ea typeface="ＭＳ Ｐゴシック" pitchFamily="-112" charset="-128"/>
                <a:cs typeface="ＭＳ Ｐゴシック" pitchFamily="-112" charset="-128"/>
              </a:rPr>
              <a:t>RS</a:t>
            </a:r>
          </a:p>
        </p:txBody>
      </p:sp>
      <p:sp>
        <p:nvSpPr>
          <p:cNvPr id="614415"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12" charset="0"/>
                <a:ea typeface="ＭＳ Ｐゴシック" pitchFamily="-112" charset="-128"/>
                <a:cs typeface="ＭＳ Ｐゴシック" pitchFamily="-112" charset="-128"/>
              </a:rPr>
              <a:t>MS</a:t>
            </a:r>
          </a:p>
        </p:txBody>
      </p:sp>
      <p:sp>
        <p:nvSpPr>
          <p:cNvPr id="195599" name="Rectangle 16"/>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dirty="0">
              <a:solidFill>
                <a:srgbClr val="FFFFFF"/>
              </a:solidFill>
              <a:latin typeface="Arial" panose="020B0604020202020204" pitchFamily="34" charset="0"/>
              <a:ea typeface="ＭＳ Ｐゴシック" charset="0"/>
              <a:cs typeface="ＭＳ Ｐゴシック" charset="0"/>
            </a:endParaRPr>
          </a:p>
        </p:txBody>
      </p:sp>
      <p:sp>
        <p:nvSpPr>
          <p:cNvPr id="195600"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b="1" dirty="0">
              <a:solidFill>
                <a:srgbClr val="FFFFFF"/>
              </a:solidFill>
              <a:latin typeface="Arial" panose="020B0604020202020204" pitchFamily="34" charset="0"/>
              <a:ea typeface="ＭＳ Ｐゴシック" charset="0"/>
              <a:cs typeface="ＭＳ Ｐゴシック" charset="0"/>
            </a:endParaRPr>
          </a:p>
        </p:txBody>
      </p:sp>
      <p:sp>
        <p:nvSpPr>
          <p:cNvPr id="195601"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b="1" dirty="0">
              <a:solidFill>
                <a:srgbClr val="FFFFFF"/>
              </a:solidFill>
              <a:latin typeface="Arial" panose="020B0604020202020204" pitchFamily="34" charset="0"/>
              <a:ea typeface="ＭＳ Ｐゴシック" charset="0"/>
              <a:cs typeface="ＭＳ Ｐゴシック" charset="0"/>
            </a:endParaRPr>
          </a:p>
        </p:txBody>
      </p:sp>
      <p:sp>
        <p:nvSpPr>
          <p:cNvPr id="614419" name="Rectangle 19"/>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12" charset="0"/>
                <a:ea typeface="ＭＳ Ｐゴシック" pitchFamily="-112" charset="-128"/>
                <a:cs typeface="ＭＳ Ｐゴシック" pitchFamily="-112" charset="-128"/>
              </a:rPr>
              <a:t>DS</a:t>
            </a:r>
          </a:p>
        </p:txBody>
      </p:sp>
      <p:sp>
        <p:nvSpPr>
          <p:cNvPr id="614420" name="Line 2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614421" name="Freeform 21"/>
          <p:cNvSpPr>
            <a:spLocks/>
          </p:cNvSpPr>
          <p:nvPr/>
        </p:nvSpPr>
        <p:spPr bwMode="auto">
          <a:xfrm>
            <a:off x="1800225" y="1054100"/>
            <a:ext cx="6378575" cy="4025900"/>
          </a:xfrm>
          <a:custGeom>
            <a:avLst/>
            <a:gdLst/>
            <a:ahLst/>
            <a:cxnLst>
              <a:cxn ang="0">
                <a:pos x="2658" y="2528"/>
              </a:cxn>
              <a:cxn ang="0">
                <a:pos x="2242" y="2368"/>
              </a:cxn>
              <a:cxn ang="0">
                <a:pos x="1570" y="2264"/>
              </a:cxn>
              <a:cxn ang="0">
                <a:pos x="1210" y="2280"/>
              </a:cxn>
              <a:cxn ang="0">
                <a:pos x="1114" y="2336"/>
              </a:cxn>
              <a:cxn ang="0">
                <a:pos x="1066" y="2368"/>
              </a:cxn>
              <a:cxn ang="0">
                <a:pos x="938" y="2488"/>
              </a:cxn>
              <a:cxn ang="0">
                <a:pos x="890" y="2512"/>
              </a:cxn>
              <a:cxn ang="0">
                <a:pos x="842" y="2528"/>
              </a:cxn>
              <a:cxn ang="0">
                <a:pos x="722" y="2336"/>
              </a:cxn>
              <a:cxn ang="0">
                <a:pos x="674" y="2248"/>
              </a:cxn>
              <a:cxn ang="0">
                <a:pos x="602" y="2168"/>
              </a:cxn>
              <a:cxn ang="0">
                <a:pos x="146" y="2104"/>
              </a:cxn>
              <a:cxn ang="0">
                <a:pos x="90" y="2088"/>
              </a:cxn>
              <a:cxn ang="0">
                <a:pos x="18" y="2008"/>
              </a:cxn>
              <a:cxn ang="0">
                <a:pos x="42" y="1896"/>
              </a:cxn>
              <a:cxn ang="0">
                <a:pos x="58" y="1872"/>
              </a:cxn>
              <a:cxn ang="0">
                <a:pos x="82" y="1864"/>
              </a:cxn>
              <a:cxn ang="0">
                <a:pos x="130" y="1832"/>
              </a:cxn>
              <a:cxn ang="0">
                <a:pos x="330" y="1760"/>
              </a:cxn>
              <a:cxn ang="0">
                <a:pos x="378" y="1744"/>
              </a:cxn>
              <a:cxn ang="0">
                <a:pos x="506" y="1656"/>
              </a:cxn>
              <a:cxn ang="0">
                <a:pos x="570" y="1584"/>
              </a:cxn>
              <a:cxn ang="0">
                <a:pos x="626" y="1504"/>
              </a:cxn>
              <a:cxn ang="0">
                <a:pos x="690" y="1408"/>
              </a:cxn>
              <a:cxn ang="0">
                <a:pos x="722" y="1360"/>
              </a:cxn>
              <a:cxn ang="0">
                <a:pos x="730" y="1336"/>
              </a:cxn>
              <a:cxn ang="0">
                <a:pos x="762" y="1288"/>
              </a:cxn>
              <a:cxn ang="0">
                <a:pos x="778" y="1256"/>
              </a:cxn>
              <a:cxn ang="0">
                <a:pos x="810" y="1208"/>
              </a:cxn>
              <a:cxn ang="0">
                <a:pos x="850" y="1080"/>
              </a:cxn>
              <a:cxn ang="0">
                <a:pos x="938" y="696"/>
              </a:cxn>
              <a:cxn ang="0">
                <a:pos x="994" y="472"/>
              </a:cxn>
              <a:cxn ang="0">
                <a:pos x="1074" y="232"/>
              </a:cxn>
              <a:cxn ang="0">
                <a:pos x="1138" y="136"/>
              </a:cxn>
              <a:cxn ang="0">
                <a:pos x="1194" y="80"/>
              </a:cxn>
              <a:cxn ang="0">
                <a:pos x="1354" y="24"/>
              </a:cxn>
              <a:cxn ang="0">
                <a:pos x="1594" y="0"/>
              </a:cxn>
              <a:cxn ang="0">
                <a:pos x="2674" y="48"/>
              </a:cxn>
              <a:cxn ang="0">
                <a:pos x="2970" y="72"/>
              </a:cxn>
              <a:cxn ang="0">
                <a:pos x="3186" y="88"/>
              </a:cxn>
              <a:cxn ang="0">
                <a:pos x="3850" y="240"/>
              </a:cxn>
              <a:cxn ang="0">
                <a:pos x="3930" y="376"/>
              </a:cxn>
              <a:cxn ang="0">
                <a:pos x="3986" y="496"/>
              </a:cxn>
              <a:cxn ang="0">
                <a:pos x="4018" y="688"/>
              </a:cxn>
              <a:cxn ang="0">
                <a:pos x="4010" y="1200"/>
              </a:cxn>
              <a:cxn ang="0">
                <a:pos x="3906" y="1616"/>
              </a:cxn>
              <a:cxn ang="0">
                <a:pos x="3874" y="1664"/>
              </a:cxn>
              <a:cxn ang="0">
                <a:pos x="3762" y="1912"/>
              </a:cxn>
              <a:cxn ang="0">
                <a:pos x="3730" y="1960"/>
              </a:cxn>
              <a:cxn ang="0">
                <a:pos x="3682" y="2040"/>
              </a:cxn>
              <a:cxn ang="0">
                <a:pos x="3594" y="2176"/>
              </a:cxn>
              <a:cxn ang="0">
                <a:pos x="3474" y="2320"/>
              </a:cxn>
              <a:cxn ang="0">
                <a:pos x="3378" y="2424"/>
              </a:cxn>
              <a:cxn ang="0">
                <a:pos x="3354" y="2432"/>
              </a:cxn>
              <a:cxn ang="0">
                <a:pos x="3242" y="2488"/>
              </a:cxn>
              <a:cxn ang="0">
                <a:pos x="3034" y="2536"/>
              </a:cxn>
              <a:cxn ang="0">
                <a:pos x="2658" y="2528"/>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blurRad="63500" dist="71842"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95605"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endParaRPr lang="zh-CN" altLang="en-US" sz="2000">
              <a:solidFill>
                <a:srgbClr val="FFA27C"/>
              </a:solidFill>
              <a:latin typeface="Comic Sans MS" charset="0"/>
            </a:endParaRPr>
          </a:p>
        </p:txBody>
      </p:sp>
      <p:sp>
        <p:nvSpPr>
          <p:cNvPr id="614423" name="Rectangle 23"/>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25</a:t>
            </a:r>
          </a:p>
        </p:txBody>
      </p:sp>
      <p:sp>
        <p:nvSpPr>
          <p:cNvPr id="195607" name="Text Box 24"/>
          <p:cNvSpPr txBox="1">
            <a:spLocks noChangeArrowheads="1"/>
          </p:cNvSpPr>
          <p:nvPr/>
        </p:nvSpPr>
        <p:spPr bwMode="auto">
          <a:xfrm>
            <a:off x="7531218" y="5883682"/>
            <a:ext cx="27122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zh-CN" altLang="en-US" sz="1200" b="1" dirty="0">
                <a:solidFill>
                  <a:srgbClr val="FFFFFF"/>
                </a:solidFill>
                <a:latin typeface="Arial" panose="020B0604020202020204" pitchFamily="34" charset="0"/>
              </a:rPr>
              <a:t>  </a:t>
            </a:r>
          </a:p>
        </p:txBody>
      </p:sp>
      <p:sp>
        <p:nvSpPr>
          <p:cNvPr id="195608" name="Rectangle 25"/>
          <p:cNvSpPr>
            <a:spLocks noChangeArrowheads="1"/>
          </p:cNvSpPr>
          <p:nvPr/>
        </p:nvSpPr>
        <p:spPr bwMode="auto">
          <a:xfrm>
            <a:off x="7059421" y="6269038"/>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pPr algn="ctr" defTabSz="914400" eaLnBrk="0" fontAlgn="base" hangingPunct="0">
              <a:spcBef>
                <a:spcPct val="0"/>
              </a:spcBef>
              <a:spcAft>
                <a:spcPct val="0"/>
              </a:spcAft>
            </a:pPr>
            <a:r>
              <a:rPr lang="en-US" altLang="zh-CN" sz="1200" b="1" dirty="0">
                <a:solidFill>
                  <a:srgbClr val="FFFFFF"/>
                </a:solidFill>
                <a:latin typeface="Arial" panose="020B0604020202020204" pitchFamily="34" charset="0"/>
                <a:ea typeface="ＭＳ Ｐゴシック" charset="0"/>
                <a:cs typeface="ＭＳ Ｐゴシック" charset="0"/>
              </a:rPr>
              <a:t>Handbook pg. 15-16</a:t>
            </a:r>
          </a:p>
        </p:txBody>
      </p:sp>
      <p:pic>
        <p:nvPicPr>
          <p:cNvPr id="195609" name="Picture 2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00200" y="915988"/>
            <a:ext cx="6851650" cy="525621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95610" name="Text Box 27"/>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sz="2000" b="1" dirty="0">
                <a:solidFill>
                  <a:srgbClr val="FFFFFF"/>
                </a:solidFill>
                <a:latin typeface="Arial" panose="020B0604020202020204" pitchFamily="34" charset="0"/>
              </a:rPr>
              <a:t>1</a:t>
            </a:r>
          </a:p>
        </p:txBody>
      </p:sp>
      <p:sp>
        <p:nvSpPr>
          <p:cNvPr id="614428" name="Rectangle 28"/>
          <p:cNvSpPr>
            <a:spLocks noChangeArrowheads="1"/>
          </p:cNvSpPr>
          <p:nvPr/>
        </p:nvSpPr>
        <p:spPr bwMode="auto">
          <a:xfrm>
            <a:off x="0" y="0"/>
            <a:ext cx="9144000" cy="6858000"/>
          </a:xfrm>
          <a:prstGeom prst="rect">
            <a:avLst/>
          </a:prstGeom>
          <a:gradFill rotWithShape="0">
            <a:gsLst>
              <a:gs pos="0">
                <a:schemeClr val="bg2">
                  <a:alpha val="59000"/>
                </a:schemeClr>
              </a:gs>
              <a:gs pos="100000">
                <a:schemeClr val="bg2">
                  <a:gamma/>
                  <a:shade val="46275"/>
                  <a:invGamma/>
                  <a:alpha val="61000"/>
                </a:schemeClr>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b="1"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95612" name="Rectangle 29"/>
          <p:cNvSpPr>
            <a:spLocks noChangeArrowheads="1"/>
          </p:cNvSpPr>
          <p:nvPr/>
        </p:nvSpPr>
        <p:spPr bwMode="auto">
          <a:xfrm>
            <a:off x="0" y="0"/>
            <a:ext cx="1828800" cy="182880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dirty="0">
              <a:solidFill>
                <a:srgbClr val="FFFFFF"/>
              </a:solidFill>
              <a:latin typeface="Arial" panose="020B0604020202020204" pitchFamily="34" charset="0"/>
              <a:ea typeface="ＭＳ Ｐゴシック" charset="0"/>
              <a:cs typeface="ＭＳ Ｐゴシック" charset="0"/>
            </a:endParaRPr>
          </a:p>
        </p:txBody>
      </p:sp>
      <p:sp>
        <p:nvSpPr>
          <p:cNvPr id="614431" name="Text Box 31"/>
          <p:cNvSpPr txBox="1">
            <a:spLocks noChangeArrowheads="1"/>
          </p:cNvSpPr>
          <p:nvPr/>
        </p:nvSpPr>
        <p:spPr bwMode="auto">
          <a:xfrm>
            <a:off x="152400" y="1143000"/>
            <a:ext cx="6164263" cy="5355312"/>
          </a:xfrm>
          <a:prstGeom prst="rect">
            <a:avLst/>
          </a:prstGeom>
          <a:noFill/>
          <a:ln>
            <a:noFill/>
          </a:ln>
          <a:effectLst>
            <a:outerShdw blurRad="63500" dist="38099" dir="2700000" algn="ctr" rotWithShape="0">
              <a:srgbClr val="000A0D">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50000"/>
              </a:spcBef>
              <a:spcAft>
                <a:spcPct val="0"/>
              </a:spcAft>
              <a:defRPr/>
            </a:pPr>
            <a:r>
              <a:rPr lang="ar-JO" sz="3000" b="1" dirty="0">
                <a:latin typeface="Arial" panose="020B0604020202020204" pitchFamily="34" charset="0"/>
              </a:rPr>
              <a:t>بعد أن صممت جدول الأمم في سلسلة نسب بسيطة أردت أن أرى عدد أسمائها التي تم توثيقها في سجلات الدول الأخرى في الشرق الأوسط ... رأيت أن جدول الأمم سجل جميع عائلات و قبائل الجنس البشري في مجموعاتهم الصحيحة، سواء كانت تلك التجمعات إثنولوجية أو لغوية أو جغرافية . كانت جميع الأسماء دون استثناء دقيقة، وخلال أكثر من خمسة وعشرين عامًا من البحث والتحليل لم أكتشف خطأ واحدًا أو بيانًا كاذبًا للحقائق في جدول الأمم .</a:t>
            </a:r>
            <a:endParaRPr lang="en-US" sz="3000" b="1" dirty="0">
              <a:latin typeface="Arial" panose="020B0604020202020204" pitchFamily="34" charset="0"/>
            </a:endParaRPr>
          </a:p>
          <a:p>
            <a:pPr defTabSz="914400" eaLnBrk="0" fontAlgn="base" hangingPunct="0">
              <a:spcBef>
                <a:spcPct val="50000"/>
              </a:spcBef>
              <a:spcAft>
                <a:spcPct val="0"/>
              </a:spcAft>
              <a:defRPr/>
            </a:pPr>
            <a:endParaRPr lang="en-US" sz="1400" b="1" dirty="0">
              <a:solidFill>
                <a:srgbClr val="FFFFFF"/>
              </a:solidFill>
              <a:latin typeface="Arial" panose="020B0604020202020204" pitchFamily="34" charset="0"/>
            </a:endParaRPr>
          </a:p>
          <a:p>
            <a:pPr defTabSz="914400" eaLnBrk="0" fontAlgn="base" hangingPunct="0">
              <a:spcBef>
                <a:spcPct val="50000"/>
              </a:spcBef>
              <a:spcAft>
                <a:spcPct val="0"/>
              </a:spcAft>
              <a:defRPr/>
            </a:pPr>
            <a:r>
              <a:rPr lang="ar-JO" sz="1400" b="1" dirty="0">
                <a:solidFill>
                  <a:srgbClr val="FFFFFF"/>
                </a:solidFill>
                <a:latin typeface="Arial" panose="020B0604020202020204" pitchFamily="34" charset="0"/>
              </a:rPr>
              <a:t>بيل كوبر، بعد الطوفان (تشيتشستر : الخمر الجديدة، 1995)، 39-39</a:t>
            </a:r>
            <a:endParaRPr lang="en-US" b="1" dirty="0">
              <a:solidFill>
                <a:srgbClr val="FFFFFF"/>
              </a:solidFill>
              <a:latin typeface="Arial" panose="020B0604020202020204" pitchFamily="34" charset="0"/>
            </a:endParaRPr>
          </a:p>
        </p:txBody>
      </p:sp>
      <p:pic>
        <p:nvPicPr>
          <p:cNvPr id="195614" name="Picture 32" descr="Coop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16663" y="1676400"/>
            <a:ext cx="2751137"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33" name="Rectangle 33"/>
          <p:cNvSpPr>
            <a:spLocks noGrp="1" noChangeArrowheads="1"/>
          </p:cNvSpPr>
          <p:nvPr>
            <p:ph type="title" idx="4294967295"/>
          </p:nvPr>
        </p:nvSpPr>
        <p:spPr bwMode="auto">
          <a:xfrm>
            <a:off x="107950" y="190500"/>
            <a:ext cx="8162925" cy="800100"/>
          </a:xfrm>
          <a:prstGeom prst="rect">
            <a:avLst/>
          </a:prstGeom>
          <a:solidFill>
            <a:schemeClr val="bg2"/>
          </a:solidFill>
          <a:ln w="28575">
            <a:solidFill>
              <a:schemeClr val="tx2"/>
            </a:solidFill>
            <a:miter lim="800000"/>
            <a:headEnd/>
            <a:tailEnd/>
          </a:ln>
          <a:effectLst>
            <a:outerShdw blurRad="63500" dist="107763" dir="2700000" algn="ctr" rotWithShape="0">
              <a:schemeClr val="bg2">
                <a:alpha val="74998"/>
              </a:schemeClr>
            </a:outerShdw>
          </a:effectLst>
        </p:spPr>
        <p:txBody>
          <a:bodyPr anchor="ctr" anchorCtr="1"/>
          <a:lstStyle/>
          <a:p>
            <a:pPr>
              <a:defRPr/>
            </a:pPr>
            <a:r>
              <a:rPr lang="ar-JO" sz="2800" b="1" dirty="0">
                <a:latin typeface="Arial" panose="020B0604020202020204" pitchFamily="34" charset="0"/>
                <a:ea typeface="ＭＳ Ｐゴシック" charset="0"/>
                <a:cs typeface="Arial" panose="020B0604020202020204" pitchFamily="34" charset="0"/>
              </a:rPr>
              <a:t>هل قائمة الأمم دقيقة (تك 10-11)</a:t>
            </a:r>
            <a:endParaRPr lang="en-US" sz="2800" b="1" dirty="0">
              <a:latin typeface="Arial" panose="020B0604020202020204" pitchFamily="34" charset="0"/>
              <a:ea typeface="ＭＳ Ｐゴシック" charset="0"/>
              <a:cs typeface="Arial" panose="020B0604020202020204" pitchFamily="34" charset="0"/>
            </a:endParaRPr>
          </a:p>
        </p:txBody>
      </p:sp>
      <p:sp>
        <p:nvSpPr>
          <p:cNvPr id="195616" name="Text Box 17"/>
          <p:cNvSpPr txBox="1">
            <a:spLocks noChangeArrowheads="1"/>
          </p:cNvSpPr>
          <p:nvPr/>
        </p:nvSpPr>
        <p:spPr bwMode="auto">
          <a:xfrm>
            <a:off x="8292645" y="0"/>
            <a:ext cx="88197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altLang="zh-CN" b="1" dirty="0">
                <a:solidFill>
                  <a:srgbClr val="FFFFFF"/>
                </a:solidFill>
                <a:latin typeface="Arial" panose="020B0604020202020204" pitchFamily="34" charset="0"/>
              </a:rPr>
              <a:t>60</a:t>
            </a:r>
          </a:p>
          <a:p>
            <a:pPr algn="ctr" defTabSz="914400" fontAlgn="base">
              <a:spcBef>
                <a:spcPct val="0"/>
              </a:spcBef>
              <a:spcAft>
                <a:spcPct val="0"/>
              </a:spcAft>
            </a:pPr>
            <a:r>
              <a:rPr lang="ar-JO" altLang="zh-CN" b="1" dirty="0">
                <a:solidFill>
                  <a:srgbClr val="FFFFFF"/>
                </a:solidFill>
                <a:latin typeface="Arial" panose="020B0604020202020204" pitchFamily="34" charset="0"/>
              </a:rPr>
              <a:t>جزء 6</a:t>
            </a:r>
            <a:endParaRPr lang="en-US" altLang="zh-CN"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2874703128"/>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428"/>
                                        </p:tgtEl>
                                        <p:attrNameLst>
                                          <p:attrName>style.visibility</p:attrName>
                                        </p:attrNameLst>
                                      </p:cBhvr>
                                      <p:to>
                                        <p:strVal val="visible"/>
                                      </p:to>
                                    </p:set>
                                    <p:animEffect transition="in" filter="blinds(horizontal)">
                                      <p:cBhvr>
                                        <p:cTn id="7" dur="500"/>
                                        <p:tgtEl>
                                          <p:spTgt spid="614428"/>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614431"/>
                                        </p:tgtEl>
                                        <p:attrNameLst>
                                          <p:attrName>style.visibility</p:attrName>
                                        </p:attrNameLst>
                                      </p:cBhvr>
                                      <p:to>
                                        <p:strVal val="visible"/>
                                      </p:to>
                                    </p:set>
                                    <p:anim calcmode="lin" valueType="num">
                                      <p:cBhvr>
                                        <p:cTn id="10" dur="500" fill="hold"/>
                                        <p:tgtEl>
                                          <p:spTgt spid="614431"/>
                                        </p:tgtEl>
                                        <p:attrNameLst>
                                          <p:attrName>ppt_w</p:attrName>
                                        </p:attrNameLst>
                                      </p:cBhvr>
                                      <p:tavLst>
                                        <p:tav tm="0">
                                          <p:val>
                                            <p:fltVal val="0"/>
                                          </p:val>
                                        </p:tav>
                                        <p:tav tm="100000">
                                          <p:val>
                                            <p:strVal val="#ppt_w"/>
                                          </p:val>
                                        </p:tav>
                                      </p:tavLst>
                                    </p:anim>
                                    <p:anim calcmode="lin" valueType="num">
                                      <p:cBhvr>
                                        <p:cTn id="11" dur="500" fill="hold"/>
                                        <p:tgtEl>
                                          <p:spTgt spid="614431"/>
                                        </p:tgtEl>
                                        <p:attrNameLst>
                                          <p:attrName>ppt_h</p:attrName>
                                        </p:attrNameLst>
                                      </p:cBhvr>
                                      <p:tavLst>
                                        <p:tav tm="0">
                                          <p:val>
                                            <p:fltVal val="0"/>
                                          </p:val>
                                        </p:tav>
                                        <p:tav tm="100000">
                                          <p:val>
                                            <p:strVal val="#ppt_h"/>
                                          </p:val>
                                        </p:tav>
                                      </p:tavLst>
                                    </p:anim>
                                    <p:anim calcmode="lin" valueType="num">
                                      <p:cBhvr>
                                        <p:cTn id="12" dur="500" fill="hold"/>
                                        <p:tgtEl>
                                          <p:spTgt spid="614431"/>
                                        </p:tgtEl>
                                        <p:attrNameLst>
                                          <p:attrName>style.rotation</p:attrName>
                                        </p:attrNameLst>
                                      </p:cBhvr>
                                      <p:tavLst>
                                        <p:tav tm="0">
                                          <p:val>
                                            <p:fltVal val="360"/>
                                          </p:val>
                                        </p:tav>
                                        <p:tav tm="100000">
                                          <p:val>
                                            <p:fltVal val="0"/>
                                          </p:val>
                                        </p:tav>
                                      </p:tavLst>
                                    </p:anim>
                                    <p:animEffect transition="in" filter="fade">
                                      <p:cBhvr>
                                        <p:cTn id="13" dur="500"/>
                                        <p:tgtEl>
                                          <p:spTgt spid="614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8" grpId="0" animBg="1"/>
      <p:bldP spid="6144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1" y="0"/>
            <a:ext cx="9144000" cy="6858000"/>
          </a:xfrm>
          <a:prstGeom prst="rect">
            <a:avLst/>
          </a:prstGeom>
        </p:spPr>
      </p:pic>
      <p:sp>
        <p:nvSpPr>
          <p:cNvPr id="2" name="Title 1"/>
          <p:cNvSpPr>
            <a:spLocks noGrp="1"/>
          </p:cNvSpPr>
          <p:nvPr>
            <p:ph type="title"/>
          </p:nvPr>
        </p:nvSpPr>
        <p:spPr>
          <a:xfrm>
            <a:off x="57615" y="1213007"/>
            <a:ext cx="9049395" cy="2522151"/>
          </a:xfrm>
        </p:spPr>
        <p:txBody>
          <a:bodyPr/>
          <a:lstStyle/>
          <a:p>
            <a:r>
              <a:rPr lang="ar-JO" sz="7200" dirty="0">
                <a:effectLst>
                  <a:glow rad="177800">
                    <a:schemeClr val="bg2"/>
                  </a:glow>
                </a:effectLst>
              </a:rPr>
              <a:t>سجلات الأنساب و التسلسل الزمني في العهد القديم</a:t>
            </a:r>
            <a:r>
              <a:rPr lang="en-US" sz="7200" dirty="0">
                <a:effectLst>
                  <a:glow rad="177800">
                    <a:schemeClr val="bg2"/>
                  </a:glow>
                </a:effectLst>
              </a:rPr>
              <a:t>  </a:t>
            </a:r>
            <a:endParaRPr lang="en-US" sz="5400" dirty="0">
              <a:effectLst>
                <a:glow rad="177800">
                  <a:schemeClr val="bg2"/>
                </a:glow>
              </a:effectLst>
            </a:endParaRPr>
          </a:p>
        </p:txBody>
      </p:sp>
      <p:sp>
        <p:nvSpPr>
          <p:cNvPr id="4" name="Title 1"/>
          <p:cNvSpPr txBox="1">
            <a:spLocks/>
          </p:cNvSpPr>
          <p:nvPr/>
        </p:nvSpPr>
        <p:spPr bwMode="auto">
          <a:xfrm>
            <a:off x="57615" y="4308210"/>
            <a:ext cx="9049395" cy="1044599"/>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pitchFamily="-111" charset="-128"/>
              </a:rPr>
              <a:t>تكوين 5 و 11</a:t>
            </a:r>
            <a:endParaRPr kumimoji="0" lang="en-US" sz="48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pitchFamily="-111" charset="-128"/>
            </a:endParaRPr>
          </a:p>
        </p:txBody>
      </p:sp>
      <p:sp>
        <p:nvSpPr>
          <p:cNvPr id="6" name="Rectangle 5"/>
          <p:cNvSpPr>
            <a:spLocks noChangeArrowheads="1"/>
          </p:cNvSpPr>
          <p:nvPr/>
        </p:nvSpPr>
        <p:spPr bwMode="auto">
          <a:xfrm>
            <a:off x="0" y="6207163"/>
            <a:ext cx="9144000" cy="6619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Tree>
    <p:extLst>
      <p:ext uri="{BB962C8B-B14F-4D97-AF65-F5344CB8AC3E}">
        <p14:creationId xmlns:p14="http://schemas.microsoft.com/office/powerpoint/2010/main" val="134266431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2"/>
          <p:cNvSpPr>
            <a:spLocks noGrp="1" noChangeArrowheads="1"/>
          </p:cNvSpPr>
          <p:nvPr>
            <p:ph type="ctrTitle"/>
          </p:nvPr>
        </p:nvSpPr>
        <p:spPr>
          <a:xfrm>
            <a:off x="304800" y="0"/>
            <a:ext cx="3276600" cy="3733800"/>
          </a:xfrm>
        </p:spPr>
        <p:txBody>
          <a:bodyPr/>
          <a:lstStyle/>
          <a:p>
            <a:pPr eaLnBrk="1" hangingPunct="1">
              <a:defRPr/>
            </a:pPr>
            <a:r>
              <a:rPr lang="ar-JO" dirty="0">
                <a:solidFill>
                  <a:schemeClr val="tx1"/>
                </a:solidFill>
                <a:effectLst>
                  <a:glow rad="773251">
                    <a:srgbClr val="182A7B"/>
                  </a:glow>
                </a:effectLst>
                <a:ea typeface="ＭＳ Ｐゴシック" charset="0"/>
                <a:cs typeface="ＭＳ Ｐゴシック" charset="0"/>
              </a:rPr>
              <a:t>ماء</a:t>
            </a:r>
            <a:br>
              <a:rPr lang="ar-JO" dirty="0">
                <a:solidFill>
                  <a:schemeClr val="tx1"/>
                </a:solidFill>
                <a:effectLst>
                  <a:glow rad="773251">
                    <a:srgbClr val="182A7B"/>
                  </a:glow>
                </a:effectLst>
                <a:ea typeface="ＭＳ Ｐゴシック" charset="0"/>
                <a:cs typeface="ＭＳ Ｐゴシック" charset="0"/>
              </a:rPr>
            </a:br>
            <a:r>
              <a:rPr lang="ar-JO" dirty="0">
                <a:solidFill>
                  <a:schemeClr val="tx1"/>
                </a:solidFill>
                <a:effectLst>
                  <a:glow rad="773251">
                    <a:srgbClr val="182A7B"/>
                  </a:glow>
                </a:effectLst>
                <a:ea typeface="ＭＳ Ｐゴシック" charset="0"/>
                <a:cs typeface="ＭＳ Ｐゴシック" charset="0"/>
              </a:rPr>
              <a:t>بخار</a:t>
            </a:r>
            <a:br>
              <a:rPr lang="ar-JO" dirty="0">
                <a:solidFill>
                  <a:schemeClr val="tx1"/>
                </a:solidFill>
                <a:effectLst>
                  <a:glow rad="773251">
                    <a:srgbClr val="182A7B"/>
                  </a:glow>
                </a:effectLst>
                <a:ea typeface="ＭＳ Ｐゴシック" charset="0"/>
                <a:cs typeface="ＭＳ Ｐゴシック" charset="0"/>
              </a:rPr>
            </a:br>
            <a:r>
              <a:rPr lang="ar-JO" dirty="0">
                <a:solidFill>
                  <a:schemeClr val="tx1"/>
                </a:solidFill>
                <a:effectLst>
                  <a:glow rad="773251">
                    <a:srgbClr val="182A7B"/>
                  </a:glow>
                </a:effectLst>
                <a:ea typeface="ＭＳ Ｐゴシック" charset="0"/>
                <a:cs typeface="ＭＳ Ｐゴシック" charset="0"/>
              </a:rPr>
              <a:t>مظلة</a:t>
            </a:r>
            <a:br>
              <a:rPr lang="ar-JO" dirty="0">
                <a:solidFill>
                  <a:schemeClr val="tx1"/>
                </a:solidFill>
                <a:effectLst>
                  <a:glow rad="773251">
                    <a:srgbClr val="182A7B"/>
                  </a:glow>
                </a:effectLst>
                <a:ea typeface="ＭＳ Ｐゴシック" charset="0"/>
                <a:cs typeface="ＭＳ Ｐゴシック" charset="0"/>
              </a:rPr>
            </a:br>
            <a:r>
              <a:rPr lang="ar-JO" dirty="0">
                <a:solidFill>
                  <a:schemeClr val="tx1"/>
                </a:solidFill>
                <a:effectLst>
                  <a:glow rad="773251">
                    <a:srgbClr val="182A7B"/>
                  </a:glow>
                </a:effectLst>
                <a:ea typeface="ＭＳ Ｐゴシック" charset="0"/>
                <a:cs typeface="ＭＳ Ｐゴシック" charset="0"/>
              </a:rPr>
              <a:t>نظرية</a:t>
            </a:r>
            <a:endParaRPr lang="en-US" dirty="0">
              <a:solidFill>
                <a:schemeClr val="tx1"/>
              </a:solidFill>
              <a:effectLst>
                <a:glow rad="773251">
                  <a:srgbClr val="182A7B"/>
                </a:glow>
              </a:effectLst>
              <a:ea typeface="ＭＳ Ｐゴシック" charset="0"/>
              <a:cs typeface="ＭＳ Ｐゴシック" charset="0"/>
            </a:endParaRPr>
          </a:p>
        </p:txBody>
      </p:sp>
      <p:pic>
        <p:nvPicPr>
          <p:cNvPr id="197634"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3711575"/>
            <a:ext cx="3352800" cy="314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4470" name="Rectangle 6"/>
          <p:cNvSpPr>
            <a:spLocks noChangeArrowheads="1"/>
          </p:cNvSpPr>
          <p:nvPr/>
        </p:nvSpPr>
        <p:spPr bwMode="auto">
          <a:xfrm>
            <a:off x="3505200" y="304800"/>
            <a:ext cx="5334000" cy="6248400"/>
          </a:xfrm>
          <a:prstGeom prst="rect">
            <a:avLst/>
          </a:prstGeom>
          <a:noFill/>
          <a:ln w="9525">
            <a:noFill/>
            <a:miter lim="800000"/>
            <a:headEnd/>
            <a:tailEnd/>
          </a:ln>
          <a:effectLst/>
        </p:spPr>
        <p:txBody>
          <a:bodyPr/>
          <a:lstStyle/>
          <a:p>
            <a:pPr marL="336550" indent="-336550" algn="r" defTabSz="914400" rtl="1" fontAlgn="base">
              <a:spcBef>
                <a:spcPct val="20000"/>
              </a:spcBef>
              <a:spcAft>
                <a:spcPct val="0"/>
              </a:spcAft>
              <a:buClr>
                <a:srgbClr val="FFFFCC"/>
              </a:buClr>
              <a:buSzPct val="75000"/>
              <a:buFont typeface="Wingdings" charset="0"/>
              <a:buChar char="l"/>
              <a:defRPr/>
            </a:pPr>
            <a:r>
              <a:rPr lang="ar-JO" sz="2800" b="1" dirty="0">
                <a:latin typeface="Arial" panose="020B0604020202020204" pitchFamily="34" charset="0"/>
              </a:rPr>
              <a:t>اقترحه إسحق نيوتن فيل لأول مرة عام 1874</a:t>
            </a:r>
            <a:endParaRPr lang="en-US" sz="2800" b="1" dirty="0">
              <a:latin typeface="Arial" panose="020B0604020202020204" pitchFamily="34" charset="0"/>
            </a:endParaRPr>
          </a:p>
          <a:p>
            <a:pPr marL="336550" indent="-336550" algn="r" defTabSz="914400" rtl="1" fontAlgn="base">
              <a:spcBef>
                <a:spcPct val="20000"/>
              </a:spcBef>
              <a:spcAft>
                <a:spcPct val="0"/>
              </a:spcAft>
              <a:buClr>
                <a:srgbClr val="FFFFCC"/>
              </a:buClr>
              <a:buSzPct val="75000"/>
              <a:buFont typeface="Wingdings" charset="0"/>
              <a:buChar char="l"/>
              <a:defRPr/>
            </a:pPr>
            <a:r>
              <a:rPr lang="ar-JO" sz="2800" b="1" dirty="0">
                <a:latin typeface="Arial" panose="020B0604020202020204" pitchFamily="34" charset="0"/>
              </a:rPr>
              <a:t>طلب الدعم في "يجب أن يكون هناك امتداد بين المياه لفصل الماء عن الماء" (تكوين 1: 6)</a:t>
            </a:r>
            <a:endParaRPr lang="en-US" sz="28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a:p>
            <a:pPr marL="336550" indent="-336550" algn="r" defTabSz="914400" rtl="1" fontAlgn="base">
              <a:spcBef>
                <a:spcPct val="20000"/>
              </a:spcBef>
              <a:spcAft>
                <a:spcPct val="0"/>
              </a:spcAft>
              <a:buClr>
                <a:srgbClr val="FFFFCC"/>
              </a:buClr>
              <a:buSzPct val="75000"/>
              <a:buFont typeface="Wingdings" charset="0"/>
              <a:buChar char="l"/>
              <a:defRPr/>
            </a:pPr>
            <a:r>
              <a:rPr lang="ar-JO" sz="28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تم تزويد مياه كافية للطوفان العالمي</a:t>
            </a:r>
            <a:br>
              <a:rPr lang="en-US" sz="28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br>
            <a:r>
              <a:rPr lang="ar-JO" sz="28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 (تك 7: 11)</a:t>
            </a:r>
            <a:endParaRPr lang="en-US" sz="28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a:p>
            <a:pPr marL="336550" indent="-336550" algn="r" defTabSz="914400" rtl="1" fontAlgn="base">
              <a:spcBef>
                <a:spcPct val="20000"/>
              </a:spcBef>
              <a:spcAft>
                <a:spcPct val="0"/>
              </a:spcAft>
              <a:buClr>
                <a:srgbClr val="FFFFCC"/>
              </a:buClr>
              <a:buSzPct val="75000"/>
              <a:buFont typeface="Wingdings" charset="0"/>
              <a:buChar char="l"/>
              <a:defRPr/>
            </a:pPr>
            <a:r>
              <a:rPr lang="ar-JO" sz="2800" b="1" dirty="0">
                <a:latin typeface="Arial" panose="020B0604020202020204" pitchFamily="34" charset="0"/>
              </a:rPr>
              <a:t>فترات حياة طويلة ممكّنة قبل الفيضان (إشعاع منخفض)</a:t>
            </a:r>
            <a:endParaRPr lang="en-US" sz="28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a:p>
            <a:pPr marL="336550" indent="-336550" algn="r" defTabSz="914400" rtl="1" fontAlgn="base">
              <a:spcBef>
                <a:spcPct val="20000"/>
              </a:spcBef>
              <a:spcAft>
                <a:spcPct val="0"/>
              </a:spcAft>
              <a:buClr>
                <a:srgbClr val="FFFFCC"/>
              </a:buClr>
              <a:buSzPct val="75000"/>
              <a:buFont typeface="Wingdings" charset="0"/>
              <a:buChar char="l"/>
              <a:defRPr/>
            </a:pPr>
            <a:r>
              <a:rPr lang="ar-JO" sz="28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تم تبنيها من قبل المدافعين عن الأرض الفتية</a:t>
            </a:r>
            <a:endParaRPr lang="en-US" sz="28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a:p>
            <a:pPr marL="336550" indent="-336550" algn="r" defTabSz="914400" rtl="1" fontAlgn="base">
              <a:spcBef>
                <a:spcPct val="20000"/>
              </a:spcBef>
              <a:spcAft>
                <a:spcPct val="0"/>
              </a:spcAft>
              <a:buClr>
                <a:srgbClr val="FFFFCC"/>
              </a:buClr>
              <a:buSzPct val="75000"/>
              <a:buFont typeface="Wingdings" charset="0"/>
              <a:buChar char="l"/>
              <a:defRPr/>
            </a:pPr>
            <a:r>
              <a:rPr lang="ar-JO" sz="28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متنازع عليها بشدة</a:t>
            </a:r>
            <a:endParaRPr lang="en-US" sz="28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197636" name="Text Box 17"/>
          <p:cNvSpPr txBox="1">
            <a:spLocks noChangeArrowheads="1"/>
          </p:cNvSpPr>
          <p:nvPr/>
        </p:nvSpPr>
        <p:spPr bwMode="auto">
          <a:xfrm>
            <a:off x="8308455" y="0"/>
            <a:ext cx="73129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altLang="zh-CN" b="1" dirty="0">
                <a:solidFill>
                  <a:srgbClr val="FFFFFF"/>
                </a:solidFill>
                <a:latin typeface="Arial" panose="020B0604020202020204" pitchFamily="34" charset="0"/>
              </a:rPr>
              <a:t>64ب</a:t>
            </a:r>
            <a:endParaRPr lang="en-US" altLang="zh-CN"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240047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74470">
                                            <p:txEl>
                                              <p:pRg st="0" end="0"/>
                                            </p:txEl>
                                          </p:spTgt>
                                        </p:tgtEl>
                                        <p:attrNameLst>
                                          <p:attrName>style.visibility</p:attrName>
                                        </p:attrNameLst>
                                      </p:cBhvr>
                                      <p:to>
                                        <p:strVal val="visible"/>
                                      </p:to>
                                    </p:set>
                                    <p:animEffect transition="in" filter="barn(inHorizontal)">
                                      <p:cBhvr>
                                        <p:cTn id="7" dur="500"/>
                                        <p:tgtEl>
                                          <p:spTgt spid="5744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574470">
                                            <p:txEl>
                                              <p:pRg st="1" end="1"/>
                                            </p:txEl>
                                          </p:spTgt>
                                        </p:tgtEl>
                                        <p:attrNameLst>
                                          <p:attrName>style.visibility</p:attrName>
                                        </p:attrNameLst>
                                      </p:cBhvr>
                                      <p:to>
                                        <p:strVal val="visible"/>
                                      </p:to>
                                    </p:set>
                                    <p:animEffect transition="in" filter="barn(inHorizontal)">
                                      <p:cBhvr>
                                        <p:cTn id="12" dur="500"/>
                                        <p:tgtEl>
                                          <p:spTgt spid="57447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574470">
                                            <p:txEl>
                                              <p:pRg st="2" end="2"/>
                                            </p:txEl>
                                          </p:spTgt>
                                        </p:tgtEl>
                                        <p:attrNameLst>
                                          <p:attrName>style.visibility</p:attrName>
                                        </p:attrNameLst>
                                      </p:cBhvr>
                                      <p:to>
                                        <p:strVal val="visible"/>
                                      </p:to>
                                    </p:set>
                                    <p:animEffect transition="in" filter="barn(inHorizontal)">
                                      <p:cBhvr>
                                        <p:cTn id="17" dur="500"/>
                                        <p:tgtEl>
                                          <p:spTgt spid="57447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574470">
                                            <p:txEl>
                                              <p:pRg st="3" end="3"/>
                                            </p:txEl>
                                          </p:spTgt>
                                        </p:tgtEl>
                                        <p:attrNameLst>
                                          <p:attrName>style.visibility</p:attrName>
                                        </p:attrNameLst>
                                      </p:cBhvr>
                                      <p:to>
                                        <p:strVal val="visible"/>
                                      </p:to>
                                    </p:set>
                                    <p:animEffect transition="in" filter="barn(inHorizontal)">
                                      <p:cBhvr>
                                        <p:cTn id="22" dur="500"/>
                                        <p:tgtEl>
                                          <p:spTgt spid="57447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574470">
                                            <p:txEl>
                                              <p:pRg st="4" end="4"/>
                                            </p:txEl>
                                          </p:spTgt>
                                        </p:tgtEl>
                                        <p:attrNameLst>
                                          <p:attrName>style.visibility</p:attrName>
                                        </p:attrNameLst>
                                      </p:cBhvr>
                                      <p:to>
                                        <p:strVal val="visible"/>
                                      </p:to>
                                    </p:set>
                                    <p:animEffect transition="in" filter="barn(inHorizontal)">
                                      <p:cBhvr>
                                        <p:cTn id="27" dur="500"/>
                                        <p:tgtEl>
                                          <p:spTgt spid="57447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574470">
                                            <p:txEl>
                                              <p:pRg st="5" end="5"/>
                                            </p:txEl>
                                          </p:spTgt>
                                        </p:tgtEl>
                                        <p:attrNameLst>
                                          <p:attrName>style.visibility</p:attrName>
                                        </p:attrNameLst>
                                      </p:cBhvr>
                                      <p:to>
                                        <p:strVal val="visible"/>
                                      </p:to>
                                    </p:set>
                                    <p:animEffect transition="in" filter="barn(inHorizontal)">
                                      <p:cBhvr>
                                        <p:cTn id="32" dur="500"/>
                                        <p:tgtEl>
                                          <p:spTgt spid="57447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70"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ChangeArrowheads="1"/>
          </p:cNvSpPr>
          <p:nvPr>
            <p:ph type="body" idx="1"/>
          </p:nvPr>
        </p:nvSpPr>
        <p:spPr>
          <a:xfrm>
            <a:off x="76200" y="1752600"/>
            <a:ext cx="3127375" cy="4800600"/>
          </a:xfrm>
        </p:spPr>
        <p:txBody>
          <a:bodyPr/>
          <a:lstStyle/>
          <a:p>
            <a:pPr eaLnBrk="1" hangingPunct="1">
              <a:buFontTx/>
              <a:buNone/>
            </a:pPr>
            <a:r>
              <a:rPr lang="ar-JO" sz="2400" b="1" dirty="0">
                <a:solidFill>
                  <a:schemeClr val="bg1"/>
                </a:solidFill>
                <a:latin typeface="Arial" panose="020B0604020202020204" pitchFamily="34" charset="0"/>
                <a:ea typeface="ＭＳ Ｐゴシック" charset="0"/>
                <a:cs typeface="Arial" panose="020B0604020202020204" pitchFamily="34" charset="0"/>
              </a:rPr>
              <a:t>أسباب للإيمان</a:t>
            </a:r>
            <a:endParaRPr lang="en-US" sz="2400" b="1" dirty="0">
              <a:solidFill>
                <a:schemeClr val="bg1"/>
              </a:solidFill>
              <a:latin typeface="Arial" panose="020B0604020202020204" pitchFamily="34" charset="0"/>
              <a:ea typeface="ＭＳ Ｐゴシック" charset="0"/>
              <a:cs typeface="Arial" panose="020B0604020202020204" pitchFamily="34" charset="0"/>
            </a:endParaRPr>
          </a:p>
          <a:p>
            <a:pPr eaLnBrk="1" hangingPunct="1">
              <a:buFontTx/>
              <a:buNone/>
            </a:pPr>
            <a:r>
              <a:rPr lang="ar-JO" sz="2400" b="1" dirty="0">
                <a:solidFill>
                  <a:schemeClr val="bg1"/>
                </a:solidFill>
                <a:latin typeface="Arial" panose="020B0604020202020204" pitchFamily="34" charset="0"/>
                <a:ea typeface="ＭＳ Ｐゴシック" charset="0"/>
                <a:cs typeface="Arial" panose="020B0604020202020204" pitchFamily="34" charset="0"/>
              </a:rPr>
              <a:t>هوغ روس</a:t>
            </a:r>
            <a:endParaRPr lang="en-US" sz="2400" b="1" dirty="0">
              <a:solidFill>
                <a:schemeClr val="bg1"/>
              </a:solidFill>
              <a:latin typeface="Arial" panose="020B0604020202020204" pitchFamily="34" charset="0"/>
              <a:ea typeface="ＭＳ Ｐゴシック" charset="0"/>
              <a:cs typeface="Arial" panose="020B0604020202020204" pitchFamily="34" charset="0"/>
            </a:endParaRPr>
          </a:p>
          <a:p>
            <a:pPr eaLnBrk="1" hangingPunct="1">
              <a:buFontTx/>
              <a:buNone/>
            </a:pPr>
            <a:r>
              <a:rPr lang="ar-JO" sz="2400" b="1" dirty="0">
                <a:solidFill>
                  <a:schemeClr val="bg1"/>
                </a:solidFill>
                <a:latin typeface="Arial" panose="020B0604020202020204" pitchFamily="34" charset="0"/>
                <a:ea typeface="ＭＳ Ｐゴシック" charset="0"/>
                <a:cs typeface="Arial" panose="020B0604020202020204" pitchFamily="34" charset="0"/>
              </a:rPr>
              <a:t>والت براون</a:t>
            </a:r>
            <a:endParaRPr lang="en-US" sz="2400" b="1" dirty="0">
              <a:solidFill>
                <a:schemeClr val="bg1"/>
              </a:solidFill>
              <a:latin typeface="Arial" panose="020B0604020202020204" pitchFamily="34" charset="0"/>
              <a:ea typeface="ＭＳ Ｐゴシック" charset="0"/>
              <a:cs typeface="Arial" panose="020B0604020202020204" pitchFamily="34" charset="0"/>
            </a:endParaRPr>
          </a:p>
          <a:p>
            <a:pPr eaLnBrk="1" hangingPunct="1">
              <a:buFontTx/>
              <a:buNone/>
            </a:pPr>
            <a:r>
              <a:rPr lang="ar-JO" sz="2400" b="1" dirty="0">
                <a:solidFill>
                  <a:schemeClr val="bg1"/>
                </a:solidFill>
                <a:latin typeface="Arial" panose="020B0604020202020204" pitchFamily="34" charset="0"/>
                <a:ea typeface="ＭＳ Ｐゴシック" charset="0"/>
                <a:cs typeface="Arial" panose="020B0604020202020204" pitchFamily="34" charset="0"/>
              </a:rPr>
              <a:t>الأرض القديمة</a:t>
            </a:r>
            <a:endParaRPr lang="en-US" sz="2400" b="1" dirty="0">
              <a:solidFill>
                <a:schemeClr val="bg1"/>
              </a:solidFill>
              <a:latin typeface="Arial" panose="020B0604020202020204" pitchFamily="34" charset="0"/>
              <a:ea typeface="ＭＳ Ｐゴシック" charset="0"/>
              <a:cs typeface="Arial" panose="020B0604020202020204" pitchFamily="34" charset="0"/>
            </a:endParaRPr>
          </a:p>
          <a:p>
            <a:pPr eaLnBrk="1" hangingPunct="1">
              <a:buFontTx/>
              <a:buNone/>
            </a:pPr>
            <a:r>
              <a:rPr lang="ar-JO" sz="2400" b="1" dirty="0">
                <a:solidFill>
                  <a:schemeClr val="bg1"/>
                </a:solidFill>
                <a:latin typeface="Arial" panose="020B0604020202020204" pitchFamily="34" charset="0"/>
                <a:ea typeface="ＭＳ Ｐゴシック" charset="0"/>
                <a:cs typeface="Arial" panose="020B0604020202020204" pitchFamily="34" charset="0"/>
              </a:rPr>
              <a:t>نظرية أيام-حقبات زمنية</a:t>
            </a:r>
            <a:endParaRPr lang="en-US" sz="2400" b="1" dirty="0">
              <a:solidFill>
                <a:schemeClr val="bg1"/>
              </a:solidFill>
              <a:latin typeface="Arial" panose="020B0604020202020204" pitchFamily="34" charset="0"/>
              <a:ea typeface="ＭＳ Ｐゴシック" charset="0"/>
              <a:cs typeface="Arial" panose="020B0604020202020204" pitchFamily="34" charset="0"/>
            </a:endParaRPr>
          </a:p>
          <a:p>
            <a:pPr eaLnBrk="1" hangingPunct="1">
              <a:buFontTx/>
              <a:buNone/>
            </a:pPr>
            <a:r>
              <a:rPr lang="ar-JO" sz="2400" b="1" dirty="0">
                <a:solidFill>
                  <a:schemeClr val="bg1"/>
                </a:solidFill>
                <a:latin typeface="Arial" panose="020B0604020202020204" pitchFamily="34" charset="0"/>
                <a:ea typeface="ＭＳ Ｐゴシック" charset="0"/>
                <a:cs typeface="Arial" panose="020B0604020202020204" pitchFamily="34" charset="0"/>
              </a:rPr>
              <a:t>الطوفان المحلي</a:t>
            </a:r>
            <a:endParaRPr lang="en-US" sz="2400" b="1" dirty="0">
              <a:solidFill>
                <a:schemeClr val="bg1"/>
              </a:solidFill>
              <a:latin typeface="Arial" panose="020B0604020202020204" pitchFamily="34" charset="0"/>
              <a:ea typeface="ＭＳ Ｐゴシック" charset="0"/>
              <a:cs typeface="Arial" panose="020B0604020202020204" pitchFamily="34" charset="0"/>
            </a:endParaRPr>
          </a:p>
          <a:p>
            <a:pPr eaLnBrk="1" hangingPunct="1">
              <a:buFontTx/>
              <a:buNone/>
            </a:pPr>
            <a:r>
              <a:rPr lang="ar-JO" sz="2400" b="1" dirty="0">
                <a:solidFill>
                  <a:schemeClr val="bg1"/>
                </a:solidFill>
                <a:latin typeface="Arial" panose="020B0604020202020204" pitchFamily="34" charset="0"/>
                <a:ea typeface="ＭＳ Ｐゴシック" charset="0"/>
                <a:cs typeface="Arial" panose="020B0604020202020204" pitchFamily="34" charset="0"/>
              </a:rPr>
              <a:t>مياه الأمطار</a:t>
            </a:r>
            <a:endParaRPr lang="en-US" sz="2000" b="1" dirty="0">
              <a:solidFill>
                <a:schemeClr val="bg1"/>
              </a:solidFill>
              <a:latin typeface="Arial" panose="020B0604020202020204" pitchFamily="34" charset="0"/>
              <a:ea typeface="ＭＳ Ｐゴシック" charset="0"/>
              <a:cs typeface="Arial" panose="020B0604020202020204" pitchFamily="34" charset="0"/>
            </a:endParaRPr>
          </a:p>
          <a:p>
            <a:pPr eaLnBrk="1" hangingPunct="1">
              <a:buFontTx/>
              <a:buNone/>
            </a:pPr>
            <a:endParaRPr lang="en-US" sz="2000" b="1" dirty="0">
              <a:solidFill>
                <a:schemeClr val="bg1"/>
              </a:solidFill>
              <a:latin typeface="Arial" panose="020B0604020202020204" pitchFamily="34" charset="0"/>
              <a:ea typeface="ＭＳ Ｐゴシック" charset="0"/>
              <a:cs typeface="Arial" panose="020B0604020202020204" pitchFamily="34" charset="0"/>
            </a:endParaRPr>
          </a:p>
          <a:p>
            <a:pPr eaLnBrk="1" hangingPunct="1">
              <a:buFontTx/>
              <a:buNone/>
            </a:pPr>
            <a:r>
              <a:rPr lang="en-US" sz="2000" b="1" dirty="0">
                <a:solidFill>
                  <a:schemeClr val="bg1"/>
                </a:solidFill>
                <a:latin typeface="Arial" panose="020B0604020202020204" pitchFamily="34" charset="0"/>
                <a:ea typeface="ＭＳ Ｐゴシック" charset="0"/>
                <a:cs typeface="Arial" panose="020B0604020202020204" pitchFamily="34" charset="0"/>
              </a:rPr>
              <a:t>reasons.org</a:t>
            </a:r>
          </a:p>
          <a:p>
            <a:pPr eaLnBrk="1" hangingPunct="1">
              <a:buFontTx/>
              <a:buNone/>
            </a:pPr>
            <a:r>
              <a:rPr lang="en-US" sz="2000" b="1" dirty="0">
                <a:solidFill>
                  <a:schemeClr val="bg1"/>
                </a:solidFill>
                <a:latin typeface="Arial" panose="020B0604020202020204" pitchFamily="34" charset="0"/>
                <a:ea typeface="ＭＳ Ｐゴシック" charset="0"/>
                <a:cs typeface="Arial" panose="020B0604020202020204" pitchFamily="34" charset="0"/>
              </a:rPr>
              <a:t>godandscience.org</a:t>
            </a:r>
          </a:p>
          <a:p>
            <a:pPr eaLnBrk="1" hangingPunct="1">
              <a:buFontTx/>
              <a:buNone/>
            </a:pPr>
            <a:r>
              <a:rPr lang="en-US" sz="2000" b="1" dirty="0">
                <a:solidFill>
                  <a:schemeClr val="bg1"/>
                </a:solidFill>
                <a:latin typeface="Arial" panose="020B0604020202020204" pitchFamily="34" charset="0"/>
                <a:ea typeface="ＭＳ Ｐゴシック" charset="0"/>
                <a:cs typeface="Arial" panose="020B0604020202020204" pitchFamily="34" charset="0"/>
              </a:rPr>
              <a:t>creationscience.com</a:t>
            </a:r>
            <a:endParaRPr lang="en-US" sz="1800"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447491"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15063" y="2286000"/>
            <a:ext cx="2852737" cy="443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7492" name="Rectangle 4"/>
          <p:cNvSpPr>
            <a:spLocks noChangeArrowheads="1"/>
          </p:cNvSpPr>
          <p:nvPr/>
        </p:nvSpPr>
        <p:spPr bwMode="auto">
          <a:xfrm>
            <a:off x="3063875" y="-76200"/>
            <a:ext cx="152400" cy="7239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99684" name="Rectangle 5"/>
          <p:cNvSpPr>
            <a:spLocks noChangeArrowheads="1"/>
          </p:cNvSpPr>
          <p:nvPr/>
        </p:nvSpPr>
        <p:spPr bwMode="auto">
          <a:xfrm rot="5400000">
            <a:off x="4495800" y="-3200400"/>
            <a:ext cx="152400" cy="9144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447494" name="Rectangle 6"/>
          <p:cNvSpPr>
            <a:spLocks noChangeArrowheads="1"/>
          </p:cNvSpPr>
          <p:nvPr/>
        </p:nvSpPr>
        <p:spPr bwMode="auto">
          <a:xfrm>
            <a:off x="3216275" y="1752600"/>
            <a:ext cx="63246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defTabSz="914400" fontAlgn="base">
              <a:spcBef>
                <a:spcPct val="20000"/>
              </a:spcBef>
              <a:spcAft>
                <a:spcPct val="0"/>
              </a:spcAft>
            </a:pPr>
            <a:r>
              <a:rPr lang="ar-JO" sz="2400" b="1" dirty="0">
                <a:solidFill>
                  <a:srgbClr val="FFFFFF"/>
                </a:solidFill>
                <a:latin typeface="Arial" panose="020B0604020202020204" pitchFamily="34" charset="0"/>
                <a:ea typeface="ＭＳ Ｐゴシック" charset="0"/>
                <a:cs typeface="Arial" panose="020B0604020202020204" pitchFamily="34" charset="0"/>
              </a:rPr>
              <a:t>معهد أبحاث الخليقة</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a:p>
            <a:pPr marL="342900" indent="-342900" defTabSz="914400" fontAlgn="base">
              <a:spcBef>
                <a:spcPct val="20000"/>
              </a:spcBef>
              <a:spcAft>
                <a:spcPct val="0"/>
              </a:spcAft>
            </a:pPr>
            <a:r>
              <a:rPr lang="ar-JO" sz="2400" b="1" dirty="0">
                <a:solidFill>
                  <a:srgbClr val="FFFFFF"/>
                </a:solidFill>
                <a:latin typeface="Arial" panose="020B0604020202020204" pitchFamily="34" charset="0"/>
                <a:ea typeface="ＭＳ Ｐゴシック" charset="0"/>
                <a:cs typeface="Arial" panose="020B0604020202020204" pitchFamily="34" charset="0"/>
              </a:rPr>
              <a:t>هنري/جون موريس، دوان غيش</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a:p>
            <a:pPr marL="342900" indent="-342900" defTabSz="914400" fontAlgn="base">
              <a:spcBef>
                <a:spcPct val="20000"/>
              </a:spcBef>
              <a:spcAft>
                <a:spcPct val="0"/>
              </a:spcAft>
            </a:pPr>
            <a:r>
              <a:rPr lang="ar-JO" sz="2400" b="1" dirty="0">
                <a:solidFill>
                  <a:srgbClr val="FFFFFF"/>
                </a:solidFill>
                <a:latin typeface="Arial" panose="020B0604020202020204" pitchFamily="34" charset="0"/>
                <a:ea typeface="ＭＳ Ｐゴシック" charset="0"/>
                <a:cs typeface="Arial" panose="020B0604020202020204" pitchFamily="34" charset="0"/>
              </a:rPr>
              <a:t>جوزيف ديلو، كين هام</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a:p>
            <a:pPr marL="342900" indent="-342900" defTabSz="914400" fontAlgn="base">
              <a:spcBef>
                <a:spcPct val="20000"/>
              </a:spcBef>
              <a:spcAft>
                <a:spcPct val="0"/>
              </a:spcAft>
            </a:pPr>
            <a:r>
              <a:rPr lang="ar-JO" sz="2400" b="1" dirty="0">
                <a:solidFill>
                  <a:srgbClr val="FFFFFF"/>
                </a:solidFill>
                <a:latin typeface="Arial" panose="020B0604020202020204" pitchFamily="34" charset="0"/>
                <a:ea typeface="ＭＳ Ｐゴシック" charset="0"/>
                <a:cs typeface="Arial" panose="020B0604020202020204" pitchFamily="34" charset="0"/>
              </a:rPr>
              <a:t>الأرض الفتية</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a:p>
            <a:pPr marL="342900" indent="-342900" defTabSz="914400" fontAlgn="base">
              <a:spcBef>
                <a:spcPct val="20000"/>
              </a:spcBef>
              <a:spcAft>
                <a:spcPct val="0"/>
              </a:spcAft>
            </a:pPr>
            <a:r>
              <a:rPr lang="ar-JO" sz="2400" b="1" dirty="0">
                <a:solidFill>
                  <a:srgbClr val="FFFFFF"/>
                </a:solidFill>
                <a:latin typeface="Arial" panose="020B0604020202020204" pitchFamily="34" charset="0"/>
                <a:ea typeface="ＭＳ Ｐゴシック" charset="0"/>
                <a:cs typeface="Arial" panose="020B0604020202020204" pitchFamily="34" charset="0"/>
              </a:rPr>
              <a:t>أيام الخلق 24 ساعة</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a:p>
            <a:pPr marL="342900" indent="-342900" defTabSz="914400" fontAlgn="base">
              <a:spcBef>
                <a:spcPct val="20000"/>
              </a:spcBef>
              <a:spcAft>
                <a:spcPct val="0"/>
              </a:spcAft>
            </a:pPr>
            <a:r>
              <a:rPr lang="ar-JO" sz="2400" b="1" dirty="0">
                <a:solidFill>
                  <a:srgbClr val="FFFFFF"/>
                </a:solidFill>
                <a:latin typeface="Arial" panose="020B0604020202020204" pitchFamily="34" charset="0"/>
                <a:ea typeface="ＭＳ Ｐゴシック" charset="0"/>
                <a:cs typeface="Arial" panose="020B0604020202020204" pitchFamily="34" charset="0"/>
              </a:rPr>
              <a:t>الطوفان العالمي</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a:p>
            <a:pPr marL="342900" indent="-342900" defTabSz="914400" fontAlgn="base">
              <a:spcBef>
                <a:spcPct val="20000"/>
              </a:spcBef>
              <a:spcAft>
                <a:spcPct val="0"/>
              </a:spcAft>
            </a:pPr>
            <a:r>
              <a:rPr lang="ar-JO" sz="2400" b="1" dirty="0">
                <a:solidFill>
                  <a:srgbClr val="FFFFFF"/>
                </a:solidFill>
                <a:latin typeface="Arial" panose="020B0604020202020204" pitchFamily="34" charset="0"/>
                <a:ea typeface="ＭＳ Ｐゴシック" charset="0"/>
                <a:cs typeface="Arial" panose="020B0604020202020204" pitchFamily="34" charset="0"/>
              </a:rPr>
              <a:t>مظلة البخار</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a:p>
            <a:pPr marL="342900" indent="-342900" defTabSz="914400" fontAlgn="base">
              <a:spcBef>
                <a:spcPct val="20000"/>
              </a:spcBef>
              <a:spcAft>
                <a:spcPct val="0"/>
              </a:spcAft>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a:p>
            <a:pPr marL="342900" indent="-342900" defTabSz="914400" fontAlgn="base">
              <a:spcBef>
                <a:spcPct val="20000"/>
              </a:spcBef>
              <a:spcAft>
                <a:spcPct val="0"/>
              </a:spcAft>
            </a:pPr>
            <a:r>
              <a:rPr lang="en-US" sz="2000" b="1" dirty="0">
                <a:solidFill>
                  <a:srgbClr val="FFFFFF"/>
                </a:solidFill>
                <a:latin typeface="Arial" panose="020B0604020202020204" pitchFamily="34" charset="0"/>
                <a:ea typeface="ＭＳ Ｐゴシック" charset="0"/>
                <a:cs typeface="Arial" panose="020B0604020202020204" pitchFamily="34" charset="0"/>
              </a:rPr>
              <a:t>answersingenesis.org</a:t>
            </a:r>
          </a:p>
          <a:p>
            <a:pPr marL="342900" indent="-342900" defTabSz="914400" fontAlgn="base">
              <a:spcBef>
                <a:spcPct val="20000"/>
              </a:spcBef>
              <a:spcAft>
                <a:spcPct val="0"/>
              </a:spcAft>
            </a:pPr>
            <a:r>
              <a:rPr lang="en-US" sz="2000" b="1" dirty="0">
                <a:solidFill>
                  <a:srgbClr val="FFFFFF"/>
                </a:solidFill>
                <a:latin typeface="Arial" panose="020B0604020202020204" pitchFamily="34" charset="0"/>
                <a:ea typeface="ＭＳ Ｐゴシック" charset="0"/>
                <a:cs typeface="Arial" panose="020B0604020202020204" pitchFamily="34" charset="0"/>
              </a:rPr>
              <a:t>genesispark.org</a:t>
            </a:r>
          </a:p>
          <a:p>
            <a:pPr marL="342900" indent="-342900" defTabSz="914400" fontAlgn="base">
              <a:spcBef>
                <a:spcPct val="20000"/>
              </a:spcBef>
              <a:spcAft>
                <a:spcPct val="0"/>
              </a:spcAft>
            </a:pPr>
            <a:r>
              <a:rPr lang="en-US" sz="2000" b="1" dirty="0">
                <a:solidFill>
                  <a:srgbClr val="FFFFFF"/>
                </a:solidFill>
                <a:latin typeface="Arial" panose="020B0604020202020204" pitchFamily="34" charset="0"/>
                <a:ea typeface="ＭＳ Ｐゴシック" charset="0"/>
                <a:cs typeface="Arial" panose="020B0604020202020204" pitchFamily="34" charset="0"/>
              </a:rPr>
              <a:t>icr.org critiques Ross at:</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a:p>
            <a:pPr marL="342900" indent="-342900" defTabSz="914400" fontAlgn="base">
              <a:spcBef>
                <a:spcPct val="20000"/>
              </a:spcBef>
              <a:spcAft>
                <a:spcPct val="0"/>
              </a:spcAft>
            </a:pPr>
            <a:r>
              <a:rPr lang="en-US" sz="2000" b="1" dirty="0">
                <a:solidFill>
                  <a:srgbClr val="FFFFFF"/>
                </a:solidFill>
                <a:latin typeface="Arial" panose="020B0604020202020204" pitchFamily="34" charset="0"/>
                <a:ea typeface="ＭＳ Ｐゴシック" charset="0"/>
                <a:cs typeface="Arial" panose="020B0604020202020204" pitchFamily="34" charset="0"/>
              </a:rPr>
              <a:t>icr.org/pubs/imp/imp-217.htm</a:t>
            </a:r>
          </a:p>
        </p:txBody>
      </p:sp>
      <p:sp>
        <p:nvSpPr>
          <p:cNvPr id="199686" name="Rectangle 7"/>
          <p:cNvSpPr>
            <a:spLocks noGrp="1" noChangeArrowheads="1"/>
          </p:cNvSpPr>
          <p:nvPr>
            <p:ph type="title"/>
          </p:nvPr>
        </p:nvSpPr>
        <p:spPr>
          <a:xfrm>
            <a:off x="3089275" y="404813"/>
            <a:ext cx="6019800" cy="814387"/>
          </a:xfrm>
          <a:noFill/>
        </p:spPr>
        <p:txBody>
          <a:bodyPr/>
          <a:lstStyle/>
          <a:p>
            <a:pPr eaLnBrk="1" hangingPunct="1">
              <a:lnSpc>
                <a:spcPct val="90000"/>
              </a:lnSpc>
            </a:pPr>
            <a:r>
              <a:rPr lang="ar-JO" sz="4800" b="1" dirty="0">
                <a:solidFill>
                  <a:schemeClr val="bg1"/>
                </a:solidFill>
                <a:latin typeface="Arial" panose="020B0604020202020204" pitchFamily="34" charset="0"/>
                <a:ea typeface="ＭＳ Ｐゴシック" charset="0"/>
                <a:cs typeface="Arial" panose="020B0604020202020204" pitchFamily="34" charset="0"/>
              </a:rPr>
              <a:t>اختلاف الإنجيليين</a:t>
            </a:r>
            <a:endParaRPr lang="en-US" sz="4800" b="1" dirty="0">
              <a:latin typeface="Arial" panose="020B0604020202020204" pitchFamily="34" charset="0"/>
              <a:ea typeface="ＭＳ Ｐゴシック" charset="0"/>
              <a:cs typeface="Arial" panose="020B0604020202020204" pitchFamily="34" charset="0"/>
            </a:endParaRPr>
          </a:p>
        </p:txBody>
      </p:sp>
      <p:sp>
        <p:nvSpPr>
          <p:cNvPr id="447496" name="Rectangle 8"/>
          <p:cNvSpPr>
            <a:spLocks noChangeArrowheads="1"/>
          </p:cNvSpPr>
          <p:nvPr/>
        </p:nvSpPr>
        <p:spPr bwMode="auto">
          <a:xfrm>
            <a:off x="3051175" y="-152400"/>
            <a:ext cx="152400" cy="685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99688" name="Text Box 17"/>
          <p:cNvSpPr txBox="1">
            <a:spLocks noChangeArrowheads="1"/>
          </p:cNvSpPr>
          <p:nvPr/>
        </p:nvSpPr>
        <p:spPr bwMode="auto">
          <a:xfrm>
            <a:off x="8326088" y="44450"/>
            <a:ext cx="69602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altLang="zh-CN" b="1" dirty="0">
                <a:solidFill>
                  <a:srgbClr val="FFFFFF"/>
                </a:solidFill>
                <a:latin typeface="Arial" panose="020B0604020202020204" pitchFamily="34" charset="0"/>
              </a:rPr>
              <a:t>64ب</a:t>
            </a:r>
            <a:endParaRPr lang="en-US" altLang="zh-CN"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123318152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47492"/>
                                        </p:tgtEl>
                                        <p:attrNameLst>
                                          <p:attrName>style.visibility</p:attrName>
                                        </p:attrNameLst>
                                      </p:cBhvr>
                                      <p:to>
                                        <p:strVal val="visible"/>
                                      </p:to>
                                    </p:set>
                                    <p:animEffect transition="in" filter="wipe(up)">
                                      <p:cBhvr>
                                        <p:cTn id="7" dur="500"/>
                                        <p:tgtEl>
                                          <p:spTgt spid="4474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7490">
                                            <p:txEl>
                                              <p:pRg st="0" end="0"/>
                                            </p:txEl>
                                          </p:spTgt>
                                        </p:tgtEl>
                                        <p:attrNameLst>
                                          <p:attrName>style.visibility</p:attrName>
                                        </p:attrNameLst>
                                      </p:cBhvr>
                                      <p:to>
                                        <p:strVal val="visible"/>
                                      </p:to>
                                    </p:set>
                                    <p:animEffect transition="in" filter="fade">
                                      <p:cBhvr>
                                        <p:cTn id="12" dur="500"/>
                                        <p:tgtEl>
                                          <p:spTgt spid="44749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7490">
                                            <p:txEl>
                                              <p:pRg st="1" end="1"/>
                                            </p:txEl>
                                          </p:spTgt>
                                        </p:tgtEl>
                                        <p:attrNameLst>
                                          <p:attrName>style.visibility</p:attrName>
                                        </p:attrNameLst>
                                      </p:cBhvr>
                                      <p:to>
                                        <p:strVal val="visible"/>
                                      </p:to>
                                    </p:set>
                                    <p:animEffect transition="in" filter="fade">
                                      <p:cBhvr>
                                        <p:cTn id="17" dur="500"/>
                                        <p:tgtEl>
                                          <p:spTgt spid="44749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7490">
                                            <p:txEl>
                                              <p:pRg st="2" end="2"/>
                                            </p:txEl>
                                          </p:spTgt>
                                        </p:tgtEl>
                                        <p:attrNameLst>
                                          <p:attrName>style.visibility</p:attrName>
                                        </p:attrNameLst>
                                      </p:cBhvr>
                                      <p:to>
                                        <p:strVal val="visible"/>
                                      </p:to>
                                    </p:set>
                                    <p:animEffect transition="in" filter="fade">
                                      <p:cBhvr>
                                        <p:cTn id="22" dur="500"/>
                                        <p:tgtEl>
                                          <p:spTgt spid="44749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47490">
                                            <p:txEl>
                                              <p:pRg st="3" end="3"/>
                                            </p:txEl>
                                          </p:spTgt>
                                        </p:tgtEl>
                                        <p:attrNameLst>
                                          <p:attrName>style.visibility</p:attrName>
                                        </p:attrNameLst>
                                      </p:cBhvr>
                                      <p:to>
                                        <p:strVal val="visible"/>
                                      </p:to>
                                    </p:set>
                                    <p:animEffect transition="in" filter="fade">
                                      <p:cBhvr>
                                        <p:cTn id="27" dur="500"/>
                                        <p:tgtEl>
                                          <p:spTgt spid="44749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47490">
                                            <p:txEl>
                                              <p:pRg st="4" end="4"/>
                                            </p:txEl>
                                          </p:spTgt>
                                        </p:tgtEl>
                                        <p:attrNameLst>
                                          <p:attrName>style.visibility</p:attrName>
                                        </p:attrNameLst>
                                      </p:cBhvr>
                                      <p:to>
                                        <p:strVal val="visible"/>
                                      </p:to>
                                    </p:set>
                                    <p:animEffect transition="in" filter="fade">
                                      <p:cBhvr>
                                        <p:cTn id="32" dur="500"/>
                                        <p:tgtEl>
                                          <p:spTgt spid="44749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47490">
                                            <p:txEl>
                                              <p:pRg st="5" end="5"/>
                                            </p:txEl>
                                          </p:spTgt>
                                        </p:tgtEl>
                                        <p:attrNameLst>
                                          <p:attrName>style.visibility</p:attrName>
                                        </p:attrNameLst>
                                      </p:cBhvr>
                                      <p:to>
                                        <p:strVal val="visible"/>
                                      </p:to>
                                    </p:set>
                                    <p:animEffect transition="in" filter="fade">
                                      <p:cBhvr>
                                        <p:cTn id="37" dur="500"/>
                                        <p:tgtEl>
                                          <p:spTgt spid="44749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47490">
                                            <p:txEl>
                                              <p:pRg st="6" end="6"/>
                                            </p:txEl>
                                          </p:spTgt>
                                        </p:tgtEl>
                                        <p:attrNameLst>
                                          <p:attrName>style.visibility</p:attrName>
                                        </p:attrNameLst>
                                      </p:cBhvr>
                                      <p:to>
                                        <p:strVal val="visible"/>
                                      </p:to>
                                    </p:set>
                                    <p:animEffect transition="in" filter="fade">
                                      <p:cBhvr>
                                        <p:cTn id="42" dur="500"/>
                                        <p:tgtEl>
                                          <p:spTgt spid="447490">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47490">
                                            <p:txEl>
                                              <p:pRg st="8" end="8"/>
                                            </p:txEl>
                                          </p:spTgt>
                                        </p:tgtEl>
                                        <p:attrNameLst>
                                          <p:attrName>style.visibility</p:attrName>
                                        </p:attrNameLst>
                                      </p:cBhvr>
                                      <p:to>
                                        <p:strVal val="visible"/>
                                      </p:to>
                                    </p:set>
                                    <p:animEffect transition="in" filter="fade">
                                      <p:cBhvr>
                                        <p:cTn id="47" dur="500"/>
                                        <p:tgtEl>
                                          <p:spTgt spid="447490">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47490">
                                            <p:txEl>
                                              <p:pRg st="9" end="9"/>
                                            </p:txEl>
                                          </p:spTgt>
                                        </p:tgtEl>
                                        <p:attrNameLst>
                                          <p:attrName>style.visibility</p:attrName>
                                        </p:attrNameLst>
                                      </p:cBhvr>
                                      <p:to>
                                        <p:strVal val="visible"/>
                                      </p:to>
                                    </p:set>
                                    <p:animEffect transition="in" filter="fade">
                                      <p:cBhvr>
                                        <p:cTn id="52" dur="500"/>
                                        <p:tgtEl>
                                          <p:spTgt spid="447490">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47490">
                                            <p:txEl>
                                              <p:pRg st="10" end="10"/>
                                            </p:txEl>
                                          </p:spTgt>
                                        </p:tgtEl>
                                        <p:attrNameLst>
                                          <p:attrName>style.visibility</p:attrName>
                                        </p:attrNameLst>
                                      </p:cBhvr>
                                      <p:to>
                                        <p:strVal val="visible"/>
                                      </p:to>
                                    </p:set>
                                    <p:animEffect transition="in" filter="fade">
                                      <p:cBhvr>
                                        <p:cTn id="57" dur="500"/>
                                        <p:tgtEl>
                                          <p:spTgt spid="447490">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47494">
                                            <p:txEl>
                                              <p:pRg st="0" end="0"/>
                                            </p:txEl>
                                          </p:spTgt>
                                        </p:tgtEl>
                                        <p:attrNameLst>
                                          <p:attrName>style.visibility</p:attrName>
                                        </p:attrNameLst>
                                      </p:cBhvr>
                                      <p:to>
                                        <p:strVal val="visible"/>
                                      </p:to>
                                    </p:set>
                                    <p:animEffect transition="in" filter="fade">
                                      <p:cBhvr>
                                        <p:cTn id="62" dur="500"/>
                                        <p:tgtEl>
                                          <p:spTgt spid="447494">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47494">
                                            <p:txEl>
                                              <p:pRg st="1" end="1"/>
                                            </p:txEl>
                                          </p:spTgt>
                                        </p:tgtEl>
                                        <p:attrNameLst>
                                          <p:attrName>style.visibility</p:attrName>
                                        </p:attrNameLst>
                                      </p:cBhvr>
                                      <p:to>
                                        <p:strVal val="visible"/>
                                      </p:to>
                                    </p:set>
                                    <p:animEffect transition="in" filter="fade">
                                      <p:cBhvr>
                                        <p:cTn id="67" dur="500"/>
                                        <p:tgtEl>
                                          <p:spTgt spid="447494">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47494">
                                            <p:txEl>
                                              <p:pRg st="2" end="2"/>
                                            </p:txEl>
                                          </p:spTgt>
                                        </p:tgtEl>
                                        <p:attrNameLst>
                                          <p:attrName>style.visibility</p:attrName>
                                        </p:attrNameLst>
                                      </p:cBhvr>
                                      <p:to>
                                        <p:strVal val="visible"/>
                                      </p:to>
                                    </p:set>
                                    <p:animEffect transition="in" filter="fade">
                                      <p:cBhvr>
                                        <p:cTn id="72" dur="500"/>
                                        <p:tgtEl>
                                          <p:spTgt spid="447494">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47494">
                                            <p:txEl>
                                              <p:pRg st="3" end="3"/>
                                            </p:txEl>
                                          </p:spTgt>
                                        </p:tgtEl>
                                        <p:attrNameLst>
                                          <p:attrName>style.visibility</p:attrName>
                                        </p:attrNameLst>
                                      </p:cBhvr>
                                      <p:to>
                                        <p:strVal val="visible"/>
                                      </p:to>
                                    </p:set>
                                    <p:animEffect transition="in" filter="fade">
                                      <p:cBhvr>
                                        <p:cTn id="77" dur="500"/>
                                        <p:tgtEl>
                                          <p:spTgt spid="447494">
                                            <p:txEl>
                                              <p:pRg st="3" end="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47494">
                                            <p:txEl>
                                              <p:pRg st="4" end="4"/>
                                            </p:txEl>
                                          </p:spTgt>
                                        </p:tgtEl>
                                        <p:attrNameLst>
                                          <p:attrName>style.visibility</p:attrName>
                                        </p:attrNameLst>
                                      </p:cBhvr>
                                      <p:to>
                                        <p:strVal val="visible"/>
                                      </p:to>
                                    </p:set>
                                    <p:animEffect transition="in" filter="fade">
                                      <p:cBhvr>
                                        <p:cTn id="82" dur="500"/>
                                        <p:tgtEl>
                                          <p:spTgt spid="447494">
                                            <p:txEl>
                                              <p:pRg st="4" end="4"/>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47494">
                                            <p:txEl>
                                              <p:pRg st="5" end="5"/>
                                            </p:txEl>
                                          </p:spTgt>
                                        </p:tgtEl>
                                        <p:attrNameLst>
                                          <p:attrName>style.visibility</p:attrName>
                                        </p:attrNameLst>
                                      </p:cBhvr>
                                      <p:to>
                                        <p:strVal val="visible"/>
                                      </p:to>
                                    </p:set>
                                    <p:animEffect transition="in" filter="fade">
                                      <p:cBhvr>
                                        <p:cTn id="87" dur="500"/>
                                        <p:tgtEl>
                                          <p:spTgt spid="447494">
                                            <p:txEl>
                                              <p:pRg st="5" end="5"/>
                                            </p:txEl>
                                          </p:spTgt>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47494">
                                            <p:txEl>
                                              <p:pRg st="6" end="6"/>
                                            </p:txEl>
                                          </p:spTgt>
                                        </p:tgtEl>
                                        <p:attrNameLst>
                                          <p:attrName>style.visibility</p:attrName>
                                        </p:attrNameLst>
                                      </p:cBhvr>
                                      <p:to>
                                        <p:strVal val="visible"/>
                                      </p:to>
                                    </p:set>
                                    <p:animEffect transition="in" filter="fade">
                                      <p:cBhvr>
                                        <p:cTn id="92" dur="500"/>
                                        <p:tgtEl>
                                          <p:spTgt spid="447494">
                                            <p:txEl>
                                              <p:pRg st="6" end="6"/>
                                            </p:txEl>
                                          </p:spTgt>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47494">
                                            <p:txEl>
                                              <p:pRg st="8" end="8"/>
                                            </p:txEl>
                                          </p:spTgt>
                                        </p:tgtEl>
                                        <p:attrNameLst>
                                          <p:attrName>style.visibility</p:attrName>
                                        </p:attrNameLst>
                                      </p:cBhvr>
                                      <p:to>
                                        <p:strVal val="visible"/>
                                      </p:to>
                                    </p:set>
                                    <p:animEffect transition="in" filter="fade">
                                      <p:cBhvr>
                                        <p:cTn id="97" dur="500"/>
                                        <p:tgtEl>
                                          <p:spTgt spid="447494">
                                            <p:txEl>
                                              <p:pRg st="8" end="8"/>
                                            </p:txEl>
                                          </p:spTgt>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47494">
                                            <p:txEl>
                                              <p:pRg st="9" end="9"/>
                                            </p:txEl>
                                          </p:spTgt>
                                        </p:tgtEl>
                                        <p:attrNameLst>
                                          <p:attrName>style.visibility</p:attrName>
                                        </p:attrNameLst>
                                      </p:cBhvr>
                                      <p:to>
                                        <p:strVal val="visible"/>
                                      </p:to>
                                    </p:set>
                                    <p:animEffect transition="in" filter="fade">
                                      <p:cBhvr>
                                        <p:cTn id="102" dur="500"/>
                                        <p:tgtEl>
                                          <p:spTgt spid="447494">
                                            <p:txEl>
                                              <p:pRg st="9" end="9"/>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47494">
                                            <p:txEl>
                                              <p:pRg st="10" end="10"/>
                                            </p:txEl>
                                          </p:spTgt>
                                        </p:tgtEl>
                                        <p:attrNameLst>
                                          <p:attrName>style.visibility</p:attrName>
                                        </p:attrNameLst>
                                      </p:cBhvr>
                                      <p:to>
                                        <p:strVal val="visible"/>
                                      </p:to>
                                    </p:set>
                                    <p:animEffect transition="in" filter="fade">
                                      <p:cBhvr>
                                        <p:cTn id="107" dur="500"/>
                                        <p:tgtEl>
                                          <p:spTgt spid="447494">
                                            <p:txEl>
                                              <p:pRg st="10" end="10"/>
                                            </p:txEl>
                                          </p:spTgt>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447494">
                                            <p:txEl>
                                              <p:pRg st="11" end="11"/>
                                            </p:txEl>
                                          </p:spTgt>
                                        </p:tgtEl>
                                        <p:attrNameLst>
                                          <p:attrName>style.visibility</p:attrName>
                                        </p:attrNameLst>
                                      </p:cBhvr>
                                      <p:to>
                                        <p:strVal val="visible"/>
                                      </p:to>
                                    </p:set>
                                    <p:animEffect transition="in" filter="fade">
                                      <p:cBhvr>
                                        <p:cTn id="112" dur="500"/>
                                        <p:tgtEl>
                                          <p:spTgt spid="447494">
                                            <p:txEl>
                                              <p:pRg st="11" end="11"/>
                                            </p:txEl>
                                          </p:spTgt>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0" presetClass="entr" presetSubtype="0" fill="hold" nodeType="clickEffect">
                                  <p:stCondLst>
                                    <p:cond delay="0"/>
                                  </p:stCondLst>
                                  <p:childTnLst>
                                    <p:set>
                                      <p:cBhvr>
                                        <p:cTn id="116" dur="1" fill="hold">
                                          <p:stCondLst>
                                            <p:cond delay="0"/>
                                          </p:stCondLst>
                                        </p:cTn>
                                        <p:tgtEl>
                                          <p:spTgt spid="447491"/>
                                        </p:tgtEl>
                                        <p:attrNameLst>
                                          <p:attrName>style.visibility</p:attrName>
                                        </p:attrNameLst>
                                      </p:cBhvr>
                                      <p:to>
                                        <p:strVal val="visible"/>
                                      </p:to>
                                    </p:set>
                                    <p:animEffect transition="in" filter="fade">
                                      <p:cBhvr>
                                        <p:cTn id="117" dur="500"/>
                                        <p:tgtEl>
                                          <p:spTgt spid="447491"/>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447496"/>
                                        </p:tgtEl>
                                        <p:attrNameLst>
                                          <p:attrName>style.visibility</p:attrName>
                                        </p:attrNameLst>
                                      </p:cBhvr>
                                      <p:to>
                                        <p:strVal val="visible"/>
                                      </p:to>
                                    </p:set>
                                    <p:animEffect transition="in" filter="wipe(up)">
                                      <p:cBhvr>
                                        <p:cTn id="122" dur="500"/>
                                        <p:tgtEl>
                                          <p:spTgt spid="447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0" grpId="0" build="p" autoUpdateAnimBg="0"/>
      <p:bldP spid="447492" grpId="0" animBg="1"/>
      <p:bldP spid="447494" grpId="0" build="p" autoUpdateAnimBg="0"/>
      <p:bldP spid="44749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title"/>
          </p:nvPr>
        </p:nvSpPr>
        <p:spPr>
          <a:xfrm>
            <a:off x="1219200" y="76200"/>
            <a:ext cx="7772400" cy="1206500"/>
          </a:xfrm>
        </p:spPr>
        <p:txBody>
          <a:bodyPr/>
          <a:lstStyle/>
          <a:p>
            <a:pPr algn="ctr" eaLnBrk="1" hangingPunct="1"/>
            <a:r>
              <a:rPr lang="ar-JO" b="1" dirty="0">
                <a:latin typeface="Arial" panose="020B0604020202020204" pitchFamily="34" charset="0"/>
                <a:ea typeface="ＭＳ Ｐゴシック" charset="0"/>
                <a:cs typeface="ＭＳ Ｐゴシック" charset="0"/>
              </a:rPr>
              <a:t>نتائج الإكتشافات</a:t>
            </a:r>
            <a:endParaRPr lang="en-US" b="1" dirty="0">
              <a:latin typeface="Arial" panose="020B0604020202020204" pitchFamily="34" charset="0"/>
              <a:ea typeface="ＭＳ Ｐゴシック" charset="0"/>
              <a:cs typeface="ＭＳ Ｐゴシック" charset="0"/>
            </a:endParaRPr>
          </a:p>
        </p:txBody>
      </p:sp>
      <p:sp>
        <p:nvSpPr>
          <p:cNvPr id="90115" name="Rectangle 3"/>
          <p:cNvSpPr>
            <a:spLocks noGrp="1" noChangeArrowheads="1"/>
          </p:cNvSpPr>
          <p:nvPr>
            <p:ph type="body" idx="1"/>
          </p:nvPr>
        </p:nvSpPr>
        <p:spPr>
          <a:xfrm>
            <a:off x="1219200" y="1371600"/>
            <a:ext cx="7772400" cy="4495800"/>
          </a:xfrm>
        </p:spPr>
        <p:txBody>
          <a:bodyPr/>
          <a:lstStyle/>
          <a:p>
            <a:pPr algn="r" rtl="1" eaLnBrk="1" hangingPunct="1"/>
            <a:r>
              <a:rPr lang="ar-JO" sz="2800" b="1" dirty="0">
                <a:solidFill>
                  <a:srgbClr val="FFC000"/>
                </a:solidFill>
                <a:latin typeface="Arial" panose="020B0604020202020204" pitchFamily="34" charset="0"/>
                <a:ea typeface="ＭＳ Ｐゴシック" charset="0"/>
                <a:cs typeface="Times New Roman" charset="0"/>
              </a:rPr>
              <a:t>أهداف</a:t>
            </a:r>
            <a:r>
              <a:rPr lang="ar-JO" sz="2800" b="1" dirty="0">
                <a:latin typeface="Arial" panose="020B0604020202020204" pitchFamily="34" charset="0"/>
                <a:ea typeface="ＭＳ Ｐゴシック" charset="0"/>
                <a:cs typeface="Times New Roman" charset="0"/>
              </a:rPr>
              <a:t> سلاسل النسب هي :</a:t>
            </a:r>
            <a:endParaRPr lang="en-US" sz="2400" b="1" dirty="0">
              <a:latin typeface="Arial" panose="020B0604020202020204" pitchFamily="34" charset="0"/>
              <a:ea typeface="ＭＳ Ｐゴシック" charset="0"/>
              <a:cs typeface="Times New Roman" charset="0"/>
            </a:endParaRPr>
          </a:p>
          <a:p>
            <a:pPr lvl="1" algn="r" rtl="1" eaLnBrk="1" hangingPunct="1"/>
            <a:r>
              <a:rPr lang="ar-JO" sz="2400" dirty="0">
                <a:solidFill>
                  <a:srgbClr val="FFC000"/>
                </a:solidFill>
              </a:rPr>
              <a:t>تاريخي</a:t>
            </a:r>
            <a:r>
              <a:rPr lang="ar-JO" sz="2400" dirty="0"/>
              <a:t> : لتتبع الخطوط العريضة لتاريخهم وإثبات نزولهم</a:t>
            </a:r>
            <a:endParaRPr lang="en-US" sz="2400" b="1" dirty="0">
              <a:latin typeface="Arial" panose="020B0604020202020204" pitchFamily="34" charset="0"/>
              <a:ea typeface="ＭＳ Ｐゴシック" charset="0"/>
              <a:cs typeface="Times New Roman" charset="0"/>
            </a:endParaRPr>
          </a:p>
          <a:p>
            <a:pPr lvl="1" algn="r" rtl="1" eaLnBrk="1" hangingPunct="1"/>
            <a:r>
              <a:rPr lang="ar-JO" sz="2400" dirty="0">
                <a:solidFill>
                  <a:srgbClr val="FFC000"/>
                </a:solidFill>
              </a:rPr>
              <a:t>ديني ولاهوتي </a:t>
            </a:r>
            <a:r>
              <a:rPr lang="ar-JO" sz="2400" dirty="0"/>
              <a:t>: لإظهار أن الله قد حمى هذا النسل كما وعد ، ولإظهار العلاقة مع الناس الأتقياء في الماضي</a:t>
            </a:r>
            <a:endParaRPr lang="en-US" sz="2400" b="1" dirty="0">
              <a:latin typeface="Arial" panose="020B0604020202020204" pitchFamily="34" charset="0"/>
              <a:ea typeface="ＭＳ Ｐゴシック" charset="0"/>
            </a:endParaRPr>
          </a:p>
          <a:p>
            <a:pPr algn="r" rtl="1" eaLnBrk="1" hangingPunct="1"/>
            <a:r>
              <a:rPr lang="ar-JO" sz="2800" dirty="0"/>
              <a:t>ل</a:t>
            </a:r>
            <a:r>
              <a:rPr lang="ar-JO" sz="2800" dirty="0">
                <a:solidFill>
                  <a:srgbClr val="FFC000"/>
                </a:solidFill>
              </a:rPr>
              <a:t>ا ينبغي قراءة </a:t>
            </a:r>
            <a:r>
              <a:rPr lang="ar-JO" sz="2800" dirty="0"/>
              <a:t>الأنساب </a:t>
            </a:r>
            <a:r>
              <a:rPr lang="ar-JO" sz="2800" dirty="0">
                <a:solidFill>
                  <a:srgbClr val="FFC000"/>
                </a:solidFill>
              </a:rPr>
              <a:t>بالمعاني الحديثة </a:t>
            </a:r>
            <a:r>
              <a:rPr lang="ar-JO" sz="2800" dirty="0"/>
              <a:t>والاستنتاجات المرتبطة بالكلمات</a:t>
            </a:r>
            <a:endParaRPr lang="en-US" sz="28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1996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01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9011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901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01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3778" name="Rectangle 2"/>
          <p:cNvSpPr>
            <a:spLocks noChangeArrowheads="1"/>
          </p:cNvSpPr>
          <p:nvPr/>
        </p:nvSpPr>
        <p:spPr bwMode="auto">
          <a:xfrm>
            <a:off x="-76200" y="0"/>
            <a:ext cx="94488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dirty="0">
              <a:solidFill>
                <a:srgbClr val="EAEAEA"/>
              </a:solidFill>
              <a:latin typeface="Arial" panose="020B0604020202020204" pitchFamily="34" charset="0"/>
              <a:ea typeface="ＭＳ Ｐゴシック" charset="0"/>
              <a:cs typeface="ＭＳ Ｐゴシック" charset="0"/>
            </a:endParaRPr>
          </a:p>
        </p:txBody>
      </p:sp>
      <p:sp>
        <p:nvSpPr>
          <p:cNvPr id="203779" name="Rectangle 3"/>
          <p:cNvSpPr>
            <a:spLocks noGrp="1" noChangeArrowheads="1"/>
          </p:cNvSpPr>
          <p:nvPr>
            <p:ph type="title" idx="4294967295"/>
          </p:nvPr>
        </p:nvSpPr>
        <p:spPr/>
        <p:txBody>
          <a:bodyPr/>
          <a:lstStyle/>
          <a:p>
            <a:pPr eaLnBrk="1" hangingPunct="1"/>
            <a:r>
              <a:rPr lang="en-US">
                <a:solidFill>
                  <a:srgbClr val="000000"/>
                </a:solidFill>
                <a:latin typeface="Times New Roman" charset="0"/>
                <a:ea typeface="ＭＳ Ｐゴシック" charset="0"/>
                <a:cs typeface="ＭＳ Ｐゴシック" charset="0"/>
              </a:rPr>
              <a:t>Black</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621679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body" idx="1"/>
          </p:nvPr>
        </p:nvSpPr>
        <p:spPr>
          <a:xfrm>
            <a:off x="1219200" y="1143000"/>
            <a:ext cx="7924800" cy="5410200"/>
          </a:xfrm>
        </p:spPr>
        <p:txBody>
          <a:bodyPr/>
          <a:lstStyle/>
          <a:p>
            <a:pPr marL="609600" indent="-609600" algn="r" rtl="1" eaLnBrk="1" hangingPunct="1">
              <a:lnSpc>
                <a:spcPct val="90000"/>
              </a:lnSpc>
            </a:pPr>
            <a:r>
              <a:rPr lang="ar-JO" sz="2800" b="1" dirty="0">
                <a:latin typeface="Arial" panose="020B0604020202020204" pitchFamily="34" charset="0"/>
                <a:ea typeface="ＭＳ Ｐゴシック" charset="0"/>
                <a:cs typeface="ＭＳ Ｐゴシック" charset="0"/>
              </a:rPr>
              <a:t>من كانوا؟</a:t>
            </a:r>
            <a:endParaRPr lang="en-US" sz="2800" b="1" dirty="0">
              <a:solidFill>
                <a:schemeClr val="accent1"/>
              </a:solidFill>
              <a:latin typeface="Arial" panose="020B0604020202020204" pitchFamily="34" charset="0"/>
              <a:ea typeface="ＭＳ Ｐゴシック" charset="0"/>
              <a:cs typeface="Times New Roman" charset="0"/>
            </a:endParaRPr>
          </a:p>
          <a:p>
            <a:pPr marL="990600" lvl="1" indent="-533400" algn="r" rtl="1" eaLnBrk="1" hangingPunct="1">
              <a:lnSpc>
                <a:spcPct val="90000"/>
              </a:lnSpc>
            </a:pPr>
            <a:r>
              <a:rPr lang="ar-JO" b="1" dirty="0">
                <a:solidFill>
                  <a:srgbClr val="FFFFFF"/>
                </a:solidFill>
                <a:latin typeface="Arial" panose="020B0604020202020204" pitchFamily="34" charset="0"/>
                <a:ea typeface="ＭＳ Ｐゴシック" charset="0"/>
                <a:cs typeface="Times New Roman" charset="0"/>
              </a:rPr>
              <a:t>أسلاف شعب إسرائيل، </a:t>
            </a:r>
            <a:r>
              <a:rPr lang="ar-JO" b="1" dirty="0">
                <a:solidFill>
                  <a:schemeClr val="accent1"/>
                </a:solidFill>
                <a:latin typeface="Arial" panose="020B0604020202020204" pitchFamily="34" charset="0"/>
                <a:ea typeface="ＭＳ Ｐゴシック" charset="0"/>
                <a:cs typeface="Times New Roman" charset="0"/>
              </a:rPr>
              <a:t>إبراهيم، إسحق، يعقوب و يوسف</a:t>
            </a:r>
            <a:endParaRPr lang="en-US" sz="2800" b="1" dirty="0">
              <a:latin typeface="Arial" panose="020B0604020202020204" pitchFamily="34" charset="0"/>
              <a:ea typeface="ＭＳ Ｐゴシック" charset="0"/>
              <a:cs typeface="Times New Roman" charset="0"/>
            </a:endParaRPr>
          </a:p>
          <a:p>
            <a:pPr marL="609600" indent="-609600" algn="r" rtl="1" eaLnBrk="1" hangingPunct="1">
              <a:lnSpc>
                <a:spcPct val="90000"/>
              </a:lnSpc>
            </a:pPr>
            <a:r>
              <a:rPr lang="ar-JO" sz="2800" b="1" dirty="0">
                <a:latin typeface="Arial" panose="020B0604020202020204" pitchFamily="34" charset="0"/>
                <a:ea typeface="ＭＳ Ｐゴシック" charset="0"/>
                <a:cs typeface="Times New Roman" charset="0"/>
              </a:rPr>
              <a:t>هل كانوا موجودين حقاً؟</a:t>
            </a:r>
            <a:endParaRPr lang="en-US" sz="2800" b="1" dirty="0">
              <a:latin typeface="Arial" panose="020B0604020202020204" pitchFamily="34" charset="0"/>
              <a:ea typeface="ＭＳ Ｐゴシック" charset="0"/>
              <a:cs typeface="Times New Roman" charset="0"/>
            </a:endParaRPr>
          </a:p>
          <a:p>
            <a:pPr marL="990600" lvl="1" indent="-533400" algn="r" rtl="1" eaLnBrk="1" hangingPunct="1">
              <a:lnSpc>
                <a:spcPct val="90000"/>
              </a:lnSpc>
            </a:pPr>
            <a:r>
              <a:rPr lang="ar-JO" b="1" dirty="0">
                <a:latin typeface="Arial" panose="020B0604020202020204" pitchFamily="34" charset="0"/>
                <a:ea typeface="ＭＳ Ｐゴシック" charset="0"/>
                <a:cs typeface="Times New Roman" charset="0"/>
              </a:rPr>
              <a:t>معظم علماء العهد القديم رفضوا قصة العهد القديم عن الآباء و خلفيتهم التاريخية، معتبرين أنهم أسلاف </a:t>
            </a:r>
            <a:r>
              <a:rPr lang="ar-JO" b="1" dirty="0">
                <a:solidFill>
                  <a:srgbClr val="FFC000"/>
                </a:solidFill>
                <a:latin typeface="Arial" panose="020B0604020202020204" pitchFamily="34" charset="0"/>
                <a:ea typeface="ＭＳ Ｐゴシック" charset="0"/>
                <a:cs typeface="Times New Roman" charset="0"/>
              </a:rPr>
              <a:t>خياليين</a:t>
            </a:r>
            <a:r>
              <a:rPr lang="ar-JO" b="1" dirty="0">
                <a:latin typeface="Arial" panose="020B0604020202020204" pitchFamily="34" charset="0"/>
                <a:ea typeface="ＭＳ Ｐゴシック" charset="0"/>
                <a:cs typeface="Times New Roman" charset="0"/>
              </a:rPr>
              <a:t> .</a:t>
            </a:r>
            <a:endParaRPr lang="en-US" b="1" dirty="0">
              <a:latin typeface="Arial" panose="020B0604020202020204" pitchFamily="34" charset="0"/>
              <a:ea typeface="ＭＳ Ｐゴシック" charset="0"/>
              <a:cs typeface="Times New Roman" charset="0"/>
            </a:endParaRPr>
          </a:p>
          <a:p>
            <a:pPr marL="990600" lvl="1" indent="-533400" algn="r" rtl="1" eaLnBrk="1" hangingPunct="1">
              <a:lnSpc>
                <a:spcPct val="90000"/>
              </a:lnSpc>
            </a:pPr>
            <a:r>
              <a:rPr lang="ar-JO" b="1" dirty="0">
                <a:latin typeface="Arial" panose="020B0604020202020204" pitchFamily="34" charset="0"/>
                <a:ea typeface="ＭＳ Ｐゴシック" charset="0"/>
                <a:cs typeface="Times New Roman" charset="0"/>
              </a:rPr>
              <a:t>العلماء الحديثين أمنوا أنهم </a:t>
            </a:r>
            <a:r>
              <a:rPr lang="ar-JO" b="1" dirty="0">
                <a:solidFill>
                  <a:srgbClr val="FFC000"/>
                </a:solidFill>
                <a:latin typeface="Arial" panose="020B0604020202020204" pitchFamily="34" charset="0"/>
                <a:ea typeface="ＭＳ Ｐゴシック" charset="0"/>
                <a:cs typeface="Times New Roman" charset="0"/>
              </a:rPr>
              <a:t>تاريخيين</a:t>
            </a:r>
            <a:r>
              <a:rPr lang="ar-JO" b="1" dirty="0">
                <a:latin typeface="Arial" panose="020B0604020202020204" pitchFamily="34" charset="0"/>
                <a:ea typeface="ＭＳ Ｐゴシック" charset="0"/>
                <a:cs typeface="Times New Roman" charset="0"/>
              </a:rPr>
              <a:t> كما أن علماء الآثار المعاصرين و المؤرخين </a:t>
            </a:r>
            <a:r>
              <a:rPr lang="ar-JO" b="1" dirty="0">
                <a:solidFill>
                  <a:srgbClr val="FFC000"/>
                </a:solidFill>
                <a:latin typeface="Arial" panose="020B0604020202020204" pitchFamily="34" charset="0"/>
                <a:ea typeface="ＭＳ Ｐゴシック" charset="0"/>
                <a:cs typeface="Times New Roman" charset="0"/>
              </a:rPr>
              <a:t>أيدوا</a:t>
            </a:r>
            <a:r>
              <a:rPr lang="ar-JO" b="1" dirty="0">
                <a:latin typeface="Arial" panose="020B0604020202020204" pitchFamily="34" charset="0"/>
                <a:ea typeface="ＭＳ Ｐゴシック" charset="0"/>
                <a:cs typeface="Times New Roman" charset="0"/>
              </a:rPr>
              <a:t> عناصر عديدة في سجلات الاباء في تك 12-50 </a:t>
            </a:r>
            <a:endParaRPr lang="en-US" b="1" dirty="0">
              <a:latin typeface="Arial" panose="020B0604020202020204" pitchFamily="34" charset="0"/>
              <a:ea typeface="ＭＳ Ｐゴシック" charset="0"/>
              <a:cs typeface="Times New Roman" charset="0"/>
            </a:endParaRPr>
          </a:p>
        </p:txBody>
      </p:sp>
      <p:sp>
        <p:nvSpPr>
          <p:cNvPr id="205826" name="Rectangle 3"/>
          <p:cNvSpPr>
            <a:spLocks noGrp="1" noChangeArrowheads="1"/>
          </p:cNvSpPr>
          <p:nvPr>
            <p:ph type="title"/>
          </p:nvPr>
        </p:nvSpPr>
        <p:spPr>
          <a:xfrm>
            <a:off x="1143000" y="76200"/>
            <a:ext cx="8077200" cy="1206500"/>
          </a:xfrm>
          <a:noFill/>
        </p:spPr>
        <p:txBody>
          <a:bodyPr/>
          <a:lstStyle/>
          <a:p>
            <a:pPr algn="ctr" eaLnBrk="1" hangingPunct="1"/>
            <a:r>
              <a:rPr lang="ar-JO" b="1" dirty="0">
                <a:latin typeface="Arial" panose="020B0604020202020204" pitchFamily="34" charset="0"/>
                <a:ea typeface="ＭＳ Ｐゴシック" charset="0"/>
                <a:cs typeface="ＭＳ Ｐゴシック" charset="0"/>
              </a:rPr>
              <a:t>غموض الآباء</a:t>
            </a:r>
            <a:endParaRPr lang="en-US" b="1" dirty="0">
              <a:latin typeface="Arial" panose="020B0604020202020204" pitchFamily="34" charset="0"/>
              <a:ea typeface="ＭＳ Ｐゴシック" charset="0"/>
              <a:cs typeface="ＭＳ Ｐゴシック" charset="0"/>
            </a:endParaRPr>
          </a:p>
        </p:txBody>
      </p:sp>
      <p:sp>
        <p:nvSpPr>
          <p:cNvPr id="205827" name="Text Box 4"/>
          <p:cNvSpPr txBox="1">
            <a:spLocks noChangeArrowheads="1"/>
          </p:cNvSpPr>
          <p:nvPr/>
        </p:nvSpPr>
        <p:spPr bwMode="auto">
          <a:xfrm>
            <a:off x="8305800" y="76200"/>
            <a:ext cx="72968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70ف</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116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113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9113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91138">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91138">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9113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body" idx="1"/>
          </p:nvPr>
        </p:nvSpPr>
        <p:spPr>
          <a:xfrm>
            <a:off x="1219200" y="1587500"/>
            <a:ext cx="7772400" cy="4495800"/>
          </a:xfrm>
        </p:spPr>
        <p:txBody>
          <a:bodyPr/>
          <a:lstStyle/>
          <a:p>
            <a:pPr marL="444500" indent="-431800" algn="r" rtl="1" eaLnBrk="1" hangingPunct="1"/>
            <a:r>
              <a:rPr lang="ar-JO" b="1" dirty="0">
                <a:latin typeface="Arial" panose="020B0604020202020204" pitchFamily="34" charset="0"/>
                <a:ea typeface="ＭＳ Ｐゴシック" charset="0"/>
                <a:cs typeface="Times New Roman" charset="0"/>
              </a:rPr>
              <a:t>كيف يمكن تأريخهم؟</a:t>
            </a:r>
            <a:endParaRPr lang="en-US" sz="3200" b="1" dirty="0">
              <a:latin typeface="Arial" panose="020B0604020202020204" pitchFamily="34" charset="0"/>
              <a:ea typeface="ＭＳ Ｐゴシック" charset="0"/>
              <a:cs typeface="Times New Roman" charset="0"/>
            </a:endParaRPr>
          </a:p>
          <a:p>
            <a:pPr marL="990600" lvl="1" indent="-533400" algn="r" rtl="1" eaLnBrk="1" hangingPunct="1">
              <a:buNone/>
            </a:pPr>
            <a:r>
              <a:rPr lang="ar-JO" sz="3200" b="1" dirty="0">
                <a:latin typeface="Arial" panose="020B0604020202020204" pitchFamily="34" charset="0"/>
                <a:ea typeface="ＭＳ Ｐゴシック" charset="0"/>
                <a:cs typeface="Times New Roman" charset="0"/>
              </a:rPr>
              <a:t>أ) </a:t>
            </a:r>
            <a:r>
              <a:rPr lang="ar-JO" sz="3200" b="1" dirty="0">
                <a:solidFill>
                  <a:srgbClr val="FFC000"/>
                </a:solidFill>
                <a:latin typeface="Arial" panose="020B0604020202020204" pitchFamily="34" charset="0"/>
                <a:ea typeface="ＭＳ Ｐゴシック" charset="0"/>
                <a:cs typeface="Times New Roman" charset="0"/>
              </a:rPr>
              <a:t>أحداث خارجية </a:t>
            </a:r>
            <a:r>
              <a:rPr lang="ar-JO" sz="3200" b="1" dirty="0">
                <a:latin typeface="Arial" panose="020B0604020202020204" pitchFamily="34" charset="0"/>
                <a:ea typeface="ＭＳ Ｐゴシック" charset="0"/>
                <a:cs typeface="Times New Roman" charset="0"/>
              </a:rPr>
              <a:t>في زمنهم</a:t>
            </a:r>
            <a:endParaRPr lang="en-US" sz="3200" b="1" dirty="0">
              <a:latin typeface="Arial" panose="020B0604020202020204" pitchFamily="34" charset="0"/>
              <a:ea typeface="ＭＳ Ｐゴシック" charset="0"/>
              <a:cs typeface="Times New Roman" charset="0"/>
            </a:endParaRPr>
          </a:p>
          <a:p>
            <a:pPr marL="990600" lvl="1" indent="-533400" algn="just" rtl="1" eaLnBrk="1" hangingPunct="1">
              <a:buNone/>
            </a:pPr>
            <a:r>
              <a:rPr lang="ar-JO" sz="3200" b="1" dirty="0">
                <a:latin typeface="Arial" panose="020B0604020202020204" pitchFamily="34" charset="0"/>
                <a:ea typeface="ＭＳ Ｐゴシック" charset="0"/>
                <a:cs typeface="Times New Roman" charset="0"/>
              </a:rPr>
              <a:t>ب) أدلة من </a:t>
            </a:r>
            <a:r>
              <a:rPr lang="ar-JO" sz="3200" b="1" dirty="0">
                <a:solidFill>
                  <a:srgbClr val="FFC000"/>
                </a:solidFill>
                <a:latin typeface="Arial" panose="020B0604020202020204" pitchFamily="34" charset="0"/>
                <a:ea typeface="ＭＳ Ｐゴシック" charset="0"/>
                <a:cs typeface="Times New Roman" charset="0"/>
              </a:rPr>
              <a:t>الظروف الزمنية/الإجتماعية </a:t>
            </a:r>
            <a:r>
              <a:rPr lang="ar-JO" sz="3200" b="1" dirty="0">
                <a:latin typeface="Arial" panose="020B0604020202020204" pitchFamily="34" charset="0"/>
                <a:ea typeface="ＭＳ Ｐゴシック" charset="0"/>
                <a:cs typeface="Times New Roman" charset="0"/>
              </a:rPr>
              <a:t>التي عاشوها</a:t>
            </a:r>
            <a:r>
              <a:rPr lang="en-US" sz="3200" b="1" dirty="0">
                <a:latin typeface="Arial" panose="020B0604020202020204" pitchFamily="34" charset="0"/>
                <a:ea typeface="ＭＳ Ｐゴシック" charset="0"/>
              </a:rPr>
              <a:t> </a:t>
            </a:r>
            <a:endParaRPr lang="en-US" sz="3200" b="1" dirty="0">
              <a:latin typeface="Arial" panose="020B0604020202020204" pitchFamily="34" charset="0"/>
              <a:ea typeface="ＭＳ Ｐゴシック" charset="0"/>
              <a:cs typeface="Times New Roman" charset="0"/>
            </a:endParaRPr>
          </a:p>
          <a:p>
            <a:pPr marL="990600" lvl="1" indent="-533400" algn="just" rtl="1" eaLnBrk="1" hangingPunct="1">
              <a:buNone/>
            </a:pPr>
            <a:r>
              <a:rPr lang="ar-JO" sz="3200" b="1" dirty="0">
                <a:latin typeface="Arial" panose="020B0604020202020204" pitchFamily="34" charset="0"/>
                <a:ea typeface="ＭＳ Ｐゴシック" charset="0"/>
                <a:cs typeface="Times New Roman" charset="0"/>
              </a:rPr>
              <a:t>ت) </a:t>
            </a:r>
            <a:r>
              <a:rPr lang="ar-JO" sz="3200" b="1" dirty="0">
                <a:solidFill>
                  <a:srgbClr val="FFC000"/>
                </a:solidFill>
                <a:latin typeface="Arial" panose="020B0604020202020204" pitchFamily="34" charset="0"/>
                <a:ea typeface="ＭＳ Ｐゴシック" charset="0"/>
                <a:cs typeface="Times New Roman" charset="0"/>
              </a:rPr>
              <a:t>عبارات عن الوقت المنقضي </a:t>
            </a:r>
            <a:r>
              <a:rPr lang="ar-JO" sz="3200" b="1" dirty="0">
                <a:latin typeface="Arial" panose="020B0604020202020204" pitchFamily="34" charset="0"/>
                <a:ea typeface="ＭＳ Ｐゴシック" charset="0"/>
                <a:cs typeface="Times New Roman" charset="0"/>
              </a:rPr>
              <a:t>بين أيامهم</a:t>
            </a:r>
            <a:endParaRPr lang="en-US" sz="3200" b="1" dirty="0">
              <a:latin typeface="Arial" panose="020B0604020202020204" pitchFamily="34" charset="0"/>
              <a:ea typeface="ＭＳ Ｐゴシック" charset="0"/>
              <a:cs typeface="Times New Roman" charset="0"/>
            </a:endParaRPr>
          </a:p>
        </p:txBody>
      </p:sp>
      <p:sp>
        <p:nvSpPr>
          <p:cNvPr id="207874" name="Rectangle 3"/>
          <p:cNvSpPr>
            <a:spLocks noGrp="1" noChangeArrowheads="1"/>
          </p:cNvSpPr>
          <p:nvPr>
            <p:ph type="title"/>
          </p:nvPr>
        </p:nvSpPr>
        <p:spPr>
          <a:xfrm>
            <a:off x="990600" y="76200"/>
            <a:ext cx="8305800" cy="1206500"/>
          </a:xfrm>
          <a:noFill/>
        </p:spPr>
        <p:txBody>
          <a:bodyPr/>
          <a:lstStyle/>
          <a:p>
            <a:pPr algn="ctr" eaLnBrk="1" hangingPunct="1"/>
            <a:r>
              <a:rPr lang="ar-JO" b="1" dirty="0">
                <a:latin typeface="Arial" panose="020B0604020202020204" pitchFamily="34" charset="0"/>
                <a:ea typeface="ＭＳ Ｐゴシック" charset="0"/>
                <a:cs typeface="ＭＳ Ｐゴシック" charset="0"/>
              </a:rPr>
              <a:t>غموض الآباء</a:t>
            </a:r>
            <a:endParaRPr lang="en-US" b="1" dirty="0">
              <a:latin typeface="Arial" panose="020B0604020202020204" pitchFamily="34" charset="0"/>
              <a:ea typeface="ＭＳ Ｐゴシック" charset="0"/>
              <a:cs typeface="ＭＳ Ｐゴシック" charset="0"/>
            </a:endParaRPr>
          </a:p>
        </p:txBody>
      </p:sp>
      <p:sp>
        <p:nvSpPr>
          <p:cNvPr id="207875" name="Text Box 4"/>
          <p:cNvSpPr txBox="1">
            <a:spLocks noChangeArrowheads="1"/>
          </p:cNvSpPr>
          <p:nvPr/>
        </p:nvSpPr>
        <p:spPr bwMode="auto">
          <a:xfrm>
            <a:off x="8305800" y="76200"/>
            <a:ext cx="72968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70ف</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241543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216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9216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9216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9216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2"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Grp="1" noChangeArrowheads="1"/>
          </p:cNvSpPr>
          <p:nvPr>
            <p:ph type="title"/>
          </p:nvPr>
        </p:nvSpPr>
        <p:spPr>
          <a:xfrm>
            <a:off x="1447800" y="304800"/>
            <a:ext cx="7772400" cy="1206500"/>
          </a:xfrm>
        </p:spPr>
        <p:txBody>
          <a:bodyPr/>
          <a:lstStyle/>
          <a:p>
            <a:pPr algn="ctr" eaLnBrk="1" hangingPunct="1"/>
            <a:r>
              <a:rPr lang="ar-JO" b="1" dirty="0">
                <a:latin typeface="Arial" panose="020B0604020202020204" pitchFamily="34" charset="0"/>
                <a:ea typeface="ＭＳ Ｐゴシック" charset="0"/>
                <a:cs typeface="ＭＳ Ｐゴシック" charset="0"/>
              </a:rPr>
              <a:t>التسلسل الزمني المصري</a:t>
            </a:r>
            <a:endParaRPr lang="en-US" dirty="0">
              <a:latin typeface="Times New Roman" charset="0"/>
              <a:ea typeface="ＭＳ Ｐゴシック" charset="0"/>
              <a:cs typeface="ＭＳ Ｐゴシック" charset="0"/>
            </a:endParaRPr>
          </a:p>
        </p:txBody>
      </p:sp>
      <p:sp>
        <p:nvSpPr>
          <p:cNvPr id="209922" name="Rectangle 3"/>
          <p:cNvSpPr>
            <a:spLocks noGrp="1" noChangeArrowheads="1"/>
          </p:cNvSpPr>
          <p:nvPr>
            <p:ph type="body" idx="1"/>
          </p:nvPr>
        </p:nvSpPr>
        <p:spPr>
          <a:xfrm>
            <a:off x="1187450" y="1600200"/>
            <a:ext cx="4908550" cy="5029200"/>
          </a:xfrm>
        </p:spPr>
        <p:txBody>
          <a:bodyPr/>
          <a:lstStyle/>
          <a:p>
            <a:pPr algn="r" rtl="1" eaLnBrk="1" hangingPunct="1">
              <a:lnSpc>
                <a:spcPct val="90000"/>
              </a:lnSpc>
            </a:pPr>
            <a:r>
              <a:rPr lang="ar-JO" b="1" dirty="0"/>
              <a:t>يستخدم في الأصل تقويمًا قمريًا (لكنه لم يستطع التنبؤ بالفيضان السنوي لنهر النيل)</a:t>
            </a:r>
            <a:endParaRPr lang="en-US" b="1"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pPr>
            <a:r>
              <a:rPr lang="ar-JO" b="1" dirty="0"/>
              <a:t>أول من وضع تقويمًا شمسيًا (أقرب تاريخ يُدعى هو 4236 ق.م)</a:t>
            </a:r>
          </a:p>
          <a:p>
            <a:pPr algn="r" rtl="1" eaLnBrk="1" hangingPunct="1">
              <a:lnSpc>
                <a:spcPct val="90000"/>
              </a:lnSpc>
            </a:pPr>
            <a:r>
              <a:rPr lang="ar-JO" b="1" dirty="0"/>
              <a:t>تمت إضافة شهر إضافي عند اختلاف التقويمين الشمسي والقمري</a:t>
            </a:r>
            <a:endParaRPr lang="en-US" b="1" dirty="0">
              <a:latin typeface="Arial" panose="020B0604020202020204" pitchFamily="34" charset="0"/>
              <a:ea typeface="ＭＳ Ｐゴシック" charset="0"/>
              <a:cs typeface="Arial" panose="020B0604020202020204" pitchFamily="34" charset="0"/>
            </a:endParaRPr>
          </a:p>
        </p:txBody>
      </p:sp>
      <p:pic>
        <p:nvPicPr>
          <p:cNvPr id="209923"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74800" y="0"/>
            <a:ext cx="75692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9924" name="Picture 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72200" y="2438400"/>
            <a:ext cx="2514600" cy="2497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9925" name="Text Box 4"/>
          <p:cNvSpPr txBox="1">
            <a:spLocks noChangeArrowheads="1"/>
          </p:cNvSpPr>
          <p:nvPr/>
        </p:nvSpPr>
        <p:spPr bwMode="auto">
          <a:xfrm>
            <a:off x="8305800" y="76200"/>
            <a:ext cx="729687" cy="461665"/>
          </a:xfrm>
          <a:prstGeom prst="rect">
            <a:avLst/>
          </a:prstGeom>
          <a:solidFill>
            <a:srgbClr val="33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70ف</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10420989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71" name="Picture 7"/>
          <p:cNvPicPr>
            <a:picLocks noChangeAspect="1" noChangeArrowheads="1"/>
          </p:cNvPicPr>
          <p:nvPr/>
        </p:nvPicPr>
        <p:blipFill>
          <a:blip r:embed="rId3" cstate="print"/>
          <a:srcRect/>
          <a:stretch>
            <a:fillRect/>
          </a:stretch>
        </p:blipFill>
        <p:spPr bwMode="auto">
          <a:xfrm>
            <a:off x="0" y="979488"/>
            <a:ext cx="9144000" cy="2906712"/>
          </a:xfrm>
          <a:prstGeom prst="rect">
            <a:avLst/>
          </a:prstGeom>
          <a:noFill/>
          <a:ln w="9525">
            <a:miter lim="800000"/>
            <a:headEnd/>
            <a:tailEnd/>
          </a:ln>
          <a:effectLst>
            <a:outerShdw blurRad="63500" dist="38099" dir="2700000" algn="ctr" rotWithShape="0">
              <a:schemeClr val="bg2">
                <a:alpha val="74998"/>
              </a:schemeClr>
            </a:outerShdw>
          </a:effectLst>
        </p:spPr>
      </p:pic>
      <p:pic>
        <p:nvPicPr>
          <p:cNvPr id="216070" name="Picture 6"/>
          <p:cNvPicPr>
            <a:picLocks noChangeAspect="1" noChangeArrowheads="1"/>
          </p:cNvPicPr>
          <p:nvPr/>
        </p:nvPicPr>
        <p:blipFill>
          <a:blip r:embed="rId4" cstate="print">
            <a:lum bright="-12000"/>
            <a:extLst>
              <a:ext uri="{28A0092B-C50C-407E-A947-70E740481C1C}">
                <a14:useLocalDpi xmlns:a14="http://schemas.microsoft.com/office/drawing/2010/main"/>
              </a:ext>
            </a:extLst>
          </a:blip>
          <a:srcRect/>
          <a:stretch>
            <a:fillRect/>
          </a:stretch>
        </p:blipFill>
        <p:spPr bwMode="auto">
          <a:xfrm>
            <a:off x="0" y="979488"/>
            <a:ext cx="9144000" cy="5878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66" name="Rectangle 2"/>
          <p:cNvSpPr>
            <a:spLocks noGrp="1" noChangeArrowheads="1"/>
          </p:cNvSpPr>
          <p:nvPr>
            <p:ph type="title"/>
          </p:nvPr>
        </p:nvSpPr>
        <p:spPr>
          <a:xfrm>
            <a:off x="395288" y="-304800"/>
            <a:ext cx="4824412" cy="1143000"/>
          </a:xfrm>
          <a:effectLst>
            <a:outerShdw blurRad="63500" dist="38099" dir="2700000" algn="ctr" rotWithShape="0">
              <a:schemeClr val="bg2">
                <a:alpha val="74998"/>
              </a:schemeClr>
            </a:outerShdw>
          </a:effectLst>
        </p:spPr>
        <p:txBody>
          <a:bodyPr/>
          <a:lstStyle/>
          <a:p>
            <a:pPr eaLnBrk="1" hangingPunct="1">
              <a:defRPr/>
            </a:pPr>
            <a:r>
              <a:rPr lang="ar-JO" dirty="0">
                <a:ea typeface="+mj-ea"/>
                <a:cs typeface="+mj-cs"/>
              </a:rPr>
              <a:t>جدارية بني حسن</a:t>
            </a:r>
            <a:endParaRPr lang="en-US" dirty="0">
              <a:ea typeface="+mj-ea"/>
              <a:cs typeface="+mj-cs"/>
            </a:endParaRPr>
          </a:p>
        </p:txBody>
      </p:sp>
      <p:sp>
        <p:nvSpPr>
          <p:cNvPr id="216068" name="Text Box 4"/>
          <p:cNvSpPr txBox="1">
            <a:spLocks noChangeArrowheads="1"/>
          </p:cNvSpPr>
          <p:nvPr/>
        </p:nvSpPr>
        <p:spPr bwMode="auto">
          <a:xfrm>
            <a:off x="8502650" y="0"/>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defTabSz="914400" fontAlgn="base">
              <a:spcBef>
                <a:spcPct val="0"/>
              </a:spcBef>
              <a:spcAft>
                <a:spcPct val="0"/>
              </a:spcAft>
              <a:defRPr/>
            </a:pPr>
            <a:r>
              <a:rPr lang="ar-JO" sz="2400" b="1" dirty="0">
                <a:solidFill>
                  <a:srgbClr val="EAEAEA"/>
                </a:solidFill>
                <a:latin typeface="Times New Roman" pitchFamily="-111" charset="0"/>
                <a:ea typeface="ＭＳ Ｐゴシック" charset="0"/>
                <a:cs typeface="ＭＳ Ｐゴシック" charset="0"/>
              </a:rPr>
              <a:t>219</a:t>
            </a:r>
            <a:endParaRPr lang="en-US" sz="2400" b="1" dirty="0">
              <a:solidFill>
                <a:srgbClr val="EAEAEA"/>
              </a:solidFill>
              <a:latin typeface="Times New Roman" pitchFamily="-111" charset="0"/>
              <a:ea typeface="ＭＳ Ｐゴシック" charset="0"/>
              <a:cs typeface="ＭＳ Ｐゴシック" charset="0"/>
            </a:endParaRPr>
          </a:p>
        </p:txBody>
      </p:sp>
      <p:sp>
        <p:nvSpPr>
          <p:cNvPr id="216067" name="Rectangle 3"/>
          <p:cNvSpPr>
            <a:spLocks noGrp="1" noChangeArrowheads="1"/>
          </p:cNvSpPr>
          <p:nvPr>
            <p:ph type="body" idx="1"/>
          </p:nvPr>
        </p:nvSpPr>
        <p:spPr>
          <a:xfrm>
            <a:off x="304800" y="990600"/>
            <a:ext cx="6844145" cy="2971800"/>
          </a:xfrm>
        </p:spPr>
        <p:txBody>
          <a:bodyPr/>
          <a:lstStyle/>
          <a:p>
            <a:pPr algn="r" rtl="1" eaLnBrk="1" hangingPunct="1">
              <a:buFont typeface="Wingdings" pitchFamily="-111" charset="2"/>
              <a:buBlip>
                <a:blip r:embed="rId5"/>
              </a:buBlip>
              <a:defRPr/>
            </a:pPr>
            <a:r>
              <a:rPr lang="ar-JO" sz="3600" b="1" dirty="0">
                <a:effectLst>
                  <a:glow rad="241300">
                    <a:schemeClr val="bg2">
                      <a:alpha val="75000"/>
                    </a:schemeClr>
                  </a:glow>
                </a:effectLst>
                <a:ea typeface="+mn-ea"/>
                <a:cs typeface="+mn-cs"/>
              </a:rPr>
              <a:t>مصر</a:t>
            </a:r>
            <a:endParaRPr lang="en-US" sz="3600" b="1" dirty="0">
              <a:effectLst>
                <a:glow rad="241300">
                  <a:schemeClr val="bg2">
                    <a:alpha val="75000"/>
                  </a:schemeClr>
                </a:glow>
              </a:effectLst>
              <a:ea typeface="+mn-ea"/>
              <a:cs typeface="+mn-cs"/>
            </a:endParaRPr>
          </a:p>
          <a:p>
            <a:pPr algn="r" rtl="1" eaLnBrk="1" hangingPunct="1">
              <a:buFont typeface="Wingdings" pitchFamily="-111" charset="2"/>
              <a:buBlip>
                <a:blip r:embed="rId5"/>
              </a:buBlip>
              <a:defRPr/>
            </a:pPr>
            <a:r>
              <a:rPr lang="ar-JO" sz="3600" b="1" dirty="0">
                <a:effectLst>
                  <a:glow rad="241300">
                    <a:schemeClr val="bg2">
                      <a:alpha val="75000"/>
                    </a:schemeClr>
                  </a:glow>
                </a:effectLst>
                <a:ea typeface="+mn-ea"/>
                <a:cs typeface="+mn-cs"/>
              </a:rPr>
              <a:t>1850 ق.م</a:t>
            </a:r>
            <a:endParaRPr lang="en-US" sz="3600" b="1" dirty="0">
              <a:effectLst>
                <a:glow rad="241300">
                  <a:schemeClr val="bg2">
                    <a:alpha val="75000"/>
                  </a:schemeClr>
                </a:glow>
              </a:effectLst>
              <a:ea typeface="+mn-ea"/>
              <a:cs typeface="+mn-cs"/>
            </a:endParaRPr>
          </a:p>
          <a:p>
            <a:pPr algn="r" rtl="1" eaLnBrk="1" hangingPunct="1">
              <a:buFont typeface="Wingdings" pitchFamily="-111" charset="2"/>
              <a:buBlip>
                <a:blip r:embed="rId5"/>
              </a:buBlip>
              <a:defRPr/>
            </a:pPr>
            <a:r>
              <a:rPr lang="ar-JO" sz="3600" b="1" dirty="0">
                <a:effectLst>
                  <a:glow rad="241300">
                    <a:schemeClr val="bg2">
                      <a:alpha val="75000"/>
                    </a:schemeClr>
                  </a:glow>
                </a:effectLst>
                <a:ea typeface="+mn-ea"/>
                <a:cs typeface="+mn-cs"/>
              </a:rPr>
              <a:t>شواهد على تجارة الإسرائيليين في مصر</a:t>
            </a:r>
            <a:endParaRPr lang="en-US" sz="3600" b="1" dirty="0">
              <a:effectLst>
                <a:glow rad="241300">
                  <a:schemeClr val="bg2">
                    <a:alpha val="75000"/>
                  </a:schemeClr>
                </a:glow>
              </a:effectLst>
              <a:ea typeface="+mn-ea"/>
              <a:cs typeface="+mn-cs"/>
            </a:endParaRPr>
          </a:p>
          <a:p>
            <a:pPr lvl="1" algn="r" rtl="1" eaLnBrk="1" hangingPunct="1">
              <a:buFont typeface="Wingdings" pitchFamily="-111" charset="2"/>
              <a:buBlip>
                <a:blip r:embed="rId6"/>
              </a:buBlip>
              <a:defRPr/>
            </a:pPr>
            <a:r>
              <a:rPr lang="ar-JO" sz="3600" b="1" dirty="0">
                <a:effectLst>
                  <a:glow rad="241300">
                    <a:schemeClr val="bg2">
                      <a:alpha val="75000"/>
                    </a:schemeClr>
                  </a:glow>
                </a:effectLst>
              </a:rPr>
              <a:t>قصة يوسف (تك 37-50)</a:t>
            </a:r>
            <a:endParaRPr lang="en-US" sz="3600" b="1" dirty="0">
              <a:effectLst>
                <a:glow rad="241300">
                  <a:schemeClr val="bg2">
                    <a:alpha val="75000"/>
                  </a:schemeClr>
                </a:glow>
              </a:effectLst>
            </a:endParaRPr>
          </a:p>
          <a:p>
            <a:pPr lvl="1" algn="r" rtl="1" eaLnBrk="1" hangingPunct="1">
              <a:buFont typeface="Wingdings" pitchFamily="-111" charset="2"/>
              <a:buBlip>
                <a:blip r:embed="rId6"/>
              </a:buBlip>
              <a:defRPr/>
            </a:pPr>
            <a:r>
              <a:rPr lang="ar-JO" sz="3600" b="1" dirty="0">
                <a:effectLst>
                  <a:glow rad="241300">
                    <a:schemeClr val="bg2">
                      <a:alpha val="75000"/>
                    </a:schemeClr>
                  </a:glow>
                </a:effectLst>
              </a:rPr>
              <a:t>زوجة سليمان (1 مل 9: 16) ... الخ </a:t>
            </a:r>
            <a:endParaRPr lang="en-US" sz="3600" b="1" dirty="0">
              <a:effectLst>
                <a:glow rad="241300">
                  <a:schemeClr val="bg2">
                    <a:alpha val="75000"/>
                  </a:schemeClr>
                </a:glow>
              </a:effectLst>
            </a:endParaRPr>
          </a:p>
        </p:txBody>
      </p:sp>
      <p:sp>
        <p:nvSpPr>
          <p:cNvPr id="216073" name="Freeform 9"/>
          <p:cNvSpPr>
            <a:spLocks/>
          </p:cNvSpPr>
          <p:nvPr/>
        </p:nvSpPr>
        <p:spPr bwMode="auto">
          <a:xfrm>
            <a:off x="5378450" y="1162050"/>
            <a:ext cx="3594100" cy="3070225"/>
          </a:xfrm>
          <a:custGeom>
            <a:avLst/>
            <a:gdLst>
              <a:gd name="T0" fmla="*/ 2147483647 w 2264"/>
              <a:gd name="T1" fmla="*/ 2147483647 h 1934"/>
              <a:gd name="T2" fmla="*/ 2147483647 w 2264"/>
              <a:gd name="T3" fmla="*/ 2147483647 h 1934"/>
              <a:gd name="T4" fmla="*/ 2147483647 w 2264"/>
              <a:gd name="T5" fmla="*/ 2147483647 h 1934"/>
              <a:gd name="T6" fmla="*/ 2147483647 w 2264"/>
              <a:gd name="T7" fmla="*/ 2147483647 h 1934"/>
              <a:gd name="T8" fmla="*/ 2147483647 w 2264"/>
              <a:gd name="T9" fmla="*/ 2147483647 h 1934"/>
              <a:gd name="T10" fmla="*/ 2147483647 w 2264"/>
              <a:gd name="T11" fmla="*/ 0 h 1934"/>
              <a:gd name="T12" fmla="*/ 2147483647 w 2264"/>
              <a:gd name="T13" fmla="*/ 2147483647 h 1934"/>
              <a:gd name="T14" fmla="*/ 2147483647 w 2264"/>
              <a:gd name="T15" fmla="*/ 2147483647 h 1934"/>
              <a:gd name="T16" fmla="*/ 2147483647 w 2264"/>
              <a:gd name="T17" fmla="*/ 2147483647 h 1934"/>
              <a:gd name="T18" fmla="*/ 2147483647 w 2264"/>
              <a:gd name="T19" fmla="*/ 2147483647 h 1934"/>
              <a:gd name="T20" fmla="*/ 2147483647 w 2264"/>
              <a:gd name="T21" fmla="*/ 2147483647 h 1934"/>
              <a:gd name="T22" fmla="*/ 2147483647 w 2264"/>
              <a:gd name="T23" fmla="*/ 2147483647 h 1934"/>
              <a:gd name="T24" fmla="*/ 2147483647 w 2264"/>
              <a:gd name="T25" fmla="*/ 2147483647 h 1934"/>
              <a:gd name="T26" fmla="*/ 2147483647 w 2264"/>
              <a:gd name="T27" fmla="*/ 2147483647 h 1934"/>
              <a:gd name="T28" fmla="*/ 2147483647 w 2264"/>
              <a:gd name="T29" fmla="*/ 2147483647 h 1934"/>
              <a:gd name="T30" fmla="*/ 2147483647 w 2264"/>
              <a:gd name="T31" fmla="*/ 2147483647 h 1934"/>
              <a:gd name="T32" fmla="*/ 2147483647 w 2264"/>
              <a:gd name="T33" fmla="*/ 2147483647 h 1934"/>
              <a:gd name="T34" fmla="*/ 2147483647 w 2264"/>
              <a:gd name="T35" fmla="*/ 2147483647 h 1934"/>
              <a:gd name="T36" fmla="*/ 2147483647 w 2264"/>
              <a:gd name="T37" fmla="*/ 2147483647 h 1934"/>
              <a:gd name="T38" fmla="*/ 2147483647 w 2264"/>
              <a:gd name="T39" fmla="*/ 2147483647 h 1934"/>
              <a:gd name="T40" fmla="*/ 2147483647 w 2264"/>
              <a:gd name="T41" fmla="*/ 2147483647 h 1934"/>
              <a:gd name="T42" fmla="*/ 2147483647 w 2264"/>
              <a:gd name="T43" fmla="*/ 2147483647 h 1934"/>
              <a:gd name="T44" fmla="*/ 2147483647 w 2264"/>
              <a:gd name="T45" fmla="*/ 2147483647 h 1934"/>
              <a:gd name="T46" fmla="*/ 2147483647 w 2264"/>
              <a:gd name="T47" fmla="*/ 2147483647 h 1934"/>
              <a:gd name="T48" fmla="*/ 2147483647 w 2264"/>
              <a:gd name="T49" fmla="*/ 2147483647 h 1934"/>
              <a:gd name="T50" fmla="*/ 2147483647 w 2264"/>
              <a:gd name="T51" fmla="*/ 2147483647 h 1934"/>
              <a:gd name="T52" fmla="*/ 2147483647 w 2264"/>
              <a:gd name="T53" fmla="*/ 2147483647 h 1934"/>
              <a:gd name="T54" fmla="*/ 2147483647 w 2264"/>
              <a:gd name="T55" fmla="*/ 2147483647 h 1934"/>
              <a:gd name="T56" fmla="*/ 2147483647 w 2264"/>
              <a:gd name="T57" fmla="*/ 2147483647 h 1934"/>
              <a:gd name="T58" fmla="*/ 2147483647 w 2264"/>
              <a:gd name="T59" fmla="*/ 2147483647 h 1934"/>
              <a:gd name="T60" fmla="*/ 2147483647 w 2264"/>
              <a:gd name="T61" fmla="*/ 2147483647 h 1934"/>
              <a:gd name="T62" fmla="*/ 2147483647 w 2264"/>
              <a:gd name="T63" fmla="*/ 2147483647 h 1934"/>
              <a:gd name="T64" fmla="*/ 2147483647 w 2264"/>
              <a:gd name="T65" fmla="*/ 2147483647 h 1934"/>
              <a:gd name="T66" fmla="*/ 2147483647 w 2264"/>
              <a:gd name="T67" fmla="*/ 2147483647 h 1934"/>
              <a:gd name="T68" fmla="*/ 2147483647 w 2264"/>
              <a:gd name="T69" fmla="*/ 2147483647 h 1934"/>
              <a:gd name="T70" fmla="*/ 2147483647 w 2264"/>
              <a:gd name="T71" fmla="*/ 2147483647 h 1934"/>
              <a:gd name="T72" fmla="*/ 2147483647 w 2264"/>
              <a:gd name="T73" fmla="*/ 2147483647 h 1934"/>
              <a:gd name="T74" fmla="*/ 2147483647 w 2264"/>
              <a:gd name="T75" fmla="*/ 2147483647 h 1934"/>
              <a:gd name="T76" fmla="*/ 2147483647 w 2264"/>
              <a:gd name="T77" fmla="*/ 2147483647 h 1934"/>
              <a:gd name="T78" fmla="*/ 2147483647 w 2264"/>
              <a:gd name="T79" fmla="*/ 2147483647 h 19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64"/>
              <a:gd name="T121" fmla="*/ 0 h 1934"/>
              <a:gd name="T122" fmla="*/ 2264 w 2264"/>
              <a:gd name="T123" fmla="*/ 1934 h 193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64" h="1934">
                <a:moveTo>
                  <a:pt x="2151" y="121"/>
                </a:moveTo>
                <a:cubicBezTo>
                  <a:pt x="2079" y="143"/>
                  <a:pt x="1984" y="119"/>
                  <a:pt x="1910" y="113"/>
                </a:cubicBezTo>
                <a:cubicBezTo>
                  <a:pt x="1836" y="95"/>
                  <a:pt x="1772" y="62"/>
                  <a:pt x="1698" y="53"/>
                </a:cubicBezTo>
                <a:cubicBezTo>
                  <a:pt x="1688" y="50"/>
                  <a:pt x="1678" y="46"/>
                  <a:pt x="1668" y="45"/>
                </a:cubicBezTo>
                <a:cubicBezTo>
                  <a:pt x="1648" y="41"/>
                  <a:pt x="1627" y="42"/>
                  <a:pt x="1608" y="38"/>
                </a:cubicBezTo>
                <a:cubicBezTo>
                  <a:pt x="1544" y="22"/>
                  <a:pt x="1515" y="7"/>
                  <a:pt x="1449" y="0"/>
                </a:cubicBezTo>
                <a:cubicBezTo>
                  <a:pt x="1285" y="2"/>
                  <a:pt x="1122" y="4"/>
                  <a:pt x="959" y="8"/>
                </a:cubicBezTo>
                <a:cubicBezTo>
                  <a:pt x="873" y="9"/>
                  <a:pt x="787" y="10"/>
                  <a:pt x="702" y="15"/>
                </a:cubicBezTo>
                <a:cubicBezTo>
                  <a:pt x="651" y="17"/>
                  <a:pt x="551" y="30"/>
                  <a:pt x="551" y="30"/>
                </a:cubicBezTo>
                <a:cubicBezTo>
                  <a:pt x="513" y="43"/>
                  <a:pt x="497" y="51"/>
                  <a:pt x="461" y="76"/>
                </a:cubicBezTo>
                <a:cubicBezTo>
                  <a:pt x="446" y="98"/>
                  <a:pt x="433" y="123"/>
                  <a:pt x="416" y="144"/>
                </a:cubicBezTo>
                <a:cubicBezTo>
                  <a:pt x="397" y="165"/>
                  <a:pt x="371" y="180"/>
                  <a:pt x="355" y="204"/>
                </a:cubicBezTo>
                <a:cubicBezTo>
                  <a:pt x="103" y="561"/>
                  <a:pt x="279" y="325"/>
                  <a:pt x="151" y="551"/>
                </a:cubicBezTo>
                <a:cubicBezTo>
                  <a:pt x="112" y="618"/>
                  <a:pt x="64" y="675"/>
                  <a:pt x="23" y="740"/>
                </a:cubicBezTo>
                <a:cubicBezTo>
                  <a:pt x="10" y="779"/>
                  <a:pt x="16" y="748"/>
                  <a:pt x="23" y="808"/>
                </a:cubicBezTo>
                <a:cubicBezTo>
                  <a:pt x="41" y="979"/>
                  <a:pt x="0" y="928"/>
                  <a:pt x="61" y="989"/>
                </a:cubicBezTo>
                <a:cubicBezTo>
                  <a:pt x="72" y="1064"/>
                  <a:pt x="96" y="1127"/>
                  <a:pt x="136" y="1193"/>
                </a:cubicBezTo>
                <a:cubicBezTo>
                  <a:pt x="153" y="1221"/>
                  <a:pt x="156" y="1252"/>
                  <a:pt x="182" y="1276"/>
                </a:cubicBezTo>
                <a:cubicBezTo>
                  <a:pt x="206" y="1353"/>
                  <a:pt x="167" y="1236"/>
                  <a:pt x="204" y="1321"/>
                </a:cubicBezTo>
                <a:cubicBezTo>
                  <a:pt x="221" y="1360"/>
                  <a:pt x="217" y="1386"/>
                  <a:pt x="249" y="1419"/>
                </a:cubicBezTo>
                <a:cubicBezTo>
                  <a:pt x="259" y="1449"/>
                  <a:pt x="277" y="1473"/>
                  <a:pt x="302" y="1495"/>
                </a:cubicBezTo>
                <a:cubicBezTo>
                  <a:pt x="338" y="1526"/>
                  <a:pt x="371" y="1565"/>
                  <a:pt x="416" y="1585"/>
                </a:cubicBezTo>
                <a:cubicBezTo>
                  <a:pt x="488" y="1616"/>
                  <a:pt x="563" y="1626"/>
                  <a:pt x="642" y="1638"/>
                </a:cubicBezTo>
                <a:cubicBezTo>
                  <a:pt x="733" y="1680"/>
                  <a:pt x="829" y="1703"/>
                  <a:pt x="929" y="1721"/>
                </a:cubicBezTo>
                <a:cubicBezTo>
                  <a:pt x="1034" y="1806"/>
                  <a:pt x="871" y="1676"/>
                  <a:pt x="1034" y="1796"/>
                </a:cubicBezTo>
                <a:cubicBezTo>
                  <a:pt x="1129" y="1866"/>
                  <a:pt x="1074" y="1848"/>
                  <a:pt x="1140" y="1864"/>
                </a:cubicBezTo>
                <a:cubicBezTo>
                  <a:pt x="1260" y="1934"/>
                  <a:pt x="1467" y="1924"/>
                  <a:pt x="1593" y="1932"/>
                </a:cubicBezTo>
                <a:cubicBezTo>
                  <a:pt x="1698" y="1929"/>
                  <a:pt x="1804" y="1931"/>
                  <a:pt x="1910" y="1925"/>
                </a:cubicBezTo>
                <a:cubicBezTo>
                  <a:pt x="1960" y="1921"/>
                  <a:pt x="2019" y="1887"/>
                  <a:pt x="2068" y="1872"/>
                </a:cubicBezTo>
                <a:cubicBezTo>
                  <a:pt x="2110" y="1844"/>
                  <a:pt x="2127" y="1797"/>
                  <a:pt x="2159" y="1759"/>
                </a:cubicBezTo>
                <a:cubicBezTo>
                  <a:pt x="2172" y="1742"/>
                  <a:pt x="2204" y="1713"/>
                  <a:pt x="2204" y="1713"/>
                </a:cubicBezTo>
                <a:cubicBezTo>
                  <a:pt x="2219" y="1671"/>
                  <a:pt x="2230" y="1627"/>
                  <a:pt x="2242" y="1585"/>
                </a:cubicBezTo>
                <a:cubicBezTo>
                  <a:pt x="2244" y="1517"/>
                  <a:pt x="2245" y="1448"/>
                  <a:pt x="2249" y="1381"/>
                </a:cubicBezTo>
                <a:cubicBezTo>
                  <a:pt x="2252" y="1320"/>
                  <a:pt x="2264" y="1200"/>
                  <a:pt x="2264" y="1200"/>
                </a:cubicBezTo>
                <a:cubicBezTo>
                  <a:pt x="2258" y="996"/>
                  <a:pt x="2246" y="793"/>
                  <a:pt x="2197" y="596"/>
                </a:cubicBezTo>
                <a:cubicBezTo>
                  <a:pt x="2183" y="542"/>
                  <a:pt x="2191" y="472"/>
                  <a:pt x="2166" y="423"/>
                </a:cubicBezTo>
                <a:cubicBezTo>
                  <a:pt x="2126" y="348"/>
                  <a:pt x="2078" y="278"/>
                  <a:pt x="2038" y="204"/>
                </a:cubicBezTo>
                <a:cubicBezTo>
                  <a:pt x="2027" y="184"/>
                  <a:pt x="2017" y="164"/>
                  <a:pt x="2008" y="144"/>
                </a:cubicBezTo>
                <a:cubicBezTo>
                  <a:pt x="2002" y="133"/>
                  <a:pt x="2002" y="119"/>
                  <a:pt x="1993" y="113"/>
                </a:cubicBezTo>
                <a:cubicBezTo>
                  <a:pt x="1981" y="105"/>
                  <a:pt x="1925" y="77"/>
                  <a:pt x="1925" y="53"/>
                </a:cubicBezTo>
              </a:path>
            </a:pathLst>
          </a:cu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dirty="0">
              <a:solidFill>
                <a:srgbClr val="EAEAEA"/>
              </a:solidFill>
              <a:latin typeface="Arial" panose="020B0604020202020204" pitchFamily="34" charset="0"/>
              <a:ea typeface="ＭＳ Ｐゴシック" charset="0"/>
              <a:cs typeface="ＭＳ Ｐゴシック" charset="0"/>
            </a:endParaRPr>
          </a:p>
        </p:txBody>
      </p:sp>
      <p:sp>
        <p:nvSpPr>
          <p:cNvPr id="216074" name="Text Box 10"/>
          <p:cNvSpPr txBox="1">
            <a:spLocks noChangeArrowheads="1"/>
          </p:cNvSpPr>
          <p:nvPr/>
        </p:nvSpPr>
        <p:spPr bwMode="auto">
          <a:xfrm>
            <a:off x="4283968" y="242645"/>
            <a:ext cx="4536504" cy="523220"/>
          </a:xfrm>
          <a:prstGeom prst="rect">
            <a:avLst/>
          </a:prstGeom>
          <a:noFill/>
          <a:ln w="9525">
            <a:noFill/>
            <a:miter lim="800000"/>
            <a:headEnd/>
            <a:tailEnd/>
          </a:ln>
          <a:effectLst/>
        </p:spPr>
        <p:txBody>
          <a:bodyPr>
            <a:spAutoFit/>
          </a:bodyPr>
          <a:lstStyle/>
          <a:p>
            <a:pPr algn="ctr" defTabSz="914400" fontAlgn="base">
              <a:spcBef>
                <a:spcPct val="0"/>
              </a:spcBef>
              <a:spcAft>
                <a:spcPct val="0"/>
              </a:spcAft>
              <a:defRPr/>
            </a:pPr>
            <a:r>
              <a:rPr lang="ar-JO" sz="2800" b="1" dirty="0"/>
              <a:t>مصريان يقودان الموكب (بلا لحى)</a:t>
            </a:r>
            <a:endParaRPr lang="en-US" sz="2800" b="1" dirty="0">
              <a:solidFill>
                <a:srgbClr val="EAEAEA"/>
              </a:solidFill>
              <a:effectLst>
                <a:glow rad="241300">
                  <a:srgbClr val="000000">
                    <a:alpha val="75000"/>
                  </a:srgbClr>
                </a:glow>
              </a:effectLst>
              <a:latin typeface="Arial" panose="020B0604020202020204" pitchFamily="34" charset="0"/>
              <a:ea typeface="ＭＳ Ｐゴシック" charset="0"/>
              <a:cs typeface="ＭＳ Ｐゴシック" charset="0"/>
            </a:endParaRPr>
          </a:p>
        </p:txBody>
      </p:sp>
      <p:sp>
        <p:nvSpPr>
          <p:cNvPr id="216075" name="Text Box 11"/>
          <p:cNvSpPr txBox="1">
            <a:spLocks noChangeArrowheads="1"/>
          </p:cNvSpPr>
          <p:nvPr/>
        </p:nvSpPr>
        <p:spPr bwMode="auto">
          <a:xfrm>
            <a:off x="1828800" y="4276253"/>
            <a:ext cx="4111352" cy="1384995"/>
          </a:xfrm>
          <a:prstGeom prst="rect">
            <a:avLst/>
          </a:prstGeom>
          <a:noFill/>
          <a:ln w="9525">
            <a:noFill/>
            <a:miter lim="800000"/>
            <a:headEnd/>
            <a:tailEnd/>
          </a:ln>
          <a:effectLst/>
        </p:spPr>
        <p:txBody>
          <a:bodyPr>
            <a:spAutoFit/>
          </a:bodyPr>
          <a:lstStyle/>
          <a:p>
            <a:pPr algn="ctr" defTabSz="914400" fontAlgn="base">
              <a:spcBef>
                <a:spcPct val="0"/>
              </a:spcBef>
              <a:spcAft>
                <a:spcPct val="0"/>
              </a:spcAft>
              <a:defRPr/>
            </a:pPr>
            <a:endParaRPr lang="ar-JO" sz="2800" b="1" dirty="0"/>
          </a:p>
          <a:p>
            <a:pPr algn="ctr" defTabSz="914400" fontAlgn="base">
              <a:spcBef>
                <a:spcPct val="0"/>
              </a:spcBef>
              <a:spcAft>
                <a:spcPct val="0"/>
              </a:spcAft>
              <a:defRPr/>
            </a:pPr>
            <a:r>
              <a:rPr lang="ar-JO" sz="2800" b="1" dirty="0">
                <a:solidFill>
                  <a:srgbClr val="EAEAEA"/>
                </a:solidFill>
                <a:effectLst>
                  <a:glow rad="241300">
                    <a:srgbClr val="000000">
                      <a:alpha val="75000"/>
                    </a:srgbClr>
                  </a:glow>
                </a:effectLst>
                <a:latin typeface="Arial" panose="020B0604020202020204" pitchFamily="34" charset="0"/>
                <a:ea typeface="ＭＳ Ｐゴシック" charset="0"/>
                <a:cs typeface="ＭＳ Ｐゴシック" charset="0"/>
              </a:rPr>
              <a:t>يتبعه 8 أثرياء آسيويون و 4 نساء (لاحظ اللحى)</a:t>
            </a:r>
            <a:endParaRPr lang="en-US" sz="2800" b="1" dirty="0">
              <a:solidFill>
                <a:srgbClr val="EAEAEA"/>
              </a:solidFill>
              <a:effectLst>
                <a:glow rad="241300">
                  <a:srgbClr val="000000">
                    <a:alpha val="75000"/>
                  </a:srgbClr>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855539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16070"/>
                                        </p:tgtEl>
                                        <p:attrNameLst>
                                          <p:attrName>style.visibility</p:attrName>
                                        </p:attrNameLst>
                                      </p:cBhvr>
                                      <p:to>
                                        <p:strVal val="visible"/>
                                      </p:to>
                                    </p:set>
                                    <p:anim calcmode="lin" valueType="num">
                                      <p:cBhvr>
                                        <p:cTn id="7" dur="500" fill="hold"/>
                                        <p:tgtEl>
                                          <p:spTgt spid="216070"/>
                                        </p:tgtEl>
                                        <p:attrNameLst>
                                          <p:attrName>ppt_w</p:attrName>
                                        </p:attrNameLst>
                                      </p:cBhvr>
                                      <p:tavLst>
                                        <p:tav tm="0">
                                          <p:val>
                                            <p:fltVal val="0"/>
                                          </p:val>
                                        </p:tav>
                                        <p:tav tm="100000">
                                          <p:val>
                                            <p:strVal val="#ppt_w"/>
                                          </p:val>
                                        </p:tav>
                                      </p:tavLst>
                                    </p:anim>
                                    <p:anim calcmode="lin" valueType="num">
                                      <p:cBhvr>
                                        <p:cTn id="8" dur="500" fill="hold"/>
                                        <p:tgtEl>
                                          <p:spTgt spid="216070"/>
                                        </p:tgtEl>
                                        <p:attrNameLst>
                                          <p:attrName>ppt_h</p:attrName>
                                        </p:attrNameLst>
                                      </p:cBhvr>
                                      <p:tavLst>
                                        <p:tav tm="0">
                                          <p:val>
                                            <p:fltVal val="0"/>
                                          </p:val>
                                        </p:tav>
                                        <p:tav tm="100000">
                                          <p:val>
                                            <p:strVal val="#ppt_h"/>
                                          </p:val>
                                        </p:tav>
                                      </p:tavLst>
                                    </p:anim>
                                    <p:anim calcmode="lin" valueType="num">
                                      <p:cBhvr>
                                        <p:cTn id="9" dur="500" fill="hold"/>
                                        <p:tgtEl>
                                          <p:spTgt spid="216070"/>
                                        </p:tgtEl>
                                        <p:attrNameLst>
                                          <p:attrName>ppt_x</p:attrName>
                                        </p:attrNameLst>
                                      </p:cBhvr>
                                      <p:tavLst>
                                        <p:tav tm="0">
                                          <p:val>
                                            <p:fltVal val="0.5"/>
                                          </p:val>
                                        </p:tav>
                                        <p:tav tm="100000">
                                          <p:val>
                                            <p:strVal val="#ppt_x"/>
                                          </p:val>
                                        </p:tav>
                                      </p:tavLst>
                                    </p:anim>
                                    <p:anim calcmode="lin" valueType="num">
                                      <p:cBhvr>
                                        <p:cTn id="10" dur="500" fill="hold"/>
                                        <p:tgtEl>
                                          <p:spTgt spid="216070"/>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216073"/>
                                        </p:tgtEl>
                                        <p:attrNameLst>
                                          <p:attrName>style.visibility</p:attrName>
                                        </p:attrNameLst>
                                      </p:cBhvr>
                                      <p:to>
                                        <p:strVal val="visible"/>
                                      </p:to>
                                    </p:set>
                                    <p:anim calcmode="lin" valueType="num">
                                      <p:cBhvr>
                                        <p:cTn id="15" dur="500" fill="hold"/>
                                        <p:tgtEl>
                                          <p:spTgt spid="216073"/>
                                        </p:tgtEl>
                                        <p:attrNameLst>
                                          <p:attrName>ppt_x</p:attrName>
                                        </p:attrNameLst>
                                      </p:cBhvr>
                                      <p:tavLst>
                                        <p:tav tm="0">
                                          <p:val>
                                            <p:strVal val="#ppt_x"/>
                                          </p:val>
                                        </p:tav>
                                        <p:tav tm="100000">
                                          <p:val>
                                            <p:strVal val="#ppt_x"/>
                                          </p:val>
                                        </p:tav>
                                      </p:tavLst>
                                    </p:anim>
                                    <p:anim calcmode="lin" valueType="num">
                                      <p:cBhvr>
                                        <p:cTn id="16" dur="500" fill="hold"/>
                                        <p:tgtEl>
                                          <p:spTgt spid="216073"/>
                                        </p:tgtEl>
                                        <p:attrNameLst>
                                          <p:attrName>ppt_y</p:attrName>
                                        </p:attrNameLst>
                                      </p:cBhvr>
                                      <p:tavLst>
                                        <p:tav tm="0">
                                          <p:val>
                                            <p:strVal val="#ppt_y-#ppt_h/2"/>
                                          </p:val>
                                        </p:tav>
                                        <p:tav tm="100000">
                                          <p:val>
                                            <p:strVal val="#ppt_y"/>
                                          </p:val>
                                        </p:tav>
                                      </p:tavLst>
                                    </p:anim>
                                    <p:anim calcmode="lin" valueType="num">
                                      <p:cBhvr>
                                        <p:cTn id="17" dur="500" fill="hold"/>
                                        <p:tgtEl>
                                          <p:spTgt spid="216073"/>
                                        </p:tgtEl>
                                        <p:attrNameLst>
                                          <p:attrName>ppt_w</p:attrName>
                                        </p:attrNameLst>
                                      </p:cBhvr>
                                      <p:tavLst>
                                        <p:tav tm="0">
                                          <p:val>
                                            <p:strVal val="#ppt_w"/>
                                          </p:val>
                                        </p:tav>
                                        <p:tav tm="100000">
                                          <p:val>
                                            <p:strVal val="#ppt_w"/>
                                          </p:val>
                                        </p:tav>
                                      </p:tavLst>
                                    </p:anim>
                                    <p:anim calcmode="lin" valueType="num">
                                      <p:cBhvr>
                                        <p:cTn id="18" dur="500" fill="hold"/>
                                        <p:tgtEl>
                                          <p:spTgt spid="216073"/>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1607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nodeType="clickEffect">
                                  <p:stCondLst>
                                    <p:cond delay="0"/>
                                  </p:stCondLst>
                                  <p:childTnLst>
                                    <p:set>
                                      <p:cBhvr>
                                        <p:cTn id="26" dur="1" fill="hold">
                                          <p:stCondLst>
                                            <p:cond delay="0"/>
                                          </p:stCondLst>
                                        </p:cTn>
                                        <p:tgtEl>
                                          <p:spTgt spid="216075"/>
                                        </p:tgtEl>
                                        <p:attrNameLst>
                                          <p:attrName>style.visibility</p:attrName>
                                        </p:attrNameLst>
                                      </p:cBhvr>
                                      <p:to>
                                        <p:strVal val="visible"/>
                                      </p:to>
                                    </p:set>
                                    <p:anim calcmode="lin" valueType="num">
                                      <p:cBhvr>
                                        <p:cTn id="27" dur="500" fill="hold"/>
                                        <p:tgtEl>
                                          <p:spTgt spid="216075"/>
                                        </p:tgtEl>
                                        <p:attrNameLst>
                                          <p:attrName>ppt_w</p:attrName>
                                        </p:attrNameLst>
                                      </p:cBhvr>
                                      <p:tavLst>
                                        <p:tav tm="0">
                                          <p:val>
                                            <p:fltVal val="0"/>
                                          </p:val>
                                        </p:tav>
                                        <p:tav tm="100000">
                                          <p:val>
                                            <p:strVal val="#ppt_w"/>
                                          </p:val>
                                        </p:tav>
                                      </p:tavLst>
                                    </p:anim>
                                    <p:anim calcmode="lin" valueType="num">
                                      <p:cBhvr>
                                        <p:cTn id="28" dur="500" fill="hold"/>
                                        <p:tgtEl>
                                          <p:spTgt spid="216075"/>
                                        </p:tgtEl>
                                        <p:attrNameLst>
                                          <p:attrName>ppt_h</p:attrName>
                                        </p:attrNameLst>
                                      </p:cBhvr>
                                      <p:tavLst>
                                        <p:tav tm="0">
                                          <p:val>
                                            <p:fltVal val="0"/>
                                          </p:val>
                                        </p:tav>
                                        <p:tav tm="100000">
                                          <p:val>
                                            <p:strVal val="#ppt_h"/>
                                          </p:val>
                                        </p:tav>
                                      </p:tavLst>
                                    </p:anim>
                                    <p:anim calcmode="lin" valueType="num">
                                      <p:cBhvr>
                                        <p:cTn id="29" dur="500" fill="hold"/>
                                        <p:tgtEl>
                                          <p:spTgt spid="216075"/>
                                        </p:tgtEl>
                                        <p:attrNameLst>
                                          <p:attrName>ppt_x</p:attrName>
                                        </p:attrNameLst>
                                      </p:cBhvr>
                                      <p:tavLst>
                                        <p:tav tm="0">
                                          <p:val>
                                            <p:fltVal val="0.5"/>
                                          </p:val>
                                        </p:tav>
                                        <p:tav tm="100000">
                                          <p:val>
                                            <p:strVal val="#ppt_x"/>
                                          </p:val>
                                        </p:tav>
                                      </p:tavLst>
                                    </p:anim>
                                    <p:anim calcmode="lin" valueType="num">
                                      <p:cBhvr>
                                        <p:cTn id="30" dur="500" fill="hold"/>
                                        <p:tgtEl>
                                          <p:spTgt spid="216075"/>
                                        </p:tgtEl>
                                        <p:attrNameLst>
                                          <p:attrName>ppt_y</p:attrName>
                                        </p:attrNameLst>
                                      </p:cBhvr>
                                      <p:tavLst>
                                        <p:tav tm="0">
                                          <p:val>
                                            <p:fltVal val="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4" presetClass="entr" presetSubtype="0" fill="hold" nodeType="clickEffect">
                                  <p:stCondLst>
                                    <p:cond delay="0"/>
                                  </p:stCondLst>
                                  <p:childTnLst>
                                    <p:set>
                                      <p:cBhvr>
                                        <p:cTn id="34" dur="1" fill="hold">
                                          <p:stCondLst>
                                            <p:cond delay="499"/>
                                          </p:stCondLst>
                                        </p:cTn>
                                        <p:tgtEl>
                                          <p:spTgt spid="216067"/>
                                        </p:tgtEl>
                                        <p:attrNameLst>
                                          <p:attrName>style.visibility</p:attrName>
                                        </p:attrNameLst>
                                      </p:cBhvr>
                                      <p:to>
                                        <p:strVal val="visible"/>
                                      </p:to>
                                    </p:set>
                                    <p:anim to="" calcmode="lin" valueType="num">
                                      <p:cBhvr>
                                        <p:cTn id="35" dur="1" fill="hold"/>
                                        <p:tgtEl>
                                          <p:spTgt spid="21606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73"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4017" name="Rectangle 3"/>
          <p:cNvSpPr>
            <a:spLocks noGrp="1" noChangeArrowheads="1"/>
          </p:cNvSpPr>
          <p:nvPr>
            <p:ph type="title"/>
          </p:nvPr>
        </p:nvSpPr>
        <p:spPr>
          <a:xfrm>
            <a:off x="1219200" y="76200"/>
            <a:ext cx="7772400" cy="1206500"/>
          </a:xfrm>
        </p:spPr>
        <p:txBody>
          <a:bodyPr/>
          <a:lstStyle/>
          <a:p>
            <a:pPr algn="ctr" eaLnBrk="1" hangingPunct="1"/>
            <a:r>
              <a:rPr lang="ar-JO" b="1" dirty="0">
                <a:latin typeface="Arial" panose="020B0604020202020204" pitchFamily="34" charset="0"/>
                <a:ea typeface="ＭＳ Ｐゴシック" charset="0"/>
                <a:cs typeface="ＭＳ Ｐゴシック" charset="0"/>
              </a:rPr>
              <a:t>نتائج الإكتشافات</a:t>
            </a:r>
            <a:endParaRPr lang="en-US" b="1" dirty="0">
              <a:latin typeface="Arial" panose="020B0604020202020204" pitchFamily="34" charset="0"/>
              <a:ea typeface="ＭＳ Ｐゴシック" charset="0"/>
              <a:cs typeface="ＭＳ Ｐゴシック" charset="0"/>
            </a:endParaRPr>
          </a:p>
        </p:txBody>
      </p:sp>
      <p:sp>
        <p:nvSpPr>
          <p:cNvPr id="553986" name="Rectangle 2"/>
          <p:cNvSpPr>
            <a:spLocks noGrp="1" noChangeArrowheads="1"/>
          </p:cNvSpPr>
          <p:nvPr>
            <p:ph type="body" idx="1"/>
          </p:nvPr>
        </p:nvSpPr>
        <p:spPr>
          <a:xfrm>
            <a:off x="1219200" y="1219200"/>
            <a:ext cx="7772400" cy="4495800"/>
          </a:xfrm>
        </p:spPr>
        <p:txBody>
          <a:bodyPr/>
          <a:lstStyle/>
          <a:p>
            <a:pPr algn="r" rtl="1" eaLnBrk="1" hangingPunct="1">
              <a:lnSpc>
                <a:spcPct val="90000"/>
              </a:lnSpc>
            </a:pPr>
            <a:r>
              <a:rPr lang="ar-JO" sz="2800" b="1" dirty="0"/>
              <a:t>أظهرت الاكتشافات الأثرية أن الآباء كانوا شخصيات </a:t>
            </a:r>
            <a:r>
              <a:rPr lang="ar-JO" sz="2800" b="1" dirty="0">
                <a:solidFill>
                  <a:srgbClr val="FFC000"/>
                </a:solidFill>
              </a:rPr>
              <a:t>تاريخية</a:t>
            </a:r>
            <a:r>
              <a:rPr lang="ar-JO" sz="2800" b="1" dirty="0"/>
              <a:t> وأن سجل الكتاب المقدس </a:t>
            </a:r>
            <a:r>
              <a:rPr lang="ar-JO" sz="2800" b="1" dirty="0">
                <a:solidFill>
                  <a:srgbClr val="FFC000"/>
                </a:solidFill>
              </a:rPr>
              <a:t>دقيق</a:t>
            </a:r>
            <a:endParaRPr lang="en-US" sz="2800"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sz="2800" b="1" dirty="0">
                <a:solidFill>
                  <a:srgbClr val="FFC000"/>
                </a:solidFill>
                <a:latin typeface="Arial" panose="020B0604020202020204" pitchFamily="34" charset="0"/>
                <a:ea typeface="ＭＳ Ｐゴシック" charset="0"/>
                <a:cs typeface="ＭＳ Ｐゴシック" charset="0"/>
              </a:rPr>
              <a:t>وجود إسرائيل </a:t>
            </a:r>
            <a:r>
              <a:rPr lang="ar-JO" sz="2800" b="1" dirty="0">
                <a:latin typeface="Arial" panose="020B0604020202020204" pitchFamily="34" charset="0"/>
                <a:ea typeface="ＭＳ Ｐゴシック" charset="0"/>
                <a:cs typeface="ＭＳ Ｐゴシック" charset="0"/>
              </a:rPr>
              <a:t>الآن كأمة ناتج عن :</a:t>
            </a:r>
            <a:endParaRPr lang="en-US" sz="2400" b="1" dirty="0">
              <a:latin typeface="Arial" panose="020B0604020202020204" pitchFamily="34" charset="0"/>
              <a:ea typeface="ＭＳ Ｐゴシック" charset="0"/>
            </a:endParaRPr>
          </a:p>
          <a:p>
            <a:pPr lvl="1" algn="r" rtl="1" eaLnBrk="1" hangingPunct="1">
              <a:lnSpc>
                <a:spcPct val="90000"/>
              </a:lnSpc>
            </a:pPr>
            <a:r>
              <a:rPr lang="ar-JO" sz="2400" b="1" dirty="0">
                <a:latin typeface="Arial" panose="020B0604020202020204" pitchFamily="34" charset="0"/>
                <a:ea typeface="ＭＳ Ｐゴシック" charset="0"/>
              </a:rPr>
              <a:t>حفظ الله عهده مع إبراهيم</a:t>
            </a:r>
            <a:r>
              <a:rPr lang="en-US" sz="2400" b="1" dirty="0">
                <a:latin typeface="Arial" panose="020B0604020202020204" pitchFamily="34" charset="0"/>
                <a:ea typeface="ＭＳ Ｐゴシック" charset="0"/>
              </a:rPr>
              <a:t> </a:t>
            </a:r>
          </a:p>
          <a:p>
            <a:pPr lvl="1" algn="r" rtl="1" eaLnBrk="1" hangingPunct="1">
              <a:lnSpc>
                <a:spcPct val="90000"/>
              </a:lnSpc>
            </a:pPr>
            <a:r>
              <a:rPr lang="ar-JO" sz="2400" b="1" dirty="0">
                <a:latin typeface="Arial" panose="020B0604020202020204" pitchFamily="34" charset="0"/>
                <a:ea typeface="ＭＳ Ｐゴシック" charset="0"/>
              </a:rPr>
              <a:t>إيمان و طاعة الآباء</a:t>
            </a:r>
            <a:endParaRPr lang="en-US" sz="2400" b="1" dirty="0">
              <a:latin typeface="Arial" panose="020B0604020202020204" pitchFamily="34" charset="0"/>
              <a:ea typeface="ＭＳ Ｐゴシック" charset="0"/>
            </a:endParaRPr>
          </a:p>
          <a:p>
            <a:pPr algn="r" rtl="1" eaLnBrk="1" hangingPunct="1">
              <a:lnSpc>
                <a:spcPct val="90000"/>
              </a:lnSpc>
            </a:pPr>
            <a:r>
              <a:rPr lang="ar-JO" sz="2800" b="1" dirty="0">
                <a:solidFill>
                  <a:srgbClr val="FFFFFF"/>
                </a:solidFill>
                <a:latin typeface="Arial" panose="020B0604020202020204" pitchFamily="34" charset="0"/>
                <a:ea typeface="ＭＳ Ｐゴシック" charset="0"/>
                <a:cs typeface="ＭＳ Ｐゴシック" charset="0"/>
              </a:rPr>
              <a:t>كمسيحيين لدينا الآباء </a:t>
            </a:r>
            <a:r>
              <a:rPr lang="ar-JO" sz="2800" b="1" dirty="0">
                <a:solidFill>
                  <a:schemeClr val="accent1"/>
                </a:solidFill>
                <a:latin typeface="Arial" panose="020B0604020202020204" pitchFamily="34" charset="0"/>
                <a:ea typeface="ＭＳ Ｐゴシック" charset="0"/>
                <a:cs typeface="ＭＳ Ｐゴシック" charset="0"/>
              </a:rPr>
              <a:t>كآباء إيماننا </a:t>
            </a:r>
            <a:r>
              <a:rPr lang="ar-JO" sz="2800" b="1" dirty="0">
                <a:solidFill>
                  <a:srgbClr val="FFFFFF"/>
                </a:solidFill>
                <a:latin typeface="Arial" panose="020B0604020202020204" pitchFamily="34" charset="0"/>
                <a:ea typeface="ＭＳ Ｐゴシック" charset="0"/>
                <a:cs typeface="ＭＳ Ｐゴシック" charset="0"/>
              </a:rPr>
              <a:t>و نحن </a:t>
            </a:r>
            <a:r>
              <a:rPr lang="ar-JO" sz="2800" b="1" dirty="0">
                <a:solidFill>
                  <a:schemeClr val="accent1"/>
                </a:solidFill>
                <a:latin typeface="Arial" panose="020B0604020202020204" pitchFamily="34" charset="0"/>
                <a:ea typeface="ＭＳ Ｐゴシック" charset="0"/>
                <a:cs typeface="ＭＳ Ｐゴシック" charset="0"/>
              </a:rPr>
              <a:t>شركاء في نفس ذاك العهد الأبدي</a:t>
            </a:r>
            <a:endParaRPr lang="en-US" sz="2800" b="1" dirty="0">
              <a:solidFill>
                <a:schemeClr val="accent1"/>
              </a:solidFill>
              <a:latin typeface="Arial" panose="020B0604020202020204" pitchFamily="34" charset="0"/>
              <a:ea typeface="ＭＳ Ｐゴシック" charset="0"/>
              <a:cs typeface="ＭＳ Ｐゴシック" charset="0"/>
            </a:endParaRPr>
          </a:p>
        </p:txBody>
      </p:sp>
      <p:sp>
        <p:nvSpPr>
          <p:cNvPr id="214019" name="Text Box 4"/>
          <p:cNvSpPr txBox="1">
            <a:spLocks noChangeArrowheads="1"/>
          </p:cNvSpPr>
          <p:nvPr/>
        </p:nvSpPr>
        <p:spPr bwMode="auto">
          <a:xfrm>
            <a:off x="8305800" y="76200"/>
            <a:ext cx="72968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70ف</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92640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39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5398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5398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55398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5398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86"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76200" y="0"/>
            <a:ext cx="94488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dirty="0">
              <a:solidFill>
                <a:srgbClr val="EAEAEA"/>
              </a:solidFill>
              <a:latin typeface="Arial" panose="020B0604020202020204" pitchFamily="34" charset="0"/>
              <a:ea typeface="ＭＳ Ｐゴシック" charset="0"/>
              <a:cs typeface="ＭＳ Ｐゴシック" charset="0"/>
            </a:endParaRPr>
          </a:p>
        </p:txBody>
      </p:sp>
      <p:sp>
        <p:nvSpPr>
          <p:cNvPr id="216067" name="Rectangle 3"/>
          <p:cNvSpPr>
            <a:spLocks noGrp="1" noChangeArrowheads="1"/>
          </p:cNvSpPr>
          <p:nvPr>
            <p:ph type="title" idx="4294967295"/>
          </p:nvPr>
        </p:nvSpPr>
        <p:spPr/>
        <p:txBody>
          <a:bodyPr/>
          <a:lstStyle/>
          <a:p>
            <a:pPr eaLnBrk="1" hangingPunct="1"/>
            <a:r>
              <a:rPr lang="en-US">
                <a:solidFill>
                  <a:srgbClr val="000000"/>
                </a:solidFill>
                <a:latin typeface="Times New Roman" charset="0"/>
                <a:ea typeface="ＭＳ Ｐゴシック" charset="0"/>
                <a:cs typeface="ＭＳ Ｐゴシック" charset="0"/>
              </a:rPr>
              <a:t>Black</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75229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3" name="Rectangle 2"/>
          <p:cNvSpPr>
            <a:spLocks noGrp="1" noChangeArrowheads="1"/>
          </p:cNvSpPr>
          <p:nvPr>
            <p:ph type="title"/>
          </p:nvPr>
        </p:nvSpPr>
        <p:spPr/>
        <p:txBody>
          <a:bodyPr/>
          <a:lstStyle/>
          <a:p>
            <a:pPr algn="ctr" eaLnBrk="1" hangingPunct="1"/>
            <a:r>
              <a:rPr lang="ar-JO" b="1" dirty="0">
                <a:latin typeface="Arial" panose="020B0604020202020204" pitchFamily="34" charset="0"/>
                <a:ea typeface="ＭＳ Ｐゴシック" charset="0"/>
                <a:cs typeface="ＭＳ Ｐゴシック" charset="0"/>
              </a:rPr>
              <a:t>ما هو التسلسل الزمني في العهد القديم؟</a:t>
            </a:r>
            <a:endParaRPr lang="en-US" b="1" dirty="0">
              <a:latin typeface="Arial" panose="020B0604020202020204" pitchFamily="34" charset="0"/>
              <a:ea typeface="ＭＳ Ｐゴシック" charset="0"/>
              <a:cs typeface="ＭＳ Ｐゴシック" charset="0"/>
            </a:endParaRPr>
          </a:p>
        </p:txBody>
      </p:sp>
      <p:sp>
        <p:nvSpPr>
          <p:cNvPr id="46083" name="Rectangle 3"/>
          <p:cNvSpPr>
            <a:spLocks noGrp="1" noChangeArrowheads="1"/>
          </p:cNvSpPr>
          <p:nvPr>
            <p:ph type="body" idx="1"/>
          </p:nvPr>
        </p:nvSpPr>
        <p:spPr>
          <a:xfrm>
            <a:off x="1219200" y="1828800"/>
            <a:ext cx="7772400" cy="4495800"/>
          </a:xfrm>
        </p:spPr>
        <p:txBody>
          <a:bodyPr/>
          <a:lstStyle/>
          <a:p>
            <a:pPr algn="r" rtl="1" eaLnBrk="1" hangingPunct="1"/>
            <a:r>
              <a:rPr lang="ar-JO" dirty="0">
                <a:solidFill>
                  <a:srgbClr val="FFC000"/>
                </a:solidFill>
              </a:rPr>
              <a:t>ترتيب</a:t>
            </a:r>
            <a:r>
              <a:rPr lang="ar-JO" dirty="0"/>
              <a:t> أحداث العهد القديم زمنياً، بما في ذلك </a:t>
            </a:r>
            <a:r>
              <a:rPr lang="ar-JO" dirty="0">
                <a:solidFill>
                  <a:srgbClr val="FFC000"/>
                </a:solidFill>
              </a:rPr>
              <a:t>تواريخها</a:t>
            </a:r>
            <a:r>
              <a:rPr lang="ar-JO" dirty="0"/>
              <a:t> و</a:t>
            </a:r>
            <a:r>
              <a:rPr lang="ar-JO" dirty="0">
                <a:solidFill>
                  <a:srgbClr val="FFC000"/>
                </a:solidFill>
              </a:rPr>
              <a:t>ارتباطها</a:t>
            </a:r>
            <a:r>
              <a:rPr lang="ar-JO" dirty="0"/>
              <a:t> بالتاريخ العالمي</a:t>
            </a:r>
            <a:endParaRPr lang="en-US" b="1" dirty="0">
              <a:latin typeface="Arial" panose="020B0604020202020204" pitchFamily="34" charset="0"/>
              <a:ea typeface="ＭＳ Ｐゴシック" charset="0"/>
              <a:cs typeface="ＭＳ Ｐゴシック" charset="0"/>
            </a:endParaRPr>
          </a:p>
          <a:p>
            <a:pPr algn="r" rtl="1" eaLnBrk="1" hangingPunct="1"/>
            <a:endParaRPr lang="en-US" b="1" dirty="0">
              <a:latin typeface="Arial" panose="020B0604020202020204" pitchFamily="34" charset="0"/>
              <a:ea typeface="ＭＳ Ｐゴシック" charset="0"/>
              <a:cs typeface="ＭＳ Ｐゴシック" charset="0"/>
            </a:endParaRPr>
          </a:p>
          <a:p>
            <a:pPr algn="r" rtl="1" eaLnBrk="1" hangingPunct="1"/>
            <a:r>
              <a:rPr lang="ar-JO" dirty="0">
                <a:solidFill>
                  <a:srgbClr val="FFC000"/>
                </a:solidFill>
              </a:rPr>
              <a:t>الغرض</a:t>
            </a:r>
            <a:r>
              <a:rPr lang="ar-JO" dirty="0"/>
              <a:t> : تحديد التواريخ الصحيحة للأحداث والأشخاص في العهد القديم بأكبر قدر ممكن من الدقة</a:t>
            </a:r>
            <a:endParaRPr lang="en-US" b="1" dirty="0">
              <a:latin typeface="Arial" panose="020B0604020202020204" pitchFamily="34" charset="0"/>
              <a:ea typeface="ＭＳ Ｐゴシック" charset="0"/>
              <a:cs typeface="ＭＳ Ｐゴシック" charset="0"/>
            </a:endParaRPr>
          </a:p>
        </p:txBody>
      </p:sp>
      <p:sp>
        <p:nvSpPr>
          <p:cNvPr id="146435" name="Text Box 4"/>
          <p:cNvSpPr txBox="1">
            <a:spLocks noChangeArrowheads="1"/>
          </p:cNvSpPr>
          <p:nvPr/>
        </p:nvSpPr>
        <p:spPr bwMode="auto">
          <a:xfrm>
            <a:off x="8358188" y="76200"/>
            <a:ext cx="49564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rPr>
              <a:t>38</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92210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60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60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ChangeArrowheads="1"/>
          </p:cNvSpPr>
          <p:nvPr/>
        </p:nvSpPr>
        <p:spPr bwMode="auto">
          <a:xfrm>
            <a:off x="0" y="0"/>
            <a:ext cx="9144000" cy="6858000"/>
          </a:xfrm>
          <a:prstGeom prst="rect">
            <a:avLst/>
          </a:prstGeom>
          <a:gradFill rotWithShape="0">
            <a:gsLst>
              <a:gs pos="0">
                <a:srgbClr val="005CBF"/>
              </a:gs>
              <a:gs pos="50000">
                <a:srgbClr val="02B08B"/>
              </a:gs>
              <a:gs pos="100000">
                <a:srgbClr val="005CBF"/>
              </a:gs>
            </a:gsLst>
            <a:lin ang="5400000" scaled="1"/>
          </a:gradFill>
          <a:ln w="9525">
            <a:solidFill>
              <a:schemeClr val="tx1"/>
            </a:solidFill>
            <a:miter lim="800000"/>
            <a:headEnd/>
            <a:tailEnd/>
          </a:ln>
        </p:spPr>
        <p:txBody>
          <a:bodyPr wrap="none" anchor="ctr"/>
          <a:lstStyle/>
          <a:p>
            <a:pPr defTabSz="914400" fontAlgn="base">
              <a:spcBef>
                <a:spcPct val="0"/>
              </a:spcBef>
              <a:spcAft>
                <a:spcPct val="0"/>
              </a:spcAft>
            </a:pPr>
            <a:endParaRPr lang="en-US"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9459" name="Text Box 3"/>
          <p:cNvSpPr txBox="1">
            <a:spLocks noChangeArrowheads="1"/>
          </p:cNvSpPr>
          <p:nvPr/>
        </p:nvSpPr>
        <p:spPr bwMode="auto">
          <a:xfrm>
            <a:off x="4724400" y="6003925"/>
            <a:ext cx="4267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4000" b="1" dirty="0">
                <a:solidFill>
                  <a:srgbClr val="FFFFFF"/>
                </a:solidFill>
                <a:latin typeface="Arial" panose="020B0604020202020204" pitchFamily="34" charset="0"/>
                <a:ea typeface="ＭＳ Ｐゴシック" charset="0"/>
                <a:cs typeface="Arial" panose="020B0604020202020204" pitchFamily="34" charset="0"/>
              </a:rPr>
              <a:t>أمنيوفيس 2</a:t>
            </a:r>
            <a:endParaRPr lang="en-US" sz="4000" b="1"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218115" name="Picture 5" descr="Red Sea"/>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9117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2" name="Rectangle 6"/>
          <p:cNvSpPr>
            <a:spLocks noGrp="1" noChangeArrowheads="1"/>
          </p:cNvSpPr>
          <p:nvPr>
            <p:ph type="title" idx="4294967295"/>
          </p:nvPr>
        </p:nvSpPr>
        <p:spPr>
          <a:xfrm>
            <a:off x="5181600" y="609600"/>
            <a:ext cx="3657600" cy="1323439"/>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000" b="1" dirty="0">
                <a:solidFill>
                  <a:schemeClr val="bg1"/>
                </a:solidFill>
                <a:latin typeface="Arial" panose="020B0604020202020204" pitchFamily="34" charset="0"/>
                <a:ea typeface="+mj-ea"/>
                <a:cs typeface="Arial" panose="020B0604020202020204" pitchFamily="34" charset="0"/>
              </a:rPr>
              <a:t>عبور</a:t>
            </a:r>
            <a:br>
              <a:rPr lang="ar-JO" sz="4000" b="1" dirty="0">
                <a:solidFill>
                  <a:schemeClr val="bg1"/>
                </a:solidFill>
                <a:latin typeface="Arial" panose="020B0604020202020204" pitchFamily="34" charset="0"/>
                <a:ea typeface="+mj-ea"/>
                <a:cs typeface="Arial" panose="020B0604020202020204" pitchFamily="34" charset="0"/>
              </a:rPr>
            </a:br>
            <a:r>
              <a:rPr lang="ar-JO" sz="4000" b="1" dirty="0">
                <a:solidFill>
                  <a:schemeClr val="bg1"/>
                </a:solidFill>
                <a:latin typeface="Arial" panose="020B0604020202020204" pitchFamily="34" charset="0"/>
                <a:ea typeface="+mj-ea"/>
                <a:cs typeface="Arial" panose="020B0604020202020204" pitchFamily="34" charset="0"/>
              </a:rPr>
              <a:t>البحر الأحمر</a:t>
            </a:r>
            <a:endParaRPr lang="en-US" sz="4000" b="1" dirty="0">
              <a:solidFill>
                <a:schemeClr val="bg1"/>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079481638"/>
      </p:ext>
    </p:extLst>
  </p:cSld>
  <p:clrMapOvr>
    <a:masterClrMapping/>
  </p:clrMapOvr>
  <p:transition spd="med">
    <p:randomBar dir="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0161" name="Object 2"/>
          <p:cNvGraphicFramePr>
            <a:graphicFrameLocks noChangeAspect="1"/>
          </p:cNvGraphicFramePr>
          <p:nvPr/>
        </p:nvGraphicFramePr>
        <p:xfrm>
          <a:off x="533400" y="-41275"/>
          <a:ext cx="8229600" cy="6970713"/>
        </p:xfrm>
        <a:graphic>
          <a:graphicData uri="http://schemas.openxmlformats.org/presentationml/2006/ole">
            <mc:AlternateContent xmlns:mc="http://schemas.openxmlformats.org/markup-compatibility/2006">
              <mc:Choice xmlns:v="urn:schemas-microsoft-com:vml" Requires="v">
                <p:oleObj name="Photo Editor Photo" r:id="rId3" imgW="2743438" imgH="2324301" progId="">
                  <p:embed/>
                </p:oleObj>
              </mc:Choice>
              <mc:Fallback>
                <p:oleObj name="Photo Editor Photo" r:id="rId3" imgW="2743438" imgH="2324301" progId="">
                  <p:embed/>
                  <p:pic>
                    <p:nvPicPr>
                      <p:cNvPr id="0" name="Picture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1275"/>
                        <a:ext cx="8229600" cy="6970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0162" name="Rectangle 3"/>
          <p:cNvSpPr>
            <a:spLocks noGrp="1" noChangeArrowheads="1"/>
          </p:cNvSpPr>
          <p:nvPr>
            <p:ph type="title" idx="4294967295"/>
          </p:nvPr>
        </p:nvSpPr>
        <p:spPr>
          <a:xfrm>
            <a:off x="2362200" y="304800"/>
            <a:ext cx="3886200" cy="533400"/>
          </a:xfrm>
        </p:spPr>
        <p:txBody>
          <a:bodyPr/>
          <a:lstStyle/>
          <a:p>
            <a:pPr algn="ctr" eaLnBrk="1" hangingPunct="1"/>
            <a:r>
              <a:rPr lang="ar-JO" sz="3600" dirty="0">
                <a:solidFill>
                  <a:srgbClr val="000000"/>
                </a:solidFill>
                <a:latin typeface="Arial Narrow" charset="0"/>
                <a:ea typeface="ＭＳ Ｐゴシック" charset="0"/>
                <a:cs typeface="ＭＳ Ｐゴシック" charset="0"/>
              </a:rPr>
              <a:t>أمور إيمانية</a:t>
            </a:r>
            <a:endParaRPr lang="en-US" sz="3600" dirty="0">
              <a:solidFill>
                <a:srgbClr val="000000"/>
              </a:solidFill>
              <a:latin typeface="Arial Narrow" charset="0"/>
              <a:ea typeface="ＭＳ Ｐゴシック" charset="0"/>
              <a:cs typeface="ＭＳ Ｐゴシック" charset="0"/>
            </a:endParaRPr>
          </a:p>
        </p:txBody>
      </p:sp>
    </p:spTree>
    <p:extLst>
      <p:ext uri="{BB962C8B-B14F-4D97-AF65-F5344CB8AC3E}">
        <p14:creationId xmlns:p14="http://schemas.microsoft.com/office/powerpoint/2010/main" val="1630041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descr="OMSSO037"/>
          <p:cNvPicPr>
            <a:picLocks noChangeAspect="1" noChangeArrowheads="1"/>
          </p:cNvPicPr>
          <p:nvPr/>
        </p:nvPicPr>
        <p:blipFill>
          <a:blip r:embed="rId3" cstate="print">
            <a:lum bright="6000"/>
            <a:extLst>
              <a:ext uri="{28A0092B-C50C-407E-A947-70E740481C1C}">
                <a14:useLocalDpi xmlns:a14="http://schemas.microsoft.com/office/drawing/2010/main"/>
              </a:ext>
            </a:extLst>
          </a:blip>
          <a:srcRect/>
          <a:stretch>
            <a:fillRect/>
          </a:stretch>
        </p:blipFill>
        <p:spPr bwMode="auto">
          <a:xfrm>
            <a:off x="0" y="0"/>
            <a:ext cx="50165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6" name="Picture 4" descr="OMSSO02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452938" y="0"/>
            <a:ext cx="46910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8" name="Rectangle 6"/>
          <p:cNvSpPr>
            <a:spLocks noGrp="1" noChangeArrowheads="1"/>
          </p:cNvSpPr>
          <p:nvPr>
            <p:ph type="title" idx="4294967295"/>
          </p:nvPr>
        </p:nvSpPr>
        <p:spPr>
          <a:xfrm>
            <a:off x="1066800" y="5546725"/>
            <a:ext cx="3200400" cy="1323439"/>
          </a:xfrm>
          <a:solidFill>
            <a:schemeClr val="tx2"/>
          </a:solidFill>
          <a:effectLst>
            <a:outerShdw blurRad="63500" dist="74053" dir="1857825" algn="ctr" rotWithShape="0">
              <a:srgbClr val="000000">
                <a:alpha val="74998"/>
              </a:srgbClr>
            </a:outerShdw>
          </a:effectLst>
        </p:spPr>
        <p:txBody>
          <a:bodyPr anchor="t">
            <a:spAutoFit/>
          </a:bodyPr>
          <a:lstStyle/>
          <a:p>
            <a:pPr eaLnBrk="1" hangingPunct="1">
              <a:spcBef>
                <a:spcPct val="50000"/>
              </a:spcBef>
              <a:defRPr/>
            </a:pPr>
            <a:r>
              <a:rPr lang="ar-JO" sz="4000" b="1" dirty="0">
                <a:solidFill>
                  <a:schemeClr val="bg1"/>
                </a:solidFill>
                <a:latin typeface="Arial" panose="020B0604020202020204" pitchFamily="34" charset="0"/>
                <a:ea typeface="ＭＳ Ｐゴシック" charset="0"/>
                <a:cs typeface="Arial" panose="020B0604020202020204" pitchFamily="34" charset="0"/>
              </a:rPr>
              <a:t>هل كان هذا </a:t>
            </a:r>
            <a:br>
              <a:rPr lang="ar-JO" sz="4000" b="1" dirty="0">
                <a:solidFill>
                  <a:schemeClr val="bg1"/>
                </a:solidFill>
                <a:latin typeface="Arial" panose="020B0604020202020204" pitchFamily="34" charset="0"/>
                <a:ea typeface="ＭＳ Ｐゴシック" charset="0"/>
                <a:cs typeface="Arial" panose="020B0604020202020204" pitchFamily="34" charset="0"/>
              </a:rPr>
            </a:br>
            <a:r>
              <a:rPr lang="ar-JO" sz="4000" b="1" dirty="0">
                <a:solidFill>
                  <a:schemeClr val="bg1"/>
                </a:solidFill>
                <a:latin typeface="Arial" panose="020B0604020202020204" pitchFamily="34" charset="0"/>
                <a:ea typeface="ＭＳ Ｐゴシック" charset="0"/>
                <a:cs typeface="Arial" panose="020B0604020202020204" pitchFamily="34" charset="0"/>
              </a:rPr>
              <a:t>رمسيس الثاني؟</a:t>
            </a:r>
            <a:endParaRPr lang="en-US" sz="4000" b="1"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5598318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dissolve">
                                      <p:cBhvr>
                                        <p:cTn id="7" dur="500"/>
                                        <p:tgtEl>
                                          <p:spTgt spid="235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3555"/>
                                        </p:tgtEl>
                                        <p:attrNameLst>
                                          <p:attrName>style.visibility</p:attrName>
                                        </p:attrNameLst>
                                      </p:cBhvr>
                                      <p:to>
                                        <p:strVal val="visible"/>
                                      </p:to>
                                    </p:set>
                                    <p:animEffect transition="in" filter="fade">
                                      <p:cBhvr>
                                        <p:cTn id="12" dur="5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OMSSO008"/>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06" name="Picture 3" descr="Slide1"/>
          <p:cNvPicPr>
            <a:picLocks noChangeAspect="1" noChangeArrowheads="1"/>
          </p:cNvPicPr>
          <p:nvPr/>
        </p:nvPicPr>
        <p:blipFill>
          <a:blip r:embed="rId4" cstate="print">
            <a:lum bright="-30000"/>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07" name="Picture 4" descr="OMSSO083"/>
          <p:cNvPicPr>
            <a:picLocks noChangeAspect="1" noChangeArrowheads="1"/>
          </p:cNvPicPr>
          <p:nvPr/>
        </p:nvPicPr>
        <p:blipFill>
          <a:blip r:embed="rId5" cstate="print">
            <a:lum bright="-42000"/>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08" name="Picture 5" descr="Red Sea"/>
          <p:cNvPicPr>
            <a:picLocks noChangeAspect="1" noChangeArrowheads="1"/>
          </p:cNvPicPr>
          <p:nvPr/>
        </p:nvPicPr>
        <p:blipFill>
          <a:blip r:embed="rId6" cstate="screen">
            <a:lum bright="-24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09" name="Picture 6" descr="World Travel 051"/>
          <p:cNvPicPr>
            <a:picLocks noChangeAspect="1" noChangeArrowheads="1"/>
          </p:cNvPicPr>
          <p:nvPr/>
        </p:nvPicPr>
        <p:blipFill>
          <a:blip r:embed="rId7" cstate="print">
            <a:lum bright="-18000"/>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2760" name="Text Box 8"/>
          <p:cNvSpPr txBox="1">
            <a:spLocks noChangeArrowheads="1"/>
          </p:cNvSpPr>
          <p:nvPr/>
        </p:nvSpPr>
        <p:spPr bwMode="auto">
          <a:xfrm>
            <a:off x="3591199" y="1262063"/>
            <a:ext cx="5490606" cy="452431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r" defTabSz="914400" fontAlgn="base">
              <a:spcBef>
                <a:spcPct val="0"/>
              </a:spcBef>
              <a:spcAft>
                <a:spcPct val="0"/>
              </a:spcAft>
              <a:defRPr/>
            </a:pPr>
            <a:r>
              <a:rPr lang="ar-JO"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3100-2686    سلالة بروتو</a:t>
            </a:r>
            <a:endParaRPr lang="en-US"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a:p>
            <a:pPr algn="r" defTabSz="914400" fontAlgn="base">
              <a:spcBef>
                <a:spcPct val="0"/>
              </a:spcBef>
              <a:spcAft>
                <a:spcPct val="0"/>
              </a:spcAft>
              <a:defRPr/>
            </a:pPr>
            <a:r>
              <a:rPr lang="ar-JO"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2686-2181    المملكة القديمة</a:t>
            </a:r>
            <a:endParaRPr lang="en-US"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a:p>
            <a:pPr algn="r" defTabSz="914400" fontAlgn="base">
              <a:spcBef>
                <a:spcPct val="0"/>
              </a:spcBef>
              <a:spcAft>
                <a:spcPct val="0"/>
              </a:spcAft>
              <a:defRPr/>
            </a:pPr>
            <a:r>
              <a:rPr lang="ar-JO"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2181-1991    المتوسطة الأولى</a:t>
            </a:r>
            <a:endParaRPr lang="en-US"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a:p>
            <a:pPr algn="r" defTabSz="914400" fontAlgn="base">
              <a:spcBef>
                <a:spcPct val="0"/>
              </a:spcBef>
              <a:spcAft>
                <a:spcPct val="0"/>
              </a:spcAft>
              <a:defRPr/>
            </a:pPr>
            <a:r>
              <a:rPr lang="ar-JO"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1991-1786    المملكة الوسطى</a:t>
            </a:r>
            <a:endParaRPr lang="en-US"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a:p>
            <a:pPr algn="r" defTabSz="914400" fontAlgn="base">
              <a:spcBef>
                <a:spcPct val="0"/>
              </a:spcBef>
              <a:spcAft>
                <a:spcPct val="0"/>
              </a:spcAft>
              <a:defRPr/>
            </a:pPr>
            <a:r>
              <a:rPr lang="ar-JO"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1786-1558    المتوسطة الثانية</a:t>
            </a:r>
            <a:endParaRPr lang="en-US"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a:p>
            <a:pPr algn="r" defTabSz="914400" fontAlgn="base">
              <a:spcBef>
                <a:spcPct val="0"/>
              </a:spcBef>
              <a:spcAft>
                <a:spcPct val="0"/>
              </a:spcAft>
              <a:defRPr/>
            </a:pPr>
            <a:r>
              <a:rPr lang="ar-JO"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1558-1085    المملكة الحديثة</a:t>
            </a:r>
            <a:endParaRPr lang="en-US"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a:p>
            <a:pPr algn="r" defTabSz="914400" fontAlgn="base">
              <a:spcBef>
                <a:spcPct val="0"/>
              </a:spcBef>
              <a:spcAft>
                <a:spcPct val="0"/>
              </a:spcAft>
              <a:defRPr/>
            </a:pPr>
            <a:r>
              <a:rPr lang="ar-JO"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1098-332      السلالة المتأخرة</a:t>
            </a:r>
            <a:endParaRPr lang="en-US"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a:p>
            <a:pPr algn="r" defTabSz="914400" fontAlgn="base">
              <a:spcBef>
                <a:spcPct val="0"/>
              </a:spcBef>
              <a:spcAft>
                <a:spcPct val="0"/>
              </a:spcAft>
              <a:defRPr/>
            </a:pPr>
            <a:r>
              <a:rPr lang="ar-JO"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-332              الإسكندر الأكبر</a:t>
            </a:r>
            <a:endParaRPr lang="en-US"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202762" name="WordArt 10"/>
          <p:cNvSpPr>
            <a:spLocks noChangeArrowheads="1" noChangeShapeType="1" noTextEdit="1"/>
          </p:cNvSpPr>
          <p:nvPr/>
        </p:nvSpPr>
        <p:spPr bwMode="auto">
          <a:xfrm>
            <a:off x="152400" y="2286000"/>
            <a:ext cx="1676400" cy="558800"/>
          </a:xfrm>
          <a:prstGeom prst="rect">
            <a:avLst/>
          </a:prstGeom>
        </p:spPr>
        <p:txBody>
          <a:bodyPr wrap="none" numCol="1" fromWordArt="1">
            <a:prstTxWarp prst="textPlain">
              <a:avLst>
                <a:gd name="adj" fmla="val 50000"/>
              </a:avLst>
            </a:prstTxWarp>
          </a:bodyPr>
          <a:lstStyle/>
          <a:p>
            <a:pPr algn="ctr" defTabSz="914400" eaLnBrk="0" fontAlgn="base" hangingPunct="0">
              <a:spcBef>
                <a:spcPct val="0"/>
              </a:spcBef>
              <a:spcAft>
                <a:spcPct val="0"/>
              </a:spcAft>
            </a:pPr>
            <a:r>
              <a:rPr lang="ar-JO"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إبراهيم</a:t>
            </a:r>
            <a:endParaRPr lang="en-US"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02763" name="WordArt 11"/>
          <p:cNvSpPr>
            <a:spLocks noChangeArrowheads="1" noChangeShapeType="1" noTextEdit="1"/>
          </p:cNvSpPr>
          <p:nvPr/>
        </p:nvSpPr>
        <p:spPr bwMode="auto">
          <a:xfrm>
            <a:off x="152400" y="2946400"/>
            <a:ext cx="1676400" cy="5588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يوسف</a:t>
            </a:r>
            <a:endParaRPr lang="en-US"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02764" name="WordArt 12"/>
          <p:cNvSpPr>
            <a:spLocks noChangeArrowheads="1" noChangeShapeType="1" noTextEdit="1"/>
          </p:cNvSpPr>
          <p:nvPr/>
        </p:nvSpPr>
        <p:spPr bwMode="auto">
          <a:xfrm>
            <a:off x="152400" y="3937000"/>
            <a:ext cx="1676400" cy="5588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موسى</a:t>
            </a:r>
            <a:endParaRPr lang="en-US"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02765" name="Rectangle 13"/>
          <p:cNvSpPr>
            <a:spLocks noGrp="1" noChangeArrowheads="1"/>
          </p:cNvSpPr>
          <p:nvPr>
            <p:ph type="title" idx="4294967295"/>
          </p:nvPr>
        </p:nvSpPr>
        <p:spPr>
          <a:xfrm>
            <a:off x="0" y="283295"/>
            <a:ext cx="8305800" cy="769441"/>
          </a:xfrm>
          <a:solidFill>
            <a:srgbClr val="000000"/>
          </a:solidFill>
          <a:effectLst>
            <a:outerShdw blurRad="63500" dist="53882" dir="2700000" algn="ctr" rotWithShape="0">
              <a:schemeClr val="tx1">
                <a:alpha val="74998"/>
              </a:schemeClr>
            </a:outerShdw>
          </a:effectLst>
        </p:spPr>
        <p:txBody>
          <a:bodyPr wrap="square" anchor="t">
            <a:spAutoFit/>
          </a:bodyPr>
          <a:lstStyle/>
          <a:p>
            <a:pPr algn="ctr" eaLnBrk="1" hangingPunct="1">
              <a:spcBef>
                <a:spcPct val="50000"/>
              </a:spcBef>
              <a:defRPr/>
            </a:pPr>
            <a:r>
              <a:rPr kumimoji="0" lang="ar-JO" dirty="0">
                <a:solidFill>
                  <a:schemeClr val="bg1"/>
                </a:solidFill>
                <a:effectLst/>
                <a:ea typeface="+mj-ea"/>
                <a:cs typeface="+mj-cs"/>
              </a:rPr>
              <a:t>تاريخ مصر التقليدي</a:t>
            </a:r>
            <a:endParaRPr kumimoji="0" lang="en-US" dirty="0">
              <a:solidFill>
                <a:schemeClr val="bg1"/>
              </a:solidFill>
              <a:effectLst/>
              <a:ea typeface="+mj-ea"/>
              <a:cs typeface="+mj-cs"/>
            </a:endParaRPr>
          </a:p>
        </p:txBody>
      </p:sp>
      <p:sp>
        <p:nvSpPr>
          <p:cNvPr id="379915" name="Text Box 9"/>
          <p:cNvSpPr txBox="1">
            <a:spLocks noChangeArrowheads="1"/>
          </p:cNvSpPr>
          <p:nvPr/>
        </p:nvSpPr>
        <p:spPr bwMode="auto">
          <a:xfrm>
            <a:off x="7885113" y="0"/>
            <a:ext cx="1319592"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ar-JO" altLang="zh-CN" b="1" dirty="0">
                <a:solidFill>
                  <a:srgbClr val="F1F7E9"/>
                </a:solidFill>
                <a:latin typeface="Arial" panose="020B0604020202020204" pitchFamily="34" charset="0"/>
              </a:rPr>
              <a:t>خ ع ق 73</a:t>
            </a:r>
            <a:endParaRPr lang="en-US" altLang="zh-CN" b="1" dirty="0">
              <a:solidFill>
                <a:srgbClr val="F1F7E9"/>
              </a:solidFill>
              <a:latin typeface="Arial" panose="020B0604020202020204" pitchFamily="34" charset="0"/>
            </a:endParaRPr>
          </a:p>
        </p:txBody>
      </p:sp>
      <p:sp>
        <p:nvSpPr>
          <p:cNvPr id="13" name="WordArt 10"/>
          <p:cNvSpPr>
            <a:spLocks noChangeArrowheads="1" noChangeShapeType="1" noTextEdit="1"/>
          </p:cNvSpPr>
          <p:nvPr/>
        </p:nvSpPr>
        <p:spPr bwMode="auto">
          <a:xfrm>
            <a:off x="179512" y="1484784"/>
            <a:ext cx="1656184" cy="609029"/>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الأهرامات</a:t>
            </a:r>
            <a:endParaRPr lang="en-US"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Tree>
    <p:extLst>
      <p:ext uri="{BB962C8B-B14F-4D97-AF65-F5344CB8AC3E}">
        <p14:creationId xmlns:p14="http://schemas.microsoft.com/office/powerpoint/2010/main" val="1302285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2762"/>
                                        </p:tgtEl>
                                        <p:attrNameLst>
                                          <p:attrName>style.visibility</p:attrName>
                                        </p:attrNameLst>
                                      </p:cBhvr>
                                      <p:to>
                                        <p:strVal val="visible"/>
                                      </p:to>
                                    </p:set>
                                    <p:animEffect transition="in" filter="fade">
                                      <p:cBhvr>
                                        <p:cTn id="12" dur="500"/>
                                        <p:tgtEl>
                                          <p:spTgt spid="2027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2763"/>
                                        </p:tgtEl>
                                        <p:attrNameLst>
                                          <p:attrName>style.visibility</p:attrName>
                                        </p:attrNameLst>
                                      </p:cBhvr>
                                      <p:to>
                                        <p:strVal val="visible"/>
                                      </p:to>
                                    </p:set>
                                    <p:animEffect transition="in" filter="fade">
                                      <p:cBhvr>
                                        <p:cTn id="17" dur="500"/>
                                        <p:tgtEl>
                                          <p:spTgt spid="20276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2764"/>
                                        </p:tgtEl>
                                        <p:attrNameLst>
                                          <p:attrName>style.visibility</p:attrName>
                                        </p:attrNameLst>
                                      </p:cBhvr>
                                      <p:to>
                                        <p:strVal val="visible"/>
                                      </p:to>
                                    </p:set>
                                    <p:animEffect transition="in" filter="fade">
                                      <p:cBhvr>
                                        <p:cTn id="22" dur="500"/>
                                        <p:tgtEl>
                                          <p:spTgt spid="202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62" grpId="0" animBg="1"/>
      <p:bldP spid="202763" grpId="0" animBg="1"/>
      <p:bldP spid="202764" grpId="0" animBg="1"/>
      <p:bldP spid="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2" descr="background_egyp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1954"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10400" y="87313"/>
            <a:ext cx="2057400" cy="154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1955" name="AutoShape 4"/>
          <p:cNvSpPr>
            <a:spLocks noChangeArrowheads="1"/>
          </p:cNvSpPr>
          <p:nvPr/>
        </p:nvSpPr>
        <p:spPr bwMode="auto">
          <a:xfrm>
            <a:off x="76200" y="3733800"/>
            <a:ext cx="8839200" cy="304800"/>
          </a:xfrm>
          <a:prstGeom prst="plaque">
            <a:avLst>
              <a:gd name="adj" fmla="val 16667"/>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zh-CN" altLang="en-US" sz="2000" b="1" dirty="0">
              <a:solidFill>
                <a:srgbClr val="000000"/>
              </a:solidFill>
              <a:latin typeface="Arial" panose="020B0604020202020204" pitchFamily="34" charset="0"/>
              <a:ea typeface="ＭＳ Ｐゴシック" charset="0"/>
              <a:cs typeface="Arial" panose="020B0604020202020204" pitchFamily="34" charset="0"/>
            </a:endParaRPr>
          </a:p>
        </p:txBody>
      </p:sp>
      <p:graphicFrame>
        <p:nvGraphicFramePr>
          <p:cNvPr id="381956" name="Object 2"/>
          <p:cNvGraphicFramePr>
            <a:graphicFrameLocks noChangeAspect="1"/>
          </p:cNvGraphicFramePr>
          <p:nvPr/>
        </p:nvGraphicFramePr>
        <p:xfrm>
          <a:off x="0" y="774700"/>
          <a:ext cx="9144000" cy="6042025"/>
        </p:xfrm>
        <a:graphic>
          <a:graphicData uri="http://schemas.openxmlformats.org/presentationml/2006/ole">
            <mc:AlternateContent xmlns:mc="http://schemas.openxmlformats.org/markup-compatibility/2006">
              <mc:Choice xmlns:v="urn:schemas-microsoft-com:vml" Requires="v">
                <p:oleObj name="Document" r:id="rId5" imgW="6226200" imgH="4105080" progId="">
                  <p:embed/>
                </p:oleObj>
              </mc:Choice>
              <mc:Fallback>
                <p:oleObj name="Document" r:id="rId5" imgW="6226200" imgH="4105080" progId="">
                  <p:embed/>
                  <p:pic>
                    <p:nvPicPr>
                      <p:cNvPr id="0"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74700"/>
                        <a:ext cx="9144000" cy="6042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86758" name="Text Box 6"/>
          <p:cNvSpPr txBox="1">
            <a:spLocks noChangeArrowheads="1"/>
          </p:cNvSpPr>
          <p:nvPr/>
        </p:nvSpPr>
        <p:spPr bwMode="auto">
          <a:xfrm>
            <a:off x="8578850" y="76200"/>
            <a:ext cx="473206" cy="40011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defRPr/>
            </a:pPr>
            <a:r>
              <a:rPr lang="ar-JO" sz="2000" b="1" dirty="0">
                <a:solidFill>
                  <a:srgbClr val="FFFFFF"/>
                </a:solidFill>
                <a:latin typeface="Arial" panose="020B0604020202020204" pitchFamily="34" charset="0"/>
                <a:cs typeface="Arial" panose="020B0604020202020204" pitchFamily="34" charset="0"/>
              </a:rPr>
              <a:t>87</a:t>
            </a:r>
            <a:endParaRPr lang="en-US" sz="2000" b="1" dirty="0">
              <a:solidFill>
                <a:srgbClr val="000000"/>
              </a:solidFill>
              <a:latin typeface="Arial" panose="020B0604020202020204" pitchFamily="34" charset="0"/>
              <a:cs typeface="Arial" panose="020B0604020202020204" pitchFamily="34" charset="0"/>
            </a:endParaRPr>
          </a:p>
        </p:txBody>
      </p:sp>
      <p:sp>
        <p:nvSpPr>
          <p:cNvPr id="381958" name="Rectangle 7"/>
          <p:cNvSpPr>
            <a:spLocks noGrp="1" noChangeArrowheads="1"/>
          </p:cNvSpPr>
          <p:nvPr>
            <p:ph type="title" idx="4294967295"/>
          </p:nvPr>
        </p:nvSpPr>
        <p:spPr>
          <a:xfrm>
            <a:off x="107504" y="44624"/>
            <a:ext cx="6839396" cy="1440160"/>
          </a:xfrm>
          <a:solidFill>
            <a:schemeClr val="tx2"/>
          </a:solidFill>
        </p:spPr>
        <p:txBody>
          <a:bodyPr/>
          <a:lstStyle/>
          <a:p>
            <a:pPr eaLnBrk="1" hangingPunct="1"/>
            <a:r>
              <a:rPr lang="ar-JO" altLang="zh-CN" sz="4000" dirty="0">
                <a:solidFill>
                  <a:schemeClr val="bg1"/>
                </a:solidFill>
                <a:cs typeface="Arial" panose="020B0604020202020204" pitchFamily="34" charset="0"/>
              </a:rPr>
              <a:t>التاريخ التقليدي لفراعنة المملكة الحديثة</a:t>
            </a:r>
            <a:endParaRPr lang="en-US" altLang="zh-CN" sz="4000" dirty="0">
              <a:cs typeface="Arial" panose="020B0604020202020204" pitchFamily="34" charset="0"/>
            </a:endParaRPr>
          </a:p>
        </p:txBody>
      </p:sp>
    </p:spTree>
    <p:extLst>
      <p:ext uri="{BB962C8B-B14F-4D97-AF65-F5344CB8AC3E}">
        <p14:creationId xmlns:p14="http://schemas.microsoft.com/office/powerpoint/2010/main" val="20698731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descr="Purple mesh"/>
          <p:cNvSpPr>
            <a:spLocks noChangeArrowheads="1"/>
          </p:cNvSpPr>
          <p:nvPr/>
        </p:nvSpPr>
        <p:spPr bwMode="auto">
          <a:xfrm>
            <a:off x="0" y="0"/>
            <a:ext cx="5105400" cy="6858000"/>
          </a:xfrm>
          <a:prstGeom prst="rect">
            <a:avLst/>
          </a:prstGeom>
          <a:blipFill dpi="0" rotWithShape="0">
            <a:blip r:embed="rId3" cstate="print"/>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b="1" dirty="0">
              <a:solidFill>
                <a:srgbClr val="000000"/>
              </a:solidFill>
              <a:latin typeface="Arial" panose="020B0604020202020204" pitchFamily="34" charset="0"/>
              <a:ea typeface="ＭＳ Ｐゴシック" charset="0"/>
              <a:cs typeface="Arial" panose="020B0604020202020204" pitchFamily="34" charset="0"/>
            </a:endParaRPr>
          </a:p>
        </p:txBody>
      </p:sp>
      <p:pic>
        <p:nvPicPr>
          <p:cNvPr id="386050" name="Picture 3" descr="OMSSO037"/>
          <p:cNvPicPr>
            <a:picLocks noChangeAspect="1" noChangeArrowheads="1"/>
          </p:cNvPicPr>
          <p:nvPr/>
        </p:nvPicPr>
        <p:blipFill>
          <a:blip r:embed="rId4" cstate="print">
            <a:lum bright="6000"/>
            <a:extLst>
              <a:ext uri="{28A0092B-C50C-407E-A947-70E740481C1C}">
                <a14:useLocalDpi xmlns:a14="http://schemas.microsoft.com/office/drawing/2010/main"/>
              </a:ext>
            </a:extLst>
          </a:blip>
          <a:srcRect/>
          <a:stretch>
            <a:fillRect/>
          </a:stretch>
        </p:blipFill>
        <p:spPr bwMode="auto">
          <a:xfrm>
            <a:off x="0" y="0"/>
            <a:ext cx="50165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44" name="Picture 4" descr="OMSSO02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452938" y="0"/>
            <a:ext cx="46910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46" name="Rectangle 6"/>
          <p:cNvSpPr>
            <a:spLocks noGrp="1" noChangeArrowheads="1"/>
          </p:cNvSpPr>
          <p:nvPr>
            <p:ph type="title" idx="4294967295"/>
          </p:nvPr>
        </p:nvSpPr>
        <p:spPr>
          <a:xfrm>
            <a:off x="533400" y="0"/>
            <a:ext cx="3733800" cy="838200"/>
          </a:xfrm>
          <a:solidFill>
            <a:schemeClr val="tx2"/>
          </a:solidFill>
          <a:effectLst>
            <a:outerShdw blurRad="63500" dist="35921" dir="2700000" algn="ctr" rotWithShape="0">
              <a:schemeClr val="tx1">
                <a:alpha val="74998"/>
              </a:schemeClr>
            </a:outerShdw>
          </a:effectLst>
        </p:spPr>
        <p:txBody>
          <a:bodyPr/>
          <a:lstStyle/>
          <a:p>
            <a:pPr eaLnBrk="1" hangingPunct="1">
              <a:defRPr/>
            </a:pPr>
            <a:r>
              <a:rPr lang="ar-JO" dirty="0">
                <a:solidFill>
                  <a:schemeClr val="bg1"/>
                </a:solidFill>
                <a:cs typeface="Arial" panose="020B0604020202020204" pitchFamily="34" charset="0"/>
              </a:rPr>
              <a:t>أمينوفيس الثاني</a:t>
            </a:r>
            <a:endParaRPr lang="en-US" dirty="0">
              <a:cs typeface="Arial" panose="020B0604020202020204" pitchFamily="34" charset="0"/>
            </a:endParaRPr>
          </a:p>
        </p:txBody>
      </p:sp>
    </p:spTree>
    <p:extLst>
      <p:ext uri="{BB962C8B-B14F-4D97-AF65-F5344CB8AC3E}">
        <p14:creationId xmlns:p14="http://schemas.microsoft.com/office/powerpoint/2010/main" val="334154291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0"/>
                                  </p:stCondLst>
                                  <p:childTnLst>
                                    <p:set>
                                      <p:cBhvr>
                                        <p:cTn id="6" dur="1" fill="hold">
                                          <p:stCondLst>
                                            <p:cond delay="0"/>
                                          </p:stCondLst>
                                        </p:cTn>
                                        <p:tgtEl>
                                          <p:spTgt spid="266244"/>
                                        </p:tgtEl>
                                        <p:attrNameLst>
                                          <p:attrName>style.visibility</p:attrName>
                                        </p:attrNameLst>
                                      </p:cBhvr>
                                      <p:to>
                                        <p:strVal val="visible"/>
                                      </p:to>
                                    </p:set>
                                    <p:animEffect transition="in" filter="dissolve">
                                      <p:cBhvr>
                                        <p:cTn id="7" dur="500"/>
                                        <p:tgtEl>
                                          <p:spTgt spid="266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descr="background_egyp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4002"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10400" y="87313"/>
            <a:ext cx="2057400" cy="154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4003" name="AutoShape 4"/>
          <p:cNvSpPr>
            <a:spLocks noChangeArrowheads="1"/>
          </p:cNvSpPr>
          <p:nvPr/>
        </p:nvSpPr>
        <p:spPr bwMode="auto">
          <a:xfrm>
            <a:off x="76200" y="2743200"/>
            <a:ext cx="8991600" cy="609600"/>
          </a:xfrm>
          <a:prstGeom prst="plaque">
            <a:avLst>
              <a:gd name="adj" fmla="val 16667"/>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zh-CN" altLang="en-US" sz="2000" b="1" dirty="0">
              <a:solidFill>
                <a:srgbClr val="000000"/>
              </a:solidFill>
              <a:latin typeface="Arial" panose="020B0604020202020204" pitchFamily="34" charset="0"/>
              <a:ea typeface="ＭＳ Ｐゴシック" charset="0"/>
              <a:cs typeface="Arial" panose="020B0604020202020204" pitchFamily="34" charset="0"/>
            </a:endParaRPr>
          </a:p>
        </p:txBody>
      </p:sp>
      <p:graphicFrame>
        <p:nvGraphicFramePr>
          <p:cNvPr id="384004" name="Object 2"/>
          <p:cNvGraphicFramePr>
            <a:graphicFrameLocks noChangeAspect="1"/>
          </p:cNvGraphicFramePr>
          <p:nvPr/>
        </p:nvGraphicFramePr>
        <p:xfrm>
          <a:off x="34925" y="890588"/>
          <a:ext cx="9144000" cy="4187825"/>
        </p:xfrm>
        <a:graphic>
          <a:graphicData uri="http://schemas.openxmlformats.org/presentationml/2006/ole">
            <mc:AlternateContent xmlns:mc="http://schemas.openxmlformats.org/markup-compatibility/2006">
              <mc:Choice xmlns:v="urn:schemas-microsoft-com:vml" Requires="v">
                <p:oleObj name="Document" r:id="rId5" imgW="6226200" imgH="2843280" progId="">
                  <p:embed/>
                </p:oleObj>
              </mc:Choice>
              <mc:Fallback>
                <p:oleObj name="Document" r:id="rId5" imgW="6226200" imgH="2843280" progId="">
                  <p:embed/>
                  <p:pic>
                    <p:nvPicPr>
                      <p:cNvPr id="0"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 y="890588"/>
                        <a:ext cx="9144000" cy="418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4005" name="Text Box 6"/>
          <p:cNvSpPr txBox="1">
            <a:spLocks noChangeArrowheads="1"/>
          </p:cNvSpPr>
          <p:nvPr/>
        </p:nvSpPr>
        <p:spPr bwMode="auto">
          <a:xfrm>
            <a:off x="76200" y="5943600"/>
            <a:ext cx="8915400" cy="830263"/>
          </a:xfrm>
          <a:prstGeom prst="rect">
            <a:avLst/>
          </a:prstGeom>
          <a:solidFill>
            <a:schemeClr val="tx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169863" indent="-169863">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b="1" dirty="0">
                <a:solidFill>
                  <a:schemeClr val="bg1"/>
                </a:solidFill>
              </a:rPr>
              <a:t>يقول علماء المصريات الآخرون إن رمسيس بدأ حكمه عام 1304 أو 1292-1290.    من الصعب التأكد من التواريخ المطلقة</a:t>
            </a:r>
            <a:endParaRPr lang="en-US" altLang="zh-CN" b="1" dirty="0">
              <a:solidFill>
                <a:schemeClr val="bg1"/>
              </a:solidFill>
              <a:latin typeface="Arial" panose="020B0604020202020204" pitchFamily="34" charset="0"/>
              <a:cs typeface="Arial" panose="020B0604020202020204" pitchFamily="34" charset="0"/>
            </a:endParaRPr>
          </a:p>
        </p:txBody>
      </p:sp>
      <p:sp>
        <p:nvSpPr>
          <p:cNvPr id="588807" name="Text Box 7"/>
          <p:cNvSpPr txBox="1">
            <a:spLocks noChangeArrowheads="1"/>
          </p:cNvSpPr>
          <p:nvPr/>
        </p:nvSpPr>
        <p:spPr bwMode="auto">
          <a:xfrm>
            <a:off x="8578850" y="76200"/>
            <a:ext cx="473206" cy="40011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defRPr/>
            </a:pPr>
            <a:r>
              <a:rPr lang="ar-JO" sz="2000" b="1" dirty="0">
                <a:solidFill>
                  <a:srgbClr val="FFFFFF"/>
                </a:solidFill>
                <a:latin typeface="Arial" panose="020B0604020202020204" pitchFamily="34" charset="0"/>
                <a:cs typeface="Arial" panose="020B0604020202020204" pitchFamily="34" charset="0"/>
              </a:rPr>
              <a:t>87</a:t>
            </a:r>
            <a:endParaRPr lang="en-US" sz="2000" b="1" dirty="0">
              <a:solidFill>
                <a:srgbClr val="000000"/>
              </a:solidFill>
              <a:latin typeface="Arial" panose="020B0604020202020204" pitchFamily="34" charset="0"/>
              <a:cs typeface="Arial" panose="020B0604020202020204" pitchFamily="34" charset="0"/>
            </a:endParaRPr>
          </a:p>
        </p:txBody>
      </p:sp>
      <p:sp>
        <p:nvSpPr>
          <p:cNvPr id="384007" name="Rectangle 8"/>
          <p:cNvSpPr>
            <a:spLocks noGrp="1" noChangeArrowheads="1"/>
          </p:cNvSpPr>
          <p:nvPr>
            <p:ph type="title" idx="4294967295"/>
          </p:nvPr>
        </p:nvSpPr>
        <p:spPr>
          <a:xfrm>
            <a:off x="107504" y="36984"/>
            <a:ext cx="6839396" cy="1447800"/>
          </a:xfrm>
          <a:solidFill>
            <a:schemeClr val="tx2"/>
          </a:solidFill>
        </p:spPr>
        <p:txBody>
          <a:bodyPr/>
          <a:lstStyle/>
          <a:p>
            <a:pPr eaLnBrk="1" hangingPunct="1"/>
            <a:r>
              <a:rPr lang="ar-JO" altLang="zh-CN" sz="4000" dirty="0">
                <a:solidFill>
                  <a:schemeClr val="bg1"/>
                </a:solidFill>
                <a:cs typeface="Arial" panose="020B0604020202020204" pitchFamily="34" charset="0"/>
              </a:rPr>
              <a:t>التاريخ التقليدي لفراعنة المملكة الحديثة</a:t>
            </a:r>
            <a:endParaRPr lang="en-US" altLang="zh-CN" sz="4000" dirty="0">
              <a:cs typeface="Arial" panose="020B0604020202020204" pitchFamily="34" charset="0"/>
            </a:endParaRPr>
          </a:p>
        </p:txBody>
      </p:sp>
    </p:spTree>
    <p:extLst>
      <p:ext uri="{BB962C8B-B14F-4D97-AF65-F5344CB8AC3E}">
        <p14:creationId xmlns:p14="http://schemas.microsoft.com/office/powerpoint/2010/main" val="4424605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OMSSO008"/>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06" name="Picture 3" descr="Slide1"/>
          <p:cNvPicPr>
            <a:picLocks noChangeAspect="1" noChangeArrowheads="1"/>
          </p:cNvPicPr>
          <p:nvPr/>
        </p:nvPicPr>
        <p:blipFill>
          <a:blip r:embed="rId4" cstate="print">
            <a:lum bright="-30000"/>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07" name="Picture 4" descr="OMSSO083"/>
          <p:cNvPicPr>
            <a:picLocks noChangeAspect="1" noChangeArrowheads="1"/>
          </p:cNvPicPr>
          <p:nvPr/>
        </p:nvPicPr>
        <p:blipFill>
          <a:blip r:embed="rId5" cstate="print">
            <a:lum bright="-42000"/>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08" name="Picture 5" descr="Red Sea"/>
          <p:cNvPicPr>
            <a:picLocks noChangeAspect="1" noChangeArrowheads="1"/>
          </p:cNvPicPr>
          <p:nvPr/>
        </p:nvPicPr>
        <p:blipFill>
          <a:blip r:embed="rId6" cstate="screen">
            <a:lum bright="-24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09" name="Picture 6" descr="World Travel 051"/>
          <p:cNvPicPr>
            <a:picLocks noChangeAspect="1" noChangeArrowheads="1"/>
          </p:cNvPicPr>
          <p:nvPr/>
        </p:nvPicPr>
        <p:blipFill>
          <a:blip r:embed="rId7" cstate="print">
            <a:lum bright="-18000"/>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2765" name="Rectangle 13"/>
          <p:cNvSpPr>
            <a:spLocks noGrp="1" noChangeArrowheads="1"/>
          </p:cNvSpPr>
          <p:nvPr>
            <p:ph type="title" idx="4294967295"/>
          </p:nvPr>
        </p:nvSpPr>
        <p:spPr>
          <a:xfrm>
            <a:off x="0" y="584408"/>
            <a:ext cx="9144000" cy="769441"/>
          </a:xfrm>
          <a:solidFill>
            <a:srgbClr val="800000"/>
          </a:solidFill>
          <a:effectLst>
            <a:outerShdw blurRad="63500" dist="53882" dir="2700000" algn="ctr" rotWithShape="0">
              <a:schemeClr val="tx1">
                <a:alpha val="74998"/>
              </a:schemeClr>
            </a:outerShdw>
          </a:effectLst>
        </p:spPr>
        <p:txBody>
          <a:bodyPr wrap="square" anchor="t">
            <a:spAutoFit/>
          </a:bodyPr>
          <a:lstStyle/>
          <a:p>
            <a:pPr algn="ctr" eaLnBrk="1" hangingPunct="1">
              <a:spcBef>
                <a:spcPct val="50000"/>
              </a:spcBef>
              <a:defRPr/>
            </a:pPr>
            <a:r>
              <a:rPr kumimoji="0" lang="ar-JO" dirty="0">
                <a:solidFill>
                  <a:schemeClr val="bg1"/>
                </a:solidFill>
                <a:effectLst/>
                <a:ea typeface="+mj-ea"/>
                <a:cs typeface="+mj-cs"/>
              </a:rPr>
              <a:t>تناقض تاريخي مصر</a:t>
            </a:r>
            <a:endParaRPr kumimoji="0" lang="en-US" dirty="0">
              <a:solidFill>
                <a:schemeClr val="bg1"/>
              </a:solidFill>
              <a:effectLst/>
              <a:ea typeface="+mj-ea"/>
              <a:cs typeface="+mj-cs"/>
            </a:endParaRPr>
          </a:p>
        </p:txBody>
      </p:sp>
      <p:sp>
        <p:nvSpPr>
          <p:cNvPr id="379915" name="Text Box 9"/>
          <p:cNvSpPr txBox="1">
            <a:spLocks noChangeArrowheads="1"/>
          </p:cNvSpPr>
          <p:nvPr/>
        </p:nvSpPr>
        <p:spPr bwMode="auto">
          <a:xfrm>
            <a:off x="7885113" y="0"/>
            <a:ext cx="1319592"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ar-JO" altLang="zh-CN" b="1" dirty="0">
                <a:solidFill>
                  <a:srgbClr val="F1F7E9"/>
                </a:solidFill>
                <a:latin typeface="Arial" panose="020B0604020202020204" pitchFamily="34" charset="0"/>
              </a:rPr>
              <a:t>خ ع ق 73</a:t>
            </a:r>
            <a:endParaRPr lang="en-US" altLang="zh-CN" b="1" dirty="0">
              <a:solidFill>
                <a:srgbClr val="F1F7E9"/>
              </a:solidFill>
              <a:latin typeface="Arial" panose="020B0604020202020204" pitchFamily="34" charset="0"/>
            </a:endParaRPr>
          </a:p>
        </p:txBody>
      </p:sp>
      <p:pic>
        <p:nvPicPr>
          <p:cNvPr id="2" name="Picture 1" descr="Egyptian Dynasty Overlap by David Down AiG.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0" y="1746513"/>
            <a:ext cx="9144000" cy="3626703"/>
          </a:xfrm>
          <a:prstGeom prst="rect">
            <a:avLst/>
          </a:prstGeom>
        </p:spPr>
      </p:pic>
    </p:spTree>
    <p:extLst>
      <p:ext uri="{BB962C8B-B14F-4D97-AF65-F5344CB8AC3E}">
        <p14:creationId xmlns:p14="http://schemas.microsoft.com/office/powerpoint/2010/main" val="462652765"/>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OMSSO008"/>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06" name="Picture 3" descr="Slide1"/>
          <p:cNvPicPr>
            <a:picLocks noChangeAspect="1" noChangeArrowheads="1"/>
          </p:cNvPicPr>
          <p:nvPr/>
        </p:nvPicPr>
        <p:blipFill>
          <a:blip r:embed="rId4" cstate="print">
            <a:lum bright="-30000"/>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07" name="Picture 4" descr="OMSSO083"/>
          <p:cNvPicPr>
            <a:picLocks noChangeAspect="1" noChangeArrowheads="1"/>
          </p:cNvPicPr>
          <p:nvPr/>
        </p:nvPicPr>
        <p:blipFill>
          <a:blip r:embed="rId5" cstate="print">
            <a:lum bright="-42000"/>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08" name="Picture 5" descr="Red Sea"/>
          <p:cNvPicPr>
            <a:picLocks noChangeAspect="1" noChangeArrowheads="1"/>
          </p:cNvPicPr>
          <p:nvPr/>
        </p:nvPicPr>
        <p:blipFill>
          <a:blip r:embed="rId6" cstate="screen">
            <a:lum bright="-24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09" name="Picture 6" descr="World Travel 051"/>
          <p:cNvPicPr>
            <a:picLocks noChangeAspect="1" noChangeArrowheads="1"/>
          </p:cNvPicPr>
          <p:nvPr/>
        </p:nvPicPr>
        <p:blipFill>
          <a:blip r:embed="rId7" cstate="print">
            <a:lum bright="-18000"/>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2760" name="Text Box 8"/>
          <p:cNvSpPr txBox="1">
            <a:spLocks noChangeArrowheads="1"/>
          </p:cNvSpPr>
          <p:nvPr/>
        </p:nvSpPr>
        <p:spPr bwMode="auto">
          <a:xfrm>
            <a:off x="35496" y="2111077"/>
            <a:ext cx="5646097" cy="452431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defTabSz="914400" fontAlgn="base">
              <a:spcBef>
                <a:spcPct val="0"/>
              </a:spcBef>
              <a:spcAft>
                <a:spcPct val="0"/>
              </a:spcAft>
              <a:defRPr/>
            </a:pPr>
            <a:r>
              <a:rPr lang="ar-JO"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rPr>
              <a:t>3100-2686      سلالة بروتو</a:t>
            </a:r>
            <a:endParaRPr lang="en-US"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rPr>
              <a:t>2686-2181    المملكة القديمة</a:t>
            </a:r>
            <a:endParaRPr lang="en-US"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rPr>
              <a:t>2181-1991  المتوسطة الأولى</a:t>
            </a:r>
            <a:endParaRPr lang="en-US"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rPr>
              <a:t>1991-1786    المملكة المتوسطة</a:t>
            </a:r>
            <a:endParaRPr lang="en-US"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rPr>
              <a:t>1786-1558    المتوسطة الثانية</a:t>
            </a:r>
            <a:endParaRPr lang="en-US"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rPr>
              <a:t>1558-1085    المملكة الحديثة</a:t>
            </a:r>
            <a:endParaRPr lang="en-US"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rPr>
              <a:t>1098-332     السلالة المتأخرة</a:t>
            </a:r>
            <a:endParaRPr lang="en-US"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rPr>
              <a:t>332-323      الإسكندر الأكبر</a:t>
            </a:r>
            <a:endParaRPr lang="en-US"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endParaRPr>
          </a:p>
        </p:txBody>
      </p:sp>
      <p:sp>
        <p:nvSpPr>
          <p:cNvPr id="202762" name="WordArt 10"/>
          <p:cNvSpPr>
            <a:spLocks noChangeArrowheads="1" noChangeShapeType="1" noTextEdit="1"/>
          </p:cNvSpPr>
          <p:nvPr/>
        </p:nvSpPr>
        <p:spPr bwMode="auto">
          <a:xfrm>
            <a:off x="2043112" y="3356992"/>
            <a:ext cx="1557336"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Abraham</a:t>
            </a:r>
          </a:p>
        </p:txBody>
      </p:sp>
      <p:sp>
        <p:nvSpPr>
          <p:cNvPr id="202763" name="WordArt 11"/>
          <p:cNvSpPr>
            <a:spLocks noChangeArrowheads="1" noChangeShapeType="1" noTextEdit="1"/>
          </p:cNvSpPr>
          <p:nvPr/>
        </p:nvSpPr>
        <p:spPr bwMode="auto">
          <a:xfrm>
            <a:off x="2043112" y="4017392"/>
            <a:ext cx="1557336"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Joseph</a:t>
            </a:r>
          </a:p>
        </p:txBody>
      </p:sp>
      <p:sp>
        <p:nvSpPr>
          <p:cNvPr id="202764" name="WordArt 12"/>
          <p:cNvSpPr>
            <a:spLocks noChangeArrowheads="1" noChangeShapeType="1" noTextEdit="1"/>
          </p:cNvSpPr>
          <p:nvPr/>
        </p:nvSpPr>
        <p:spPr bwMode="auto">
          <a:xfrm>
            <a:off x="2043112" y="5007992"/>
            <a:ext cx="1557336"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Moses</a:t>
            </a:r>
          </a:p>
        </p:txBody>
      </p:sp>
      <p:sp>
        <p:nvSpPr>
          <p:cNvPr id="202765" name="Rectangle 13"/>
          <p:cNvSpPr>
            <a:spLocks noGrp="1" noChangeArrowheads="1"/>
          </p:cNvSpPr>
          <p:nvPr>
            <p:ph type="title" idx="4294967295"/>
          </p:nvPr>
        </p:nvSpPr>
        <p:spPr>
          <a:xfrm>
            <a:off x="0" y="152400"/>
            <a:ext cx="8305800" cy="769441"/>
          </a:xfrm>
          <a:solidFill>
            <a:srgbClr val="000000"/>
          </a:solidFill>
          <a:effectLst>
            <a:outerShdw blurRad="63500" dist="53882" dir="2700000" algn="ctr" rotWithShape="0">
              <a:schemeClr val="tx1">
                <a:alpha val="74998"/>
              </a:schemeClr>
            </a:outerShdw>
          </a:effectLst>
        </p:spPr>
        <p:txBody>
          <a:bodyPr wrap="square" anchor="t">
            <a:spAutoFit/>
          </a:bodyPr>
          <a:lstStyle/>
          <a:p>
            <a:pPr algn="ctr" eaLnBrk="1" hangingPunct="1">
              <a:spcBef>
                <a:spcPct val="50000"/>
              </a:spcBef>
              <a:defRPr/>
            </a:pPr>
            <a:r>
              <a:rPr kumimoji="0" lang="ar-JO" dirty="0">
                <a:solidFill>
                  <a:schemeClr val="bg1"/>
                </a:solidFill>
                <a:effectLst/>
                <a:ea typeface="+mj-ea"/>
                <a:cs typeface="+mj-cs"/>
              </a:rPr>
              <a:t>تاريخي مصر</a:t>
            </a:r>
            <a:endParaRPr kumimoji="0" lang="en-US" dirty="0">
              <a:solidFill>
                <a:schemeClr val="bg1"/>
              </a:solidFill>
              <a:effectLst/>
              <a:ea typeface="+mj-ea"/>
              <a:cs typeface="+mj-cs"/>
            </a:endParaRPr>
          </a:p>
        </p:txBody>
      </p:sp>
      <p:sp>
        <p:nvSpPr>
          <p:cNvPr id="379915" name="Text Box 9"/>
          <p:cNvSpPr txBox="1">
            <a:spLocks noChangeArrowheads="1"/>
          </p:cNvSpPr>
          <p:nvPr/>
        </p:nvSpPr>
        <p:spPr bwMode="auto">
          <a:xfrm>
            <a:off x="7885113" y="0"/>
            <a:ext cx="1319592"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ar-JO" altLang="zh-CN" b="1" dirty="0">
                <a:solidFill>
                  <a:srgbClr val="F1F7E9"/>
                </a:solidFill>
                <a:latin typeface="Arial" panose="020B0604020202020204" pitchFamily="34" charset="0"/>
              </a:rPr>
              <a:t>خ ع ق 73</a:t>
            </a:r>
            <a:endParaRPr lang="en-US" altLang="zh-CN" b="1" dirty="0">
              <a:solidFill>
                <a:srgbClr val="F1F7E9"/>
              </a:solidFill>
              <a:latin typeface="Arial" panose="020B0604020202020204" pitchFamily="34" charset="0"/>
            </a:endParaRPr>
          </a:p>
        </p:txBody>
      </p:sp>
      <p:sp>
        <p:nvSpPr>
          <p:cNvPr id="13" name="Rectangle 13"/>
          <p:cNvSpPr txBox="1">
            <a:spLocks noChangeArrowheads="1"/>
          </p:cNvSpPr>
          <p:nvPr/>
        </p:nvSpPr>
        <p:spPr bwMode="auto">
          <a:xfrm>
            <a:off x="29975" y="1268760"/>
            <a:ext cx="4614033" cy="769441"/>
          </a:xfrm>
          <a:prstGeom prst="rect">
            <a:avLst/>
          </a:prstGeom>
          <a:solidFill>
            <a:srgbClr val="000000"/>
          </a:solidFill>
          <a:ln w="9525">
            <a:noFill/>
            <a:miter lim="800000"/>
            <a:headEnd/>
            <a:tailEnd/>
          </a:ln>
          <a:effectLst>
            <a:outerShdw blurRad="63500" dist="53882" dir="2700000" algn="ctr" rotWithShape="0">
              <a:schemeClr val="tx1">
                <a:alpha val="74998"/>
              </a:schemeClr>
            </a:outerShdw>
          </a:effectLst>
        </p:spPr>
        <p:txBody>
          <a:bodyPr vert="horz" wrap="squar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charset="0"/>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9pPr>
          </a:lstStyle>
          <a:p>
            <a:pPr algn="ctr" defTabSz="914400" eaLnBrk="1" hangingPunct="1">
              <a:spcBef>
                <a:spcPct val="50000"/>
              </a:spcBef>
              <a:defRPr/>
            </a:pPr>
            <a:r>
              <a:rPr kumimoji="0" lang="ar-JO" b="1" i="0" dirty="0">
                <a:solidFill>
                  <a:srgbClr val="F1F7E9"/>
                </a:solidFill>
                <a:effectLst/>
                <a:latin typeface="Arial" panose="020B0604020202020204" pitchFamily="34" charset="0"/>
              </a:rPr>
              <a:t>التقليدي</a:t>
            </a:r>
            <a:endParaRPr kumimoji="0" lang="en-US" b="1" i="0" dirty="0">
              <a:solidFill>
                <a:srgbClr val="F1F7E9"/>
              </a:solidFill>
              <a:effectLst/>
              <a:latin typeface="Arial" panose="020B0604020202020204" pitchFamily="34" charset="0"/>
            </a:endParaRPr>
          </a:p>
        </p:txBody>
      </p:sp>
      <p:grpSp>
        <p:nvGrpSpPr>
          <p:cNvPr id="4" name="Group 3"/>
          <p:cNvGrpSpPr/>
          <p:nvPr/>
        </p:nvGrpSpPr>
        <p:grpSpPr>
          <a:xfrm>
            <a:off x="4552504" y="1268760"/>
            <a:ext cx="4614033" cy="769441"/>
            <a:chOff x="4552504" y="1268760"/>
            <a:chExt cx="4614033" cy="769441"/>
          </a:xfrm>
        </p:grpSpPr>
        <p:sp>
          <p:nvSpPr>
            <p:cNvPr id="14" name="Rectangle 13"/>
            <p:cNvSpPr txBox="1">
              <a:spLocks noChangeArrowheads="1"/>
            </p:cNvSpPr>
            <p:nvPr/>
          </p:nvSpPr>
          <p:spPr bwMode="auto">
            <a:xfrm>
              <a:off x="4552504" y="1268760"/>
              <a:ext cx="4614033" cy="769441"/>
            </a:xfrm>
            <a:prstGeom prst="rect">
              <a:avLst/>
            </a:prstGeom>
            <a:solidFill>
              <a:srgbClr val="000000"/>
            </a:solidFill>
            <a:ln w="9525">
              <a:noFill/>
              <a:miter lim="800000"/>
              <a:headEnd/>
              <a:tailEnd/>
            </a:ln>
            <a:effectLst>
              <a:outerShdw blurRad="63500" dist="53882" dir="2700000" algn="ctr" rotWithShape="0">
                <a:schemeClr val="tx1">
                  <a:alpha val="74998"/>
                </a:schemeClr>
              </a:outerShdw>
            </a:effectLst>
          </p:spPr>
          <p:txBody>
            <a:bodyPr vert="horz" wrap="squar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charset="0"/>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9pPr>
            </a:lstStyle>
            <a:p>
              <a:pPr algn="ctr" defTabSz="914400" eaLnBrk="1" hangingPunct="1">
                <a:spcBef>
                  <a:spcPct val="50000"/>
                </a:spcBef>
                <a:defRPr/>
              </a:pPr>
              <a:r>
                <a:rPr kumimoji="0" lang="ar-JO" b="1" i="0" dirty="0">
                  <a:solidFill>
                    <a:srgbClr val="F1F7E9"/>
                  </a:solidFill>
                  <a:effectLst/>
                  <a:latin typeface="Arial" panose="020B0604020202020204" pitchFamily="34" charset="0"/>
                </a:rPr>
                <a:t>الكتابي</a:t>
              </a:r>
              <a:endParaRPr kumimoji="0" lang="en-US" b="1" i="0" dirty="0">
                <a:solidFill>
                  <a:srgbClr val="F1F7E9"/>
                </a:solidFill>
                <a:effectLst/>
                <a:latin typeface="Arial" panose="020B0604020202020204" pitchFamily="34" charset="0"/>
              </a:endParaRPr>
            </a:p>
          </p:txBody>
        </p:sp>
        <p:cxnSp>
          <p:nvCxnSpPr>
            <p:cNvPr id="3" name="Straight Connector 2"/>
            <p:cNvCxnSpPr/>
            <p:nvPr/>
          </p:nvCxnSpPr>
          <p:spPr>
            <a:xfrm>
              <a:off x="4644008" y="1268760"/>
              <a:ext cx="0" cy="72008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18" name="Text Box 8"/>
          <p:cNvSpPr txBox="1">
            <a:spLocks noChangeArrowheads="1"/>
          </p:cNvSpPr>
          <p:nvPr/>
        </p:nvSpPr>
        <p:spPr bwMode="auto">
          <a:xfrm>
            <a:off x="6850186" y="2111077"/>
            <a:ext cx="9027070" cy="4524315"/>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fontAlgn="base">
              <a:spcBef>
                <a:spcPct val="0"/>
              </a:spcBef>
              <a:spcAft>
                <a:spcPct val="0"/>
              </a:spcAft>
              <a:defRPr/>
            </a:pPr>
            <a:r>
              <a:rPr lang="ar-JO"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rPr>
              <a:t>2400-2200    سلالة بروتو (لا سلالة)</a:t>
            </a:r>
            <a:endParaRPr lang="en-US"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rPr>
              <a:t>2200-1600    المملكة القديمة (السلالات 1-6)</a:t>
            </a:r>
            <a:endParaRPr lang="en-US"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rPr>
              <a:t>1800-1000    المتوسطة الأولى (7-11)</a:t>
            </a:r>
            <a:endParaRPr lang="en-US"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rPr>
              <a:t>1600-1000    المملكة المتوسطة (12-13)</a:t>
            </a:r>
            <a:endParaRPr lang="en-US"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rPr>
              <a:t>1400-1000    المتوسطة الثانية (14-17)</a:t>
            </a:r>
            <a:endParaRPr lang="en-US"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rPr>
              <a:t>1000-600     المملكة الحديثة (18-20)</a:t>
            </a:r>
            <a:endParaRPr lang="en-US"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rPr>
              <a:t>800-332       السلالة المتأخرة (21-31)</a:t>
            </a:r>
            <a:endParaRPr lang="en-US"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rPr>
              <a:t>332-323      الإسكندر الأكبر</a:t>
            </a:r>
            <a:endParaRPr lang="en-US" sz="3600" b="1" dirty="0">
              <a:solidFill>
                <a:srgbClr val="FFFFFF"/>
              </a:solidFill>
              <a:effectLst>
                <a:glow rad="190500">
                  <a:srgbClr val="000000"/>
                </a:glow>
              </a:effectLst>
              <a:latin typeface="Arial" panose="020B0604020202020204" pitchFamily="34" charset="0"/>
              <a:ea typeface="ＭＳ Ｐゴシック" charset="0"/>
              <a:cs typeface="ＭＳ Ｐゴシック" charset="0"/>
            </a:endParaRPr>
          </a:p>
        </p:txBody>
      </p:sp>
      <p:sp>
        <p:nvSpPr>
          <p:cNvPr id="19" name="WordArt 10"/>
          <p:cNvSpPr>
            <a:spLocks noChangeArrowheads="1" noChangeShapeType="1" noTextEdit="1"/>
          </p:cNvSpPr>
          <p:nvPr/>
        </p:nvSpPr>
        <p:spPr bwMode="auto">
          <a:xfrm>
            <a:off x="5772150" y="2636912"/>
            <a:ext cx="1032098"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إبراهيم</a:t>
            </a:r>
            <a:endParaRPr lang="en-US"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0" name="WordArt 11"/>
          <p:cNvSpPr>
            <a:spLocks noChangeArrowheads="1" noChangeShapeType="1" noTextEdit="1"/>
          </p:cNvSpPr>
          <p:nvPr/>
        </p:nvSpPr>
        <p:spPr bwMode="auto">
          <a:xfrm>
            <a:off x="5772150" y="3540051"/>
            <a:ext cx="1032098"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يوسف</a:t>
            </a:r>
            <a:endParaRPr lang="en-US"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1" name="WordArt 12"/>
          <p:cNvSpPr>
            <a:spLocks noChangeArrowheads="1" noChangeShapeType="1" noTextEdit="1"/>
          </p:cNvSpPr>
          <p:nvPr/>
        </p:nvSpPr>
        <p:spPr bwMode="auto">
          <a:xfrm>
            <a:off x="5772150" y="4077072"/>
            <a:ext cx="1032098"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مصر</a:t>
            </a:r>
            <a:endParaRPr lang="en-US"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2" name="WordArt 10"/>
          <p:cNvSpPr>
            <a:spLocks noChangeArrowheads="1" noChangeShapeType="1" noTextEdit="1"/>
          </p:cNvSpPr>
          <p:nvPr/>
        </p:nvSpPr>
        <p:spPr bwMode="auto">
          <a:xfrm>
            <a:off x="2043112" y="2780928"/>
            <a:ext cx="1557337"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Pyramids</a:t>
            </a:r>
          </a:p>
        </p:txBody>
      </p:sp>
      <p:sp>
        <p:nvSpPr>
          <p:cNvPr id="23" name="WordArt 12"/>
          <p:cNvSpPr>
            <a:spLocks noChangeArrowheads="1" noChangeShapeType="1" noTextEdit="1"/>
          </p:cNvSpPr>
          <p:nvPr/>
        </p:nvSpPr>
        <p:spPr bwMode="auto">
          <a:xfrm>
            <a:off x="5772150" y="5013176"/>
            <a:ext cx="1032098"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سليمان</a:t>
            </a:r>
            <a:endParaRPr lang="en-US"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4" name="WordArt 12"/>
          <p:cNvSpPr>
            <a:spLocks noChangeArrowheads="1" noChangeShapeType="1" noTextEdit="1"/>
          </p:cNvSpPr>
          <p:nvPr/>
        </p:nvSpPr>
        <p:spPr bwMode="auto">
          <a:xfrm>
            <a:off x="5986462" y="5589240"/>
            <a:ext cx="817785"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إرميا</a:t>
            </a:r>
            <a:endParaRPr lang="en-US"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5" name="WordArt 10"/>
          <p:cNvSpPr>
            <a:spLocks noChangeArrowheads="1" noChangeShapeType="1" noTextEdit="1"/>
          </p:cNvSpPr>
          <p:nvPr/>
        </p:nvSpPr>
        <p:spPr bwMode="auto">
          <a:xfrm>
            <a:off x="5772150" y="3068960"/>
            <a:ext cx="1032098"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الأهرامات</a:t>
            </a:r>
            <a:endParaRPr lang="en-US" sz="3600" b="1"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Tree>
    <p:extLst>
      <p:ext uri="{BB962C8B-B14F-4D97-AF65-F5344CB8AC3E}">
        <p14:creationId xmlns:p14="http://schemas.microsoft.com/office/powerpoint/2010/main" val="35356879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2762"/>
                                        </p:tgtEl>
                                        <p:attrNameLst>
                                          <p:attrName>style.visibility</p:attrName>
                                        </p:attrNameLst>
                                      </p:cBhvr>
                                      <p:to>
                                        <p:strVal val="visible"/>
                                      </p:to>
                                    </p:set>
                                    <p:animEffect transition="in" filter="fade">
                                      <p:cBhvr>
                                        <p:cTn id="12" dur="500"/>
                                        <p:tgtEl>
                                          <p:spTgt spid="2027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2763"/>
                                        </p:tgtEl>
                                        <p:attrNameLst>
                                          <p:attrName>style.visibility</p:attrName>
                                        </p:attrNameLst>
                                      </p:cBhvr>
                                      <p:to>
                                        <p:strVal val="visible"/>
                                      </p:to>
                                    </p:set>
                                    <p:animEffect transition="in" filter="fade">
                                      <p:cBhvr>
                                        <p:cTn id="17" dur="500"/>
                                        <p:tgtEl>
                                          <p:spTgt spid="20276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2764"/>
                                        </p:tgtEl>
                                        <p:attrNameLst>
                                          <p:attrName>style.visibility</p:attrName>
                                        </p:attrNameLst>
                                      </p:cBhvr>
                                      <p:to>
                                        <p:strVal val="visible"/>
                                      </p:to>
                                    </p:set>
                                    <p:animEffect transition="in" filter="fade">
                                      <p:cBhvr>
                                        <p:cTn id="22" dur="500"/>
                                        <p:tgtEl>
                                          <p:spTgt spid="20276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62" grpId="0" animBg="1"/>
      <p:bldP spid="202763" grpId="0" animBg="1"/>
      <p:bldP spid="202764" grpId="0" animBg="1"/>
      <p:bldP spid="18" grpId="0"/>
      <p:bldP spid="19" grpId="0" animBg="1"/>
      <p:bldP spid="20" grpId="0" animBg="1"/>
      <p:bldP spid="21" grpId="0" animBg="1"/>
      <p:bldP spid="22" grpId="0" animBg="1"/>
      <p:bldP spid="23" grpId="0" animBg="1"/>
      <p:bldP spid="24" grpId="0" animBg="1"/>
      <p:bldP spid="2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30" descr="Purple mesh"/>
          <p:cNvSpPr>
            <a:spLocks noChangeArrowheads="1"/>
          </p:cNvSpPr>
          <p:nvPr/>
        </p:nvSpPr>
        <p:spPr bwMode="auto">
          <a:xfrm>
            <a:off x="0" y="0"/>
            <a:ext cx="9448800" cy="6858000"/>
          </a:xfrm>
          <a:prstGeom prst="rect">
            <a:avLst/>
          </a:prstGeom>
          <a:blipFill dpi="0" rotWithShape="0">
            <a:blip r:embed="rId3" cstate="print"/>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552989" name="Line 29"/>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552988" name="Line 28"/>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552987" name="Line 27"/>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552986" name="Text Box 26"/>
          <p:cNvSpPr txBox="1">
            <a:spLocks noChangeArrowheads="1"/>
          </p:cNvSpPr>
          <p:nvPr/>
        </p:nvSpPr>
        <p:spPr bwMode="auto">
          <a:xfrm rot="-3154037">
            <a:off x="-1007269" y="1353672"/>
            <a:ext cx="504666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إبراهيم (2166-1991)</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552984" name="Line 24"/>
          <p:cNvSpPr>
            <a:spLocks noChangeShapeType="1"/>
          </p:cNvSpPr>
          <p:nvPr/>
        </p:nvSpPr>
        <p:spPr bwMode="auto">
          <a:xfrm flipH="1">
            <a:off x="6172200" y="2209800"/>
            <a:ext cx="0" cy="1981200"/>
          </a:xfrm>
          <a:prstGeom prst="line">
            <a:avLst/>
          </a:prstGeom>
          <a:noFill/>
          <a:ln w="762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ＭＳ Ｐゴシック" charset="0"/>
            </a:endParaRPr>
          </a:p>
        </p:txBody>
      </p:sp>
      <p:grpSp>
        <p:nvGrpSpPr>
          <p:cNvPr id="224263" name="Group 14"/>
          <p:cNvGrpSpPr>
            <a:grpSpLocks/>
          </p:cNvGrpSpPr>
          <p:nvPr/>
        </p:nvGrpSpPr>
        <p:grpSpPr bwMode="auto">
          <a:xfrm>
            <a:off x="304800" y="4448175"/>
            <a:ext cx="8686800" cy="1816100"/>
            <a:chOff x="192" y="2802"/>
            <a:chExt cx="5472" cy="1144"/>
          </a:xfrm>
        </p:grpSpPr>
        <p:sp>
          <p:nvSpPr>
            <p:cNvPr id="552983" name="Text Box 23"/>
            <p:cNvSpPr txBox="1">
              <a:spLocks noChangeArrowheads="1"/>
            </p:cNvSpPr>
            <p:nvPr/>
          </p:nvSpPr>
          <p:spPr bwMode="auto">
            <a:xfrm>
              <a:off x="4770"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1300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552982" name="Text Box 22"/>
            <p:cNvSpPr txBox="1">
              <a:spLocks noChangeArrowheads="1"/>
            </p:cNvSpPr>
            <p:nvPr/>
          </p:nvSpPr>
          <p:spPr bwMode="auto">
            <a:xfrm>
              <a:off x="5424"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1200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552981" name="Text Box 21"/>
            <p:cNvSpPr txBox="1">
              <a:spLocks noChangeArrowheads="1"/>
            </p:cNvSpPr>
            <p:nvPr/>
          </p:nvSpPr>
          <p:spPr bwMode="auto">
            <a:xfrm>
              <a:off x="4116"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1400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552980" name="Text Box 20"/>
            <p:cNvSpPr txBox="1">
              <a:spLocks noChangeArrowheads="1"/>
            </p:cNvSpPr>
            <p:nvPr/>
          </p:nvSpPr>
          <p:spPr bwMode="auto">
            <a:xfrm>
              <a:off x="3462"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1500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552979" name="Text Box 19"/>
            <p:cNvSpPr txBox="1">
              <a:spLocks noChangeArrowheads="1"/>
            </p:cNvSpPr>
            <p:nvPr/>
          </p:nvSpPr>
          <p:spPr bwMode="auto">
            <a:xfrm>
              <a:off x="2808"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1600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552978" name="Text Box 18"/>
            <p:cNvSpPr txBox="1">
              <a:spLocks noChangeArrowheads="1"/>
            </p:cNvSpPr>
            <p:nvPr/>
          </p:nvSpPr>
          <p:spPr bwMode="auto">
            <a:xfrm>
              <a:off x="2154"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1700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552977" name="Text Box 17"/>
            <p:cNvSpPr txBox="1">
              <a:spLocks noChangeArrowheads="1"/>
            </p:cNvSpPr>
            <p:nvPr/>
          </p:nvSpPr>
          <p:spPr bwMode="auto">
            <a:xfrm>
              <a:off x="1500"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1800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552976" name="Text Box 16"/>
            <p:cNvSpPr txBox="1">
              <a:spLocks noChangeArrowheads="1"/>
            </p:cNvSpPr>
            <p:nvPr/>
          </p:nvSpPr>
          <p:spPr bwMode="auto">
            <a:xfrm>
              <a:off x="846"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1900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552975" name="Text Box 15"/>
            <p:cNvSpPr txBox="1">
              <a:spLocks noChangeArrowheads="1"/>
            </p:cNvSpPr>
            <p:nvPr/>
          </p:nvSpPr>
          <p:spPr bwMode="auto">
            <a:xfrm>
              <a:off x="192"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2000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grpSp>
      <p:sp>
        <p:nvSpPr>
          <p:cNvPr id="552973" name="Line 13"/>
          <p:cNvSpPr>
            <a:spLocks noChangeShapeType="1"/>
          </p:cNvSpPr>
          <p:nvPr/>
        </p:nvSpPr>
        <p:spPr bwMode="auto">
          <a:xfrm>
            <a:off x="88392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552972" name="Line 12"/>
          <p:cNvSpPr>
            <a:spLocks noChangeShapeType="1"/>
          </p:cNvSpPr>
          <p:nvPr/>
        </p:nvSpPr>
        <p:spPr bwMode="auto">
          <a:xfrm>
            <a:off x="4572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552971" name="Line 11"/>
          <p:cNvSpPr>
            <a:spLocks noChangeShapeType="1"/>
          </p:cNvSpPr>
          <p:nvPr/>
        </p:nvSpPr>
        <p:spPr bwMode="auto">
          <a:xfrm>
            <a:off x="66294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552970" name="Line 10"/>
          <p:cNvSpPr>
            <a:spLocks noChangeShapeType="1"/>
          </p:cNvSpPr>
          <p:nvPr/>
        </p:nvSpPr>
        <p:spPr bwMode="auto">
          <a:xfrm>
            <a:off x="56388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552969" name="Line 9"/>
          <p:cNvSpPr>
            <a:spLocks noChangeShapeType="1"/>
          </p:cNvSpPr>
          <p:nvPr/>
        </p:nvSpPr>
        <p:spPr bwMode="auto">
          <a:xfrm>
            <a:off x="45720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552968" name="Line 8"/>
          <p:cNvSpPr>
            <a:spLocks noChangeShapeType="1"/>
          </p:cNvSpPr>
          <p:nvPr/>
        </p:nvSpPr>
        <p:spPr bwMode="auto">
          <a:xfrm>
            <a:off x="35052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552967" name="Line 7"/>
          <p:cNvSpPr>
            <a:spLocks noChangeShapeType="1"/>
          </p:cNvSpPr>
          <p:nvPr/>
        </p:nvSpPr>
        <p:spPr bwMode="auto">
          <a:xfrm>
            <a:off x="371475" y="4267200"/>
            <a:ext cx="8620125" cy="317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552966" name="Text Box 6"/>
          <p:cNvSpPr txBox="1">
            <a:spLocks noChangeArrowheads="1"/>
          </p:cNvSpPr>
          <p:nvPr/>
        </p:nvSpPr>
        <p:spPr bwMode="auto">
          <a:xfrm rot="-3154037">
            <a:off x="233362" y="1673552"/>
            <a:ext cx="424180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ar-JO" sz="2800" b="1" dirty="0">
                <a:solidFill>
                  <a:srgbClr val="F1F7E9"/>
                </a:solidFill>
                <a:latin typeface="Arial" panose="020B0604020202020204" pitchFamily="34" charset="0"/>
                <a:cs typeface="Arial" panose="020B0604020202020204" pitchFamily="34" charset="0"/>
              </a:rPr>
              <a:t>يوسف (1915-1805)</a:t>
            </a:r>
            <a:endParaRPr lang="en-US" sz="3600" b="1" dirty="0">
              <a:solidFill>
                <a:srgbClr val="F1F7E9"/>
              </a:solidFill>
              <a:latin typeface="Arial" panose="020B0604020202020204" pitchFamily="34" charset="0"/>
              <a:cs typeface="Arial" panose="020B0604020202020204" pitchFamily="34" charset="0"/>
            </a:endParaRPr>
          </a:p>
        </p:txBody>
      </p:sp>
      <p:sp>
        <p:nvSpPr>
          <p:cNvPr id="552965" name="Line 5"/>
          <p:cNvSpPr>
            <a:spLocks noChangeShapeType="1"/>
          </p:cNvSpPr>
          <p:nvPr/>
        </p:nvSpPr>
        <p:spPr bwMode="auto">
          <a:xfrm flipH="1">
            <a:off x="7848600" y="2209800"/>
            <a:ext cx="0" cy="1981200"/>
          </a:xfrm>
          <a:prstGeom prst="line">
            <a:avLst/>
          </a:prstGeom>
          <a:noFill/>
          <a:ln w="762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ＭＳ Ｐゴシック" charset="0"/>
            </a:endParaRPr>
          </a:p>
        </p:txBody>
      </p:sp>
      <p:sp>
        <p:nvSpPr>
          <p:cNvPr id="552964" name="Text Box 4"/>
          <p:cNvSpPr txBox="1">
            <a:spLocks noChangeArrowheads="1"/>
          </p:cNvSpPr>
          <p:nvPr/>
        </p:nvSpPr>
        <p:spPr bwMode="auto">
          <a:xfrm>
            <a:off x="5638800" y="1676400"/>
            <a:ext cx="1447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1F7E9"/>
                </a:solidFill>
                <a:latin typeface="Arial" panose="020B0604020202020204" pitchFamily="34" charset="0"/>
                <a:ea typeface="ＭＳ Ｐゴシック" charset="0"/>
                <a:cs typeface="Arial" panose="020B0604020202020204" pitchFamily="34" charset="0"/>
              </a:rPr>
              <a:t>1446</a:t>
            </a:r>
            <a:endParaRPr lang="en-US" sz="32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552963" name="Text Box 3"/>
          <p:cNvSpPr txBox="1">
            <a:spLocks noChangeArrowheads="1"/>
          </p:cNvSpPr>
          <p:nvPr/>
        </p:nvSpPr>
        <p:spPr bwMode="auto">
          <a:xfrm>
            <a:off x="7162800" y="1676400"/>
            <a:ext cx="1447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1F7E9"/>
                </a:solidFill>
                <a:latin typeface="Arial" panose="020B0604020202020204" pitchFamily="34" charset="0"/>
                <a:ea typeface="ＭＳ Ｐゴシック" charset="0"/>
                <a:cs typeface="Arial" panose="020B0604020202020204" pitchFamily="34" charset="0"/>
              </a:rPr>
              <a:t>1290</a:t>
            </a:r>
            <a:endParaRPr lang="en-US" sz="32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552991" name="Rectangle 31"/>
          <p:cNvSpPr>
            <a:spLocks noGrp="1" noChangeArrowheads="1"/>
          </p:cNvSpPr>
          <p:nvPr>
            <p:ph type="title" idx="4294967295"/>
          </p:nvPr>
        </p:nvSpPr>
        <p:spPr>
          <a:xfrm>
            <a:off x="4191000" y="304800"/>
            <a:ext cx="4953000" cy="1323439"/>
          </a:xfrm>
          <a:effectLst>
            <a:outerShdw blurRad="63500" dist="38099" dir="2700000" algn="ctr" rotWithShape="0">
              <a:schemeClr val="tx1">
                <a:alpha val="74998"/>
              </a:schemeClr>
            </a:outerShdw>
          </a:effectLst>
        </p:spPr>
        <p:txBody>
          <a:bodyPr anchor="t">
            <a:spAutoFit/>
          </a:bodyPr>
          <a:lstStyle/>
          <a:p>
            <a:pPr algn="ctr" eaLnBrk="1" hangingPunct="1">
              <a:spcBef>
                <a:spcPct val="50000"/>
              </a:spcBef>
              <a:defRPr/>
            </a:pPr>
            <a:r>
              <a:rPr kumimoji="0" lang="ar-JO" sz="4000" b="1" i="0" dirty="0">
                <a:solidFill>
                  <a:srgbClr val="FFFF00"/>
                </a:solidFill>
                <a:effectLst/>
                <a:latin typeface="Arial" panose="020B0604020202020204" pitchFamily="34" charset="0"/>
                <a:ea typeface="+mj-ea"/>
                <a:cs typeface="Arial" panose="020B0604020202020204" pitchFamily="34" charset="0"/>
              </a:rPr>
              <a:t>ما هو</a:t>
            </a:r>
            <a:br>
              <a:rPr kumimoji="0" lang="ar-JO" sz="4000" b="1" i="0" dirty="0">
                <a:solidFill>
                  <a:srgbClr val="FFFF00"/>
                </a:solidFill>
                <a:effectLst/>
                <a:latin typeface="Arial" panose="020B0604020202020204" pitchFamily="34" charset="0"/>
                <a:ea typeface="+mj-ea"/>
                <a:cs typeface="Arial" panose="020B0604020202020204" pitchFamily="34" charset="0"/>
              </a:rPr>
            </a:br>
            <a:r>
              <a:rPr kumimoji="0" lang="ar-JO" sz="4000" b="1" i="0" dirty="0">
                <a:solidFill>
                  <a:srgbClr val="FFFF00"/>
                </a:solidFill>
                <a:effectLst/>
                <a:latin typeface="Arial" panose="020B0604020202020204" pitchFamily="34" charset="0"/>
                <a:ea typeface="+mj-ea"/>
                <a:cs typeface="Arial" panose="020B0604020202020204" pitchFamily="34" charset="0"/>
              </a:rPr>
              <a:t>تاريخ الخروج</a:t>
            </a:r>
            <a:endParaRPr kumimoji="0" lang="en-US" sz="4000" b="1" i="0" dirty="0">
              <a:solidFill>
                <a:srgbClr val="FFFF00"/>
              </a:solidFill>
              <a:effectLst/>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1074558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552963"/>
                                        </p:tgtEl>
                                        <p:attrNameLst>
                                          <p:attrName>style.visibility</p:attrName>
                                        </p:attrNameLst>
                                      </p:cBhvr>
                                      <p:to>
                                        <p:strVal val="visible"/>
                                      </p:to>
                                    </p:set>
                                    <p:animEffect transition="in" filter="dissolve">
                                      <p:cBhvr>
                                        <p:cTn id="7" dur="500"/>
                                        <p:tgtEl>
                                          <p:spTgt spid="552963"/>
                                        </p:tgtEl>
                                      </p:cBhvr>
                                    </p:animEffect>
                                  </p:childTnLst>
                                </p:cTn>
                              </p:par>
                            </p:childTnLst>
                          </p:cTn>
                        </p:par>
                        <p:par>
                          <p:cTn id="8" fill="hold" nodeType="afterGroup">
                            <p:stCondLst>
                              <p:cond delay="5500"/>
                            </p:stCondLst>
                            <p:childTnLst>
                              <p:par>
                                <p:cTn id="9" presetID="22" presetClass="entr" presetSubtype="1" fill="hold" grpId="0" nodeType="afterEffect">
                                  <p:stCondLst>
                                    <p:cond delay="1000"/>
                                  </p:stCondLst>
                                  <p:childTnLst>
                                    <p:set>
                                      <p:cBhvr>
                                        <p:cTn id="10" dur="1" fill="hold">
                                          <p:stCondLst>
                                            <p:cond delay="0"/>
                                          </p:stCondLst>
                                        </p:cTn>
                                        <p:tgtEl>
                                          <p:spTgt spid="552965"/>
                                        </p:tgtEl>
                                        <p:attrNameLst>
                                          <p:attrName>style.visibility</p:attrName>
                                        </p:attrNameLst>
                                      </p:cBhvr>
                                      <p:to>
                                        <p:strVal val="visible"/>
                                      </p:to>
                                    </p:set>
                                    <p:animEffect transition="in" filter="wipe(up)">
                                      <p:cBhvr>
                                        <p:cTn id="11" dur="500"/>
                                        <p:tgtEl>
                                          <p:spTgt spid="55296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52964"/>
                                        </p:tgtEl>
                                        <p:attrNameLst>
                                          <p:attrName>style.visibility</p:attrName>
                                        </p:attrNameLst>
                                      </p:cBhvr>
                                      <p:to>
                                        <p:strVal val="visible"/>
                                      </p:to>
                                    </p:set>
                                    <p:animEffect transition="in" filter="dissolve">
                                      <p:cBhvr>
                                        <p:cTn id="16" dur="500"/>
                                        <p:tgtEl>
                                          <p:spTgt spid="552964"/>
                                        </p:tgtEl>
                                      </p:cBhvr>
                                    </p:animEffect>
                                  </p:childTnLst>
                                </p:cTn>
                              </p:par>
                            </p:childTnLst>
                          </p:cTn>
                        </p:par>
                        <p:par>
                          <p:cTn id="17" fill="hold" nodeType="afterGroup">
                            <p:stCondLst>
                              <p:cond delay="500"/>
                            </p:stCondLst>
                            <p:childTnLst>
                              <p:par>
                                <p:cTn id="18" presetID="22" presetClass="entr" presetSubtype="1" fill="hold" grpId="0" nodeType="afterEffect">
                                  <p:stCondLst>
                                    <p:cond delay="1000"/>
                                  </p:stCondLst>
                                  <p:childTnLst>
                                    <p:set>
                                      <p:cBhvr>
                                        <p:cTn id="19" dur="1" fill="hold">
                                          <p:stCondLst>
                                            <p:cond delay="0"/>
                                          </p:stCondLst>
                                        </p:cTn>
                                        <p:tgtEl>
                                          <p:spTgt spid="552984"/>
                                        </p:tgtEl>
                                        <p:attrNameLst>
                                          <p:attrName>style.visibility</p:attrName>
                                        </p:attrNameLst>
                                      </p:cBhvr>
                                      <p:to>
                                        <p:strVal val="visible"/>
                                      </p:to>
                                    </p:set>
                                    <p:animEffect transition="in" filter="wipe(up)">
                                      <p:cBhvr>
                                        <p:cTn id="20" dur="500"/>
                                        <p:tgtEl>
                                          <p:spTgt spid="552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4" grpId="0" animBg="1"/>
      <p:bldP spid="552965" grpId="0" animBg="1"/>
      <p:bldP spid="552964" grpId="0" autoUpdateAnimBg="0"/>
      <p:bldP spid="552963"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body" idx="1"/>
          </p:nvPr>
        </p:nvSpPr>
        <p:spPr>
          <a:xfrm>
            <a:off x="1219200" y="2133600"/>
            <a:ext cx="7772400" cy="4495800"/>
          </a:xfrm>
        </p:spPr>
        <p:txBody>
          <a:bodyPr/>
          <a:lstStyle/>
          <a:p>
            <a:pPr algn="r" rtl="1" eaLnBrk="1" hangingPunct="1">
              <a:lnSpc>
                <a:spcPct val="90000"/>
              </a:lnSpc>
            </a:pPr>
            <a:r>
              <a:rPr lang="ar-JO" dirty="0"/>
              <a:t>يصف </a:t>
            </a:r>
            <a:r>
              <a:rPr lang="ar-JO" dirty="0">
                <a:solidFill>
                  <a:srgbClr val="FFC000"/>
                </a:solidFill>
              </a:rPr>
              <a:t>بناء أمة </a:t>
            </a:r>
            <a:r>
              <a:rPr lang="ar-JO" dirty="0"/>
              <a:t>إسرائيل ، دولة ذات </a:t>
            </a:r>
            <a:r>
              <a:rPr lang="ar-JO" dirty="0">
                <a:solidFill>
                  <a:srgbClr val="FFC000"/>
                </a:solidFill>
              </a:rPr>
              <a:t>أهمية خالدة</a:t>
            </a:r>
            <a:endParaRPr lang="en-US"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b="1" dirty="0">
                <a:latin typeface="Arial" panose="020B0604020202020204" pitchFamily="34" charset="0"/>
                <a:ea typeface="ＭＳ Ｐゴシック" charset="0"/>
                <a:cs typeface="ＭＳ Ｐゴシック" charset="0"/>
              </a:rPr>
              <a:t>يلائم أحداث العهد القديم داخل </a:t>
            </a:r>
            <a:r>
              <a:rPr lang="ar-JO" b="1" dirty="0">
                <a:solidFill>
                  <a:srgbClr val="FFC000"/>
                </a:solidFill>
                <a:latin typeface="Arial" panose="020B0604020202020204" pitchFamily="34" charset="0"/>
                <a:ea typeface="ＭＳ Ｐゴシック" charset="0"/>
                <a:cs typeface="ＭＳ Ｐゴシック" charset="0"/>
              </a:rPr>
              <a:t>السجلات الكتابية الأخرى </a:t>
            </a:r>
            <a:r>
              <a:rPr lang="ar-JO" b="1" dirty="0">
                <a:latin typeface="Arial" panose="020B0604020202020204" pitchFamily="34" charset="0"/>
                <a:ea typeface="ＭＳ Ｐゴシック" charset="0"/>
                <a:cs typeface="ＭＳ Ｐゴシック" charset="0"/>
              </a:rPr>
              <a:t>للشرق الأدنى القديم</a:t>
            </a:r>
            <a:endParaRPr lang="en-US"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b="1" dirty="0">
                <a:latin typeface="Arial" panose="020B0604020202020204" pitchFamily="34" charset="0"/>
                <a:ea typeface="ＭＳ Ｐゴシック" charset="0"/>
                <a:cs typeface="ＭＳ Ｐゴシック" charset="0"/>
              </a:rPr>
              <a:t>يساعد على إعطاء الثقة في </a:t>
            </a:r>
            <a:r>
              <a:rPr lang="ar-JO" b="1" dirty="0">
                <a:solidFill>
                  <a:srgbClr val="FFC000"/>
                </a:solidFill>
                <a:latin typeface="Arial" panose="020B0604020202020204" pitchFamily="34" charset="0"/>
                <a:ea typeface="ＭＳ Ｐゴシック" charset="0"/>
                <a:cs typeface="ＭＳ Ｐゴシック" charset="0"/>
              </a:rPr>
              <a:t>تاريخية</a:t>
            </a:r>
            <a:r>
              <a:rPr lang="ar-JO" b="1" dirty="0">
                <a:latin typeface="Arial" panose="020B0604020202020204" pitchFamily="34" charset="0"/>
                <a:ea typeface="ＭＳ Ｐゴシック" charset="0"/>
                <a:cs typeface="ＭＳ Ｐゴシック" charset="0"/>
              </a:rPr>
              <a:t> و </a:t>
            </a:r>
            <a:r>
              <a:rPr lang="ar-JO" b="1" dirty="0">
                <a:solidFill>
                  <a:srgbClr val="FFC000"/>
                </a:solidFill>
                <a:latin typeface="Arial" panose="020B0604020202020204" pitchFamily="34" charset="0"/>
                <a:ea typeface="ＭＳ Ｐゴシック" charset="0"/>
                <a:cs typeface="ＭＳ Ｐゴシック" charset="0"/>
              </a:rPr>
              <a:t>مصداقية</a:t>
            </a:r>
            <a:r>
              <a:rPr lang="ar-JO" b="1" dirty="0">
                <a:latin typeface="Arial" panose="020B0604020202020204" pitchFamily="34" charset="0"/>
                <a:ea typeface="ＭＳ Ｐゴシック" charset="0"/>
                <a:cs typeface="ＭＳ Ｐゴシック" charset="0"/>
              </a:rPr>
              <a:t> الكتاب المقدس</a:t>
            </a:r>
            <a:endParaRPr lang="en-US" b="1" dirty="0">
              <a:latin typeface="Arial" panose="020B0604020202020204" pitchFamily="34" charset="0"/>
              <a:ea typeface="ＭＳ Ｐゴシック" charset="0"/>
              <a:cs typeface="ＭＳ Ｐゴシック" charset="0"/>
            </a:endParaRPr>
          </a:p>
          <a:p>
            <a:pPr algn="r" rtl="1" eaLnBrk="1" hangingPunct="1">
              <a:lnSpc>
                <a:spcPct val="90000"/>
              </a:lnSpc>
              <a:buClr>
                <a:srgbClr val="FF0000"/>
              </a:buClr>
              <a:buFont typeface="Wingdings 3" charset="0"/>
              <a:buChar char="¢"/>
            </a:pPr>
            <a:r>
              <a:rPr lang="ar-JO" b="1" dirty="0">
                <a:latin typeface="Arial" panose="020B0604020202020204" pitchFamily="34" charset="0"/>
                <a:ea typeface="ＭＳ Ｐゴシック" charset="0"/>
                <a:cs typeface="ＭＳ Ｐゴシック" charset="0"/>
              </a:rPr>
              <a:t>يبني </a:t>
            </a:r>
            <a:r>
              <a:rPr lang="ar-JO" b="1" dirty="0">
                <a:solidFill>
                  <a:srgbClr val="FFFF00"/>
                </a:solidFill>
                <a:latin typeface="Arial" panose="020B0604020202020204" pitchFamily="34" charset="0"/>
                <a:ea typeface="ＭＳ Ｐゴシック" charset="0"/>
                <a:cs typeface="ＭＳ Ｐゴシック" charset="0"/>
              </a:rPr>
              <a:t>الإيمان</a:t>
            </a:r>
            <a:r>
              <a:rPr lang="ar-JO" b="1" dirty="0">
                <a:latin typeface="Arial" panose="020B0604020202020204" pitchFamily="34" charset="0"/>
                <a:ea typeface="ＭＳ Ｐゴシック" charset="0"/>
                <a:cs typeface="ＭＳ Ｐゴシック" charset="0"/>
              </a:rPr>
              <a:t> بالله و برسالته</a:t>
            </a:r>
            <a:endParaRPr lang="en-US" b="1" dirty="0">
              <a:latin typeface="Arial" panose="020B0604020202020204" pitchFamily="34" charset="0"/>
              <a:ea typeface="ＭＳ Ｐゴシック" charset="0"/>
              <a:cs typeface="ＭＳ Ｐゴシック" charset="0"/>
            </a:endParaRPr>
          </a:p>
        </p:txBody>
      </p:sp>
      <p:sp>
        <p:nvSpPr>
          <p:cNvPr id="148482" name="Rectangle 3"/>
          <p:cNvSpPr>
            <a:spLocks noGrp="1" noChangeArrowheads="1"/>
          </p:cNvSpPr>
          <p:nvPr>
            <p:ph type="title"/>
          </p:nvPr>
        </p:nvSpPr>
        <p:spPr>
          <a:noFill/>
        </p:spPr>
        <p:txBody>
          <a:bodyPr/>
          <a:lstStyle/>
          <a:p>
            <a:pPr algn="ctr" eaLnBrk="1" hangingPunct="1"/>
            <a:r>
              <a:rPr lang="ar-JO" b="1" dirty="0">
                <a:latin typeface="Arial" panose="020B0604020202020204" pitchFamily="34" charset="0"/>
                <a:ea typeface="ＭＳ Ｐゴシック" charset="0"/>
                <a:cs typeface="ＭＳ Ｐゴシック" charset="0"/>
              </a:rPr>
              <a:t>لماذا يعتبر التسلسل الزمني                في العهد القديم مهماً؟</a:t>
            </a:r>
            <a:endParaRPr lang="en-US" b="1"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3673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81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81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813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813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descr="Purple mesh"/>
          <p:cNvSpPr>
            <a:spLocks noChangeArrowheads="1"/>
          </p:cNvSpPr>
          <p:nvPr/>
        </p:nvSpPr>
        <p:spPr bwMode="auto">
          <a:xfrm>
            <a:off x="0" y="0"/>
            <a:ext cx="9448800" cy="6858000"/>
          </a:xfrm>
          <a:prstGeom prst="rect">
            <a:avLst/>
          </a:prstGeom>
          <a:blipFill dpi="0" rotWithShape="0">
            <a:blip r:embed="rId3" cstate="print"/>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28675" name="Line 3"/>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28676" name="Line 4"/>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28677" name="Line 5"/>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28678" name="Text Box 6"/>
          <p:cNvSpPr txBox="1">
            <a:spLocks noChangeArrowheads="1"/>
          </p:cNvSpPr>
          <p:nvPr/>
        </p:nvSpPr>
        <p:spPr bwMode="auto">
          <a:xfrm rot="-3154037">
            <a:off x="-1010444" y="1356847"/>
            <a:ext cx="504666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إبراهيم (2166-1991)</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226310" name="Line 8"/>
          <p:cNvSpPr>
            <a:spLocks noChangeShapeType="1"/>
          </p:cNvSpPr>
          <p:nvPr/>
        </p:nvSpPr>
        <p:spPr bwMode="auto">
          <a:xfrm flipH="1">
            <a:off x="6172200" y="1828800"/>
            <a:ext cx="0" cy="1981200"/>
          </a:xfrm>
          <a:prstGeom prst="line">
            <a:avLst/>
          </a:prstGeom>
          <a:noFill/>
          <a:ln w="76200">
            <a:solidFill>
              <a:srgbClr val="B6B200"/>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ＭＳ Ｐゴシック" charset="0"/>
            </a:endParaRPr>
          </a:p>
        </p:txBody>
      </p:sp>
      <p:grpSp>
        <p:nvGrpSpPr>
          <p:cNvPr id="226311" name="Group 9"/>
          <p:cNvGrpSpPr>
            <a:grpSpLocks/>
          </p:cNvGrpSpPr>
          <p:nvPr/>
        </p:nvGrpSpPr>
        <p:grpSpPr bwMode="auto">
          <a:xfrm>
            <a:off x="304800" y="4448175"/>
            <a:ext cx="8686800" cy="1816100"/>
            <a:chOff x="192" y="2802"/>
            <a:chExt cx="5472" cy="1144"/>
          </a:xfrm>
        </p:grpSpPr>
        <p:sp>
          <p:nvSpPr>
            <p:cNvPr id="28682" name="Text Box 10"/>
            <p:cNvSpPr txBox="1">
              <a:spLocks noChangeArrowheads="1"/>
            </p:cNvSpPr>
            <p:nvPr/>
          </p:nvSpPr>
          <p:spPr bwMode="auto">
            <a:xfrm>
              <a:off x="4770"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1300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28683" name="Text Box 11"/>
            <p:cNvSpPr txBox="1">
              <a:spLocks noChangeArrowheads="1"/>
            </p:cNvSpPr>
            <p:nvPr/>
          </p:nvSpPr>
          <p:spPr bwMode="auto">
            <a:xfrm>
              <a:off x="5424"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1200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28684" name="Text Box 12"/>
            <p:cNvSpPr txBox="1">
              <a:spLocks noChangeArrowheads="1"/>
            </p:cNvSpPr>
            <p:nvPr/>
          </p:nvSpPr>
          <p:spPr bwMode="auto">
            <a:xfrm>
              <a:off x="4116"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1400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28685" name="Text Box 13"/>
            <p:cNvSpPr txBox="1">
              <a:spLocks noChangeArrowheads="1"/>
            </p:cNvSpPr>
            <p:nvPr/>
          </p:nvSpPr>
          <p:spPr bwMode="auto">
            <a:xfrm>
              <a:off x="3462"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1500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28686" name="Text Box 14"/>
            <p:cNvSpPr txBox="1">
              <a:spLocks noChangeArrowheads="1"/>
            </p:cNvSpPr>
            <p:nvPr/>
          </p:nvSpPr>
          <p:spPr bwMode="auto">
            <a:xfrm>
              <a:off x="2808"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1600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28687" name="Text Box 15"/>
            <p:cNvSpPr txBox="1">
              <a:spLocks noChangeArrowheads="1"/>
            </p:cNvSpPr>
            <p:nvPr/>
          </p:nvSpPr>
          <p:spPr bwMode="auto">
            <a:xfrm>
              <a:off x="2154"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1700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28688" name="Text Box 16"/>
            <p:cNvSpPr txBox="1">
              <a:spLocks noChangeArrowheads="1"/>
            </p:cNvSpPr>
            <p:nvPr/>
          </p:nvSpPr>
          <p:spPr bwMode="auto">
            <a:xfrm>
              <a:off x="1500"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1800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28689" name="Text Box 17"/>
            <p:cNvSpPr txBox="1">
              <a:spLocks noChangeArrowheads="1"/>
            </p:cNvSpPr>
            <p:nvPr/>
          </p:nvSpPr>
          <p:spPr bwMode="auto">
            <a:xfrm>
              <a:off x="846"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1900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28690" name="Text Box 18"/>
            <p:cNvSpPr txBox="1">
              <a:spLocks noChangeArrowheads="1"/>
            </p:cNvSpPr>
            <p:nvPr/>
          </p:nvSpPr>
          <p:spPr bwMode="auto">
            <a:xfrm>
              <a:off x="192"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2000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grpSp>
      <p:sp>
        <p:nvSpPr>
          <p:cNvPr id="28691" name="Line 19"/>
          <p:cNvSpPr>
            <a:spLocks noChangeShapeType="1"/>
          </p:cNvSpPr>
          <p:nvPr/>
        </p:nvSpPr>
        <p:spPr bwMode="auto">
          <a:xfrm>
            <a:off x="88392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28692" name="Line 20"/>
          <p:cNvSpPr>
            <a:spLocks noChangeShapeType="1"/>
          </p:cNvSpPr>
          <p:nvPr/>
        </p:nvSpPr>
        <p:spPr bwMode="auto">
          <a:xfrm>
            <a:off x="4572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28693" name="Line 21"/>
          <p:cNvSpPr>
            <a:spLocks noChangeShapeType="1"/>
          </p:cNvSpPr>
          <p:nvPr/>
        </p:nvSpPr>
        <p:spPr bwMode="auto">
          <a:xfrm>
            <a:off x="66294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28694" name="Line 22"/>
          <p:cNvSpPr>
            <a:spLocks noChangeShapeType="1"/>
          </p:cNvSpPr>
          <p:nvPr/>
        </p:nvSpPr>
        <p:spPr bwMode="auto">
          <a:xfrm>
            <a:off x="56388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28695" name="Line 23"/>
          <p:cNvSpPr>
            <a:spLocks noChangeShapeType="1"/>
          </p:cNvSpPr>
          <p:nvPr/>
        </p:nvSpPr>
        <p:spPr bwMode="auto">
          <a:xfrm>
            <a:off x="45720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28696" name="Line 24"/>
          <p:cNvSpPr>
            <a:spLocks noChangeShapeType="1"/>
          </p:cNvSpPr>
          <p:nvPr/>
        </p:nvSpPr>
        <p:spPr bwMode="auto">
          <a:xfrm>
            <a:off x="35052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28697" name="Line 25"/>
          <p:cNvSpPr>
            <a:spLocks noChangeShapeType="1"/>
          </p:cNvSpPr>
          <p:nvPr/>
        </p:nvSpPr>
        <p:spPr bwMode="auto">
          <a:xfrm>
            <a:off x="371475" y="4267200"/>
            <a:ext cx="8620125" cy="317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28698" name="Text Box 26"/>
          <p:cNvSpPr txBox="1">
            <a:spLocks noChangeArrowheads="1"/>
          </p:cNvSpPr>
          <p:nvPr/>
        </p:nvSpPr>
        <p:spPr bwMode="auto">
          <a:xfrm rot="-3154037">
            <a:off x="230187" y="1676728"/>
            <a:ext cx="424180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ar-JO" sz="2800" b="1" dirty="0">
                <a:solidFill>
                  <a:srgbClr val="F1F7E9"/>
                </a:solidFill>
                <a:latin typeface="Arial" panose="020B0604020202020204" pitchFamily="34" charset="0"/>
                <a:cs typeface="Arial" panose="020B0604020202020204" pitchFamily="34" charset="0"/>
              </a:rPr>
              <a:t>يوسف (1915-1805)</a:t>
            </a:r>
            <a:endParaRPr lang="en-US" sz="3600" b="1" dirty="0">
              <a:solidFill>
                <a:srgbClr val="F1F7E9"/>
              </a:solidFill>
              <a:latin typeface="Arial" panose="020B0604020202020204" pitchFamily="34" charset="0"/>
              <a:cs typeface="Arial" panose="020B0604020202020204" pitchFamily="34" charset="0"/>
            </a:endParaRPr>
          </a:p>
        </p:txBody>
      </p:sp>
      <p:sp>
        <p:nvSpPr>
          <p:cNvPr id="226320" name="Line 27"/>
          <p:cNvSpPr>
            <a:spLocks noChangeShapeType="1"/>
          </p:cNvSpPr>
          <p:nvPr/>
        </p:nvSpPr>
        <p:spPr bwMode="auto">
          <a:xfrm flipH="1">
            <a:off x="7848600" y="1828800"/>
            <a:ext cx="0" cy="1981200"/>
          </a:xfrm>
          <a:prstGeom prst="line">
            <a:avLst/>
          </a:prstGeom>
          <a:noFill/>
          <a:ln w="76200">
            <a:solidFill>
              <a:schemeClr val="tx2"/>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ＭＳ Ｐゴシック" charset="0"/>
            </a:endParaRPr>
          </a:p>
        </p:txBody>
      </p:sp>
      <p:sp>
        <p:nvSpPr>
          <p:cNvPr id="28700" name="Text Box 28"/>
          <p:cNvSpPr txBox="1">
            <a:spLocks noChangeArrowheads="1"/>
          </p:cNvSpPr>
          <p:nvPr/>
        </p:nvSpPr>
        <p:spPr bwMode="auto">
          <a:xfrm>
            <a:off x="5638800" y="1295400"/>
            <a:ext cx="1447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DDDDDD"/>
                </a:solidFill>
                <a:latin typeface="Arial" panose="020B0604020202020204" pitchFamily="34" charset="0"/>
                <a:ea typeface="ＭＳ Ｐゴシック" charset="0"/>
                <a:cs typeface="Arial" panose="020B0604020202020204" pitchFamily="34" charset="0"/>
              </a:rPr>
              <a:t>1446</a:t>
            </a:r>
            <a:endParaRPr lang="en-US" sz="3200" b="1" dirty="0">
              <a:solidFill>
                <a:srgbClr val="366B1B"/>
              </a:solidFill>
              <a:latin typeface="Arial" panose="020B0604020202020204" pitchFamily="34" charset="0"/>
              <a:ea typeface="ＭＳ Ｐゴシック" charset="0"/>
              <a:cs typeface="Arial" panose="020B0604020202020204" pitchFamily="34" charset="0"/>
            </a:endParaRPr>
          </a:p>
        </p:txBody>
      </p:sp>
      <p:sp>
        <p:nvSpPr>
          <p:cNvPr id="226322" name="Text Box 29"/>
          <p:cNvSpPr txBox="1">
            <a:spLocks noChangeArrowheads="1"/>
          </p:cNvSpPr>
          <p:nvPr/>
        </p:nvSpPr>
        <p:spPr bwMode="auto">
          <a:xfrm>
            <a:off x="7162800" y="1295400"/>
            <a:ext cx="14478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ar-JO" sz="3200" b="1" dirty="0">
                <a:solidFill>
                  <a:srgbClr val="FFFFFF"/>
                </a:solidFill>
                <a:latin typeface="Arial" panose="020B0604020202020204" pitchFamily="34" charset="0"/>
                <a:cs typeface="Arial" panose="020B0604020202020204" pitchFamily="34" charset="0"/>
              </a:rPr>
              <a:t>1290</a:t>
            </a:r>
            <a:endParaRPr lang="en-US" sz="3200" b="1" dirty="0">
              <a:solidFill>
                <a:srgbClr val="FFFFFF"/>
              </a:solidFill>
              <a:latin typeface="Arial" panose="020B0604020202020204" pitchFamily="34" charset="0"/>
              <a:cs typeface="Arial" panose="020B0604020202020204" pitchFamily="34" charset="0"/>
            </a:endParaRPr>
          </a:p>
        </p:txBody>
      </p:sp>
      <p:sp>
        <p:nvSpPr>
          <p:cNvPr id="28702" name="Text Box 30"/>
          <p:cNvSpPr txBox="1">
            <a:spLocks noChangeArrowheads="1"/>
          </p:cNvSpPr>
          <p:nvPr/>
        </p:nvSpPr>
        <p:spPr bwMode="auto">
          <a:xfrm rot="18445963">
            <a:off x="3669011" y="2505850"/>
            <a:ext cx="434552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ar-JO" sz="3600" b="1" dirty="0">
                <a:solidFill>
                  <a:srgbClr val="F1F7E9"/>
                </a:solidFill>
                <a:latin typeface="Arial" panose="020B0604020202020204" pitchFamily="34" charset="0"/>
                <a:cs typeface="Arial" panose="020B0604020202020204" pitchFamily="34" charset="0"/>
              </a:rPr>
              <a:t>موسى (1525-1405)</a:t>
            </a:r>
            <a:endParaRPr lang="en-US" sz="3600" b="1" dirty="0">
              <a:solidFill>
                <a:srgbClr val="F1F7E9"/>
              </a:solidFill>
              <a:latin typeface="Arial" panose="020B0604020202020204" pitchFamily="34" charset="0"/>
              <a:cs typeface="Arial" panose="020B0604020202020204" pitchFamily="34" charset="0"/>
            </a:endParaRPr>
          </a:p>
        </p:txBody>
      </p:sp>
      <p:sp>
        <p:nvSpPr>
          <p:cNvPr id="28703" name="Line 31"/>
          <p:cNvSpPr>
            <a:spLocks noChangeShapeType="1"/>
          </p:cNvSpPr>
          <p:nvPr/>
        </p:nvSpPr>
        <p:spPr bwMode="auto">
          <a:xfrm>
            <a:off x="5334000" y="4038600"/>
            <a:ext cx="12192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ＭＳ Ｐゴシック" charset="0"/>
            </a:endParaRPr>
          </a:p>
        </p:txBody>
      </p:sp>
      <p:sp>
        <p:nvSpPr>
          <p:cNvPr id="28704" name="Rectangle 32"/>
          <p:cNvSpPr>
            <a:spLocks noGrp="1" noChangeArrowheads="1"/>
          </p:cNvSpPr>
          <p:nvPr>
            <p:ph type="title" idx="4294967295"/>
          </p:nvPr>
        </p:nvSpPr>
        <p:spPr>
          <a:xfrm>
            <a:off x="3886200" y="152400"/>
            <a:ext cx="5562600" cy="1323439"/>
          </a:xfrm>
          <a:effectLst>
            <a:outerShdw blurRad="63500" dist="38099" dir="2700000" algn="ctr" rotWithShape="0">
              <a:schemeClr val="tx1">
                <a:alpha val="74998"/>
              </a:schemeClr>
            </a:outerShdw>
          </a:effectLst>
        </p:spPr>
        <p:txBody>
          <a:bodyPr anchor="t">
            <a:spAutoFit/>
          </a:bodyPr>
          <a:lstStyle/>
          <a:p>
            <a:pPr algn="ctr" eaLnBrk="1" hangingPunct="1">
              <a:spcBef>
                <a:spcPct val="50000"/>
              </a:spcBef>
              <a:defRPr/>
            </a:pPr>
            <a:r>
              <a:rPr kumimoji="0" lang="ar-JO" sz="4000" b="1" i="0" dirty="0">
                <a:solidFill>
                  <a:srgbClr val="FFFF00"/>
                </a:solidFill>
                <a:effectLst/>
                <a:latin typeface="Arial" panose="020B0604020202020204" pitchFamily="34" charset="0"/>
                <a:ea typeface="+mj-ea"/>
                <a:cs typeface="Arial" panose="020B0604020202020204" pitchFamily="34" charset="0"/>
              </a:rPr>
              <a:t>ما هو </a:t>
            </a:r>
            <a:br>
              <a:rPr kumimoji="0" lang="ar-JO" sz="4000" b="1" i="0" dirty="0">
                <a:solidFill>
                  <a:srgbClr val="FFFF00"/>
                </a:solidFill>
                <a:effectLst/>
                <a:latin typeface="Arial" panose="020B0604020202020204" pitchFamily="34" charset="0"/>
                <a:ea typeface="+mj-ea"/>
                <a:cs typeface="Arial" panose="020B0604020202020204" pitchFamily="34" charset="0"/>
              </a:rPr>
            </a:br>
            <a:r>
              <a:rPr kumimoji="0" lang="ar-JO" sz="4000" b="1" i="0" dirty="0">
                <a:solidFill>
                  <a:srgbClr val="FFFF00"/>
                </a:solidFill>
                <a:effectLst/>
                <a:latin typeface="Arial" panose="020B0604020202020204" pitchFamily="34" charset="0"/>
                <a:ea typeface="+mj-ea"/>
                <a:cs typeface="Arial" panose="020B0604020202020204" pitchFamily="34" charset="0"/>
              </a:rPr>
              <a:t>تاريخ الخروج </a:t>
            </a:r>
            <a:endParaRPr kumimoji="0" lang="en-US" sz="4000" b="1" i="0" dirty="0">
              <a:solidFill>
                <a:srgbClr val="FFFF00"/>
              </a:solidFill>
              <a:effectLst/>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528133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28702"/>
                                        </p:tgtEl>
                                        <p:attrNameLst>
                                          <p:attrName>style.visibility</p:attrName>
                                        </p:attrNameLst>
                                      </p:cBhvr>
                                      <p:to>
                                        <p:strVal val="visible"/>
                                      </p:to>
                                    </p:set>
                                    <p:animEffect transition="in" filter="dissolve">
                                      <p:cBhvr>
                                        <p:cTn id="7" dur="500"/>
                                        <p:tgtEl>
                                          <p:spTgt spid="28702"/>
                                        </p:tgtEl>
                                      </p:cBhvr>
                                    </p:animEffect>
                                  </p:childTnLst>
                                </p:cTn>
                              </p:par>
                            </p:childTnLst>
                          </p:cTn>
                        </p:par>
                        <p:par>
                          <p:cTn id="8" fill="hold" nodeType="afterGroup">
                            <p:stCondLst>
                              <p:cond delay="5500"/>
                            </p:stCondLst>
                            <p:childTnLst>
                              <p:par>
                                <p:cTn id="9" presetID="17" presetClass="entr" presetSubtype="10" fill="hold" grpId="0" nodeType="afterEffect">
                                  <p:stCondLst>
                                    <p:cond delay="3000"/>
                                  </p:stCondLst>
                                  <p:childTnLst>
                                    <p:set>
                                      <p:cBhvr>
                                        <p:cTn id="10" dur="1" fill="hold">
                                          <p:stCondLst>
                                            <p:cond delay="0"/>
                                          </p:stCondLst>
                                        </p:cTn>
                                        <p:tgtEl>
                                          <p:spTgt spid="28703"/>
                                        </p:tgtEl>
                                        <p:attrNameLst>
                                          <p:attrName>style.visibility</p:attrName>
                                        </p:attrNameLst>
                                      </p:cBhvr>
                                      <p:to>
                                        <p:strVal val="visible"/>
                                      </p:to>
                                    </p:set>
                                    <p:anim calcmode="lin" valueType="num">
                                      <p:cBhvr>
                                        <p:cTn id="11" dur="500" fill="hold"/>
                                        <p:tgtEl>
                                          <p:spTgt spid="28703"/>
                                        </p:tgtEl>
                                        <p:attrNameLst>
                                          <p:attrName>ppt_w</p:attrName>
                                        </p:attrNameLst>
                                      </p:cBhvr>
                                      <p:tavLst>
                                        <p:tav tm="0">
                                          <p:val>
                                            <p:fltVal val="0"/>
                                          </p:val>
                                        </p:tav>
                                        <p:tav tm="100000">
                                          <p:val>
                                            <p:strVal val="#ppt_w"/>
                                          </p:val>
                                        </p:tav>
                                      </p:tavLst>
                                    </p:anim>
                                    <p:anim calcmode="lin" valueType="num">
                                      <p:cBhvr>
                                        <p:cTn id="12" dur="500" fill="hold"/>
                                        <p:tgtEl>
                                          <p:spTgt spid="2870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02" grpId="0" autoUpdateAnimBg="0"/>
      <p:bldP spid="28703"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228354" name="Text Box 79"/>
          <p:cNvSpPr txBox="1">
            <a:spLocks noChangeArrowheads="1"/>
          </p:cNvSpPr>
          <p:nvPr/>
        </p:nvSpPr>
        <p:spPr bwMode="auto">
          <a:xfrm>
            <a:off x="8235621" y="152400"/>
            <a:ext cx="52770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000000"/>
                </a:solidFill>
                <a:latin typeface="Arial" panose="020B0604020202020204" pitchFamily="34" charset="0"/>
                <a:cs typeface="Arial" panose="020B0604020202020204" pitchFamily="34" charset="0"/>
              </a:rPr>
              <a:t>66</a:t>
            </a:r>
            <a:endParaRPr lang="en-US" b="1" dirty="0">
              <a:solidFill>
                <a:srgbClr val="000000"/>
              </a:solidFill>
              <a:latin typeface="Arial" panose="020B0604020202020204" pitchFamily="34" charset="0"/>
              <a:cs typeface="Arial" panose="020B0604020202020204" pitchFamily="34" charset="0"/>
            </a:endParaRPr>
          </a:p>
        </p:txBody>
      </p:sp>
      <p:sp>
        <p:nvSpPr>
          <p:cNvPr id="552014" name="Rectangle 78"/>
          <p:cNvSpPr>
            <a:spLocks noGrp="1" noChangeArrowheads="1"/>
          </p:cNvSpPr>
          <p:nvPr>
            <p:ph type="title"/>
          </p:nvPr>
        </p:nvSpPr>
        <p:spPr>
          <a:xfrm>
            <a:off x="5638800" y="685800"/>
            <a:ext cx="3276600" cy="2209800"/>
          </a:xfrm>
        </p:spPr>
        <p:txBody>
          <a:bodyPr/>
          <a:lstStyle/>
          <a:p>
            <a:pPr algn="ctr">
              <a:defRPr/>
            </a:pPr>
            <a:r>
              <a:rPr kumimoji="0" lang="ar-JO" altLang="zh-CN" sz="3200" b="1" i="0" dirty="0">
                <a:latin typeface="Arial" panose="020B0604020202020204" pitchFamily="34" charset="0"/>
                <a:ea typeface="ＭＳ Ｐゴシック" charset="0"/>
                <a:cs typeface="Arial" panose="020B0604020202020204" pitchFamily="34" charset="0"/>
              </a:rPr>
              <a:t>التسلسل الزمني للتغرب المصري متناقض</a:t>
            </a:r>
            <a:endParaRPr kumimoji="0" lang="en-US" altLang="zh-CN" sz="3200" b="1" i="0" dirty="0">
              <a:latin typeface="Arial" panose="020B0604020202020204" pitchFamily="34" charset="0"/>
              <a:ea typeface="ＭＳ Ｐゴシック" charset="0"/>
              <a:cs typeface="Arial" panose="020B0604020202020204" pitchFamily="34" charset="0"/>
            </a:endParaRPr>
          </a:p>
        </p:txBody>
      </p:sp>
      <p:grpSp>
        <p:nvGrpSpPr>
          <p:cNvPr id="228356" name="Group 2"/>
          <p:cNvGrpSpPr>
            <a:grpSpLocks/>
          </p:cNvGrpSpPr>
          <p:nvPr/>
        </p:nvGrpSpPr>
        <p:grpSpPr bwMode="auto">
          <a:xfrm>
            <a:off x="106363" y="0"/>
            <a:ext cx="6446837" cy="6899275"/>
            <a:chOff x="67" y="0"/>
            <a:chExt cx="4061" cy="4346"/>
          </a:xfrm>
        </p:grpSpPr>
        <p:grpSp>
          <p:nvGrpSpPr>
            <p:cNvPr id="228358" name="Group 47"/>
            <p:cNvGrpSpPr>
              <a:grpSpLocks/>
            </p:cNvGrpSpPr>
            <p:nvPr/>
          </p:nvGrpSpPr>
          <p:grpSpPr bwMode="auto">
            <a:xfrm>
              <a:off x="67" y="3"/>
              <a:ext cx="4004" cy="388"/>
              <a:chOff x="-36" y="0"/>
              <a:chExt cx="4414" cy="634"/>
            </a:xfrm>
          </p:grpSpPr>
          <p:grpSp>
            <p:nvGrpSpPr>
              <p:cNvPr id="228402" name="Group 73"/>
              <p:cNvGrpSpPr>
                <a:grpSpLocks/>
              </p:cNvGrpSpPr>
              <p:nvPr/>
            </p:nvGrpSpPr>
            <p:grpSpPr bwMode="auto">
              <a:xfrm>
                <a:off x="-36" y="0"/>
                <a:ext cx="921" cy="623"/>
                <a:chOff x="-36" y="0"/>
                <a:chExt cx="921" cy="623"/>
              </a:xfrm>
            </p:grpSpPr>
            <p:sp>
              <p:nvSpPr>
                <p:cNvPr id="228426" name="Rectangle 77"/>
                <p:cNvSpPr>
                  <a:spLocks noChangeArrowheads="1"/>
                </p:cNvSpPr>
                <p:nvPr/>
              </p:nvSpPr>
              <p:spPr bwMode="auto">
                <a:xfrm>
                  <a:off x="0" y="0"/>
                  <a:ext cx="885" cy="62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grpSp>
              <p:nvGrpSpPr>
                <p:cNvPr id="228427" name="Group 74"/>
                <p:cNvGrpSpPr>
                  <a:grpSpLocks/>
                </p:cNvGrpSpPr>
                <p:nvPr/>
              </p:nvGrpSpPr>
              <p:grpSpPr bwMode="auto">
                <a:xfrm>
                  <a:off x="-36" y="0"/>
                  <a:ext cx="921" cy="623"/>
                  <a:chOff x="-36" y="0"/>
                  <a:chExt cx="921" cy="623"/>
                </a:xfrm>
              </p:grpSpPr>
              <p:sp>
                <p:nvSpPr>
                  <p:cNvPr id="228428" name="Rectangle 76"/>
                  <p:cNvSpPr>
                    <a:spLocks noChangeArrowheads="1"/>
                  </p:cNvSpPr>
                  <p:nvPr/>
                </p:nvSpPr>
                <p:spPr bwMode="auto">
                  <a:xfrm>
                    <a:off x="-36" y="0"/>
                    <a:ext cx="799" cy="62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en-US" sz="700" b="1" dirty="0">
                        <a:solidFill>
                          <a:srgbClr val="FFFFFF"/>
                        </a:solidFill>
                        <a:latin typeface="Arial" panose="020B0604020202020204" pitchFamily="34" charset="0"/>
                        <a:ea typeface="ＭＳ Ｐゴシック" charset="0"/>
                        <a:cs typeface="Arial" panose="020B0604020202020204" pitchFamily="34" charset="0"/>
                      </a:rPr>
                      <a:t> </a:t>
                    </a:r>
                    <a:endParaRPr lang="en-US" sz="1200" b="1" dirty="0">
                      <a:solidFill>
                        <a:srgbClr val="003300"/>
                      </a:solidFill>
                      <a:latin typeface="Arial" panose="020B0604020202020204" pitchFamily="34" charset="0"/>
                      <a:ea typeface="ＭＳ Ｐゴシック" charset="0"/>
                      <a:cs typeface="Arial" panose="020B0604020202020204" pitchFamily="34" charset="0"/>
                    </a:endParaRPr>
                  </a:p>
                  <a:p>
                    <a:pPr algn="ctr" defTabSz="914400" fontAlgn="base">
                      <a:spcBef>
                        <a:spcPct val="0"/>
                      </a:spcBef>
                      <a:spcAft>
                        <a:spcPct val="0"/>
                      </a:spcAft>
                    </a:pPr>
                    <a:r>
                      <a:rPr lang="ar-JO" sz="1400" b="1" dirty="0">
                        <a:solidFill>
                          <a:srgbClr val="FFFFFF"/>
                        </a:solidFill>
                        <a:latin typeface="Arial" panose="020B0604020202020204" pitchFamily="34" charset="0"/>
                        <a:ea typeface="ＭＳ Ｐゴシック" charset="0"/>
                        <a:cs typeface="Arial" panose="020B0604020202020204" pitchFamily="34" charset="0"/>
                      </a:rPr>
                      <a:t>التغرب      400 سنة</a:t>
                    </a:r>
                    <a:endParaRPr lang="en-US" sz="2400" b="1" dirty="0">
                      <a:solidFill>
                        <a:srgbClr val="003300"/>
                      </a:solidFill>
                      <a:latin typeface="Arial" panose="020B0604020202020204" pitchFamily="34" charset="0"/>
                      <a:ea typeface="ＭＳ Ｐゴシック" charset="0"/>
                      <a:cs typeface="Times New Roman" charset="0"/>
                    </a:endParaRPr>
                  </a:p>
                </p:txBody>
              </p:sp>
              <p:sp>
                <p:nvSpPr>
                  <p:cNvPr id="228429" name="Rectangle 75"/>
                  <p:cNvSpPr>
                    <a:spLocks noChangeArrowheads="1"/>
                  </p:cNvSpPr>
                  <p:nvPr/>
                </p:nvSpPr>
                <p:spPr bwMode="auto">
                  <a:xfrm>
                    <a:off x="0" y="0"/>
                    <a:ext cx="885" cy="6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grpSp>
          </p:grpSp>
          <p:grpSp>
            <p:nvGrpSpPr>
              <p:cNvPr id="228403" name="Group 68"/>
              <p:cNvGrpSpPr>
                <a:grpSpLocks/>
              </p:cNvGrpSpPr>
              <p:nvPr/>
            </p:nvGrpSpPr>
            <p:grpSpPr bwMode="auto">
              <a:xfrm>
                <a:off x="815" y="0"/>
                <a:ext cx="913" cy="623"/>
                <a:chOff x="815" y="0"/>
                <a:chExt cx="913" cy="623"/>
              </a:xfrm>
            </p:grpSpPr>
            <p:sp>
              <p:nvSpPr>
                <p:cNvPr id="228422" name="Rectangle 72"/>
                <p:cNvSpPr>
                  <a:spLocks noChangeArrowheads="1"/>
                </p:cNvSpPr>
                <p:nvPr/>
              </p:nvSpPr>
              <p:spPr bwMode="auto">
                <a:xfrm>
                  <a:off x="885" y="0"/>
                  <a:ext cx="843" cy="62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grpSp>
              <p:nvGrpSpPr>
                <p:cNvPr id="228423" name="Group 69"/>
                <p:cNvGrpSpPr>
                  <a:grpSpLocks/>
                </p:cNvGrpSpPr>
                <p:nvPr/>
              </p:nvGrpSpPr>
              <p:grpSpPr bwMode="auto">
                <a:xfrm>
                  <a:off x="815" y="0"/>
                  <a:ext cx="843" cy="623"/>
                  <a:chOff x="815" y="0"/>
                  <a:chExt cx="843" cy="623"/>
                </a:xfrm>
              </p:grpSpPr>
              <p:sp>
                <p:nvSpPr>
                  <p:cNvPr id="228424" name="Rectangle 71"/>
                  <p:cNvSpPr>
                    <a:spLocks noChangeArrowheads="1"/>
                  </p:cNvSpPr>
                  <p:nvPr/>
                </p:nvSpPr>
                <p:spPr bwMode="auto">
                  <a:xfrm>
                    <a:off x="849" y="0"/>
                    <a:ext cx="757" cy="62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ar-JO" sz="1400" b="1" dirty="0">
                        <a:solidFill>
                          <a:srgbClr val="FFFFFF"/>
                        </a:solidFill>
                        <a:latin typeface="Arial" panose="020B0604020202020204" pitchFamily="34" charset="0"/>
                        <a:ea typeface="ＭＳ Ｐゴシック" charset="0"/>
                        <a:cs typeface="Arial" panose="020B0604020202020204" pitchFamily="34" charset="0"/>
                      </a:rPr>
                      <a:t>التغرب     430 سنة</a:t>
                    </a:r>
                    <a:endParaRPr lang="en-US" sz="1400" b="1" dirty="0">
                      <a:solidFill>
                        <a:srgbClr val="003300"/>
                      </a:solidFill>
                      <a:latin typeface="Arial" panose="020B0604020202020204" pitchFamily="34" charset="0"/>
                      <a:ea typeface="ＭＳ Ｐゴシック" charset="0"/>
                      <a:cs typeface="Times New Roman" charset="0"/>
                    </a:endParaRPr>
                  </a:p>
                </p:txBody>
              </p:sp>
              <p:sp>
                <p:nvSpPr>
                  <p:cNvPr id="228425" name="Rectangle 70"/>
                  <p:cNvSpPr>
                    <a:spLocks noChangeArrowheads="1"/>
                  </p:cNvSpPr>
                  <p:nvPr/>
                </p:nvSpPr>
                <p:spPr bwMode="auto">
                  <a:xfrm>
                    <a:off x="815" y="0"/>
                    <a:ext cx="843" cy="6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grpSp>
          </p:grpSp>
          <p:grpSp>
            <p:nvGrpSpPr>
              <p:cNvPr id="228404" name="Group 63"/>
              <p:cNvGrpSpPr>
                <a:grpSpLocks/>
              </p:cNvGrpSpPr>
              <p:nvPr/>
            </p:nvGrpSpPr>
            <p:grpSpPr bwMode="auto">
              <a:xfrm>
                <a:off x="1665" y="0"/>
                <a:ext cx="906" cy="623"/>
                <a:chOff x="1665" y="0"/>
                <a:chExt cx="906" cy="623"/>
              </a:xfrm>
            </p:grpSpPr>
            <p:sp>
              <p:nvSpPr>
                <p:cNvPr id="228418" name="Rectangle 67"/>
                <p:cNvSpPr>
                  <a:spLocks noChangeArrowheads="1"/>
                </p:cNvSpPr>
                <p:nvPr/>
              </p:nvSpPr>
              <p:spPr bwMode="auto">
                <a:xfrm>
                  <a:off x="1728" y="0"/>
                  <a:ext cx="843" cy="62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grpSp>
              <p:nvGrpSpPr>
                <p:cNvPr id="228419" name="Group 64"/>
                <p:cNvGrpSpPr>
                  <a:grpSpLocks/>
                </p:cNvGrpSpPr>
                <p:nvPr/>
              </p:nvGrpSpPr>
              <p:grpSpPr bwMode="auto">
                <a:xfrm>
                  <a:off x="1665" y="0"/>
                  <a:ext cx="843" cy="623"/>
                  <a:chOff x="1665" y="0"/>
                  <a:chExt cx="843" cy="623"/>
                </a:xfrm>
              </p:grpSpPr>
              <p:sp>
                <p:nvSpPr>
                  <p:cNvPr id="228420" name="Rectangle 66"/>
                  <p:cNvSpPr>
                    <a:spLocks noChangeArrowheads="1"/>
                  </p:cNvSpPr>
                  <p:nvPr/>
                </p:nvSpPr>
                <p:spPr bwMode="auto">
                  <a:xfrm>
                    <a:off x="1692" y="0"/>
                    <a:ext cx="757" cy="62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ar-JO" sz="1400" b="1" dirty="0">
                        <a:solidFill>
                          <a:srgbClr val="FFFFFF"/>
                        </a:solidFill>
                        <a:latin typeface="Arial" panose="020B0604020202020204" pitchFamily="34" charset="0"/>
                        <a:ea typeface="ＭＳ Ｐゴシック" charset="0"/>
                        <a:cs typeface="Arial" panose="020B0604020202020204" pitchFamily="34" charset="0"/>
                      </a:rPr>
                      <a:t>التغرب     215 سنة</a:t>
                    </a:r>
                    <a:endParaRPr lang="en-US" sz="1400" b="1" dirty="0">
                      <a:solidFill>
                        <a:srgbClr val="003300"/>
                      </a:solidFill>
                      <a:latin typeface="Arial" panose="020B0604020202020204" pitchFamily="34" charset="0"/>
                      <a:ea typeface="ＭＳ Ｐゴシック" charset="0"/>
                      <a:cs typeface="Times New Roman" charset="0"/>
                    </a:endParaRPr>
                  </a:p>
                </p:txBody>
              </p:sp>
              <p:sp>
                <p:nvSpPr>
                  <p:cNvPr id="228421" name="Rectangle 65"/>
                  <p:cNvSpPr>
                    <a:spLocks noChangeArrowheads="1"/>
                  </p:cNvSpPr>
                  <p:nvPr/>
                </p:nvSpPr>
                <p:spPr bwMode="auto">
                  <a:xfrm>
                    <a:off x="1665" y="0"/>
                    <a:ext cx="843" cy="6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grpSp>
          </p:grpSp>
          <p:grpSp>
            <p:nvGrpSpPr>
              <p:cNvPr id="228405" name="Group 58"/>
              <p:cNvGrpSpPr>
                <a:grpSpLocks/>
              </p:cNvGrpSpPr>
              <p:nvPr/>
            </p:nvGrpSpPr>
            <p:grpSpPr bwMode="auto">
              <a:xfrm>
                <a:off x="2465" y="0"/>
                <a:ext cx="306" cy="634"/>
                <a:chOff x="2465" y="0"/>
                <a:chExt cx="306" cy="634"/>
              </a:xfrm>
            </p:grpSpPr>
            <p:sp>
              <p:nvSpPr>
                <p:cNvPr id="228416" name="Rectangle 62"/>
                <p:cNvSpPr>
                  <a:spLocks noChangeArrowheads="1"/>
                </p:cNvSpPr>
                <p:nvPr/>
              </p:nvSpPr>
              <p:spPr bwMode="auto">
                <a:xfrm>
                  <a:off x="2465" y="11"/>
                  <a:ext cx="306" cy="62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228417" name="Rectangle 60"/>
                <p:cNvSpPr>
                  <a:spLocks noChangeArrowheads="1"/>
                </p:cNvSpPr>
                <p:nvPr/>
              </p:nvSpPr>
              <p:spPr bwMode="auto">
                <a:xfrm>
                  <a:off x="2465" y="0"/>
                  <a:ext cx="306" cy="6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grpSp>
          <p:grpSp>
            <p:nvGrpSpPr>
              <p:cNvPr id="228406" name="Group 53"/>
              <p:cNvGrpSpPr>
                <a:grpSpLocks/>
              </p:cNvGrpSpPr>
              <p:nvPr/>
            </p:nvGrpSpPr>
            <p:grpSpPr bwMode="auto">
              <a:xfrm>
                <a:off x="2765" y="0"/>
                <a:ext cx="770" cy="623"/>
                <a:chOff x="2765" y="0"/>
                <a:chExt cx="770" cy="623"/>
              </a:xfrm>
            </p:grpSpPr>
            <p:sp>
              <p:nvSpPr>
                <p:cNvPr id="228412" name="Rectangle 57"/>
                <p:cNvSpPr>
                  <a:spLocks noChangeArrowheads="1"/>
                </p:cNvSpPr>
                <p:nvPr/>
              </p:nvSpPr>
              <p:spPr bwMode="auto">
                <a:xfrm>
                  <a:off x="2765" y="0"/>
                  <a:ext cx="770" cy="62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grpSp>
              <p:nvGrpSpPr>
                <p:cNvPr id="228413" name="Group 54"/>
                <p:cNvGrpSpPr>
                  <a:grpSpLocks/>
                </p:cNvGrpSpPr>
                <p:nvPr/>
              </p:nvGrpSpPr>
              <p:grpSpPr bwMode="auto">
                <a:xfrm>
                  <a:off x="2765" y="0"/>
                  <a:ext cx="770" cy="623"/>
                  <a:chOff x="2765" y="0"/>
                  <a:chExt cx="770" cy="623"/>
                </a:xfrm>
              </p:grpSpPr>
              <p:sp>
                <p:nvSpPr>
                  <p:cNvPr id="228414" name="Rectangle 56"/>
                  <p:cNvSpPr>
                    <a:spLocks noChangeArrowheads="1"/>
                  </p:cNvSpPr>
                  <p:nvPr/>
                </p:nvSpPr>
                <p:spPr bwMode="auto">
                  <a:xfrm>
                    <a:off x="2841" y="0"/>
                    <a:ext cx="684" cy="62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ar-JO" sz="1400" b="1" dirty="0">
                        <a:solidFill>
                          <a:srgbClr val="FFFFFF"/>
                        </a:solidFill>
                        <a:latin typeface="Arial" panose="020B0604020202020204" pitchFamily="34" charset="0"/>
                        <a:ea typeface="ＭＳ Ｐゴシック" charset="0"/>
                        <a:cs typeface="Arial" panose="020B0604020202020204" pitchFamily="34" charset="0"/>
                      </a:rPr>
                      <a:t>الخروج المتأخر</a:t>
                    </a:r>
                    <a:endParaRPr lang="en-US" sz="1400" b="1" dirty="0">
                      <a:solidFill>
                        <a:srgbClr val="003300"/>
                      </a:solidFill>
                      <a:latin typeface="Arial" panose="020B0604020202020204" pitchFamily="34" charset="0"/>
                      <a:ea typeface="ＭＳ Ｐゴシック" charset="0"/>
                      <a:cs typeface="Times New Roman" charset="0"/>
                    </a:endParaRPr>
                  </a:p>
                </p:txBody>
              </p:sp>
              <p:sp>
                <p:nvSpPr>
                  <p:cNvPr id="228415" name="Rectangle 55"/>
                  <p:cNvSpPr>
                    <a:spLocks noChangeArrowheads="1"/>
                  </p:cNvSpPr>
                  <p:nvPr/>
                </p:nvSpPr>
                <p:spPr bwMode="auto">
                  <a:xfrm>
                    <a:off x="2765" y="0"/>
                    <a:ext cx="770" cy="6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grpSp>
          </p:grpSp>
          <p:grpSp>
            <p:nvGrpSpPr>
              <p:cNvPr id="228407" name="Group 48"/>
              <p:cNvGrpSpPr>
                <a:grpSpLocks/>
              </p:cNvGrpSpPr>
              <p:nvPr/>
            </p:nvGrpSpPr>
            <p:grpSpPr bwMode="auto">
              <a:xfrm>
                <a:off x="3499" y="0"/>
                <a:ext cx="879" cy="623"/>
                <a:chOff x="3499" y="0"/>
                <a:chExt cx="879" cy="623"/>
              </a:xfrm>
            </p:grpSpPr>
            <p:sp>
              <p:nvSpPr>
                <p:cNvPr id="228408" name="Rectangle 52"/>
                <p:cNvSpPr>
                  <a:spLocks noChangeArrowheads="1"/>
                </p:cNvSpPr>
                <p:nvPr/>
              </p:nvSpPr>
              <p:spPr bwMode="auto">
                <a:xfrm>
                  <a:off x="3535" y="0"/>
                  <a:ext cx="843" cy="62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grpSp>
              <p:nvGrpSpPr>
                <p:cNvPr id="228409" name="Group 49"/>
                <p:cNvGrpSpPr>
                  <a:grpSpLocks/>
                </p:cNvGrpSpPr>
                <p:nvPr/>
              </p:nvGrpSpPr>
              <p:grpSpPr bwMode="auto">
                <a:xfrm>
                  <a:off x="3499" y="0"/>
                  <a:ext cx="859" cy="623"/>
                  <a:chOff x="3499" y="0"/>
                  <a:chExt cx="859" cy="623"/>
                </a:xfrm>
              </p:grpSpPr>
              <p:sp>
                <p:nvSpPr>
                  <p:cNvPr id="228410" name="Rectangle 51"/>
                  <p:cNvSpPr>
                    <a:spLocks noChangeArrowheads="1"/>
                  </p:cNvSpPr>
                  <p:nvPr/>
                </p:nvSpPr>
                <p:spPr bwMode="auto">
                  <a:xfrm>
                    <a:off x="3499" y="0"/>
                    <a:ext cx="757" cy="62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endParaRPr lang="ar-JO" sz="1400" b="1" dirty="0">
                      <a:solidFill>
                        <a:srgbClr val="FFFFFF"/>
                      </a:solidFill>
                      <a:latin typeface="Arial" panose="020B0604020202020204" pitchFamily="34" charset="0"/>
                      <a:ea typeface="ＭＳ Ｐゴシック" charset="0"/>
                      <a:cs typeface="Arial" panose="020B0604020202020204" pitchFamily="34" charset="0"/>
                    </a:endParaRPr>
                  </a:p>
                  <a:p>
                    <a:pPr algn="ctr" defTabSz="914400" fontAlgn="base">
                      <a:spcBef>
                        <a:spcPct val="0"/>
                      </a:spcBef>
                      <a:spcAft>
                        <a:spcPct val="0"/>
                      </a:spcAft>
                    </a:pPr>
                    <a:r>
                      <a:rPr lang="ar-JO" sz="1400" b="1" dirty="0">
                        <a:solidFill>
                          <a:srgbClr val="FFFFFF"/>
                        </a:solidFill>
                        <a:latin typeface="Arial" panose="020B0604020202020204" pitchFamily="34" charset="0"/>
                        <a:ea typeface="ＭＳ Ｐゴシック" charset="0"/>
                        <a:cs typeface="Arial" panose="020B0604020202020204" pitchFamily="34" charset="0"/>
                      </a:rPr>
                      <a:t>النقد</a:t>
                    </a:r>
                    <a:endParaRPr lang="en-US" sz="1400" b="1" dirty="0">
                      <a:solidFill>
                        <a:srgbClr val="003300"/>
                      </a:solidFill>
                      <a:latin typeface="Arial" panose="020B0604020202020204" pitchFamily="34" charset="0"/>
                      <a:ea typeface="ＭＳ Ｐゴシック" charset="0"/>
                      <a:cs typeface="Times New Roman" charset="0"/>
                    </a:endParaRPr>
                  </a:p>
                </p:txBody>
              </p:sp>
              <p:sp>
                <p:nvSpPr>
                  <p:cNvPr id="228411" name="Rectangle 50"/>
                  <p:cNvSpPr>
                    <a:spLocks noChangeArrowheads="1"/>
                  </p:cNvSpPr>
                  <p:nvPr/>
                </p:nvSpPr>
                <p:spPr bwMode="auto">
                  <a:xfrm>
                    <a:off x="3515" y="0"/>
                    <a:ext cx="843" cy="6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grpSp>
          </p:grpSp>
        </p:grpSp>
        <p:sp>
          <p:nvSpPr>
            <p:cNvPr id="228359" name="Rectangle 46"/>
            <p:cNvSpPr>
              <a:spLocks noChangeArrowheads="1"/>
            </p:cNvSpPr>
            <p:nvPr/>
          </p:nvSpPr>
          <p:spPr bwMode="auto">
            <a:xfrm>
              <a:off x="96" y="0"/>
              <a:ext cx="3963" cy="384"/>
            </a:xfrm>
            <a:prstGeom prst="rect">
              <a:avLst/>
            </a:prstGeom>
            <a:noFill/>
            <a:ln w="1428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grpSp>
          <p:nvGrpSpPr>
            <p:cNvPr id="228360" name="Group 3"/>
            <p:cNvGrpSpPr>
              <a:grpSpLocks/>
            </p:cNvGrpSpPr>
            <p:nvPr/>
          </p:nvGrpSpPr>
          <p:grpSpPr bwMode="auto">
            <a:xfrm>
              <a:off x="96" y="382"/>
              <a:ext cx="4032" cy="3964"/>
              <a:chOff x="1132" y="3048"/>
              <a:chExt cx="10080" cy="12555"/>
            </a:xfrm>
          </p:grpSpPr>
          <p:sp>
            <p:nvSpPr>
              <p:cNvPr id="228361" name="Text Box 45"/>
              <p:cNvSpPr txBox="1">
                <a:spLocks noChangeArrowheads="1"/>
              </p:cNvSpPr>
              <p:nvPr/>
            </p:nvSpPr>
            <p:spPr bwMode="auto">
              <a:xfrm>
                <a:off x="4876" y="7576"/>
                <a:ext cx="1728" cy="1872"/>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التغرب في مصر</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1660-1446</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العبودية             1580</a:t>
                </a:r>
                <a:endParaRPr lang="en-US" sz="1200" b="1" dirty="0">
                  <a:solidFill>
                    <a:srgbClr val="003300"/>
                  </a:solidFill>
                  <a:latin typeface="Arial" panose="020B0604020202020204" pitchFamily="34" charset="0"/>
                  <a:cs typeface="Arial" panose="020B0604020202020204" pitchFamily="34" charset="0"/>
                </a:endParaRPr>
              </a:p>
            </p:txBody>
          </p:sp>
          <p:sp>
            <p:nvSpPr>
              <p:cNvPr id="228362" name="Text Box 44"/>
              <p:cNvSpPr txBox="1">
                <a:spLocks noChangeArrowheads="1"/>
              </p:cNvSpPr>
              <p:nvPr/>
            </p:nvSpPr>
            <p:spPr bwMode="auto">
              <a:xfrm>
                <a:off x="3004" y="5519"/>
                <a:ext cx="1728" cy="3845"/>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التغرب في مصر</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1875-1446</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العبودية</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1730 أو 1580</a:t>
                </a:r>
                <a:endParaRPr lang="en-US" sz="1200" b="1" dirty="0">
                  <a:solidFill>
                    <a:srgbClr val="003300"/>
                  </a:solidFill>
                  <a:latin typeface="Arial" panose="020B0604020202020204" pitchFamily="34" charset="0"/>
                  <a:cs typeface="Arial" panose="020B0604020202020204" pitchFamily="34" charset="0"/>
                </a:endParaRPr>
              </a:p>
            </p:txBody>
          </p:sp>
          <p:sp>
            <p:nvSpPr>
              <p:cNvPr id="228363" name="Text Box 43"/>
              <p:cNvSpPr txBox="1">
                <a:spLocks noChangeArrowheads="1"/>
              </p:cNvSpPr>
              <p:nvPr/>
            </p:nvSpPr>
            <p:spPr bwMode="auto">
              <a:xfrm>
                <a:off x="3004" y="9756"/>
                <a:ext cx="1728" cy="4032"/>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التيهان</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1446-1405</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13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13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الغزوات و القضاة</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1406-1050</a:t>
                </a:r>
                <a:endParaRPr lang="en-US" sz="1200" b="1" dirty="0">
                  <a:solidFill>
                    <a:srgbClr val="003300"/>
                  </a:solidFill>
                  <a:latin typeface="Arial" panose="020B0604020202020204" pitchFamily="34" charset="0"/>
                  <a:cs typeface="Arial" panose="020B0604020202020204" pitchFamily="34" charset="0"/>
                </a:endParaRPr>
              </a:p>
            </p:txBody>
          </p:sp>
          <p:sp>
            <p:nvSpPr>
              <p:cNvPr id="228364" name="Text Box 42"/>
              <p:cNvSpPr txBox="1">
                <a:spLocks noChangeArrowheads="1"/>
              </p:cNvSpPr>
              <p:nvPr/>
            </p:nvSpPr>
            <p:spPr bwMode="auto">
              <a:xfrm>
                <a:off x="4876" y="9756"/>
                <a:ext cx="1728" cy="3888"/>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التيهان</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1446-1405</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13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13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الغزوات و القضاة</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1406-1050</a:t>
                </a:r>
                <a:endParaRPr lang="en-US" sz="1200" b="1" dirty="0">
                  <a:solidFill>
                    <a:srgbClr val="003300"/>
                  </a:solidFill>
                  <a:latin typeface="Arial" panose="020B0604020202020204" pitchFamily="34" charset="0"/>
                  <a:cs typeface="Arial" panose="020B0604020202020204" pitchFamily="34" charset="0"/>
                </a:endParaRPr>
              </a:p>
            </p:txBody>
          </p:sp>
          <p:sp>
            <p:nvSpPr>
              <p:cNvPr id="196621" name="Text Box 41"/>
              <p:cNvSpPr txBox="1">
                <a:spLocks noChangeArrowheads="1"/>
              </p:cNvSpPr>
              <p:nvPr/>
            </p:nvSpPr>
            <p:spPr bwMode="auto">
              <a:xfrm>
                <a:off x="6604" y="3139"/>
                <a:ext cx="921" cy="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2100</a:t>
                </a:r>
                <a:endParaRPr lang="en-US"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228366" name="Text Box 40"/>
              <p:cNvSpPr txBox="1">
                <a:spLocks noChangeArrowheads="1"/>
              </p:cNvSpPr>
              <p:nvPr/>
            </p:nvSpPr>
            <p:spPr bwMode="auto">
              <a:xfrm>
                <a:off x="1132" y="3048"/>
                <a:ext cx="1728" cy="2828"/>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الآباء</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2135-1774</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التغرب في كنعان</a:t>
                </a: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1875-1845</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الهجرة إلى مصر</a:t>
                </a: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1845</a:t>
                </a:r>
                <a:endParaRPr lang="en-US" sz="900" b="1" dirty="0">
                  <a:solidFill>
                    <a:srgbClr val="000000"/>
                  </a:solidFill>
                  <a:latin typeface="Arial" panose="020B0604020202020204" pitchFamily="34" charset="0"/>
                  <a:cs typeface="Arial" panose="020B0604020202020204" pitchFamily="34" charset="0"/>
                </a:endParaRPr>
              </a:p>
            </p:txBody>
          </p:sp>
          <p:sp>
            <p:nvSpPr>
              <p:cNvPr id="228367" name="Text Box 39"/>
              <p:cNvSpPr txBox="1">
                <a:spLocks noChangeArrowheads="1"/>
              </p:cNvSpPr>
              <p:nvPr/>
            </p:nvSpPr>
            <p:spPr bwMode="auto">
              <a:xfrm>
                <a:off x="1132" y="5876"/>
                <a:ext cx="1728" cy="3744"/>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التغرب في مصر</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1845-1445</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13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العبودية</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1730؟</a:t>
                </a:r>
                <a:endParaRPr lang="en-US" sz="1200" b="1" dirty="0">
                  <a:solidFill>
                    <a:srgbClr val="003300"/>
                  </a:solidFill>
                  <a:latin typeface="Arial" panose="020B0604020202020204" pitchFamily="34" charset="0"/>
                  <a:cs typeface="Arial" panose="020B0604020202020204" pitchFamily="34" charset="0"/>
                </a:endParaRPr>
              </a:p>
            </p:txBody>
          </p:sp>
          <p:sp>
            <p:nvSpPr>
              <p:cNvPr id="196624" name="Text Box 38"/>
              <p:cNvSpPr txBox="1">
                <a:spLocks noChangeArrowheads="1"/>
              </p:cNvSpPr>
              <p:nvPr/>
            </p:nvSpPr>
            <p:spPr bwMode="auto">
              <a:xfrm>
                <a:off x="6604" y="4004"/>
                <a:ext cx="921" cy="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2000</a:t>
                </a:r>
                <a:endParaRPr lang="en-US"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196625" name="Text Box 37"/>
              <p:cNvSpPr txBox="1">
                <a:spLocks noChangeArrowheads="1"/>
              </p:cNvSpPr>
              <p:nvPr/>
            </p:nvSpPr>
            <p:spPr bwMode="auto">
              <a:xfrm>
                <a:off x="6604" y="5012"/>
                <a:ext cx="921" cy="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1900</a:t>
                </a:r>
                <a:endParaRPr lang="en-US"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196626" name="Text Box 36"/>
              <p:cNvSpPr txBox="1">
                <a:spLocks noChangeArrowheads="1"/>
              </p:cNvSpPr>
              <p:nvPr/>
            </p:nvSpPr>
            <p:spPr bwMode="auto">
              <a:xfrm>
                <a:off x="6604" y="6020"/>
                <a:ext cx="921" cy="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1800</a:t>
                </a:r>
                <a:endParaRPr lang="en-US"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196627" name="Text Box 35"/>
              <p:cNvSpPr txBox="1">
                <a:spLocks noChangeArrowheads="1"/>
              </p:cNvSpPr>
              <p:nvPr/>
            </p:nvSpPr>
            <p:spPr bwMode="auto">
              <a:xfrm>
                <a:off x="6604" y="7028"/>
                <a:ext cx="921" cy="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1700</a:t>
                </a:r>
                <a:endParaRPr lang="en-US"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196628" name="Text Box 34"/>
              <p:cNvSpPr txBox="1">
                <a:spLocks noChangeArrowheads="1"/>
              </p:cNvSpPr>
              <p:nvPr/>
            </p:nvSpPr>
            <p:spPr bwMode="auto">
              <a:xfrm>
                <a:off x="6604" y="8036"/>
                <a:ext cx="921" cy="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1600</a:t>
                </a:r>
                <a:endParaRPr lang="en-US"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196629" name="Text Box 33"/>
              <p:cNvSpPr txBox="1">
                <a:spLocks noChangeArrowheads="1"/>
              </p:cNvSpPr>
              <p:nvPr/>
            </p:nvSpPr>
            <p:spPr bwMode="auto">
              <a:xfrm>
                <a:off x="6604" y="9043"/>
                <a:ext cx="921" cy="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1500</a:t>
                </a:r>
                <a:endParaRPr lang="en-US"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196630" name="Text Box 32"/>
              <p:cNvSpPr txBox="1">
                <a:spLocks noChangeArrowheads="1"/>
              </p:cNvSpPr>
              <p:nvPr/>
            </p:nvSpPr>
            <p:spPr bwMode="auto">
              <a:xfrm>
                <a:off x="6604" y="10051"/>
                <a:ext cx="921" cy="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1400</a:t>
                </a:r>
                <a:endParaRPr lang="en-US"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196631" name="Text Box 31"/>
              <p:cNvSpPr txBox="1">
                <a:spLocks noChangeArrowheads="1"/>
              </p:cNvSpPr>
              <p:nvPr/>
            </p:nvSpPr>
            <p:spPr bwMode="auto">
              <a:xfrm>
                <a:off x="6604" y="11059"/>
                <a:ext cx="921" cy="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1300</a:t>
                </a:r>
                <a:endParaRPr lang="en-US"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196632" name="Text Box 30"/>
              <p:cNvSpPr txBox="1">
                <a:spLocks noChangeArrowheads="1"/>
              </p:cNvSpPr>
              <p:nvPr/>
            </p:nvSpPr>
            <p:spPr bwMode="auto">
              <a:xfrm>
                <a:off x="6604" y="12067"/>
                <a:ext cx="921" cy="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1200</a:t>
                </a:r>
                <a:endParaRPr lang="en-US"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196633" name="Text Box 29"/>
              <p:cNvSpPr txBox="1">
                <a:spLocks noChangeArrowheads="1"/>
              </p:cNvSpPr>
              <p:nvPr/>
            </p:nvSpPr>
            <p:spPr bwMode="auto">
              <a:xfrm>
                <a:off x="6604" y="13075"/>
                <a:ext cx="921" cy="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1100</a:t>
                </a:r>
                <a:endParaRPr lang="en-US"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196634" name="Text Box 28"/>
              <p:cNvSpPr txBox="1">
                <a:spLocks noChangeArrowheads="1"/>
              </p:cNvSpPr>
              <p:nvPr/>
            </p:nvSpPr>
            <p:spPr bwMode="auto">
              <a:xfrm>
                <a:off x="6604" y="14083"/>
                <a:ext cx="921" cy="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1000</a:t>
                </a:r>
                <a:endParaRPr lang="en-US"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196635" name="Text Box 27"/>
              <p:cNvSpPr txBox="1">
                <a:spLocks noChangeArrowheads="1"/>
              </p:cNvSpPr>
              <p:nvPr/>
            </p:nvSpPr>
            <p:spPr bwMode="auto">
              <a:xfrm>
                <a:off x="6604" y="15091"/>
                <a:ext cx="921" cy="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900</a:t>
                </a:r>
                <a:endParaRPr lang="en-US" sz="1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228380" name="Text Box 26"/>
              <p:cNvSpPr txBox="1">
                <a:spLocks noChangeArrowheads="1"/>
              </p:cNvSpPr>
              <p:nvPr/>
            </p:nvSpPr>
            <p:spPr bwMode="auto">
              <a:xfrm>
                <a:off x="3004" y="3100"/>
                <a:ext cx="1728" cy="2419"/>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الآباء</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2166-1805</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6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التغرب في كنعان</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2090-1876</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6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الهجرة إلى مصر</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1876</a:t>
                </a:r>
                <a:endParaRPr lang="en-US" sz="1200" b="1" dirty="0">
                  <a:solidFill>
                    <a:srgbClr val="003300"/>
                  </a:solidFill>
                  <a:latin typeface="Arial" panose="020B0604020202020204" pitchFamily="34" charset="0"/>
                  <a:cs typeface="Arial" panose="020B0604020202020204" pitchFamily="34" charset="0"/>
                </a:endParaRPr>
              </a:p>
            </p:txBody>
          </p:sp>
          <p:sp>
            <p:nvSpPr>
              <p:cNvPr id="228381" name="Line 25"/>
              <p:cNvSpPr>
                <a:spLocks noChangeShapeType="1"/>
              </p:cNvSpPr>
              <p:nvPr/>
            </p:nvSpPr>
            <p:spPr bwMode="auto">
              <a:xfrm>
                <a:off x="3004" y="6856"/>
                <a:ext cx="1728" cy="0"/>
              </a:xfrm>
              <a:prstGeom prst="line">
                <a:avLst/>
              </a:prstGeom>
              <a:noFill/>
              <a:ln w="9525">
                <a:solidFill>
                  <a:srgbClr val="000000"/>
                </a:solidFill>
                <a:prstDash val="sysDot"/>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ＭＳ Ｐゴシック" charset="0"/>
                </a:endParaRPr>
              </a:p>
            </p:txBody>
          </p:sp>
          <p:sp>
            <p:nvSpPr>
              <p:cNvPr id="228382" name="Line 24"/>
              <p:cNvSpPr>
                <a:spLocks noChangeShapeType="1"/>
              </p:cNvSpPr>
              <p:nvPr/>
            </p:nvSpPr>
            <p:spPr bwMode="auto">
              <a:xfrm>
                <a:off x="1132" y="6856"/>
                <a:ext cx="1728" cy="0"/>
              </a:xfrm>
              <a:prstGeom prst="line">
                <a:avLst/>
              </a:prstGeom>
              <a:noFill/>
              <a:ln w="9525">
                <a:solidFill>
                  <a:srgbClr val="000000"/>
                </a:solidFill>
                <a:prstDash val="sysDot"/>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ＭＳ Ｐゴシック" charset="0"/>
                </a:endParaRPr>
              </a:p>
            </p:txBody>
          </p:sp>
          <p:sp>
            <p:nvSpPr>
              <p:cNvPr id="228383" name="Text Box 23"/>
              <p:cNvSpPr txBox="1">
                <a:spLocks noChangeArrowheads="1"/>
              </p:cNvSpPr>
              <p:nvPr/>
            </p:nvSpPr>
            <p:spPr bwMode="auto">
              <a:xfrm>
                <a:off x="1132" y="9756"/>
                <a:ext cx="1728" cy="3888"/>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التيهان</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1445-1405</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13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13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الغزوات و القضاة</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1405-1050</a:t>
                </a:r>
                <a:endParaRPr lang="en-US" sz="1200" b="1" dirty="0">
                  <a:solidFill>
                    <a:srgbClr val="003300"/>
                  </a:solidFill>
                  <a:latin typeface="Arial" panose="020B0604020202020204" pitchFamily="34" charset="0"/>
                  <a:cs typeface="Arial" panose="020B0604020202020204" pitchFamily="34" charset="0"/>
                </a:endParaRPr>
              </a:p>
            </p:txBody>
          </p:sp>
          <p:sp>
            <p:nvSpPr>
              <p:cNvPr id="228384" name="Text Box 22"/>
              <p:cNvSpPr txBox="1">
                <a:spLocks noChangeArrowheads="1"/>
              </p:cNvSpPr>
              <p:nvPr/>
            </p:nvSpPr>
            <p:spPr bwMode="auto">
              <a:xfrm>
                <a:off x="1132" y="13644"/>
                <a:ext cx="1728" cy="1192"/>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المملكة المتحدة</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1050-931</a:t>
                </a:r>
                <a:endParaRPr lang="en-US" sz="1200" b="1" dirty="0">
                  <a:solidFill>
                    <a:srgbClr val="003300"/>
                  </a:solidFill>
                  <a:latin typeface="Arial" panose="020B0604020202020204" pitchFamily="34" charset="0"/>
                  <a:cs typeface="Arial" panose="020B0604020202020204" pitchFamily="34" charset="0"/>
                </a:endParaRPr>
              </a:p>
            </p:txBody>
          </p:sp>
          <p:sp>
            <p:nvSpPr>
              <p:cNvPr id="228385" name="Text Box 21"/>
              <p:cNvSpPr txBox="1">
                <a:spLocks noChangeArrowheads="1"/>
              </p:cNvSpPr>
              <p:nvPr/>
            </p:nvSpPr>
            <p:spPr bwMode="auto">
              <a:xfrm>
                <a:off x="3004" y="13644"/>
                <a:ext cx="1728" cy="1192"/>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المملكة المتحدة</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1050-931</a:t>
                </a:r>
                <a:endParaRPr lang="en-US" sz="1200" b="1" dirty="0">
                  <a:solidFill>
                    <a:srgbClr val="003300"/>
                  </a:solidFill>
                  <a:latin typeface="Arial" panose="020B0604020202020204" pitchFamily="34" charset="0"/>
                  <a:cs typeface="Arial" panose="020B0604020202020204" pitchFamily="34" charset="0"/>
                </a:endParaRPr>
              </a:p>
            </p:txBody>
          </p:sp>
          <p:sp>
            <p:nvSpPr>
              <p:cNvPr id="228386" name="Text Box 20"/>
              <p:cNvSpPr txBox="1">
                <a:spLocks noChangeArrowheads="1"/>
              </p:cNvSpPr>
              <p:nvPr/>
            </p:nvSpPr>
            <p:spPr bwMode="auto">
              <a:xfrm>
                <a:off x="3004" y="9332"/>
                <a:ext cx="1728" cy="572"/>
              </a:xfrm>
              <a:prstGeom prst="rect">
                <a:avLst/>
              </a:prstGeom>
              <a:solidFill>
                <a:srgbClr val="000000"/>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altLang="zh-CN" sz="1700" b="1" dirty="0">
                    <a:solidFill>
                      <a:srgbClr val="FFFFFF"/>
                    </a:solidFill>
                    <a:latin typeface="Arial" panose="020B0604020202020204" pitchFamily="34" charset="0"/>
                    <a:cs typeface="Arial" panose="020B0604020202020204" pitchFamily="34" charset="0"/>
                  </a:rPr>
                  <a:t>الخروج</a:t>
                </a:r>
                <a:endParaRPr lang="en-US" altLang="zh-CN" sz="1200" b="1" dirty="0">
                  <a:solidFill>
                    <a:srgbClr val="FFFFFF"/>
                  </a:solidFill>
                  <a:latin typeface="Arial" panose="020B0604020202020204" pitchFamily="34" charset="0"/>
                  <a:cs typeface="Arial" panose="020B0604020202020204" pitchFamily="34" charset="0"/>
                </a:endParaRPr>
              </a:p>
            </p:txBody>
          </p:sp>
          <p:sp>
            <p:nvSpPr>
              <p:cNvPr id="228387" name="Text Box 19"/>
              <p:cNvSpPr txBox="1">
                <a:spLocks noChangeArrowheads="1"/>
              </p:cNvSpPr>
              <p:nvPr/>
            </p:nvSpPr>
            <p:spPr bwMode="auto">
              <a:xfrm>
                <a:off x="4876" y="4696"/>
                <a:ext cx="1728" cy="288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الآباء</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1952-1589</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6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6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6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التغرب في كنعان</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1875-1660</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6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الهجرة إلى مصر</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1660</a:t>
                </a:r>
                <a:endParaRPr lang="en-US" sz="1200" b="1" dirty="0">
                  <a:solidFill>
                    <a:srgbClr val="003300"/>
                  </a:solidFill>
                  <a:latin typeface="Arial" panose="020B0604020202020204" pitchFamily="34" charset="0"/>
                  <a:cs typeface="Arial" panose="020B0604020202020204" pitchFamily="34" charset="0"/>
                </a:endParaRPr>
              </a:p>
            </p:txBody>
          </p:sp>
          <p:sp>
            <p:nvSpPr>
              <p:cNvPr id="228388" name="Text Box 18"/>
              <p:cNvSpPr txBox="1">
                <a:spLocks noChangeArrowheads="1"/>
              </p:cNvSpPr>
              <p:nvPr/>
            </p:nvSpPr>
            <p:spPr bwMode="auto">
              <a:xfrm>
                <a:off x="4876" y="13644"/>
                <a:ext cx="1728" cy="1192"/>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المملكة المتحدة</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1050-931</a:t>
                </a:r>
                <a:endParaRPr lang="en-US" sz="1200" b="1" dirty="0">
                  <a:solidFill>
                    <a:srgbClr val="003300"/>
                  </a:solidFill>
                  <a:latin typeface="Arial" panose="020B0604020202020204" pitchFamily="34" charset="0"/>
                  <a:cs typeface="Arial" panose="020B0604020202020204" pitchFamily="34" charset="0"/>
                </a:endParaRPr>
              </a:p>
            </p:txBody>
          </p:sp>
          <p:sp>
            <p:nvSpPr>
              <p:cNvPr id="228389" name="Text Box 17"/>
              <p:cNvSpPr txBox="1">
                <a:spLocks noChangeArrowheads="1"/>
              </p:cNvSpPr>
              <p:nvPr/>
            </p:nvSpPr>
            <p:spPr bwMode="auto">
              <a:xfrm>
                <a:off x="4876" y="9304"/>
                <a:ext cx="1728" cy="600"/>
              </a:xfrm>
              <a:prstGeom prst="rect">
                <a:avLst/>
              </a:prstGeom>
              <a:solidFill>
                <a:srgbClr val="000000"/>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altLang="zh-CN" sz="1700" b="1" dirty="0">
                    <a:solidFill>
                      <a:srgbClr val="FFFFFF"/>
                    </a:solidFill>
                    <a:latin typeface="Arial" panose="020B0604020202020204" pitchFamily="34" charset="0"/>
                    <a:cs typeface="Arial" panose="020B0604020202020204" pitchFamily="34" charset="0"/>
                  </a:rPr>
                  <a:t>الخروج</a:t>
                </a:r>
                <a:endParaRPr lang="en-US" altLang="zh-CN" sz="1200" b="1" dirty="0">
                  <a:solidFill>
                    <a:srgbClr val="FFFFFF"/>
                  </a:solidFill>
                  <a:latin typeface="Arial" panose="020B0604020202020204" pitchFamily="34" charset="0"/>
                  <a:cs typeface="Arial" panose="020B0604020202020204" pitchFamily="34" charset="0"/>
                </a:endParaRPr>
              </a:p>
            </p:txBody>
          </p:sp>
          <p:sp>
            <p:nvSpPr>
              <p:cNvPr id="228390" name="Text Box 16"/>
              <p:cNvSpPr txBox="1">
                <a:spLocks noChangeArrowheads="1"/>
              </p:cNvSpPr>
              <p:nvPr/>
            </p:nvSpPr>
            <p:spPr bwMode="auto">
              <a:xfrm>
                <a:off x="1132" y="9332"/>
                <a:ext cx="1728" cy="572"/>
              </a:xfrm>
              <a:prstGeom prst="rect">
                <a:avLst/>
              </a:prstGeom>
              <a:solidFill>
                <a:srgbClr val="000000"/>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altLang="zh-CN" sz="1700" b="1" dirty="0">
                    <a:solidFill>
                      <a:srgbClr val="FFFFFF"/>
                    </a:solidFill>
                    <a:latin typeface="Arial" panose="020B0604020202020204" pitchFamily="34" charset="0"/>
                    <a:cs typeface="Arial" panose="020B0604020202020204" pitchFamily="34" charset="0"/>
                  </a:rPr>
                  <a:t>الخروج</a:t>
                </a:r>
                <a:endParaRPr lang="en-US" altLang="zh-CN" sz="1200" b="1" dirty="0">
                  <a:solidFill>
                    <a:srgbClr val="FFFFFF"/>
                  </a:solidFill>
                  <a:latin typeface="Arial" panose="020B0604020202020204" pitchFamily="34" charset="0"/>
                  <a:cs typeface="Arial" panose="020B0604020202020204" pitchFamily="34" charset="0"/>
                </a:endParaRPr>
              </a:p>
            </p:txBody>
          </p:sp>
          <p:sp>
            <p:nvSpPr>
              <p:cNvPr id="228391" name="Text Box 15"/>
              <p:cNvSpPr txBox="1">
                <a:spLocks noChangeArrowheads="1"/>
              </p:cNvSpPr>
              <p:nvPr/>
            </p:nvSpPr>
            <p:spPr bwMode="auto">
              <a:xfrm>
                <a:off x="7468" y="7740"/>
                <a:ext cx="1728" cy="3868"/>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2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التغرب في مصر</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1650-1230</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العبودية</a:t>
                </a: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1580</a:t>
                </a:r>
                <a:endParaRPr lang="en-US" sz="900" b="1" dirty="0">
                  <a:solidFill>
                    <a:srgbClr val="000000"/>
                  </a:solidFill>
                  <a:latin typeface="Arial" panose="020B0604020202020204" pitchFamily="34" charset="0"/>
                  <a:cs typeface="Arial" panose="020B0604020202020204" pitchFamily="34" charset="0"/>
                </a:endParaRPr>
              </a:p>
            </p:txBody>
          </p:sp>
          <p:sp>
            <p:nvSpPr>
              <p:cNvPr id="228392" name="Text Box 14"/>
              <p:cNvSpPr txBox="1">
                <a:spLocks noChangeArrowheads="1"/>
              </p:cNvSpPr>
              <p:nvPr/>
            </p:nvSpPr>
            <p:spPr bwMode="auto">
              <a:xfrm>
                <a:off x="7468" y="12040"/>
                <a:ext cx="1728" cy="1872"/>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11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en-US" sz="900" b="1" dirty="0">
                    <a:solidFill>
                      <a:srgbClr val="000000"/>
                    </a:solidFill>
                    <a:latin typeface="Arial" panose="020B0604020202020204" pitchFamily="34" charset="0"/>
                    <a:cs typeface="Arial" panose="020B0604020202020204" pitchFamily="34" charset="0"/>
                  </a:rPr>
                  <a:t>(</a:t>
                </a:r>
                <a:r>
                  <a:rPr lang="ar-JO" sz="900" b="1" dirty="0">
                    <a:solidFill>
                      <a:srgbClr val="000000"/>
                    </a:solidFill>
                    <a:latin typeface="Arial" panose="020B0604020202020204" pitchFamily="34" charset="0"/>
                    <a:cs typeface="Arial" panose="020B0604020202020204" pitchFamily="34" charset="0"/>
                  </a:rPr>
                  <a:t>لا تيهان</a:t>
                </a:r>
                <a:r>
                  <a:rPr lang="en-US" sz="900" b="1" dirty="0">
                    <a:solidFill>
                      <a:srgbClr val="000000"/>
                    </a:solidFill>
                    <a:latin typeface="Arial" panose="020B0604020202020204" pitchFamily="34" charset="0"/>
                    <a:cs typeface="Arial" panose="020B0604020202020204" pitchFamily="34" charset="0"/>
                  </a:rPr>
                  <a:t>)</a:t>
                </a: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الغزوات و القضاة</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1230-1025</a:t>
                </a:r>
                <a:endParaRPr lang="en-US" sz="1200" b="1" dirty="0">
                  <a:solidFill>
                    <a:srgbClr val="003300"/>
                  </a:solidFill>
                  <a:latin typeface="Arial" panose="020B0604020202020204" pitchFamily="34" charset="0"/>
                  <a:cs typeface="Arial" panose="020B0604020202020204" pitchFamily="34" charset="0"/>
                </a:endParaRPr>
              </a:p>
            </p:txBody>
          </p:sp>
          <p:sp>
            <p:nvSpPr>
              <p:cNvPr id="228393" name="Text Box 13"/>
              <p:cNvSpPr txBox="1">
                <a:spLocks noChangeArrowheads="1"/>
              </p:cNvSpPr>
              <p:nvPr/>
            </p:nvSpPr>
            <p:spPr bwMode="auto">
              <a:xfrm>
                <a:off x="7468" y="13856"/>
                <a:ext cx="1728" cy="98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4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المملكة المتحدة</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1025-931</a:t>
                </a:r>
                <a:endParaRPr lang="en-US" sz="1200" b="1" dirty="0">
                  <a:solidFill>
                    <a:srgbClr val="003300"/>
                  </a:solidFill>
                  <a:latin typeface="Arial" panose="020B0604020202020204" pitchFamily="34" charset="0"/>
                  <a:cs typeface="Arial" panose="020B0604020202020204" pitchFamily="34" charset="0"/>
                </a:endParaRPr>
              </a:p>
            </p:txBody>
          </p:sp>
          <p:sp>
            <p:nvSpPr>
              <p:cNvPr id="228394" name="Text Box 12"/>
              <p:cNvSpPr txBox="1">
                <a:spLocks noChangeArrowheads="1"/>
              </p:cNvSpPr>
              <p:nvPr/>
            </p:nvSpPr>
            <p:spPr bwMode="auto">
              <a:xfrm>
                <a:off x="7468" y="11608"/>
                <a:ext cx="1728" cy="636"/>
              </a:xfrm>
              <a:prstGeom prst="rect">
                <a:avLst/>
              </a:prstGeom>
              <a:solidFill>
                <a:srgbClr val="000000"/>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altLang="zh-CN" sz="1700" b="1" dirty="0">
                    <a:solidFill>
                      <a:srgbClr val="FFFFFF"/>
                    </a:solidFill>
                    <a:latin typeface="Arial" panose="020B0604020202020204" pitchFamily="34" charset="0"/>
                    <a:cs typeface="Arial" panose="020B0604020202020204" pitchFamily="34" charset="0"/>
                  </a:rPr>
                  <a:t>الخروج</a:t>
                </a:r>
                <a:endParaRPr lang="en-US" altLang="zh-CN" sz="1200" b="1" dirty="0">
                  <a:solidFill>
                    <a:srgbClr val="FFFFFF"/>
                  </a:solidFill>
                  <a:latin typeface="Arial" panose="020B0604020202020204" pitchFamily="34" charset="0"/>
                  <a:cs typeface="Arial" panose="020B0604020202020204" pitchFamily="34" charset="0"/>
                </a:endParaRPr>
              </a:p>
            </p:txBody>
          </p:sp>
          <p:sp>
            <p:nvSpPr>
              <p:cNvPr id="228395" name="Text Box 11"/>
              <p:cNvSpPr txBox="1">
                <a:spLocks noChangeArrowheads="1"/>
              </p:cNvSpPr>
              <p:nvPr/>
            </p:nvSpPr>
            <p:spPr bwMode="auto">
              <a:xfrm>
                <a:off x="7468" y="4696"/>
                <a:ext cx="1728" cy="3044"/>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الآباء</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1950-1650</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6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6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6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التغرب في كنهان</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1650-؟</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6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6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الهجرة إلى مصر </a:t>
                </a: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1650</a:t>
                </a:r>
                <a:endParaRPr lang="en-US" sz="1200" b="1" dirty="0">
                  <a:solidFill>
                    <a:srgbClr val="003300"/>
                  </a:solidFill>
                  <a:latin typeface="Arial" panose="020B0604020202020204" pitchFamily="34" charset="0"/>
                  <a:cs typeface="Arial" panose="020B0604020202020204" pitchFamily="34" charset="0"/>
                </a:endParaRPr>
              </a:p>
            </p:txBody>
          </p:sp>
          <p:sp>
            <p:nvSpPr>
              <p:cNvPr id="228396" name="Line 10"/>
              <p:cNvSpPr>
                <a:spLocks noChangeShapeType="1"/>
              </p:cNvSpPr>
              <p:nvPr/>
            </p:nvSpPr>
            <p:spPr bwMode="auto">
              <a:xfrm>
                <a:off x="7468" y="8823"/>
                <a:ext cx="1728" cy="0"/>
              </a:xfrm>
              <a:prstGeom prst="line">
                <a:avLst/>
              </a:prstGeom>
              <a:noFill/>
              <a:ln w="9525">
                <a:solidFill>
                  <a:srgbClr val="000000"/>
                </a:solidFill>
                <a:prstDash val="sysDot"/>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ＭＳ Ｐゴシック" charset="0"/>
                </a:endParaRPr>
              </a:p>
            </p:txBody>
          </p:sp>
          <p:sp>
            <p:nvSpPr>
              <p:cNvPr id="228397" name="Text Box 9"/>
              <p:cNvSpPr txBox="1">
                <a:spLocks noChangeArrowheads="1"/>
              </p:cNvSpPr>
              <p:nvPr/>
            </p:nvSpPr>
            <p:spPr bwMode="auto">
              <a:xfrm>
                <a:off x="9484" y="10804"/>
                <a:ext cx="1728" cy="1296"/>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التغرب في مصر</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1350-1230</a:t>
                </a:r>
                <a:endParaRPr lang="en-US" sz="900" b="1" dirty="0">
                  <a:solidFill>
                    <a:srgbClr val="000000"/>
                  </a:solidFill>
                  <a:latin typeface="Arial" panose="020B0604020202020204" pitchFamily="34" charset="0"/>
                  <a:cs typeface="Arial" panose="020B0604020202020204" pitchFamily="34" charset="0"/>
                </a:endParaRPr>
              </a:p>
            </p:txBody>
          </p:sp>
          <p:sp>
            <p:nvSpPr>
              <p:cNvPr id="228398" name="Text Box 8"/>
              <p:cNvSpPr txBox="1">
                <a:spLocks noChangeArrowheads="1"/>
              </p:cNvSpPr>
              <p:nvPr/>
            </p:nvSpPr>
            <p:spPr bwMode="auto">
              <a:xfrm>
                <a:off x="9484" y="12100"/>
                <a:ext cx="1728" cy="1872"/>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900" b="1" dirty="0">
                    <a:solidFill>
                      <a:srgbClr val="000000"/>
                    </a:solidFill>
                    <a:latin typeface="Arial" panose="020B0604020202020204" pitchFamily="34" charset="0"/>
                    <a:cs typeface="Arial" panose="020B0604020202020204" pitchFamily="34" charset="0"/>
                  </a:rPr>
                  <a:t> (</a:t>
                </a:r>
                <a:r>
                  <a:rPr lang="ar-JO" sz="900" b="1" dirty="0">
                    <a:solidFill>
                      <a:srgbClr val="000000"/>
                    </a:solidFill>
                    <a:latin typeface="Arial" panose="020B0604020202020204" pitchFamily="34" charset="0"/>
                    <a:cs typeface="Arial" panose="020B0604020202020204" pitchFamily="34" charset="0"/>
                  </a:rPr>
                  <a:t>لا خروج و لا تيهان 40 سنة</a:t>
                </a:r>
                <a:r>
                  <a:rPr lang="en-US" sz="900" b="1" dirty="0">
                    <a:solidFill>
                      <a:srgbClr val="000000"/>
                    </a:solidFill>
                    <a:latin typeface="Arial" panose="020B0604020202020204" pitchFamily="34" charset="0"/>
                    <a:cs typeface="Arial" panose="020B0604020202020204" pitchFamily="34" charset="0"/>
                  </a:rPr>
                  <a:t>)</a:t>
                </a:r>
              </a:p>
              <a:p>
                <a:pPr algn="ctr" defTabSz="914400" fontAlgn="base">
                  <a:spcBef>
                    <a:spcPct val="0"/>
                  </a:spcBef>
                  <a:spcAft>
                    <a:spcPct val="0"/>
                  </a:spcAft>
                </a:pP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الهجرة، الغزوات و القضاة</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1230-1025</a:t>
                </a:r>
                <a:endParaRPr lang="en-US" sz="1200" b="1" dirty="0">
                  <a:solidFill>
                    <a:srgbClr val="003300"/>
                  </a:solidFill>
                  <a:latin typeface="Arial" panose="020B0604020202020204" pitchFamily="34" charset="0"/>
                  <a:cs typeface="Arial" panose="020B0604020202020204" pitchFamily="34" charset="0"/>
                </a:endParaRPr>
              </a:p>
            </p:txBody>
          </p:sp>
          <p:sp>
            <p:nvSpPr>
              <p:cNvPr id="228399" name="Text Box 7"/>
              <p:cNvSpPr txBox="1">
                <a:spLocks noChangeArrowheads="1"/>
              </p:cNvSpPr>
              <p:nvPr/>
            </p:nvSpPr>
            <p:spPr bwMode="auto">
              <a:xfrm>
                <a:off x="9484" y="13856"/>
                <a:ext cx="1728" cy="98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4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المملكة المتحدة</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1025-931</a:t>
                </a:r>
                <a:endParaRPr lang="en-US" sz="1200" b="1" dirty="0">
                  <a:solidFill>
                    <a:srgbClr val="003300"/>
                  </a:solidFill>
                  <a:latin typeface="Arial" panose="020B0604020202020204" pitchFamily="34" charset="0"/>
                  <a:cs typeface="Arial" panose="020B0604020202020204" pitchFamily="34" charset="0"/>
                </a:endParaRPr>
              </a:p>
            </p:txBody>
          </p:sp>
          <p:sp>
            <p:nvSpPr>
              <p:cNvPr id="228400" name="Text Box 6"/>
              <p:cNvSpPr txBox="1">
                <a:spLocks noChangeArrowheads="1"/>
              </p:cNvSpPr>
              <p:nvPr/>
            </p:nvSpPr>
            <p:spPr bwMode="auto">
              <a:xfrm>
                <a:off x="9484" y="9110"/>
                <a:ext cx="1728" cy="1724"/>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الآباء</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1500-1300</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6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900" b="1" dirty="0">
                    <a:solidFill>
                      <a:srgbClr val="000000"/>
                    </a:solidFill>
                    <a:latin typeface="Arial" panose="020B0604020202020204" pitchFamily="34" charset="0"/>
                    <a:cs typeface="Arial" panose="020B0604020202020204" pitchFamily="34" charset="0"/>
                  </a:rPr>
                  <a:t>الهجرة التدريجية      إلى مصر</a:t>
                </a:r>
                <a:endParaRPr lang="en-US" sz="900" b="1" dirty="0">
                  <a:solidFill>
                    <a:srgbClr val="000000"/>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1200" b="1" dirty="0">
                  <a:solidFill>
                    <a:srgbClr val="003300"/>
                  </a:solidFill>
                  <a:latin typeface="Arial" panose="020B0604020202020204" pitchFamily="34" charset="0"/>
                  <a:cs typeface="Arial" panose="020B0604020202020204" pitchFamily="34" charset="0"/>
                </a:endParaRPr>
              </a:p>
            </p:txBody>
          </p:sp>
          <p:sp>
            <p:nvSpPr>
              <p:cNvPr id="228401" name="Line 4"/>
              <p:cNvSpPr>
                <a:spLocks noChangeShapeType="1"/>
              </p:cNvSpPr>
              <p:nvPr/>
            </p:nvSpPr>
            <p:spPr bwMode="auto">
              <a:xfrm>
                <a:off x="4941" y="8823"/>
                <a:ext cx="1728" cy="0"/>
              </a:xfrm>
              <a:prstGeom prst="line">
                <a:avLst/>
              </a:prstGeom>
              <a:noFill/>
              <a:ln w="9525">
                <a:solidFill>
                  <a:srgbClr val="000000"/>
                </a:solidFill>
                <a:prstDash val="sysDot"/>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ＭＳ Ｐゴシック" charset="0"/>
                </a:endParaRPr>
              </a:p>
            </p:txBody>
          </p:sp>
        </p:grpSp>
      </p:grpSp>
      <p:sp>
        <p:nvSpPr>
          <p:cNvPr id="552016" name="Text Box 80"/>
          <p:cNvSpPr txBox="1">
            <a:spLocks noChangeArrowheads="1"/>
          </p:cNvSpPr>
          <p:nvPr/>
        </p:nvSpPr>
        <p:spPr bwMode="auto">
          <a:xfrm>
            <a:off x="6934200" y="3644900"/>
            <a:ext cx="2209800" cy="1323439"/>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r>
              <a:rPr lang="ar-JO" sz="1600" b="1" dirty="0">
                <a:solidFill>
                  <a:srgbClr val="FFFFFF"/>
                </a:solidFill>
                <a:latin typeface="Arial" panose="020B0604020202020204" pitchFamily="34" charset="0"/>
              </a:rPr>
              <a:t>مقتبس (تمت إضافة العمود 1) من جون والتون ، مخططات تسلسل زمني وخلفيات العهد القديم ، الطبعة الثانية، 99</a:t>
            </a:r>
          </a:p>
          <a:p>
            <a:pPr algn="r" defTabSz="914400" eaLnBrk="1" fontAlgn="base" hangingPunct="1">
              <a:spcBef>
                <a:spcPct val="0"/>
              </a:spcBef>
              <a:spcAft>
                <a:spcPct val="0"/>
              </a:spcAft>
              <a:defRPr/>
            </a:pPr>
            <a:r>
              <a:rPr lang="ar-JO" sz="1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(مسح عهد قديم، 108أ-ب)</a:t>
            </a:r>
            <a:endParaRPr lang="en-US" sz="1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06255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CCFFFF"/>
        </a:solidFill>
        <a:effectLst/>
      </p:bgPr>
    </p:bg>
    <p:spTree>
      <p:nvGrpSpPr>
        <p:cNvPr id="1" name=""/>
        <p:cNvGrpSpPr/>
        <p:nvPr/>
      </p:nvGrpSpPr>
      <p:grpSpPr>
        <a:xfrm>
          <a:off x="0" y="0"/>
          <a:ext cx="0" cy="0"/>
          <a:chOff x="0" y="0"/>
          <a:chExt cx="0" cy="0"/>
        </a:xfrm>
      </p:grpSpPr>
      <p:sp>
        <p:nvSpPr>
          <p:cNvPr id="230402" name="Text Box 2"/>
          <p:cNvSpPr txBox="1">
            <a:spLocks noChangeArrowheads="1"/>
          </p:cNvSpPr>
          <p:nvPr/>
        </p:nvSpPr>
        <p:spPr bwMode="auto">
          <a:xfrm>
            <a:off x="8246825" y="152400"/>
            <a:ext cx="508474"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000000"/>
                </a:solidFill>
                <a:latin typeface="Arial" panose="020B0604020202020204" pitchFamily="34" charset="0"/>
              </a:rPr>
              <a:t>67</a:t>
            </a:r>
            <a:endParaRPr lang="en-US" b="1" dirty="0">
              <a:solidFill>
                <a:srgbClr val="000000"/>
              </a:solidFill>
              <a:latin typeface="Arial" panose="020B0604020202020204" pitchFamily="34" charset="0"/>
            </a:endParaRPr>
          </a:p>
        </p:txBody>
      </p:sp>
      <p:sp>
        <p:nvSpPr>
          <p:cNvPr id="30723" name="Rectangle 3"/>
          <p:cNvSpPr>
            <a:spLocks noGrp="1" noChangeArrowheads="1"/>
          </p:cNvSpPr>
          <p:nvPr>
            <p:ph type="title"/>
          </p:nvPr>
        </p:nvSpPr>
        <p:spPr>
          <a:xfrm rot="16200000">
            <a:off x="4894263" y="3517900"/>
            <a:ext cx="6286500" cy="304800"/>
          </a:xfrm>
        </p:spPr>
        <p:txBody>
          <a:bodyPr/>
          <a:lstStyle/>
          <a:p>
            <a:pPr algn="ctr">
              <a:defRPr/>
            </a:pPr>
            <a:r>
              <a:rPr kumimoji="0" lang="ar-JO" altLang="zh-CN" sz="2000" b="1" i="0" dirty="0">
                <a:solidFill>
                  <a:schemeClr val="tx1"/>
                </a:solidFill>
                <a:effectLst/>
                <a:latin typeface="Arial" panose="020B0604020202020204" pitchFamily="34" charset="0"/>
                <a:ea typeface="ＭＳ Ｐゴシック" charset="0"/>
                <a:cs typeface="Arial" panose="020B0604020202020204" pitchFamily="34" charset="0"/>
              </a:rPr>
              <a:t>التسلسل الزمني للتغرب المصري متناقض</a:t>
            </a:r>
            <a:endParaRPr kumimoji="0" lang="en-US" altLang="zh-CN" sz="1600" i="0" dirty="0">
              <a:solidFill>
                <a:schemeClr val="tx1"/>
              </a:solidFill>
              <a:effectLst/>
              <a:latin typeface="Times" charset="0"/>
              <a:ea typeface="ＭＳ Ｐゴシック" charset="0"/>
              <a:cs typeface="ＭＳ Ｐゴシック" charset="0"/>
            </a:endParaRPr>
          </a:p>
        </p:txBody>
      </p:sp>
      <p:sp>
        <p:nvSpPr>
          <p:cNvPr id="230404" name="Rectangle 4"/>
          <p:cNvSpPr>
            <a:spLocks noChangeArrowheads="1"/>
          </p:cNvSpPr>
          <p:nvPr/>
        </p:nvSpPr>
        <p:spPr bwMode="auto">
          <a:xfrm>
            <a:off x="0" y="60325"/>
            <a:ext cx="91440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algn="ctr" defTabSz="914400" fontAlgn="base">
              <a:spcBef>
                <a:spcPct val="0"/>
              </a:spcBef>
              <a:spcAft>
                <a:spcPct val="0"/>
              </a:spcAft>
            </a:pPr>
            <a:r>
              <a:rPr lang="en-US" sz="1000" b="1">
                <a:solidFill>
                  <a:srgbClr val="003300"/>
                </a:solidFill>
                <a:latin typeface="Times New Roman" charset="0"/>
                <a:ea typeface="ＭＳ Ｐゴシック" charset="0"/>
                <a:cs typeface="Times New Roman" charset="0"/>
              </a:rPr>
              <a:t>The following views are listed in order from the best to the worst perspective, in my opinion.</a:t>
            </a:r>
            <a:endParaRPr lang="en-US" sz="2400">
              <a:solidFill>
                <a:srgbClr val="003300"/>
              </a:solidFill>
              <a:latin typeface="Times New Roman" charset="0"/>
              <a:ea typeface="ＭＳ Ｐゴシック" charset="0"/>
              <a:cs typeface="Times New Roman" charset="0"/>
            </a:endParaRPr>
          </a:p>
        </p:txBody>
      </p:sp>
      <p:grpSp>
        <p:nvGrpSpPr>
          <p:cNvPr id="230405" name="Group 5"/>
          <p:cNvGrpSpPr>
            <a:grpSpLocks/>
          </p:cNvGrpSpPr>
          <p:nvPr/>
        </p:nvGrpSpPr>
        <p:grpSpPr bwMode="auto">
          <a:xfrm>
            <a:off x="0" y="0"/>
            <a:ext cx="8001000" cy="6858000"/>
            <a:chOff x="0" y="499"/>
            <a:chExt cx="4452" cy="7627"/>
          </a:xfrm>
        </p:grpSpPr>
        <p:grpSp>
          <p:nvGrpSpPr>
            <p:cNvPr id="230410" name="Group 6"/>
            <p:cNvGrpSpPr>
              <a:grpSpLocks/>
            </p:cNvGrpSpPr>
            <p:nvPr/>
          </p:nvGrpSpPr>
          <p:grpSpPr bwMode="auto">
            <a:xfrm>
              <a:off x="0" y="499"/>
              <a:ext cx="669" cy="824"/>
              <a:chOff x="0" y="499"/>
              <a:chExt cx="669" cy="824"/>
            </a:xfrm>
          </p:grpSpPr>
          <p:sp>
            <p:nvSpPr>
              <p:cNvPr id="230468" name="Rectangle 7"/>
              <p:cNvSpPr>
                <a:spLocks noChangeArrowheads="1"/>
              </p:cNvSpPr>
              <p:nvPr/>
            </p:nvSpPr>
            <p:spPr bwMode="auto">
              <a:xfrm>
                <a:off x="0" y="499"/>
                <a:ext cx="669" cy="824"/>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ＭＳ Ｐゴシック" charset="0"/>
                </a:endParaRPr>
              </a:p>
            </p:txBody>
          </p:sp>
          <p:sp>
            <p:nvSpPr>
              <p:cNvPr id="230469" name="Rectangle 8"/>
              <p:cNvSpPr>
                <a:spLocks noChangeArrowheads="1"/>
              </p:cNvSpPr>
              <p:nvPr/>
            </p:nvSpPr>
            <p:spPr bwMode="auto">
              <a:xfrm>
                <a:off x="43" y="499"/>
                <a:ext cx="583" cy="824"/>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ar-JO" sz="1400" b="1" dirty="0">
                    <a:solidFill>
                      <a:srgbClr val="FFFFFF"/>
                    </a:solidFill>
                    <a:latin typeface="Liffo" charset="0"/>
                    <a:ea typeface="ＭＳ Ｐゴシック" charset="0"/>
                    <a:cs typeface="Times New Roman" charset="0"/>
                  </a:rPr>
                  <a:t>النظرة</a:t>
                </a:r>
                <a:endParaRPr lang="en-US" sz="2400" dirty="0">
                  <a:solidFill>
                    <a:srgbClr val="003300"/>
                  </a:solidFill>
                  <a:latin typeface="Times New Roman" charset="0"/>
                  <a:ea typeface="ＭＳ Ｐゴシック" charset="0"/>
                  <a:cs typeface="Times New Roman" charset="0"/>
                </a:endParaRPr>
              </a:p>
            </p:txBody>
          </p:sp>
        </p:grpSp>
        <p:grpSp>
          <p:nvGrpSpPr>
            <p:cNvPr id="230411" name="Group 9"/>
            <p:cNvGrpSpPr>
              <a:grpSpLocks/>
            </p:cNvGrpSpPr>
            <p:nvPr/>
          </p:nvGrpSpPr>
          <p:grpSpPr bwMode="auto">
            <a:xfrm>
              <a:off x="669" y="499"/>
              <a:ext cx="826" cy="824"/>
              <a:chOff x="669" y="499"/>
              <a:chExt cx="826" cy="824"/>
            </a:xfrm>
          </p:grpSpPr>
          <p:sp>
            <p:nvSpPr>
              <p:cNvPr id="230466" name="Rectangle 10"/>
              <p:cNvSpPr>
                <a:spLocks noChangeArrowheads="1"/>
              </p:cNvSpPr>
              <p:nvPr/>
            </p:nvSpPr>
            <p:spPr bwMode="auto">
              <a:xfrm>
                <a:off x="669" y="499"/>
                <a:ext cx="826" cy="824"/>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ＭＳ Ｐゴシック" charset="0"/>
                </a:endParaRPr>
              </a:p>
            </p:txBody>
          </p:sp>
          <p:sp>
            <p:nvSpPr>
              <p:cNvPr id="230467" name="Rectangle 11"/>
              <p:cNvSpPr>
                <a:spLocks noChangeArrowheads="1"/>
              </p:cNvSpPr>
              <p:nvPr/>
            </p:nvSpPr>
            <p:spPr bwMode="auto">
              <a:xfrm>
                <a:off x="712" y="499"/>
                <a:ext cx="740" cy="824"/>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ar-JO" sz="1400" b="1" dirty="0">
                    <a:solidFill>
                      <a:srgbClr val="FFFFFF"/>
                    </a:solidFill>
                    <a:latin typeface="Liffo" charset="0"/>
                    <a:ea typeface="ＭＳ Ｐゴシック" charset="0"/>
                    <a:cs typeface="Times New Roman" charset="0"/>
                  </a:rPr>
                  <a:t>التغرب           400 سنة</a:t>
                </a:r>
                <a:endParaRPr lang="en-US" sz="2400" dirty="0">
                  <a:solidFill>
                    <a:srgbClr val="003300"/>
                  </a:solidFill>
                  <a:latin typeface="Times New Roman" charset="0"/>
                  <a:ea typeface="ＭＳ Ｐゴシック" charset="0"/>
                  <a:cs typeface="Times New Roman" charset="0"/>
                </a:endParaRPr>
              </a:p>
            </p:txBody>
          </p:sp>
        </p:grpSp>
        <p:grpSp>
          <p:nvGrpSpPr>
            <p:cNvPr id="230412" name="Group 12"/>
            <p:cNvGrpSpPr>
              <a:grpSpLocks/>
            </p:cNvGrpSpPr>
            <p:nvPr/>
          </p:nvGrpSpPr>
          <p:grpSpPr bwMode="auto">
            <a:xfrm>
              <a:off x="1495" y="499"/>
              <a:ext cx="697" cy="824"/>
              <a:chOff x="1495" y="499"/>
              <a:chExt cx="697" cy="824"/>
            </a:xfrm>
          </p:grpSpPr>
          <p:sp>
            <p:nvSpPr>
              <p:cNvPr id="230464" name="Rectangle 13"/>
              <p:cNvSpPr>
                <a:spLocks noChangeArrowheads="1"/>
              </p:cNvSpPr>
              <p:nvPr/>
            </p:nvSpPr>
            <p:spPr bwMode="auto">
              <a:xfrm>
                <a:off x="1495" y="499"/>
                <a:ext cx="697" cy="824"/>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ＭＳ Ｐゴシック" charset="0"/>
                </a:endParaRPr>
              </a:p>
            </p:txBody>
          </p:sp>
          <p:sp>
            <p:nvSpPr>
              <p:cNvPr id="230465" name="Rectangle 14"/>
              <p:cNvSpPr>
                <a:spLocks noChangeArrowheads="1"/>
              </p:cNvSpPr>
              <p:nvPr/>
            </p:nvSpPr>
            <p:spPr bwMode="auto">
              <a:xfrm>
                <a:off x="1538" y="499"/>
                <a:ext cx="611" cy="824"/>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ar-JO" sz="1400" b="1" dirty="0">
                    <a:solidFill>
                      <a:srgbClr val="FFFFFF"/>
                    </a:solidFill>
                    <a:latin typeface="Liffo" charset="0"/>
                    <a:ea typeface="ＭＳ Ｐゴシック" charset="0"/>
                    <a:cs typeface="Times New Roman" charset="0"/>
                  </a:rPr>
                  <a:t>التغرب </a:t>
                </a:r>
              </a:p>
              <a:p>
                <a:pPr algn="ctr" defTabSz="914400" fontAlgn="base">
                  <a:spcBef>
                    <a:spcPct val="0"/>
                  </a:spcBef>
                  <a:spcAft>
                    <a:spcPct val="0"/>
                  </a:spcAft>
                </a:pPr>
                <a:r>
                  <a:rPr lang="ar-JO" sz="1400" b="1" dirty="0">
                    <a:solidFill>
                      <a:srgbClr val="FFFFFF"/>
                    </a:solidFill>
                    <a:latin typeface="Liffo" charset="0"/>
                    <a:ea typeface="ＭＳ Ｐゴシック" charset="0"/>
                    <a:cs typeface="Times New Roman" charset="0"/>
                  </a:rPr>
                  <a:t>430 سنة</a:t>
                </a:r>
                <a:endParaRPr lang="en-US" sz="2400" dirty="0">
                  <a:solidFill>
                    <a:srgbClr val="003300"/>
                  </a:solidFill>
                  <a:latin typeface="Times New Roman" charset="0"/>
                  <a:ea typeface="ＭＳ Ｐゴシック" charset="0"/>
                  <a:cs typeface="Times New Roman" charset="0"/>
                </a:endParaRPr>
              </a:p>
            </p:txBody>
          </p:sp>
        </p:grpSp>
        <p:grpSp>
          <p:nvGrpSpPr>
            <p:cNvPr id="230413" name="Group 15"/>
            <p:cNvGrpSpPr>
              <a:grpSpLocks/>
            </p:cNvGrpSpPr>
            <p:nvPr/>
          </p:nvGrpSpPr>
          <p:grpSpPr bwMode="auto">
            <a:xfrm>
              <a:off x="2192" y="499"/>
              <a:ext cx="792" cy="824"/>
              <a:chOff x="2192" y="499"/>
              <a:chExt cx="792" cy="824"/>
            </a:xfrm>
          </p:grpSpPr>
          <p:sp>
            <p:nvSpPr>
              <p:cNvPr id="230462" name="Rectangle 16"/>
              <p:cNvSpPr>
                <a:spLocks noChangeArrowheads="1"/>
              </p:cNvSpPr>
              <p:nvPr/>
            </p:nvSpPr>
            <p:spPr bwMode="auto">
              <a:xfrm>
                <a:off x="2192" y="499"/>
                <a:ext cx="792" cy="824"/>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ＭＳ Ｐゴシック" charset="0"/>
                </a:endParaRPr>
              </a:p>
            </p:txBody>
          </p:sp>
          <p:sp>
            <p:nvSpPr>
              <p:cNvPr id="230463" name="Rectangle 17"/>
              <p:cNvSpPr>
                <a:spLocks noChangeArrowheads="1"/>
              </p:cNvSpPr>
              <p:nvPr/>
            </p:nvSpPr>
            <p:spPr bwMode="auto">
              <a:xfrm>
                <a:off x="2235" y="499"/>
                <a:ext cx="706" cy="824"/>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en-US" sz="1400" b="1">
                    <a:solidFill>
                      <a:srgbClr val="FFFFFF"/>
                    </a:solidFill>
                    <a:latin typeface="Liffo" charset="0"/>
                    <a:ea typeface="ＭＳ Ｐゴシック" charset="0"/>
                    <a:cs typeface="Times New Roman" charset="0"/>
                  </a:rPr>
                  <a:t> 215 </a:t>
                </a:r>
                <a:endParaRPr lang="en-US" sz="1200">
                  <a:solidFill>
                    <a:srgbClr val="003300"/>
                  </a:solidFill>
                  <a:latin typeface="Times New Roman" charset="0"/>
                  <a:ea typeface="ＭＳ Ｐゴシック" charset="0"/>
                  <a:cs typeface="Times New Roman" charset="0"/>
                </a:endParaRPr>
              </a:p>
              <a:p>
                <a:pPr algn="ctr" defTabSz="914400" eaLnBrk="0" fontAlgn="base" hangingPunct="0">
                  <a:spcBef>
                    <a:spcPct val="0"/>
                  </a:spcBef>
                  <a:spcAft>
                    <a:spcPct val="0"/>
                  </a:spcAft>
                </a:pPr>
                <a:r>
                  <a:rPr lang="en-US" sz="1400" b="1">
                    <a:solidFill>
                      <a:srgbClr val="FFFFFF"/>
                    </a:solidFill>
                    <a:latin typeface="Liffo" charset="0"/>
                    <a:ea typeface="ＭＳ Ｐゴシック" charset="0"/>
                    <a:cs typeface="Times New Roman" charset="0"/>
                  </a:rPr>
                  <a:t>YEAR SOJOURN</a:t>
                </a:r>
                <a:endParaRPr lang="en-US" sz="2400">
                  <a:solidFill>
                    <a:srgbClr val="003300"/>
                  </a:solidFill>
                  <a:latin typeface="Times New Roman" charset="0"/>
                  <a:ea typeface="ＭＳ Ｐゴシック" charset="0"/>
                  <a:cs typeface="Times New Roman" charset="0"/>
                </a:endParaRPr>
              </a:p>
            </p:txBody>
          </p:sp>
        </p:grpSp>
        <p:grpSp>
          <p:nvGrpSpPr>
            <p:cNvPr id="230414" name="Group 18"/>
            <p:cNvGrpSpPr>
              <a:grpSpLocks/>
            </p:cNvGrpSpPr>
            <p:nvPr/>
          </p:nvGrpSpPr>
          <p:grpSpPr bwMode="auto">
            <a:xfrm>
              <a:off x="2984" y="499"/>
              <a:ext cx="720" cy="824"/>
              <a:chOff x="2984" y="499"/>
              <a:chExt cx="720" cy="824"/>
            </a:xfrm>
          </p:grpSpPr>
          <p:sp>
            <p:nvSpPr>
              <p:cNvPr id="230460" name="Rectangle 19"/>
              <p:cNvSpPr>
                <a:spLocks noChangeArrowheads="1"/>
              </p:cNvSpPr>
              <p:nvPr/>
            </p:nvSpPr>
            <p:spPr bwMode="auto">
              <a:xfrm>
                <a:off x="2984" y="499"/>
                <a:ext cx="720" cy="824"/>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ＭＳ Ｐゴシック" charset="0"/>
                </a:endParaRPr>
              </a:p>
            </p:txBody>
          </p:sp>
          <p:sp>
            <p:nvSpPr>
              <p:cNvPr id="230461" name="Rectangle 20"/>
              <p:cNvSpPr>
                <a:spLocks noChangeArrowheads="1"/>
              </p:cNvSpPr>
              <p:nvPr/>
            </p:nvSpPr>
            <p:spPr bwMode="auto">
              <a:xfrm>
                <a:off x="3027" y="499"/>
                <a:ext cx="634" cy="824"/>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en-US" sz="1400" b="1">
                    <a:solidFill>
                      <a:srgbClr val="FFFFFF"/>
                    </a:solidFill>
                    <a:latin typeface="Liffo" charset="0"/>
                    <a:ea typeface="ＭＳ Ｐゴシック" charset="0"/>
                    <a:cs typeface="Times New Roman" charset="0"/>
                  </a:rPr>
                  <a:t> LATE </a:t>
                </a:r>
                <a:endParaRPr lang="en-US" sz="1200">
                  <a:solidFill>
                    <a:srgbClr val="003300"/>
                  </a:solidFill>
                  <a:latin typeface="Times New Roman" charset="0"/>
                  <a:ea typeface="ＭＳ Ｐゴシック" charset="0"/>
                  <a:cs typeface="Times New Roman" charset="0"/>
                </a:endParaRPr>
              </a:p>
              <a:p>
                <a:pPr algn="ctr" defTabSz="914400" eaLnBrk="0" fontAlgn="base" hangingPunct="0">
                  <a:spcBef>
                    <a:spcPct val="0"/>
                  </a:spcBef>
                  <a:spcAft>
                    <a:spcPct val="0"/>
                  </a:spcAft>
                </a:pPr>
                <a:r>
                  <a:rPr lang="en-US" sz="1400" b="1">
                    <a:solidFill>
                      <a:srgbClr val="FFFFFF"/>
                    </a:solidFill>
                    <a:latin typeface="Liffo" charset="0"/>
                    <a:ea typeface="ＭＳ Ｐゴシック" charset="0"/>
                    <a:cs typeface="Times New Roman" charset="0"/>
                  </a:rPr>
                  <a:t>EXODUS</a:t>
                </a:r>
                <a:endParaRPr lang="en-US" sz="2400">
                  <a:solidFill>
                    <a:srgbClr val="003300"/>
                  </a:solidFill>
                  <a:latin typeface="Times New Roman" charset="0"/>
                  <a:ea typeface="ＭＳ Ｐゴシック" charset="0"/>
                  <a:cs typeface="Times New Roman" charset="0"/>
                </a:endParaRPr>
              </a:p>
            </p:txBody>
          </p:sp>
        </p:grpSp>
        <p:grpSp>
          <p:nvGrpSpPr>
            <p:cNvPr id="230415" name="Group 21"/>
            <p:cNvGrpSpPr>
              <a:grpSpLocks/>
            </p:cNvGrpSpPr>
            <p:nvPr/>
          </p:nvGrpSpPr>
          <p:grpSpPr bwMode="auto">
            <a:xfrm>
              <a:off x="3704" y="499"/>
              <a:ext cx="748" cy="824"/>
              <a:chOff x="3704" y="499"/>
              <a:chExt cx="748" cy="824"/>
            </a:xfrm>
          </p:grpSpPr>
          <p:sp>
            <p:nvSpPr>
              <p:cNvPr id="230458" name="Rectangle 22"/>
              <p:cNvSpPr>
                <a:spLocks noChangeArrowheads="1"/>
              </p:cNvSpPr>
              <p:nvPr/>
            </p:nvSpPr>
            <p:spPr bwMode="auto">
              <a:xfrm>
                <a:off x="3704" y="499"/>
                <a:ext cx="748" cy="824"/>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ＭＳ Ｐゴシック" charset="0"/>
                </a:endParaRPr>
              </a:p>
            </p:txBody>
          </p:sp>
          <p:sp>
            <p:nvSpPr>
              <p:cNvPr id="230459" name="Rectangle 23"/>
              <p:cNvSpPr>
                <a:spLocks noChangeArrowheads="1"/>
              </p:cNvSpPr>
              <p:nvPr/>
            </p:nvSpPr>
            <p:spPr bwMode="auto">
              <a:xfrm>
                <a:off x="3747" y="499"/>
                <a:ext cx="662" cy="824"/>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pPr>
                <a:r>
                  <a:rPr lang="en-US" sz="1400" b="1">
                    <a:solidFill>
                      <a:srgbClr val="FFFFFF"/>
                    </a:solidFill>
                    <a:latin typeface="Liffo" charset="0"/>
                    <a:ea typeface="ＭＳ Ｐゴシック" charset="0"/>
                    <a:cs typeface="Times New Roman" charset="0"/>
                  </a:rPr>
                  <a:t> </a:t>
                </a:r>
                <a:endParaRPr lang="en-US" sz="1200">
                  <a:solidFill>
                    <a:srgbClr val="003300"/>
                  </a:solidFill>
                  <a:latin typeface="Times New Roman" charset="0"/>
                  <a:ea typeface="ＭＳ Ｐゴシック" charset="0"/>
                  <a:cs typeface="Times New Roman" charset="0"/>
                </a:endParaRPr>
              </a:p>
              <a:p>
                <a:pPr algn="ctr" defTabSz="914400" eaLnBrk="0" fontAlgn="base" hangingPunct="0">
                  <a:spcBef>
                    <a:spcPct val="0"/>
                  </a:spcBef>
                  <a:spcAft>
                    <a:spcPct val="0"/>
                  </a:spcAft>
                </a:pPr>
                <a:r>
                  <a:rPr lang="en-US" sz="1400" b="1">
                    <a:solidFill>
                      <a:srgbClr val="FFFFFF"/>
                    </a:solidFill>
                    <a:latin typeface="Liffo" charset="0"/>
                    <a:ea typeface="ＭＳ Ｐゴシック" charset="0"/>
                    <a:cs typeface="Times New Roman" charset="0"/>
                  </a:rPr>
                  <a:t>CRITICAL</a:t>
                </a:r>
                <a:endParaRPr lang="en-US" sz="2400">
                  <a:solidFill>
                    <a:srgbClr val="003300"/>
                  </a:solidFill>
                  <a:latin typeface="Times New Roman" charset="0"/>
                  <a:ea typeface="ＭＳ Ｐゴシック" charset="0"/>
                  <a:cs typeface="Times New Roman" charset="0"/>
                </a:endParaRPr>
              </a:p>
            </p:txBody>
          </p:sp>
        </p:grpSp>
        <p:sp>
          <p:nvSpPr>
            <p:cNvPr id="198672" name="Rectangle 24"/>
            <p:cNvSpPr>
              <a:spLocks noChangeArrowheads="1"/>
            </p:cNvSpPr>
            <p:nvPr/>
          </p:nvSpPr>
          <p:spPr bwMode="auto">
            <a:xfrm>
              <a:off x="43" y="1323"/>
              <a:ext cx="583"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الخروج</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73" name="Rectangle 25"/>
            <p:cNvSpPr>
              <a:spLocks noChangeArrowheads="1"/>
            </p:cNvSpPr>
            <p:nvPr/>
          </p:nvSpPr>
          <p:spPr bwMode="auto">
            <a:xfrm>
              <a:off x="626" y="1323"/>
              <a:ext cx="741"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مبكر</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74" name="Rectangle 26"/>
            <p:cNvSpPr>
              <a:spLocks noChangeArrowheads="1"/>
            </p:cNvSpPr>
            <p:nvPr/>
          </p:nvSpPr>
          <p:spPr bwMode="auto">
            <a:xfrm>
              <a:off x="1367" y="1323"/>
              <a:ext cx="610"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مبكر</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75" name="Rectangle 27"/>
            <p:cNvSpPr>
              <a:spLocks noChangeArrowheads="1"/>
            </p:cNvSpPr>
            <p:nvPr/>
          </p:nvSpPr>
          <p:spPr bwMode="auto">
            <a:xfrm>
              <a:off x="1977" y="1323"/>
              <a:ext cx="706"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مبكر</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76" name="Rectangle 28"/>
            <p:cNvSpPr>
              <a:spLocks noChangeArrowheads="1"/>
            </p:cNvSpPr>
            <p:nvPr/>
          </p:nvSpPr>
          <p:spPr bwMode="auto">
            <a:xfrm>
              <a:off x="2683" y="1323"/>
              <a:ext cx="634"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متأخر</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77" name="Rectangle 29"/>
            <p:cNvSpPr>
              <a:spLocks noChangeArrowheads="1"/>
            </p:cNvSpPr>
            <p:nvPr/>
          </p:nvSpPr>
          <p:spPr bwMode="auto">
            <a:xfrm>
              <a:off x="3317" y="1323"/>
              <a:ext cx="663"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هجرة متدرجة</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78" name="Rectangle 30"/>
            <p:cNvSpPr>
              <a:spLocks noChangeArrowheads="1"/>
            </p:cNvSpPr>
            <p:nvPr/>
          </p:nvSpPr>
          <p:spPr bwMode="auto">
            <a:xfrm>
              <a:off x="43" y="2014"/>
              <a:ext cx="583"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التغرب في مصر</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79" name="Rectangle 31"/>
            <p:cNvSpPr>
              <a:spLocks noChangeArrowheads="1"/>
            </p:cNvSpPr>
            <p:nvPr/>
          </p:nvSpPr>
          <p:spPr bwMode="auto">
            <a:xfrm>
              <a:off x="626" y="2014"/>
              <a:ext cx="741"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400</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80" name="Rectangle 32"/>
            <p:cNvSpPr>
              <a:spLocks noChangeArrowheads="1"/>
            </p:cNvSpPr>
            <p:nvPr/>
          </p:nvSpPr>
          <p:spPr bwMode="auto">
            <a:xfrm>
              <a:off x="1367" y="2014"/>
              <a:ext cx="610"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430</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81" name="Rectangle 33"/>
            <p:cNvSpPr>
              <a:spLocks noChangeArrowheads="1"/>
            </p:cNvSpPr>
            <p:nvPr/>
          </p:nvSpPr>
          <p:spPr bwMode="auto">
            <a:xfrm>
              <a:off x="1977" y="2014"/>
              <a:ext cx="706"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215</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82" name="Rectangle 34"/>
            <p:cNvSpPr>
              <a:spLocks noChangeArrowheads="1"/>
            </p:cNvSpPr>
            <p:nvPr/>
          </p:nvSpPr>
          <p:spPr bwMode="auto">
            <a:xfrm>
              <a:off x="2683" y="2014"/>
              <a:ext cx="634"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420</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83" name="Rectangle 35"/>
            <p:cNvSpPr>
              <a:spLocks noChangeArrowheads="1"/>
            </p:cNvSpPr>
            <p:nvPr/>
          </p:nvSpPr>
          <p:spPr bwMode="auto">
            <a:xfrm>
              <a:off x="3317" y="2014"/>
              <a:ext cx="663"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120</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84" name="Rectangle 36"/>
            <p:cNvSpPr>
              <a:spLocks noChangeArrowheads="1"/>
            </p:cNvSpPr>
            <p:nvPr/>
          </p:nvSpPr>
          <p:spPr bwMode="auto">
            <a:xfrm>
              <a:off x="43" y="2609"/>
              <a:ext cx="583"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سنوات الحرية</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85" name="Rectangle 37"/>
            <p:cNvSpPr>
              <a:spLocks noChangeArrowheads="1"/>
            </p:cNvSpPr>
            <p:nvPr/>
          </p:nvSpPr>
          <p:spPr bwMode="auto">
            <a:xfrm>
              <a:off x="626" y="2609"/>
              <a:ext cx="741"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غير محدد</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86" name="Rectangle 38"/>
            <p:cNvSpPr>
              <a:spLocks noChangeArrowheads="1"/>
            </p:cNvSpPr>
            <p:nvPr/>
          </p:nvSpPr>
          <p:spPr bwMode="auto">
            <a:xfrm>
              <a:off x="1367" y="2609"/>
              <a:ext cx="610"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295 أو 145</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87" name="Rectangle 39"/>
            <p:cNvSpPr>
              <a:spLocks noChangeArrowheads="1"/>
            </p:cNvSpPr>
            <p:nvPr/>
          </p:nvSpPr>
          <p:spPr bwMode="auto">
            <a:xfrm>
              <a:off x="1977" y="2609"/>
              <a:ext cx="706"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80</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88" name="Rectangle 40"/>
            <p:cNvSpPr>
              <a:spLocks noChangeArrowheads="1"/>
            </p:cNvSpPr>
            <p:nvPr/>
          </p:nvSpPr>
          <p:spPr bwMode="auto">
            <a:xfrm>
              <a:off x="2683" y="2609"/>
              <a:ext cx="634"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70</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89" name="Rectangle 41"/>
            <p:cNvSpPr>
              <a:spLocks noChangeArrowheads="1"/>
            </p:cNvSpPr>
            <p:nvPr/>
          </p:nvSpPr>
          <p:spPr bwMode="auto">
            <a:xfrm>
              <a:off x="3317" y="2609"/>
              <a:ext cx="663"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120</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90" name="Rectangle 42"/>
            <p:cNvSpPr>
              <a:spLocks noChangeArrowheads="1"/>
            </p:cNvSpPr>
            <p:nvPr/>
          </p:nvSpPr>
          <p:spPr bwMode="auto">
            <a:xfrm>
              <a:off x="43" y="3204"/>
              <a:ext cx="583"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سنوات العبودية</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91" name="Rectangle 43"/>
            <p:cNvSpPr>
              <a:spLocks noChangeArrowheads="1"/>
            </p:cNvSpPr>
            <p:nvPr/>
          </p:nvSpPr>
          <p:spPr bwMode="auto">
            <a:xfrm>
              <a:off x="626" y="3204"/>
              <a:ext cx="741"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&lt;400</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92" name="Rectangle 44"/>
            <p:cNvSpPr>
              <a:spLocks noChangeArrowheads="1"/>
            </p:cNvSpPr>
            <p:nvPr/>
          </p:nvSpPr>
          <p:spPr bwMode="auto">
            <a:xfrm>
              <a:off x="1367" y="3204"/>
              <a:ext cx="610"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135 أو 285</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93" name="Rectangle 45"/>
            <p:cNvSpPr>
              <a:spLocks noChangeArrowheads="1"/>
            </p:cNvSpPr>
            <p:nvPr/>
          </p:nvSpPr>
          <p:spPr bwMode="auto">
            <a:xfrm>
              <a:off x="1977" y="3204"/>
              <a:ext cx="706"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135</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94" name="Rectangle 46"/>
            <p:cNvSpPr>
              <a:spLocks noChangeArrowheads="1"/>
            </p:cNvSpPr>
            <p:nvPr/>
          </p:nvSpPr>
          <p:spPr bwMode="auto">
            <a:xfrm>
              <a:off x="2683" y="3204"/>
              <a:ext cx="634"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350</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95" name="Rectangle 47"/>
            <p:cNvSpPr>
              <a:spLocks noChangeArrowheads="1"/>
            </p:cNvSpPr>
            <p:nvPr/>
          </p:nvSpPr>
          <p:spPr bwMode="auto">
            <a:xfrm>
              <a:off x="3317" y="3204"/>
              <a:ext cx="663" cy="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لا يوجد (أسطورة)</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96" name="Rectangle 48"/>
            <p:cNvSpPr>
              <a:spLocks noChangeArrowheads="1"/>
            </p:cNvSpPr>
            <p:nvPr/>
          </p:nvSpPr>
          <p:spPr bwMode="auto">
            <a:xfrm>
              <a:off x="43" y="3799"/>
              <a:ext cx="583"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خروج</a:t>
              </a:r>
            </a:p>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نص خر12: 40</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97" name="Rectangle 49"/>
            <p:cNvSpPr>
              <a:spLocks noChangeArrowheads="1"/>
            </p:cNvSpPr>
            <p:nvPr/>
          </p:nvSpPr>
          <p:spPr bwMode="auto">
            <a:xfrm>
              <a:off x="626" y="3799"/>
              <a:ext cx="741"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السبعينية و التوراة السامرية</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98" name="Rectangle 50"/>
            <p:cNvSpPr>
              <a:spLocks noChangeArrowheads="1"/>
            </p:cNvSpPr>
            <p:nvPr/>
          </p:nvSpPr>
          <p:spPr bwMode="auto">
            <a:xfrm>
              <a:off x="1367" y="3799"/>
              <a:ext cx="610"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النص المازوري</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699" name="Rectangle 51"/>
            <p:cNvSpPr>
              <a:spLocks noChangeArrowheads="1"/>
            </p:cNvSpPr>
            <p:nvPr/>
          </p:nvSpPr>
          <p:spPr bwMode="auto">
            <a:xfrm>
              <a:off x="1977" y="3799"/>
              <a:ext cx="706"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السبعينية و التوراة السامرية</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700" name="Rectangle 52"/>
            <p:cNvSpPr>
              <a:spLocks noChangeArrowheads="1"/>
            </p:cNvSpPr>
            <p:nvPr/>
          </p:nvSpPr>
          <p:spPr bwMode="auto">
            <a:xfrm>
              <a:off x="2683" y="3799"/>
              <a:ext cx="634"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النص المازوري</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701" name="Rectangle 53"/>
            <p:cNvSpPr>
              <a:spLocks noChangeArrowheads="1"/>
            </p:cNvSpPr>
            <p:nvPr/>
          </p:nvSpPr>
          <p:spPr bwMode="auto">
            <a:xfrm>
              <a:off x="3317" y="3799"/>
              <a:ext cx="663"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غير مهم</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702" name="Rectangle 54"/>
            <p:cNvSpPr>
              <a:spLocks noChangeArrowheads="1"/>
            </p:cNvSpPr>
            <p:nvPr/>
          </p:nvSpPr>
          <p:spPr bwMode="auto">
            <a:xfrm>
              <a:off x="43" y="4491"/>
              <a:ext cx="583"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الشعبية</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703" name="Rectangle 55"/>
            <p:cNvSpPr>
              <a:spLocks noChangeArrowheads="1"/>
            </p:cNvSpPr>
            <p:nvPr/>
          </p:nvSpPr>
          <p:spPr bwMode="auto">
            <a:xfrm>
              <a:off x="626" y="4491"/>
              <a:ext cx="741"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قليل</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704" name="Rectangle 56"/>
            <p:cNvSpPr>
              <a:spLocks noChangeArrowheads="1"/>
            </p:cNvSpPr>
            <p:nvPr/>
          </p:nvSpPr>
          <p:spPr bwMode="auto">
            <a:xfrm>
              <a:off x="1367" y="4491"/>
              <a:ext cx="610"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الأكثر انتشاراً</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705" name="Rectangle 57"/>
            <p:cNvSpPr>
              <a:spLocks noChangeArrowheads="1"/>
            </p:cNvSpPr>
            <p:nvPr/>
          </p:nvSpPr>
          <p:spPr bwMode="auto">
            <a:xfrm>
              <a:off x="1977" y="4491"/>
              <a:ext cx="706"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منتشر</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706" name="Rectangle 58"/>
            <p:cNvSpPr>
              <a:spLocks noChangeArrowheads="1"/>
            </p:cNvSpPr>
            <p:nvPr/>
          </p:nvSpPr>
          <p:spPr bwMode="auto">
            <a:xfrm>
              <a:off x="2683" y="4491"/>
              <a:ext cx="634"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قلة من الإنجيليين و كثرة من المتحررين</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707" name="Rectangle 59"/>
            <p:cNvSpPr>
              <a:spLocks noChangeArrowheads="1"/>
            </p:cNvSpPr>
            <p:nvPr/>
          </p:nvSpPr>
          <p:spPr bwMode="auto">
            <a:xfrm>
              <a:off x="3317" y="4491"/>
              <a:ext cx="663"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كثرة من المتحررين</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708" name="Rectangle 60"/>
            <p:cNvSpPr>
              <a:spLocks noChangeArrowheads="1"/>
            </p:cNvSpPr>
            <p:nvPr/>
          </p:nvSpPr>
          <p:spPr bwMode="auto">
            <a:xfrm>
              <a:off x="43" y="5181"/>
              <a:ext cx="583" cy="18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الدعم</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709" name="Rectangle 61"/>
            <p:cNvSpPr>
              <a:spLocks noChangeArrowheads="1"/>
            </p:cNvSpPr>
            <p:nvPr/>
          </p:nvSpPr>
          <p:spPr bwMode="auto">
            <a:xfrm>
              <a:off x="581" y="5181"/>
              <a:ext cx="786" cy="29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تك 15: 13</a:t>
              </a:r>
            </a:p>
            <a:p>
              <a:pPr algn="ctr" defTabSz="914400" fontAlgn="base">
                <a:spcBef>
                  <a:spcPct val="0"/>
                </a:spcBef>
                <a:spcAft>
                  <a:spcPct val="0"/>
                </a:spcAft>
                <a:defRPr/>
              </a:pPr>
              <a:r>
                <a:rPr lang="en-US" sz="1050" b="1" dirty="0">
                  <a:solidFill>
                    <a:srgbClr val="003300"/>
                  </a:solidFill>
                  <a:latin typeface="Arial" panose="020B0604020202020204" pitchFamily="34" charset="0"/>
                  <a:ea typeface="ＭＳ Ｐゴシック" charset="0"/>
                  <a:cs typeface="Arial" panose="020B0604020202020204" pitchFamily="34" charset="0"/>
                </a:rPr>
                <a:t>(</a:t>
              </a:r>
              <a:r>
                <a:rPr lang="ar-JO" sz="1050" b="1" dirty="0">
                  <a:solidFill>
                    <a:srgbClr val="003300"/>
                  </a:solidFill>
                  <a:latin typeface="Arial" panose="020B0604020202020204" pitchFamily="34" charset="0"/>
                  <a:ea typeface="ＭＳ Ｐゴシック" charset="0"/>
                  <a:cs typeface="Arial" panose="020B0604020202020204" pitchFamily="34" charset="0"/>
                </a:rPr>
                <a:t>التغرب 400 سنة</a:t>
              </a:r>
              <a:r>
                <a:rPr lang="en-US" sz="1050" b="1" dirty="0">
                  <a:solidFill>
                    <a:srgbClr val="003300"/>
                  </a:solidFill>
                  <a:latin typeface="Arial" panose="020B0604020202020204" pitchFamily="34" charset="0"/>
                  <a:ea typeface="ＭＳ Ｐゴシック" charset="0"/>
                  <a:cs typeface="Arial" panose="020B0604020202020204" pitchFamily="34" charset="0"/>
                </a:rPr>
                <a:t>)</a:t>
              </a:r>
              <a:endParaRPr lang="en-US" sz="1400" b="1" dirty="0">
                <a:solidFill>
                  <a:srgbClr val="0033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defRPr/>
              </a:pPr>
              <a:r>
                <a:rPr lang="en-US" sz="1050" b="1" dirty="0">
                  <a:solidFill>
                    <a:srgbClr val="003300"/>
                  </a:solidFill>
                  <a:latin typeface="Arial" panose="020B0604020202020204" pitchFamily="34" charset="0"/>
                  <a:ea typeface="ＭＳ Ｐゴシック" charset="0"/>
                  <a:cs typeface="Arial" panose="020B0604020202020204" pitchFamily="34" charset="0"/>
                </a:rPr>
                <a:t> </a:t>
              </a:r>
              <a:endParaRPr lang="en-US" sz="1400" b="1" dirty="0">
                <a:solidFill>
                  <a:srgbClr val="0033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أع 13: 19-20</a:t>
              </a:r>
            </a:p>
            <a:p>
              <a:pPr algn="ctr" defTabSz="914400" eaLnBrk="0" fontAlgn="base" hangingPunct="0">
                <a:spcBef>
                  <a:spcPct val="0"/>
                </a:spcBef>
                <a:spcAft>
                  <a:spcPct val="0"/>
                </a:spcAft>
                <a:defRPr/>
              </a:pPr>
              <a:r>
                <a:rPr lang="en-US" sz="1050" b="1" dirty="0">
                  <a:solidFill>
                    <a:srgbClr val="003300"/>
                  </a:solidFill>
                  <a:latin typeface="Arial" panose="020B0604020202020204" pitchFamily="34" charset="0"/>
                  <a:ea typeface="ＭＳ Ｐゴシック" charset="0"/>
                  <a:cs typeface="Arial" panose="020B0604020202020204" pitchFamily="34" charset="0"/>
                </a:rPr>
                <a:t>”</a:t>
              </a:r>
              <a:r>
                <a:rPr lang="ar-JO" sz="1050" b="1" dirty="0">
                  <a:solidFill>
                    <a:srgbClr val="003300"/>
                  </a:solidFill>
                  <a:latin typeface="Arial" panose="020B0604020202020204" pitchFamily="34" charset="0"/>
                  <a:ea typeface="ＭＳ Ｐゴシック" charset="0"/>
                  <a:cs typeface="Arial" panose="020B0604020202020204" pitchFamily="34" charset="0"/>
                </a:rPr>
                <a:t>حوالي 450 سنة</a:t>
              </a:r>
              <a:r>
                <a:rPr lang="en-US" sz="1050" b="1" dirty="0">
                  <a:solidFill>
                    <a:srgbClr val="003300"/>
                  </a:solidFill>
                  <a:latin typeface="Arial" panose="020B0604020202020204" pitchFamily="34" charset="0"/>
                  <a:ea typeface="ＭＳ Ｐゴシック" charset="0"/>
                  <a:cs typeface="Arial" panose="020B0604020202020204" pitchFamily="34" charset="0"/>
                </a:rPr>
                <a:t>”</a:t>
              </a:r>
              <a:endParaRPr lang="en-US" sz="1400" b="1" dirty="0">
                <a:solidFill>
                  <a:srgbClr val="0033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400+40+7</a:t>
              </a:r>
              <a:endParaRPr lang="en-US" sz="1400" b="1" dirty="0">
                <a:solidFill>
                  <a:srgbClr val="0033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 447 سنة</a:t>
              </a:r>
              <a:endParaRPr lang="en-US" sz="1400" b="1" dirty="0">
                <a:solidFill>
                  <a:srgbClr val="0033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defRPr/>
              </a:pPr>
              <a:r>
                <a:rPr lang="en-US" sz="1050" b="1" dirty="0">
                  <a:solidFill>
                    <a:srgbClr val="003300"/>
                  </a:solidFill>
                  <a:latin typeface="Arial" panose="020B0604020202020204" pitchFamily="34" charset="0"/>
                  <a:ea typeface="ＭＳ Ｐゴシック" charset="0"/>
                  <a:cs typeface="Arial" panose="020B0604020202020204" pitchFamily="34" charset="0"/>
                </a:rPr>
                <a:t> </a:t>
              </a:r>
              <a:endParaRPr lang="en-US" sz="1400" b="1" dirty="0">
                <a:solidFill>
                  <a:srgbClr val="0033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خر 12: 40</a:t>
              </a:r>
            </a:p>
            <a:p>
              <a:pPr algn="ctr" defTabSz="914400" eaLnBrk="0" fontAlgn="base" hangingPunct="0">
                <a:spcBef>
                  <a:spcPct val="0"/>
                </a:spcBef>
                <a:spcAft>
                  <a:spcPct val="0"/>
                </a:spcAft>
                <a:defRPr/>
              </a:pPr>
              <a:r>
                <a:rPr lang="en-US" sz="1050" b="1" dirty="0">
                  <a:solidFill>
                    <a:srgbClr val="003300"/>
                  </a:solidFill>
                  <a:latin typeface="Arial" panose="020B0604020202020204" pitchFamily="34" charset="0"/>
                  <a:ea typeface="ＭＳ Ｐゴシック" charset="0"/>
                  <a:cs typeface="Arial" panose="020B0604020202020204" pitchFamily="34" charset="0"/>
                </a:rPr>
                <a:t> ”</a:t>
              </a:r>
              <a:r>
                <a:rPr lang="ar-JO" sz="1050" b="1" dirty="0">
                  <a:solidFill>
                    <a:srgbClr val="003300"/>
                  </a:solidFill>
                  <a:latin typeface="Arial" panose="020B0604020202020204" pitchFamily="34" charset="0"/>
                  <a:ea typeface="ＭＳ Ｐゴシック" charset="0"/>
                  <a:cs typeface="Arial" panose="020B0604020202020204" pitchFamily="34" charset="0"/>
                </a:rPr>
                <a:t>أبناء إسرائيل</a:t>
              </a:r>
            </a:p>
            <a:p>
              <a:pPr algn="ctr" defTabSz="914400" eaLnBrk="0" fontAlgn="base" hangingPunct="0">
                <a:spcBef>
                  <a:spcPct val="0"/>
                </a:spcBef>
                <a:spcAft>
                  <a:spcPct val="0"/>
                </a:spcAft>
                <a:defRPr/>
              </a:pPr>
              <a:r>
                <a:rPr lang="ar-JO" sz="1050" b="1" dirty="0"/>
                <a:t>"يشير إلى تكوين 35:10 (1875 ق.م) ليبدأ 430 عامًا كما حدث عندما كانت الأمة تسمى" إسرائيل "</a:t>
              </a:r>
              <a:r>
                <a:rPr lang="en-US" sz="1400" b="1" dirty="0">
                  <a:solidFill>
                    <a:srgbClr val="003300"/>
                  </a:solidFill>
                  <a:latin typeface="Arial" panose="020B0604020202020204" pitchFamily="34" charset="0"/>
                  <a:ea typeface="ＭＳ Ｐゴシック" charset="0"/>
                  <a:cs typeface="Arial" panose="020B0604020202020204" pitchFamily="34" charset="0"/>
                </a:rPr>
                <a:t> </a:t>
              </a:r>
            </a:p>
            <a:p>
              <a:pPr algn="ctr" defTabSz="914400" eaLnBrk="0" fontAlgn="base" hangingPunct="0">
                <a:spcBef>
                  <a:spcPct val="0"/>
                </a:spcBef>
                <a:spcAft>
                  <a:spcPct val="0"/>
                </a:spcAft>
                <a:defRPr/>
              </a:pP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710" name="Rectangle 62"/>
            <p:cNvSpPr>
              <a:spLocks noChangeArrowheads="1"/>
            </p:cNvSpPr>
            <p:nvPr/>
          </p:nvSpPr>
          <p:spPr bwMode="auto">
            <a:xfrm>
              <a:off x="1367" y="5181"/>
              <a:ext cx="610" cy="18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يتبع النص المازوري عن خر 12: 40</a:t>
              </a:r>
              <a:endParaRPr lang="en-US" sz="1400" b="1" dirty="0">
                <a:solidFill>
                  <a:srgbClr val="0033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defRPr/>
              </a:pPr>
              <a:r>
                <a:rPr lang="en-US" sz="1050" b="1" dirty="0">
                  <a:solidFill>
                    <a:srgbClr val="003300"/>
                  </a:solidFill>
                  <a:latin typeface="Arial" panose="020B0604020202020204" pitchFamily="34" charset="0"/>
                  <a:ea typeface="ＭＳ Ｐゴシック" charset="0"/>
                  <a:cs typeface="Arial" panose="020B0604020202020204" pitchFamily="34" charset="0"/>
                </a:rPr>
                <a:t> </a:t>
              </a:r>
              <a:endParaRPr lang="en-US" sz="1400" b="1" dirty="0">
                <a:solidFill>
                  <a:srgbClr val="0033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defRPr/>
              </a:pPr>
              <a:r>
                <a:rPr lang="en-US" sz="1050" b="1" dirty="0">
                  <a:solidFill>
                    <a:srgbClr val="003300"/>
                  </a:solidFill>
                  <a:latin typeface="Arial" panose="020B0604020202020204" pitchFamily="34" charset="0"/>
                  <a:ea typeface="ＭＳ Ｐゴシック" charset="0"/>
                  <a:cs typeface="Arial" panose="020B0604020202020204" pitchFamily="34" charset="0"/>
                </a:rPr>
                <a:t> </a:t>
              </a:r>
              <a:r>
                <a:rPr lang="ar-JO" sz="1050" b="1" dirty="0"/>
                <a:t>يستخدم الكتاب المقدس أحيانًا الأرقام المستديرة</a:t>
              </a:r>
              <a:endParaRPr lang="en-US" sz="1400" b="1" dirty="0">
                <a:solidFill>
                  <a:srgbClr val="0033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defRPr/>
              </a:pPr>
              <a:r>
                <a:rPr lang="en-US" sz="1050" b="1" dirty="0">
                  <a:solidFill>
                    <a:srgbClr val="003300"/>
                  </a:solidFill>
                  <a:latin typeface="Arial" panose="020B0604020202020204" pitchFamily="34" charset="0"/>
                  <a:ea typeface="ＭＳ Ｐゴシック" charset="0"/>
                  <a:cs typeface="Arial" panose="020B0604020202020204" pitchFamily="34" charset="0"/>
                </a:rPr>
                <a:t> </a:t>
              </a:r>
              <a:endParaRPr lang="en-US" sz="1400" b="1" dirty="0">
                <a:solidFill>
                  <a:srgbClr val="0033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defRPr/>
              </a:pPr>
              <a:r>
                <a:rPr lang="ar-JO" sz="1050" b="1" dirty="0"/>
                <a:t>(انظر الصفحات القليلة التالية لمزيد من حجج التاريخ المبكر)</a:t>
              </a: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711" name="Rectangle 63"/>
            <p:cNvSpPr>
              <a:spLocks noChangeArrowheads="1"/>
            </p:cNvSpPr>
            <p:nvPr/>
          </p:nvSpPr>
          <p:spPr bwMode="auto">
            <a:xfrm>
              <a:off x="1977" y="5181"/>
              <a:ext cx="706" cy="18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يتبع النص المازوري عن خر 12: 40</a:t>
              </a:r>
              <a:endParaRPr lang="en-US" sz="1400" b="1" dirty="0">
                <a:solidFill>
                  <a:srgbClr val="0033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defRPr/>
              </a:pPr>
              <a:r>
                <a:rPr lang="en-US" sz="1050" b="1" dirty="0">
                  <a:solidFill>
                    <a:srgbClr val="003300"/>
                  </a:solidFill>
                  <a:latin typeface="Arial" panose="020B0604020202020204" pitchFamily="34" charset="0"/>
                  <a:ea typeface="ＭＳ Ｐゴシック" charset="0"/>
                  <a:cs typeface="Arial" panose="020B0604020202020204" pitchFamily="34" charset="0"/>
                </a:rPr>
                <a:t> </a:t>
              </a:r>
              <a:endParaRPr lang="en-US" sz="1400" b="1" dirty="0">
                <a:solidFill>
                  <a:srgbClr val="0033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defRPr/>
              </a:pPr>
              <a:r>
                <a:rPr lang="ar-JO" sz="1050" b="1" dirty="0"/>
                <a:t>الملك الجديد في        خر 1كان مواطنًا مصريًا يتبع الهكسوس</a:t>
              </a:r>
              <a:endParaRPr lang="en-US" sz="1400" b="1" dirty="0">
                <a:solidFill>
                  <a:srgbClr val="0033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defRPr/>
              </a:pPr>
              <a:r>
                <a:rPr lang="en-US" sz="1050" b="1" dirty="0">
                  <a:solidFill>
                    <a:srgbClr val="003300"/>
                  </a:solidFill>
                  <a:latin typeface="Arial" panose="020B0604020202020204" pitchFamily="34" charset="0"/>
                  <a:ea typeface="ＭＳ Ｐゴシック" charset="0"/>
                  <a:cs typeface="Arial" panose="020B0604020202020204" pitchFamily="34" charset="0"/>
                </a:rPr>
                <a:t> </a:t>
              </a:r>
            </a:p>
            <a:p>
              <a:pPr algn="ctr" defTabSz="914400" eaLnBrk="0" fontAlgn="base" hangingPunct="0">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تاريخهم المتأخر للعهد الإبراهيمي (1875 ق.م) حتى دخول يعقوب إلى مصر (1660 ق.م) هو 215 سنة</a:t>
              </a:r>
              <a:endParaRPr lang="en-US" sz="1400" b="1" dirty="0">
                <a:solidFill>
                  <a:srgbClr val="0033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defRPr/>
              </a:pPr>
              <a:r>
                <a:rPr lang="en-US" sz="1400" b="1" dirty="0">
                  <a:solidFill>
                    <a:srgbClr val="003300"/>
                  </a:solidFill>
                  <a:latin typeface="Arial" panose="020B0604020202020204" pitchFamily="34" charset="0"/>
                  <a:ea typeface="ＭＳ Ｐゴシック" charset="0"/>
                  <a:cs typeface="Arial" panose="020B0604020202020204" pitchFamily="34" charset="0"/>
                </a:rPr>
                <a:t> </a:t>
              </a:r>
            </a:p>
            <a:p>
              <a:pPr algn="ctr" defTabSz="914400" eaLnBrk="0" fontAlgn="base" hangingPunct="0">
                <a:spcBef>
                  <a:spcPct val="0"/>
                </a:spcBef>
                <a:spcAft>
                  <a:spcPct val="0"/>
                </a:spcAft>
                <a:defRPr/>
              </a:pP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712" name="Rectangle 64"/>
            <p:cNvSpPr>
              <a:spLocks noChangeArrowheads="1"/>
            </p:cNvSpPr>
            <p:nvPr/>
          </p:nvSpPr>
          <p:spPr bwMode="auto">
            <a:xfrm>
              <a:off x="2683" y="5181"/>
              <a:ext cx="634" cy="18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r>
                <a:rPr lang="ar-JO" sz="1050" b="1" dirty="0"/>
                <a:t>يدعم علم الآثار تدمير بعض المدن الكنعانية في القرن الثالث عشر</a:t>
              </a:r>
              <a:endParaRPr lang="en-US" sz="1050" b="1" dirty="0"/>
            </a:p>
            <a:p>
              <a:pPr algn="ctr" defTabSz="914400" fontAlgn="base">
                <a:spcBef>
                  <a:spcPct val="0"/>
                </a:spcBef>
                <a:spcAft>
                  <a:spcPct val="0"/>
                </a:spcAft>
                <a:defRPr/>
              </a:pPr>
              <a:r>
                <a:rPr lang="en-US" sz="1050" b="1" dirty="0">
                  <a:solidFill>
                    <a:srgbClr val="003300"/>
                  </a:solidFill>
                  <a:latin typeface="Arial" panose="020B0604020202020204" pitchFamily="34" charset="0"/>
                  <a:ea typeface="ＭＳ Ｐゴシック" charset="0"/>
                  <a:cs typeface="Arial" panose="020B0604020202020204" pitchFamily="34" charset="0"/>
                </a:rPr>
                <a:t> </a:t>
              </a:r>
              <a:endParaRPr lang="en-US" sz="1400" b="1" dirty="0">
                <a:solidFill>
                  <a:srgbClr val="0033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defRPr/>
              </a:pPr>
              <a:r>
                <a:rPr lang="ar-JO" sz="1050" b="1" dirty="0"/>
                <a:t>(انظر الصفحات القليلة التالية لمزيد من حجج التاريخ المتأخر)</a:t>
              </a:r>
              <a:endParaRPr lang="en-US" sz="2800" b="1" dirty="0">
                <a:solidFill>
                  <a:srgbClr val="003300"/>
                </a:solidFill>
                <a:latin typeface="Arial" panose="020B0604020202020204" pitchFamily="34" charset="0"/>
                <a:ea typeface="Times New Roman" charset="0"/>
                <a:cs typeface="Arial" panose="020B0604020202020204" pitchFamily="34" charset="0"/>
              </a:endParaRPr>
            </a:p>
            <a:p>
              <a:pPr algn="ctr" defTabSz="914400" eaLnBrk="0" fontAlgn="base" hangingPunct="0">
                <a:spcBef>
                  <a:spcPct val="0"/>
                </a:spcBef>
                <a:spcAft>
                  <a:spcPct val="0"/>
                </a:spcAft>
                <a:defRPr/>
              </a:pP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sp>
          <p:nvSpPr>
            <p:cNvPr id="198713" name="Rectangle 65"/>
            <p:cNvSpPr>
              <a:spLocks noChangeArrowheads="1"/>
            </p:cNvSpPr>
            <p:nvPr/>
          </p:nvSpPr>
          <p:spPr bwMode="auto">
            <a:xfrm>
              <a:off x="3317" y="5181"/>
              <a:ext cx="663" cy="18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0"/>
                </a:spcBef>
                <a:spcAft>
                  <a:spcPct val="0"/>
                </a:spcAft>
                <a:defRPr/>
              </a:pPr>
              <a:endParaRPr lang="en-US" sz="1050" b="1" dirty="0">
                <a:solidFill>
                  <a:srgbClr val="003300"/>
                </a:solidFill>
                <a:latin typeface="Arial" panose="020B0604020202020204" pitchFamily="34" charset="0"/>
                <a:ea typeface="ＭＳ Ｐゴシック" charset="0"/>
                <a:cs typeface="Arial" panose="020B0604020202020204" pitchFamily="34" charset="0"/>
              </a:endParaRPr>
            </a:p>
            <a:p>
              <a:pPr algn="ctr" defTabSz="914400" fontAlgn="base">
                <a:spcBef>
                  <a:spcPct val="0"/>
                </a:spcBef>
                <a:spcAft>
                  <a:spcPct val="0"/>
                </a:spcAft>
                <a:defRPr/>
              </a:pPr>
              <a:r>
                <a:rPr lang="ar-JO" sz="1050" b="1" dirty="0">
                  <a:solidFill>
                    <a:srgbClr val="003300"/>
                  </a:solidFill>
                  <a:latin typeface="Arial" panose="020B0604020202020204" pitchFamily="34" charset="0"/>
                  <a:ea typeface="ＭＳ Ｐゴシック" charset="0"/>
                  <a:cs typeface="Arial" panose="020B0604020202020204" pitchFamily="34" charset="0"/>
                </a:rPr>
                <a:t>مدينة رعمسيس (خر 1: 11) يجب أن تكون قد بنيت بعد رمسيس 2 (1300 ق.م) و سميت باسمه</a:t>
              </a:r>
              <a:endParaRPr lang="en-US" sz="1400" b="1" dirty="0">
                <a:solidFill>
                  <a:srgbClr val="0033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defRPr/>
              </a:pPr>
              <a:endParaRPr lang="en-US" sz="2800" b="1" dirty="0">
                <a:solidFill>
                  <a:srgbClr val="003300"/>
                </a:solidFill>
                <a:latin typeface="Arial" panose="020B0604020202020204" pitchFamily="34" charset="0"/>
                <a:ea typeface="Times New Roman" charset="0"/>
                <a:cs typeface="Arial" panose="020B0604020202020204" pitchFamily="34" charset="0"/>
              </a:endParaRPr>
            </a:p>
          </p:txBody>
        </p:sp>
      </p:grpSp>
      <p:sp>
        <p:nvSpPr>
          <p:cNvPr id="230406" name="Text Box 66"/>
          <p:cNvSpPr txBox="1">
            <a:spLocks noChangeArrowheads="1"/>
          </p:cNvSpPr>
          <p:nvPr/>
        </p:nvSpPr>
        <p:spPr bwMode="auto">
          <a:xfrm>
            <a:off x="4038600" y="0"/>
            <a:ext cx="1143000" cy="738664"/>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1400" b="1" dirty="0">
                <a:solidFill>
                  <a:srgbClr val="F1F7E9"/>
                </a:solidFill>
                <a:latin typeface="Liffo" charset="0"/>
              </a:rPr>
              <a:t>التغرب</a:t>
            </a:r>
          </a:p>
          <a:p>
            <a:pPr algn="ctr" defTabSz="914400" fontAlgn="base">
              <a:spcBef>
                <a:spcPct val="0"/>
              </a:spcBef>
              <a:spcAft>
                <a:spcPct val="0"/>
              </a:spcAft>
            </a:pPr>
            <a:r>
              <a:rPr lang="ar-JO" sz="1400" b="1" dirty="0">
                <a:solidFill>
                  <a:srgbClr val="F1F7E9"/>
                </a:solidFill>
                <a:latin typeface="Liffo" charset="0"/>
              </a:rPr>
              <a:t>215 سنة</a:t>
            </a:r>
          </a:p>
          <a:p>
            <a:pPr algn="ctr" defTabSz="914400" fontAlgn="base">
              <a:spcBef>
                <a:spcPct val="0"/>
              </a:spcBef>
              <a:spcAft>
                <a:spcPct val="0"/>
              </a:spcAft>
            </a:pPr>
            <a:endParaRPr lang="en-US" sz="1400" b="1" dirty="0">
              <a:solidFill>
                <a:srgbClr val="F1F7E9"/>
              </a:solidFill>
              <a:latin typeface="Liffo" charset="0"/>
            </a:endParaRPr>
          </a:p>
        </p:txBody>
      </p:sp>
      <p:sp>
        <p:nvSpPr>
          <p:cNvPr id="230407" name="Text Box 67"/>
          <p:cNvSpPr txBox="1">
            <a:spLocks noChangeArrowheads="1"/>
          </p:cNvSpPr>
          <p:nvPr/>
        </p:nvSpPr>
        <p:spPr bwMode="auto">
          <a:xfrm>
            <a:off x="5181600" y="0"/>
            <a:ext cx="1143000" cy="52322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1400" b="1" dirty="0">
                <a:solidFill>
                  <a:srgbClr val="F1F7E9"/>
                </a:solidFill>
                <a:latin typeface="Liffo" charset="0"/>
              </a:rPr>
              <a:t>الخروج </a:t>
            </a:r>
          </a:p>
          <a:p>
            <a:pPr algn="ctr" defTabSz="914400" fontAlgn="base">
              <a:spcBef>
                <a:spcPct val="0"/>
              </a:spcBef>
              <a:spcAft>
                <a:spcPct val="0"/>
              </a:spcAft>
            </a:pPr>
            <a:r>
              <a:rPr lang="ar-JO" sz="1400" b="1" dirty="0">
                <a:solidFill>
                  <a:srgbClr val="F1F7E9"/>
                </a:solidFill>
                <a:latin typeface="Liffo" charset="0"/>
              </a:rPr>
              <a:t>المتأخر</a:t>
            </a:r>
            <a:endParaRPr lang="en-US" sz="1400" b="1" dirty="0">
              <a:solidFill>
                <a:srgbClr val="F1F7E9"/>
              </a:solidFill>
              <a:latin typeface="Liffo" charset="0"/>
            </a:endParaRPr>
          </a:p>
        </p:txBody>
      </p:sp>
      <p:sp>
        <p:nvSpPr>
          <p:cNvPr id="230408" name="Text Box 68"/>
          <p:cNvSpPr txBox="1">
            <a:spLocks noChangeArrowheads="1"/>
          </p:cNvSpPr>
          <p:nvPr/>
        </p:nvSpPr>
        <p:spPr bwMode="auto">
          <a:xfrm>
            <a:off x="6019800" y="0"/>
            <a:ext cx="1752600" cy="52322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1400" b="1" dirty="0">
                <a:solidFill>
                  <a:srgbClr val="F1F7E9"/>
                </a:solidFill>
                <a:latin typeface="Liffo" charset="0"/>
              </a:rPr>
              <a:t>النقد</a:t>
            </a:r>
          </a:p>
          <a:p>
            <a:pPr algn="ctr" defTabSz="914400" fontAlgn="base">
              <a:spcBef>
                <a:spcPct val="0"/>
              </a:spcBef>
              <a:spcAft>
                <a:spcPct val="0"/>
              </a:spcAft>
            </a:pPr>
            <a:endParaRPr lang="en-US" sz="1400" b="1" dirty="0">
              <a:solidFill>
                <a:srgbClr val="F1F7E9"/>
              </a:solidFill>
              <a:latin typeface="Liffo" charset="0"/>
            </a:endParaRPr>
          </a:p>
        </p:txBody>
      </p:sp>
      <p:sp>
        <p:nvSpPr>
          <p:cNvPr id="30789" name="Text Box 69"/>
          <p:cNvSpPr txBox="1">
            <a:spLocks noChangeArrowheads="1"/>
          </p:cNvSpPr>
          <p:nvPr/>
        </p:nvSpPr>
        <p:spPr bwMode="auto">
          <a:xfrm rot="16200000">
            <a:off x="5662613" y="3422650"/>
            <a:ext cx="5867400" cy="831850"/>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r>
              <a:rPr lang="ar-JO" sz="1600" b="1" dirty="0">
                <a:effectLst>
                  <a:outerShdw blurRad="38100" dist="38100" dir="2700000" algn="tl">
                    <a:srgbClr val="000000">
                      <a:alpha val="43137"/>
                    </a:srgbClr>
                  </a:outerShdw>
                </a:effectLst>
                <a:latin typeface="Arial" panose="020B0604020202020204" pitchFamily="34" charset="0"/>
              </a:rPr>
              <a:t>مقتبس (تمت إضافة العمود 1) من جون والتون ، مخططات تسلسل زمني وخلفيات العهد القديم ، الطبعة الثانية، 99</a:t>
            </a:r>
          </a:p>
          <a:p>
            <a:pPr algn="r" defTabSz="914400" eaLnBrk="1" fontAlgn="base" hangingPunct="1">
              <a:spcBef>
                <a:spcPct val="0"/>
              </a:spcBef>
              <a:spcAft>
                <a:spcPct val="0"/>
              </a:spcAft>
              <a:defRPr/>
            </a:pPr>
            <a:r>
              <a:rPr lang="ar-JO"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(مسح عهد قديم، 108أ-ب)</a:t>
            </a:r>
            <a:endPar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66289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body" idx="1"/>
          </p:nvPr>
        </p:nvSpPr>
        <p:spPr>
          <a:xfrm>
            <a:off x="1219200" y="1219200"/>
            <a:ext cx="7924800" cy="4495800"/>
          </a:xfrm>
        </p:spPr>
        <p:txBody>
          <a:bodyPr/>
          <a:lstStyle/>
          <a:p>
            <a:pPr algn="r" rtl="1" eaLnBrk="1" hangingPunct="1"/>
            <a:r>
              <a:rPr lang="ar-JO" sz="2800" b="1" dirty="0">
                <a:latin typeface="Arial" panose="020B0604020202020204" pitchFamily="34" charset="0"/>
                <a:ea typeface="ＭＳ Ｐゴシック" charset="0"/>
                <a:cs typeface="ＭＳ Ｐゴシック" charset="0"/>
              </a:rPr>
              <a:t>متى حدث؟ 1446 أم 1266؟</a:t>
            </a:r>
            <a:endParaRPr lang="en-US" sz="2800" b="1" dirty="0">
              <a:latin typeface="Arial" panose="020B0604020202020204" pitchFamily="34" charset="0"/>
              <a:ea typeface="ＭＳ Ｐゴシック" charset="0"/>
              <a:cs typeface="ＭＳ Ｐゴシック" charset="0"/>
            </a:endParaRPr>
          </a:p>
          <a:p>
            <a:pPr algn="r" rtl="1" eaLnBrk="1" hangingPunct="1"/>
            <a:r>
              <a:rPr lang="ar-JO" sz="2800" b="1" dirty="0">
                <a:latin typeface="Arial" panose="020B0604020202020204" pitchFamily="34" charset="0"/>
                <a:ea typeface="ＭＳ Ｐゴシック" charset="0"/>
                <a:cs typeface="ＭＳ Ｐゴシック" charset="0"/>
              </a:rPr>
              <a:t>لماذا يعتبر هذا الأمر مهماً؟</a:t>
            </a:r>
            <a:endParaRPr lang="en-US" sz="2400" b="1" dirty="0">
              <a:latin typeface="Arial" panose="020B0604020202020204" pitchFamily="34" charset="0"/>
              <a:ea typeface="ＭＳ Ｐゴシック" charset="0"/>
            </a:endParaRPr>
          </a:p>
          <a:p>
            <a:pPr lvl="1" algn="r" rtl="1"/>
            <a:r>
              <a:rPr lang="ar-JO" sz="2400" b="1" dirty="0">
                <a:latin typeface="Arial" panose="020B0604020202020204" pitchFamily="34" charset="0"/>
                <a:ea typeface="ＭＳ Ｐゴシック" charset="0"/>
              </a:rPr>
              <a:t>يعتبر </a:t>
            </a:r>
            <a:r>
              <a:rPr lang="ar-JO" sz="2400" b="1" dirty="0">
                <a:solidFill>
                  <a:srgbClr val="FFC000"/>
                </a:solidFill>
                <a:latin typeface="Arial" panose="020B0604020202020204" pitchFamily="34" charset="0"/>
                <a:ea typeface="ＭＳ Ｐゴシック" charset="0"/>
              </a:rPr>
              <a:t>الحدث الأكثر أهمية </a:t>
            </a:r>
            <a:r>
              <a:rPr lang="ar-JO" sz="2400" b="1" dirty="0">
                <a:latin typeface="Arial" panose="020B0604020202020204" pitchFamily="34" charset="0"/>
                <a:ea typeface="ＭＳ Ｐゴシック" charset="0"/>
              </a:rPr>
              <a:t>في ماضي إسرائيل، عندما بدأت تصير أمة .</a:t>
            </a:r>
            <a:endParaRPr lang="en-US" sz="2400" b="1" dirty="0">
              <a:latin typeface="Arial" panose="020B0604020202020204" pitchFamily="34" charset="0"/>
              <a:ea typeface="ＭＳ Ｐゴシック" charset="0"/>
            </a:endParaRPr>
          </a:p>
          <a:p>
            <a:pPr lvl="1" algn="r" rtl="1"/>
            <a:r>
              <a:rPr lang="ar-JO" sz="2400" b="1" dirty="0">
                <a:latin typeface="Arial" panose="020B0604020202020204" pitchFamily="34" charset="0"/>
                <a:ea typeface="ＭＳ Ｐゴシック" charset="0"/>
              </a:rPr>
              <a:t>يعتبر </a:t>
            </a:r>
            <a:r>
              <a:rPr lang="ar-JO" sz="2400" b="1" dirty="0">
                <a:solidFill>
                  <a:srgbClr val="FFC000"/>
                </a:solidFill>
                <a:latin typeface="Arial" panose="020B0604020202020204" pitchFamily="34" charset="0"/>
                <a:ea typeface="ＭＳ Ｐゴシック" charset="0"/>
              </a:rPr>
              <a:t>مركز</a:t>
            </a:r>
            <a:r>
              <a:rPr lang="ar-JO" sz="2400" b="1" dirty="0">
                <a:latin typeface="Arial" panose="020B0604020202020204" pitchFamily="34" charset="0"/>
                <a:ea typeface="ＭＳ Ｐゴシック" charset="0"/>
              </a:rPr>
              <a:t> إيمان إسرائيل</a:t>
            </a:r>
            <a:endParaRPr lang="en-US" sz="2400" b="1" dirty="0">
              <a:latin typeface="Arial" panose="020B0604020202020204" pitchFamily="34" charset="0"/>
              <a:ea typeface="ＭＳ Ｐゴシック" charset="0"/>
            </a:endParaRPr>
          </a:p>
          <a:p>
            <a:pPr lvl="1" algn="r" rtl="1"/>
            <a:r>
              <a:rPr lang="ar-JO" sz="2400" b="1" dirty="0">
                <a:latin typeface="Arial" panose="020B0604020202020204" pitchFamily="34" charset="0"/>
                <a:ea typeface="ＭＳ Ｐゴシック" charset="0"/>
              </a:rPr>
              <a:t>تواريخ عديدة قبله و بعده </a:t>
            </a:r>
            <a:r>
              <a:rPr lang="ar-JO" sz="2400" b="1" dirty="0">
                <a:solidFill>
                  <a:srgbClr val="FFC000"/>
                </a:solidFill>
                <a:latin typeface="Arial" panose="020B0604020202020204" pitchFamily="34" charset="0"/>
                <a:ea typeface="ＭＳ Ｐゴシック" charset="0"/>
              </a:rPr>
              <a:t>تعتمد</a:t>
            </a:r>
            <a:r>
              <a:rPr lang="ar-JO" sz="2400" b="1" dirty="0">
                <a:latin typeface="Arial" panose="020B0604020202020204" pitchFamily="34" charset="0"/>
                <a:ea typeface="ＭＳ Ｐゴシック" charset="0"/>
              </a:rPr>
              <a:t> على هذا التاريخ</a:t>
            </a:r>
            <a:endParaRPr lang="en-US" sz="2400" b="1" dirty="0">
              <a:solidFill>
                <a:schemeClr val="accent1"/>
              </a:solidFill>
              <a:latin typeface="Arial" panose="020B0604020202020204" pitchFamily="34" charset="0"/>
              <a:ea typeface="ＭＳ Ｐゴシック" charset="0"/>
            </a:endParaRPr>
          </a:p>
          <a:p>
            <a:pPr lvl="1" algn="r" rtl="1"/>
            <a:r>
              <a:rPr lang="ar-JO" sz="2400" dirty="0"/>
              <a:t>يعكس اختيار التاريخ </a:t>
            </a:r>
            <a:r>
              <a:rPr lang="ar-JO" sz="2400" dirty="0">
                <a:solidFill>
                  <a:srgbClr val="FFC000"/>
                </a:solidFill>
              </a:rPr>
              <a:t>إيماننا</a:t>
            </a:r>
            <a:r>
              <a:rPr lang="ar-JO" sz="2400" dirty="0"/>
              <a:t> (أو عدم وجوده) في </a:t>
            </a:r>
            <a:r>
              <a:rPr lang="ar-JO" sz="2400" dirty="0">
                <a:solidFill>
                  <a:srgbClr val="FFC000"/>
                </a:solidFill>
              </a:rPr>
              <a:t>تاريخية</a:t>
            </a:r>
            <a:r>
              <a:rPr lang="ar-JO" sz="2400" dirty="0"/>
              <a:t> و</a:t>
            </a:r>
            <a:r>
              <a:rPr lang="ar-JO" sz="2400" dirty="0">
                <a:solidFill>
                  <a:srgbClr val="FFC000"/>
                </a:solidFill>
              </a:rPr>
              <a:t>دقة</a:t>
            </a:r>
            <a:r>
              <a:rPr lang="ar-JO" sz="2400" dirty="0"/>
              <a:t> الكتاب المقدس ، وبالتالي يكون له تأثير على </a:t>
            </a:r>
            <a:r>
              <a:rPr lang="ar-JO" sz="2400" dirty="0">
                <a:solidFill>
                  <a:srgbClr val="FFC000"/>
                </a:solidFill>
              </a:rPr>
              <a:t>إيماننا</a:t>
            </a:r>
            <a:endParaRPr lang="en-US" sz="2400" dirty="0">
              <a:solidFill>
                <a:srgbClr val="FFC000"/>
              </a:solidFill>
              <a:latin typeface="Times New Roman" charset="0"/>
              <a:ea typeface="ＭＳ Ｐゴシック" charset="0"/>
            </a:endParaRPr>
          </a:p>
        </p:txBody>
      </p:sp>
      <p:sp>
        <p:nvSpPr>
          <p:cNvPr id="232450" name="Rectangle 3"/>
          <p:cNvSpPr>
            <a:spLocks noGrp="1" noChangeArrowheads="1"/>
          </p:cNvSpPr>
          <p:nvPr>
            <p:ph type="title"/>
          </p:nvPr>
        </p:nvSpPr>
        <p:spPr>
          <a:xfrm>
            <a:off x="1219200" y="0"/>
            <a:ext cx="7772400" cy="1206500"/>
          </a:xfrm>
          <a:noFill/>
        </p:spPr>
        <p:txBody>
          <a:bodyPr/>
          <a:lstStyle/>
          <a:p>
            <a:pPr algn="ctr" eaLnBrk="1" hangingPunct="1"/>
            <a:r>
              <a:rPr lang="ar-JO" b="1" dirty="0">
                <a:latin typeface="Arial" panose="020B0604020202020204" pitchFamily="34" charset="0"/>
                <a:ea typeface="ＭＳ Ｐゴシック" charset="0"/>
                <a:cs typeface="ＭＳ Ｐゴシック" charset="0"/>
              </a:rPr>
              <a:t>غموض الخروج</a:t>
            </a:r>
            <a:endParaRPr lang="en-US" b="1" dirty="0">
              <a:latin typeface="Arial" panose="020B0604020202020204" pitchFamily="34" charset="0"/>
              <a:ea typeface="ＭＳ Ｐゴシック" charset="0"/>
              <a:cs typeface="ＭＳ Ｐゴシック" charset="0"/>
            </a:endParaRPr>
          </a:p>
        </p:txBody>
      </p:sp>
      <p:sp>
        <p:nvSpPr>
          <p:cNvPr id="232451" name="Text Box 4"/>
          <p:cNvSpPr txBox="1">
            <a:spLocks noChangeArrowheads="1"/>
          </p:cNvSpPr>
          <p:nvPr/>
        </p:nvSpPr>
        <p:spPr bwMode="auto">
          <a:xfrm>
            <a:off x="8305800" y="76200"/>
            <a:ext cx="67358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70ج</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146807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939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939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939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5939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5939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5939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نقاش في مجموعات صغيرة</a:t>
            </a:r>
            <a:endParaRPr lang="en-US" b="1" dirty="0">
              <a:latin typeface="Arial" panose="020B0604020202020204" pitchFamily="34" charset="0"/>
              <a:ea typeface="ＭＳ Ｐゴシック" charset="0"/>
              <a:cs typeface="Arial" panose="020B0604020202020204" pitchFamily="34" charset="0"/>
            </a:endParaRPr>
          </a:p>
        </p:txBody>
      </p:sp>
      <p:sp>
        <p:nvSpPr>
          <p:cNvPr id="234499" name="Rectangle 3"/>
          <p:cNvSpPr>
            <a:spLocks noGrp="1" noChangeArrowheads="1"/>
          </p:cNvSpPr>
          <p:nvPr>
            <p:ph type="body" sz="half" idx="1"/>
          </p:nvPr>
        </p:nvSpPr>
        <p:spPr>
          <a:xfrm>
            <a:off x="1295400" y="1600200"/>
            <a:ext cx="3810000" cy="1905000"/>
          </a:xfrm>
        </p:spPr>
        <p:txBody>
          <a:bodyPr/>
          <a:lstStyle/>
          <a:p>
            <a:pPr marL="0" indent="0" algn="ctr" eaLnBrk="1" hangingPunct="1">
              <a:buFont typeface="Symbol" charset="0"/>
              <a:buNone/>
            </a:pPr>
            <a:r>
              <a:rPr lang="ar-JO" sz="3200" b="1" dirty="0">
                <a:latin typeface="Arial" panose="020B0604020202020204" pitchFamily="34" charset="0"/>
                <a:ea typeface="ＭＳ Ｐゴシック" charset="0"/>
                <a:cs typeface="Arial" panose="020B0604020202020204" pitchFamily="34" charset="0"/>
              </a:rPr>
              <a:t>كيف يساعد 1 مل 6: 1 في تحديد زمن الخروج؟</a:t>
            </a:r>
            <a:r>
              <a:rPr lang="en-US" sz="3200" b="1" dirty="0">
                <a:latin typeface="Arial" panose="020B0604020202020204" pitchFamily="34" charset="0"/>
                <a:ea typeface="ＭＳ Ｐゴシック" charset="0"/>
                <a:cs typeface="Arial" panose="020B0604020202020204" pitchFamily="34" charset="0"/>
              </a:rPr>
              <a:t> </a:t>
            </a:r>
          </a:p>
        </p:txBody>
      </p:sp>
      <p:sp>
        <p:nvSpPr>
          <p:cNvPr id="234500" name="Rectangle 4"/>
          <p:cNvSpPr>
            <a:spLocks noGrp="1" noChangeArrowheads="1"/>
          </p:cNvSpPr>
          <p:nvPr>
            <p:ph type="body" sz="half" idx="2"/>
          </p:nvPr>
        </p:nvSpPr>
        <p:spPr>
          <a:xfrm>
            <a:off x="5257800" y="1600200"/>
            <a:ext cx="3810000" cy="1676400"/>
          </a:xfrm>
        </p:spPr>
        <p:txBody>
          <a:bodyPr/>
          <a:lstStyle/>
          <a:p>
            <a:pPr marL="0" indent="0" algn="ctr" eaLnBrk="1" hangingPunct="1">
              <a:buNone/>
            </a:pPr>
            <a:r>
              <a:rPr lang="ar-JO" sz="3200" b="1" dirty="0">
                <a:latin typeface="Arial" panose="020B0604020202020204" pitchFamily="34" charset="0"/>
                <a:ea typeface="ＭＳ Ｐゴシック" charset="0"/>
                <a:cs typeface="Arial" panose="020B0604020202020204" pitchFamily="34" charset="0"/>
              </a:rPr>
              <a:t>كيف يساعد قض 11: 26 في تحديد زمن الخروج؟</a:t>
            </a:r>
            <a:r>
              <a:rPr lang="en-US" sz="3200" b="1" dirty="0">
                <a:latin typeface="Arial" panose="020B0604020202020204" pitchFamily="34" charset="0"/>
                <a:ea typeface="ＭＳ Ｐゴシック" charset="0"/>
                <a:cs typeface="Arial" panose="020B0604020202020204" pitchFamily="34" charset="0"/>
              </a:rPr>
              <a:t> </a:t>
            </a:r>
          </a:p>
        </p:txBody>
      </p:sp>
      <p:sp>
        <p:nvSpPr>
          <p:cNvPr id="5" name="Rectangle 3"/>
          <p:cNvSpPr txBox="1">
            <a:spLocks noChangeArrowheads="1"/>
          </p:cNvSpPr>
          <p:nvPr/>
        </p:nvSpPr>
        <p:spPr bwMode="auto">
          <a:xfrm>
            <a:off x="1295400" y="4114800"/>
            <a:ext cx="3810000" cy="1447800"/>
          </a:xfrm>
          <a:prstGeom prst="rect">
            <a:avLst/>
          </a:prstGeom>
          <a:noFill/>
          <a:ln w="12700" cap="sq">
            <a:noFill/>
            <a:miter lim="800000"/>
            <a:headEnd type="none" w="sm" len="sm"/>
            <a:tailEnd type="none" w="sm" len="sm"/>
          </a:ln>
        </p:spPr>
        <p:txBody>
          <a:bodyPr/>
          <a:lstStyle/>
          <a:p>
            <a:pPr algn="ctr" defTabSz="914400" fontAlgn="base">
              <a:spcBef>
                <a:spcPct val="20000"/>
              </a:spcBef>
              <a:spcAft>
                <a:spcPct val="0"/>
              </a:spcAft>
              <a:buClr>
                <a:srgbClr val="FFCC66"/>
              </a:buClr>
              <a:buSzPct val="90000"/>
              <a:defRPr/>
            </a:pPr>
            <a:r>
              <a:rPr lang="ar-JO" sz="3200" b="1" kern="0" dirty="0">
                <a:solidFill>
                  <a:srgbClr val="EAEAEA"/>
                </a:solidFill>
                <a:latin typeface="Arial" panose="020B0604020202020204" pitchFamily="34" charset="0"/>
                <a:ea typeface="ＭＳ Ｐゴシック" charset="-128"/>
                <a:cs typeface="Arial" panose="020B0604020202020204" pitchFamily="34" charset="0"/>
              </a:rPr>
              <a:t>بدأ سليمان حكمه سنة 971 ق.م</a:t>
            </a:r>
            <a:endParaRPr lang="en-US" sz="3200" b="1" kern="0" dirty="0">
              <a:solidFill>
                <a:srgbClr val="EAEAEA"/>
              </a:solidFill>
              <a:latin typeface="Arial" panose="020B0604020202020204" pitchFamily="34" charset="0"/>
              <a:ea typeface="ＭＳ Ｐゴシック" charset="-128"/>
              <a:cs typeface="Arial" panose="020B0604020202020204" pitchFamily="34" charset="0"/>
            </a:endParaRPr>
          </a:p>
        </p:txBody>
      </p:sp>
      <p:sp>
        <p:nvSpPr>
          <p:cNvPr id="6" name="Rectangle 4"/>
          <p:cNvSpPr txBox="1">
            <a:spLocks noChangeArrowheads="1"/>
          </p:cNvSpPr>
          <p:nvPr/>
        </p:nvSpPr>
        <p:spPr bwMode="auto">
          <a:xfrm>
            <a:off x="5257800" y="4114800"/>
            <a:ext cx="3810000" cy="1447800"/>
          </a:xfrm>
          <a:prstGeom prst="rect">
            <a:avLst/>
          </a:prstGeom>
          <a:noFill/>
          <a:ln w="12700" cap="sq">
            <a:noFill/>
            <a:miter lim="800000"/>
            <a:headEnd type="none" w="sm" len="sm"/>
            <a:tailEnd type="none" w="sm" len="sm"/>
          </a:ln>
        </p:spPr>
        <p:txBody>
          <a:bodyPr/>
          <a:lstStyle/>
          <a:p>
            <a:pPr algn="ctr" defTabSz="914400" fontAlgn="base">
              <a:spcBef>
                <a:spcPct val="20000"/>
              </a:spcBef>
              <a:spcAft>
                <a:spcPct val="0"/>
              </a:spcAft>
              <a:buClr>
                <a:srgbClr val="FFCC66"/>
              </a:buClr>
              <a:buSzPct val="90000"/>
              <a:defRPr/>
            </a:pPr>
            <a:r>
              <a:rPr lang="ar-JO" sz="3200" b="1" kern="0" dirty="0">
                <a:solidFill>
                  <a:srgbClr val="EAEAEA"/>
                </a:solidFill>
                <a:latin typeface="Arial" panose="020B0604020202020204" pitchFamily="34" charset="0"/>
                <a:ea typeface="ＭＳ Ｐゴシック" charset="-128"/>
                <a:cs typeface="Arial" panose="020B0604020202020204" pitchFamily="34" charset="0"/>
              </a:rPr>
              <a:t>عاش يفتاح حوالي سنة 1100 ق.م</a:t>
            </a:r>
            <a:endParaRPr lang="en-US" sz="3200" b="1" kern="0" dirty="0">
              <a:solidFill>
                <a:srgbClr val="EAEAEA"/>
              </a:solidFill>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468298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body" sz="half" idx="1"/>
          </p:nvPr>
        </p:nvSpPr>
        <p:spPr>
          <a:xfrm>
            <a:off x="1219200" y="1295400"/>
            <a:ext cx="3505200" cy="5257800"/>
          </a:xfrm>
        </p:spPr>
        <p:txBody>
          <a:bodyPr/>
          <a:lstStyle/>
          <a:p>
            <a:pPr algn="ctr" rtl="1" eaLnBrk="1" hangingPunct="1">
              <a:lnSpc>
                <a:spcPct val="90000"/>
              </a:lnSpc>
              <a:buNone/>
            </a:pPr>
            <a:r>
              <a:rPr lang="ar-JO" sz="2600" b="1" dirty="0">
                <a:latin typeface="Arial" panose="020B0604020202020204" pitchFamily="34" charset="0"/>
                <a:ea typeface="ＭＳ Ｐゴシック" charset="0"/>
                <a:cs typeface="ＭＳ Ｐゴシック" charset="0"/>
              </a:rPr>
              <a:t>مع</a:t>
            </a:r>
          </a:p>
          <a:p>
            <a:pPr algn="r" rtl="1" eaLnBrk="1" hangingPunct="1">
              <a:lnSpc>
                <a:spcPct val="90000"/>
              </a:lnSpc>
            </a:pPr>
            <a:r>
              <a:rPr lang="ar-JO" sz="2600" b="1" dirty="0">
                <a:latin typeface="Arial" panose="020B0604020202020204" pitchFamily="34" charset="0"/>
                <a:ea typeface="ＭＳ Ｐゴシック" charset="0"/>
                <a:cs typeface="ＭＳ Ｐゴシック" charset="0"/>
              </a:rPr>
              <a:t>1 ملوك 6: 1</a:t>
            </a:r>
            <a:r>
              <a:rPr lang="en-US" sz="2600" b="1" dirty="0">
                <a:latin typeface="Arial" panose="020B0604020202020204" pitchFamily="34" charset="0"/>
                <a:ea typeface="ＭＳ Ｐゴシック" charset="0"/>
                <a:cs typeface="ＭＳ Ｐゴシック" charset="0"/>
              </a:rPr>
              <a:t>  </a:t>
            </a:r>
          </a:p>
          <a:p>
            <a:pPr algn="r" rtl="1" eaLnBrk="1" hangingPunct="1">
              <a:lnSpc>
                <a:spcPct val="90000"/>
              </a:lnSpc>
              <a:buFont typeface="Symbol" charset="0"/>
              <a:buNone/>
            </a:pPr>
            <a:r>
              <a:rPr lang="ar-JO" sz="2600" b="1" dirty="0">
                <a:solidFill>
                  <a:srgbClr val="FFC000"/>
                </a:solidFill>
                <a:latin typeface="Arial" panose="020B0604020202020204" pitchFamily="34" charset="0"/>
                <a:ea typeface="ＭＳ Ｐゴシック" charset="0"/>
                <a:cs typeface="ＭＳ Ｐゴシック" charset="0"/>
              </a:rPr>
              <a:t>480</a:t>
            </a:r>
            <a:r>
              <a:rPr lang="ar-JO" sz="2600" b="1" dirty="0">
                <a:latin typeface="Arial" panose="020B0604020202020204" pitchFamily="34" charset="0"/>
                <a:ea typeface="ＭＳ Ｐゴシック" charset="0"/>
                <a:cs typeface="ＭＳ Ｐゴシック" charset="0"/>
              </a:rPr>
              <a:t> سنة من الخروج إلى بناء هيكل سليمان (966)</a:t>
            </a:r>
            <a:endParaRPr lang="en-US" sz="2600" b="1" dirty="0">
              <a:latin typeface="Arial" panose="020B0604020202020204" pitchFamily="34" charset="0"/>
              <a:ea typeface="ＭＳ Ｐゴシック" charset="0"/>
              <a:cs typeface="ＭＳ Ｐゴシック" charset="0"/>
            </a:endParaRPr>
          </a:p>
          <a:p>
            <a:pPr algn="r" rtl="1" eaLnBrk="1" hangingPunct="1">
              <a:lnSpc>
                <a:spcPct val="90000"/>
              </a:lnSpc>
              <a:buFont typeface="Symbol" charset="0"/>
              <a:buNone/>
            </a:pPr>
            <a:endParaRPr lang="en-US" sz="2600"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sz="2600" b="1" dirty="0">
                <a:latin typeface="Arial" panose="020B0604020202020204" pitchFamily="34" charset="0"/>
                <a:ea typeface="ＭＳ Ｐゴシック" charset="0"/>
                <a:cs typeface="ＭＳ Ｐゴシック" charset="0"/>
              </a:rPr>
              <a:t>قضاة 11: 26</a:t>
            </a:r>
            <a:endParaRPr lang="en-US" sz="2600" b="1" dirty="0">
              <a:latin typeface="Arial" panose="020B0604020202020204" pitchFamily="34" charset="0"/>
              <a:ea typeface="ＭＳ Ｐゴシック" charset="0"/>
              <a:cs typeface="ＭＳ Ｐゴシック" charset="0"/>
            </a:endParaRPr>
          </a:p>
          <a:p>
            <a:pPr algn="r" rtl="1" eaLnBrk="1" hangingPunct="1">
              <a:lnSpc>
                <a:spcPct val="90000"/>
              </a:lnSpc>
              <a:buNone/>
            </a:pPr>
            <a:r>
              <a:rPr lang="ar-JO" sz="2600" b="1" dirty="0">
                <a:latin typeface="Arial" panose="020B0604020202020204" pitchFamily="34" charset="0"/>
                <a:ea typeface="ＭＳ Ｐゴシック" charset="0"/>
                <a:cs typeface="ＭＳ Ｐゴシック" charset="0"/>
              </a:rPr>
              <a:t>تعين يفتاح </a:t>
            </a:r>
            <a:r>
              <a:rPr lang="ar-JO" sz="2600" b="1" dirty="0">
                <a:solidFill>
                  <a:srgbClr val="FFC000"/>
                </a:solidFill>
                <a:latin typeface="Arial" panose="020B0604020202020204" pitchFamily="34" charset="0"/>
                <a:ea typeface="ＭＳ Ｐゴシック" charset="0"/>
                <a:cs typeface="ＭＳ Ｐゴシック" charset="0"/>
              </a:rPr>
              <a:t>300</a:t>
            </a:r>
            <a:r>
              <a:rPr lang="ar-JO" sz="2600" b="1" dirty="0">
                <a:latin typeface="Arial" panose="020B0604020202020204" pitchFamily="34" charset="0"/>
                <a:ea typeface="ＭＳ Ｐゴシック" charset="0"/>
                <a:cs typeface="ＭＳ Ｐゴシック" charset="0"/>
              </a:rPr>
              <a:t> سنة بين يومه (1100) و بين الغزو</a:t>
            </a:r>
            <a:endParaRPr lang="en-US" sz="2600" b="1" dirty="0">
              <a:latin typeface="Arial" panose="020B0604020202020204" pitchFamily="34" charset="0"/>
              <a:ea typeface="ＭＳ Ｐゴシック" charset="0"/>
              <a:cs typeface="ＭＳ Ｐゴシック" charset="0"/>
            </a:endParaRPr>
          </a:p>
        </p:txBody>
      </p:sp>
      <p:sp>
        <p:nvSpPr>
          <p:cNvPr id="236546" name="Rectangle 4"/>
          <p:cNvSpPr>
            <a:spLocks noGrp="1" noChangeArrowheads="1"/>
          </p:cNvSpPr>
          <p:nvPr>
            <p:ph type="title"/>
          </p:nvPr>
        </p:nvSpPr>
        <p:spPr>
          <a:xfrm>
            <a:off x="1219200" y="76200"/>
            <a:ext cx="7772400" cy="1206500"/>
          </a:xfrm>
          <a:noFill/>
        </p:spPr>
        <p:txBody>
          <a:bodyPr/>
          <a:lstStyle/>
          <a:p>
            <a:pPr algn="ctr" eaLnBrk="1" hangingPunct="1"/>
            <a:r>
              <a:rPr lang="ar-JO" b="1" dirty="0">
                <a:latin typeface="Arial" panose="020B0604020202020204" pitchFamily="34" charset="0"/>
                <a:ea typeface="ＭＳ Ｐゴシック" charset="0"/>
                <a:cs typeface="ＭＳ Ｐゴシック" charset="0"/>
              </a:rPr>
              <a:t>الخروج المبكر (1446)</a:t>
            </a:r>
            <a:endParaRPr lang="en-US" b="1" dirty="0">
              <a:latin typeface="Arial" panose="020B0604020202020204" pitchFamily="34" charset="0"/>
              <a:ea typeface="ＭＳ Ｐゴシック" charset="0"/>
              <a:cs typeface="ＭＳ Ｐゴシック" charset="0"/>
            </a:endParaRPr>
          </a:p>
        </p:txBody>
      </p:sp>
      <p:sp>
        <p:nvSpPr>
          <p:cNvPr id="236547" name="Text Box 5"/>
          <p:cNvSpPr txBox="1">
            <a:spLocks noChangeArrowheads="1"/>
          </p:cNvSpPr>
          <p:nvPr/>
        </p:nvSpPr>
        <p:spPr bwMode="auto">
          <a:xfrm>
            <a:off x="8305800" y="76200"/>
            <a:ext cx="67358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70ج</a:t>
            </a:r>
            <a:endParaRPr lang="en-US" b="1" dirty="0">
              <a:solidFill>
                <a:srgbClr val="EAEAEA"/>
              </a:solidFill>
              <a:latin typeface="Arial" panose="020B0604020202020204" pitchFamily="34" charset="0"/>
            </a:endParaRPr>
          </a:p>
        </p:txBody>
      </p:sp>
      <p:sp>
        <p:nvSpPr>
          <p:cNvPr id="5" name="Text Box 5"/>
          <p:cNvSpPr txBox="1">
            <a:spLocks noChangeArrowheads="1"/>
          </p:cNvSpPr>
          <p:nvPr/>
        </p:nvSpPr>
        <p:spPr bwMode="auto">
          <a:xfrm>
            <a:off x="4724400" y="2976563"/>
            <a:ext cx="3810000" cy="523875"/>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tabLst>
                <a:tab pos="3586163" algn="r"/>
              </a:tabLst>
              <a:defRPr sz="2400">
                <a:solidFill>
                  <a:schemeClr val="tx1"/>
                </a:solidFill>
                <a:latin typeface="Arial" charset="0"/>
                <a:ea typeface="ＭＳ Ｐゴシック" charset="0"/>
                <a:cs typeface="ＭＳ Ｐゴシック" charset="0"/>
              </a:defRPr>
            </a:lvl1pPr>
            <a:lvl2pPr marL="37931725" indent="-37474525" eaLnBrk="0" hangingPunct="0">
              <a:tabLst>
                <a:tab pos="3586163" algn="r"/>
              </a:tabLst>
              <a:defRPr sz="2400">
                <a:solidFill>
                  <a:schemeClr val="tx1"/>
                </a:solidFill>
                <a:latin typeface="Arial" charset="0"/>
                <a:ea typeface="ＭＳ Ｐゴシック" charset="0"/>
              </a:defRPr>
            </a:lvl2pPr>
            <a:lvl3pPr eaLnBrk="0" hangingPunct="0">
              <a:tabLst>
                <a:tab pos="3586163" algn="r"/>
              </a:tabLst>
              <a:defRPr sz="2400">
                <a:solidFill>
                  <a:schemeClr val="tx1"/>
                </a:solidFill>
                <a:latin typeface="Arial" charset="0"/>
                <a:ea typeface="ＭＳ Ｐゴシック" charset="0"/>
              </a:defRPr>
            </a:lvl3pPr>
            <a:lvl4pPr eaLnBrk="0" hangingPunct="0">
              <a:tabLst>
                <a:tab pos="3586163" algn="r"/>
              </a:tabLst>
              <a:defRPr sz="2400">
                <a:solidFill>
                  <a:schemeClr val="tx1"/>
                </a:solidFill>
                <a:latin typeface="Arial" charset="0"/>
                <a:ea typeface="ＭＳ Ｐゴシック" charset="0"/>
              </a:defRPr>
            </a:lvl4pPr>
            <a:lvl5pPr eaLnBrk="0" hangingPunct="0">
              <a:tabLst>
                <a:tab pos="3586163" algn="r"/>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3586163" algn="r"/>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3586163" algn="r"/>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3586163" algn="r"/>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3586163" algn="r"/>
              </a:tabLs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ar-JO" sz="2800" b="1" dirty="0">
                <a:solidFill>
                  <a:srgbClr val="FFFFFF"/>
                </a:solidFill>
                <a:effectLst>
                  <a:outerShdw blurRad="38100" dist="38100" dir="2700000" algn="tl">
                    <a:srgbClr val="200B5B"/>
                  </a:outerShdw>
                </a:effectLst>
                <a:latin typeface="Arial" panose="020B0604020202020204" pitchFamily="34" charset="0"/>
                <a:cs typeface="Arial" panose="020B0604020202020204" pitchFamily="34" charset="0"/>
              </a:rPr>
              <a:t>الهيكل</a:t>
            </a:r>
            <a:r>
              <a:rPr lang="en-US" sz="2800" b="1" dirty="0">
                <a:solidFill>
                  <a:srgbClr val="FFFFFF"/>
                </a:solidFill>
                <a:effectLst>
                  <a:outerShdw blurRad="38100" dist="38100" dir="2700000" algn="tl">
                    <a:srgbClr val="200B5B"/>
                  </a:outerShdw>
                </a:effectLst>
                <a:latin typeface="Arial" panose="020B0604020202020204" pitchFamily="34" charset="0"/>
                <a:cs typeface="Arial" panose="020B0604020202020204" pitchFamily="34" charset="0"/>
              </a:rPr>
              <a:t> = 	</a:t>
            </a:r>
            <a:r>
              <a:rPr lang="ar-JO" sz="2800" b="1" dirty="0">
                <a:solidFill>
                  <a:srgbClr val="FFFFFF"/>
                </a:solidFill>
                <a:effectLst>
                  <a:outerShdw blurRad="38100" dist="38100" dir="2700000" algn="tl">
                    <a:srgbClr val="200B5B"/>
                  </a:outerShdw>
                </a:effectLst>
                <a:latin typeface="Arial" panose="020B0604020202020204" pitchFamily="34" charset="0"/>
                <a:cs typeface="Arial" panose="020B0604020202020204" pitchFamily="34" charset="0"/>
              </a:rPr>
              <a:t>966 ق.م</a:t>
            </a:r>
            <a:endParaRPr lang="en-US" sz="2800" b="1" dirty="0">
              <a:solidFill>
                <a:srgbClr val="FFFFFF"/>
              </a:solidFill>
              <a:effectLst>
                <a:outerShdw blurRad="38100" dist="38100" dir="2700000" algn="tl">
                  <a:srgbClr val="200B5B"/>
                </a:outerShdw>
              </a:effectLst>
              <a:latin typeface="Arial" panose="020B0604020202020204" pitchFamily="34" charset="0"/>
              <a:cs typeface="Arial" panose="020B0604020202020204" pitchFamily="34" charset="0"/>
            </a:endParaRPr>
          </a:p>
        </p:txBody>
      </p:sp>
      <p:sp>
        <p:nvSpPr>
          <p:cNvPr id="6" name="Text Box 5"/>
          <p:cNvSpPr txBox="1">
            <a:spLocks noChangeArrowheads="1"/>
          </p:cNvSpPr>
          <p:nvPr/>
        </p:nvSpPr>
        <p:spPr bwMode="auto">
          <a:xfrm>
            <a:off x="5029200" y="1676400"/>
            <a:ext cx="36576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الخروج </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1446 ق.م</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 name="Text Box 5"/>
          <p:cNvSpPr txBox="1">
            <a:spLocks noChangeArrowheads="1"/>
          </p:cNvSpPr>
          <p:nvPr/>
        </p:nvSpPr>
        <p:spPr bwMode="auto">
          <a:xfrm>
            <a:off x="4953000" y="2327275"/>
            <a:ext cx="35052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50000"/>
              </a:spcBef>
              <a:spcAft>
                <a:spcPct val="0"/>
              </a:spcAft>
              <a:defRPr/>
            </a:pPr>
            <a:r>
              <a:rPr lang="en-US" sz="28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8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480 سنة</a:t>
            </a:r>
            <a:endParaRPr lang="en-US" sz="28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8" name="Text Box 5"/>
          <p:cNvSpPr txBox="1">
            <a:spLocks noChangeArrowheads="1"/>
          </p:cNvSpPr>
          <p:nvPr/>
        </p:nvSpPr>
        <p:spPr bwMode="auto">
          <a:xfrm>
            <a:off x="4724400" y="4276725"/>
            <a:ext cx="3962400" cy="523875"/>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tabLst>
                <a:tab pos="3586163" algn="r"/>
              </a:tabLst>
              <a:defRPr sz="2400">
                <a:solidFill>
                  <a:schemeClr val="tx1"/>
                </a:solidFill>
                <a:latin typeface="Arial" charset="0"/>
                <a:ea typeface="ＭＳ Ｐゴシック" charset="0"/>
                <a:cs typeface="ＭＳ Ｐゴシック" charset="0"/>
              </a:defRPr>
            </a:lvl1pPr>
            <a:lvl2pPr marL="37931725" indent="-37474525" eaLnBrk="0" hangingPunct="0">
              <a:tabLst>
                <a:tab pos="3586163" algn="r"/>
              </a:tabLst>
              <a:defRPr sz="2400">
                <a:solidFill>
                  <a:schemeClr val="tx1"/>
                </a:solidFill>
                <a:latin typeface="Arial" charset="0"/>
                <a:ea typeface="ＭＳ Ｐゴシック" charset="0"/>
              </a:defRPr>
            </a:lvl2pPr>
            <a:lvl3pPr eaLnBrk="0" hangingPunct="0">
              <a:tabLst>
                <a:tab pos="3586163" algn="r"/>
              </a:tabLst>
              <a:defRPr sz="2400">
                <a:solidFill>
                  <a:schemeClr val="tx1"/>
                </a:solidFill>
                <a:latin typeface="Arial" charset="0"/>
                <a:ea typeface="ＭＳ Ｐゴシック" charset="0"/>
              </a:defRPr>
            </a:lvl3pPr>
            <a:lvl4pPr eaLnBrk="0" hangingPunct="0">
              <a:tabLst>
                <a:tab pos="3586163" algn="r"/>
              </a:tabLst>
              <a:defRPr sz="2400">
                <a:solidFill>
                  <a:schemeClr val="tx1"/>
                </a:solidFill>
                <a:latin typeface="Arial" charset="0"/>
                <a:ea typeface="ＭＳ Ｐゴシック" charset="0"/>
              </a:defRPr>
            </a:lvl4pPr>
            <a:lvl5pPr eaLnBrk="0" hangingPunct="0">
              <a:tabLst>
                <a:tab pos="3586163" algn="r"/>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3586163" algn="r"/>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3586163" algn="r"/>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3586163" algn="r"/>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3586163" algn="r"/>
              </a:tabLs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ar-JO" sz="2800" b="1" dirty="0">
                <a:solidFill>
                  <a:srgbClr val="FFFFFF"/>
                </a:solidFill>
                <a:effectLst>
                  <a:outerShdw blurRad="38100" dist="38100" dir="2700000" algn="tl">
                    <a:srgbClr val="200B5B"/>
                  </a:outerShdw>
                </a:effectLst>
                <a:latin typeface="Arial" panose="020B0604020202020204" pitchFamily="34" charset="0"/>
                <a:cs typeface="Arial" panose="020B0604020202020204" pitchFamily="34" charset="0"/>
              </a:rPr>
              <a:t>بداية الحكم </a:t>
            </a:r>
            <a:r>
              <a:rPr lang="en-US" sz="2800" b="1" dirty="0">
                <a:solidFill>
                  <a:srgbClr val="FFFFFF"/>
                </a:solidFill>
                <a:effectLst>
                  <a:outerShdw blurRad="38100" dist="38100" dir="2700000" algn="tl">
                    <a:srgbClr val="200B5B"/>
                  </a:outerShdw>
                </a:effectLst>
                <a:latin typeface="Arial" panose="020B0604020202020204" pitchFamily="34" charset="0"/>
                <a:cs typeface="Arial" panose="020B0604020202020204" pitchFamily="34" charset="0"/>
              </a:rPr>
              <a:t>= 	</a:t>
            </a:r>
            <a:r>
              <a:rPr lang="ar-JO" sz="2800" b="1" dirty="0">
                <a:solidFill>
                  <a:srgbClr val="FFFFFF"/>
                </a:solidFill>
                <a:effectLst>
                  <a:outerShdw blurRad="38100" dist="38100" dir="2700000" algn="tl">
                    <a:srgbClr val="200B5B"/>
                  </a:outerShdw>
                </a:effectLst>
                <a:latin typeface="Arial" panose="020B0604020202020204" pitchFamily="34" charset="0"/>
                <a:cs typeface="Arial" panose="020B0604020202020204" pitchFamily="34" charset="0"/>
              </a:rPr>
              <a:t>970-71</a:t>
            </a:r>
            <a:endParaRPr lang="en-US" sz="2800" b="1" dirty="0">
              <a:solidFill>
                <a:srgbClr val="FFFFFF"/>
              </a:solidFill>
              <a:effectLst>
                <a:outerShdw blurRad="38100" dist="38100" dir="2700000" algn="tl">
                  <a:srgbClr val="200B5B"/>
                </a:outerShd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5029200" y="3627438"/>
            <a:ext cx="35052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50000"/>
              </a:spcBef>
              <a:spcAft>
                <a:spcPct val="0"/>
              </a:spcAft>
              <a:defRPr/>
            </a:pPr>
            <a:r>
              <a:rPr lang="en-US" sz="28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8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4 سنوات</a:t>
            </a:r>
            <a:endParaRPr lang="en-US" sz="28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294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04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04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041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500"/>
                                        <p:tgtEl>
                                          <p:spTgt spid="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dissolve">
                                      <p:cBhvr>
                                        <p:cTn id="29" dur="500"/>
                                        <p:tgtEl>
                                          <p:spTgt spid="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dissolve">
                                      <p:cBhvr>
                                        <p:cTn id="34" dur="500"/>
                                        <p:tgtEl>
                                          <p:spTgt spid="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dissolve">
                                      <p:cBhvr>
                                        <p:cTn id="39" dur="500"/>
                                        <p:tgtEl>
                                          <p:spTgt spid="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499"/>
                                          </p:stCondLst>
                                        </p:cTn>
                                        <p:tgtEl>
                                          <p:spTgt spid="60418">
                                            <p:txEl>
                                              <p:pRg st="4" end="4"/>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499"/>
                                          </p:stCondLst>
                                        </p:cTn>
                                        <p:tgtEl>
                                          <p:spTgt spid="604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build="p" autoUpdateAnimBg="0"/>
      <p:bldP spid="5" grpId="0" animBg="1" autoUpdateAnimBg="0"/>
      <p:bldP spid="6" grpId="0" autoUpdateAnimBg="0"/>
      <p:bldP spid="7" grpId="0" autoUpdateAnimBg="0"/>
      <p:bldP spid="8" grpId="0" animBg="1" autoUpdateAnimBg="0"/>
      <p:bldP spid="9"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9" descr="Israel Map Tribes East.png">
            <a:extLst>
              <a:ext uri="{FF2B5EF4-FFF2-40B4-BE49-F238E27FC236}">
                <a16:creationId xmlns:a16="http://schemas.microsoft.com/office/drawing/2014/main" id="{47EFD7C1-3A07-7E43-A458-4B10098E045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 Box 5"/>
          <p:cNvSpPr txBox="1">
            <a:spLocks noChangeArrowheads="1"/>
          </p:cNvSpPr>
          <p:nvPr/>
        </p:nvSpPr>
        <p:spPr bwMode="auto">
          <a:xfrm>
            <a:off x="5105400" y="5486400"/>
            <a:ext cx="4038600" cy="523875"/>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ar-JO" sz="2800" b="1" dirty="0">
                <a:solidFill>
                  <a:srgbClr val="FFFFFF"/>
                </a:solidFill>
                <a:effectLst>
                  <a:outerShdw blurRad="38100" dist="38100" dir="2700000" algn="tl">
                    <a:srgbClr val="200B5B"/>
                  </a:outerShdw>
                </a:effectLst>
                <a:latin typeface="Arial" panose="020B0604020202020204" pitchFamily="34" charset="0"/>
                <a:cs typeface="Arial" panose="020B0604020202020204" pitchFamily="34" charset="0"/>
              </a:rPr>
              <a:t>الغزو</a:t>
            </a:r>
            <a:r>
              <a:rPr lang="en-US" sz="2800" b="1" dirty="0">
                <a:solidFill>
                  <a:srgbClr val="FFFFFF"/>
                </a:solidFill>
                <a:effectLst>
                  <a:outerShdw blurRad="38100" dist="38100" dir="2700000" algn="tl">
                    <a:srgbClr val="200B5B"/>
                  </a:outerShdw>
                </a:effectLst>
                <a:latin typeface="Arial" panose="020B0604020202020204" pitchFamily="34" charset="0"/>
                <a:cs typeface="Arial" panose="020B0604020202020204" pitchFamily="34" charset="0"/>
              </a:rPr>
              <a:t> =</a:t>
            </a:r>
          </a:p>
        </p:txBody>
      </p:sp>
      <p:sp>
        <p:nvSpPr>
          <p:cNvPr id="372739" name="Text Box 3"/>
          <p:cNvSpPr txBox="1">
            <a:spLocks noChangeArrowheads="1"/>
          </p:cNvSpPr>
          <p:nvPr/>
        </p:nvSpPr>
        <p:spPr bwMode="auto">
          <a:xfrm>
            <a:off x="3962400" y="4495800"/>
            <a:ext cx="2667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رأوبين</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72740" name="Text Box 4"/>
          <p:cNvSpPr txBox="1">
            <a:spLocks noChangeArrowheads="1"/>
          </p:cNvSpPr>
          <p:nvPr/>
        </p:nvSpPr>
        <p:spPr bwMode="auto">
          <a:xfrm>
            <a:off x="3657600" y="3505200"/>
            <a:ext cx="1295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جاد</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72741" name="Text Box 5"/>
          <p:cNvSpPr txBox="1">
            <a:spLocks noChangeArrowheads="1"/>
          </p:cNvSpPr>
          <p:nvPr/>
        </p:nvSpPr>
        <p:spPr bwMode="auto">
          <a:xfrm rot="-4167749">
            <a:off x="2734469" y="1320006"/>
            <a:ext cx="2667000" cy="52228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منسى</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72743" name="Rectangle 7"/>
          <p:cNvSpPr>
            <a:spLocks noGrp="1" noChangeArrowheads="1"/>
          </p:cNvSpPr>
          <p:nvPr>
            <p:ph type="title" idx="4294967295"/>
          </p:nvPr>
        </p:nvSpPr>
        <p:spPr>
          <a:xfrm>
            <a:off x="5486400" y="609600"/>
            <a:ext cx="3505200" cy="2057400"/>
          </a:xfrm>
          <a:solidFill>
            <a:srgbClr val="FF3300"/>
          </a:solidFill>
          <a:effectLst>
            <a:outerShdw blurRad="63500" dist="35921" dir="2700000" algn="ctr" rotWithShape="0">
              <a:schemeClr val="bg2">
                <a:alpha val="74998"/>
              </a:schemeClr>
            </a:outerShdw>
          </a:effectLst>
        </p:spPr>
        <p:txBody>
          <a:bodyPr/>
          <a:lstStyle/>
          <a:p>
            <a:pPr algn="ctr" eaLnBrk="1" hangingPunct="1">
              <a:defRPr/>
            </a:pPr>
            <a:r>
              <a:rPr lang="ar-JO" sz="4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يفتاح</a:t>
            </a:r>
            <a:br>
              <a:rPr lang="ar-JO" sz="4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ar-JO" sz="4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مقابل</a:t>
            </a:r>
            <a:br>
              <a:rPr lang="ar-JO" sz="4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ar-JO" sz="4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العمونيين</a:t>
            </a:r>
            <a:endParaRPr lang="en-US" sz="4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7" name="Text Box 5"/>
          <p:cNvSpPr txBox="1">
            <a:spLocks noChangeArrowheads="1"/>
          </p:cNvSpPr>
          <p:nvPr/>
        </p:nvSpPr>
        <p:spPr bwMode="auto">
          <a:xfrm>
            <a:off x="4953000" y="3276600"/>
            <a:ext cx="2667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العمونيون</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3810000" y="2819400"/>
            <a:ext cx="2667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جلعاد</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 name="Text Box 5"/>
          <p:cNvSpPr txBox="1">
            <a:spLocks noChangeArrowheads="1"/>
          </p:cNvSpPr>
          <p:nvPr/>
        </p:nvSpPr>
        <p:spPr bwMode="auto">
          <a:xfrm>
            <a:off x="5486400" y="4191000"/>
            <a:ext cx="36576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يفتاح</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1100 ق.م</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 name="Text Box 5"/>
          <p:cNvSpPr txBox="1">
            <a:spLocks noChangeArrowheads="1"/>
          </p:cNvSpPr>
          <p:nvPr/>
        </p:nvSpPr>
        <p:spPr bwMode="auto">
          <a:xfrm>
            <a:off x="5410200" y="4800600"/>
            <a:ext cx="35052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50000"/>
              </a:spcBef>
              <a:spcAft>
                <a:spcPct val="0"/>
              </a:spcAft>
              <a:defRPr/>
            </a:pPr>
            <a:r>
              <a:rPr lang="en-US" sz="28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8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300 سنة</a:t>
            </a:r>
            <a:endParaRPr lang="en-US" sz="28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2" name="Text Box 5"/>
          <p:cNvSpPr txBox="1">
            <a:spLocks noChangeArrowheads="1"/>
          </p:cNvSpPr>
          <p:nvPr/>
        </p:nvSpPr>
        <p:spPr bwMode="auto">
          <a:xfrm>
            <a:off x="7239000" y="5486400"/>
            <a:ext cx="1676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50000"/>
              </a:spcBef>
              <a:spcAft>
                <a:spcPct val="0"/>
              </a:spcAft>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1400 ق.م</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 name="TextBox 13"/>
          <p:cNvSpPr txBox="1"/>
          <p:nvPr/>
        </p:nvSpPr>
        <p:spPr>
          <a:xfrm>
            <a:off x="7696200" y="57150"/>
            <a:ext cx="1305165" cy="461665"/>
          </a:xfrm>
          <a:prstGeom prst="rect">
            <a:avLst/>
          </a:prstGeom>
          <a:no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ar-JO" b="1" dirty="0">
                <a:solidFill>
                  <a:srgbClr val="EAEAEA"/>
                </a:solidFill>
                <a:effectLst>
                  <a:outerShdw blurRad="38100" dist="38100" dir="2700000" algn="tl">
                    <a:srgbClr val="000000"/>
                  </a:outerShdw>
                </a:effectLst>
                <a:latin typeface="Arial" panose="020B0604020202020204" pitchFamily="34" charset="0"/>
                <a:cs typeface="Arial" panose="020B0604020202020204" pitchFamily="34" charset="0"/>
              </a:rPr>
              <a:t>70أ، 70ج</a:t>
            </a:r>
            <a:endParaRPr lang="en-US" b="1" dirty="0">
              <a:solidFill>
                <a:srgbClr val="EAEAEA"/>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7845246"/>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2739"/>
                                        </p:tgtEl>
                                        <p:attrNameLst>
                                          <p:attrName>style.visibility</p:attrName>
                                        </p:attrNameLst>
                                      </p:cBhvr>
                                      <p:to>
                                        <p:strVal val="visible"/>
                                      </p:to>
                                    </p:set>
                                    <p:animEffect transition="in" filter="dissolve">
                                      <p:cBhvr>
                                        <p:cTn id="7" dur="500"/>
                                        <p:tgtEl>
                                          <p:spTgt spid="372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2740"/>
                                        </p:tgtEl>
                                        <p:attrNameLst>
                                          <p:attrName>style.visibility</p:attrName>
                                        </p:attrNameLst>
                                      </p:cBhvr>
                                      <p:to>
                                        <p:strVal val="visible"/>
                                      </p:to>
                                    </p:set>
                                    <p:animEffect transition="in" filter="dissolve">
                                      <p:cBhvr>
                                        <p:cTn id="12" dur="500"/>
                                        <p:tgtEl>
                                          <p:spTgt spid="3727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2741"/>
                                        </p:tgtEl>
                                        <p:attrNameLst>
                                          <p:attrName>style.visibility</p:attrName>
                                        </p:attrNameLst>
                                      </p:cBhvr>
                                      <p:to>
                                        <p:strVal val="visible"/>
                                      </p:to>
                                    </p:set>
                                    <p:animEffect transition="in" filter="dissolve">
                                      <p:cBhvr>
                                        <p:cTn id="17" dur="500"/>
                                        <p:tgtEl>
                                          <p:spTgt spid="3727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tgtEl>
                                          <p:spTgt spid="1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dissolve">
                                      <p:cBhvr>
                                        <p:cTn id="42" dur="500"/>
                                        <p:tgtEl>
                                          <p:spTgt spid="1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dissolv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utoUpdateAnimBg="0"/>
      <p:bldP spid="372739" grpId="0" autoUpdateAnimBg="0"/>
      <p:bldP spid="372740" grpId="0" autoUpdateAnimBg="0"/>
      <p:bldP spid="372741" grpId="0" autoUpdateAnimBg="0"/>
      <p:bldP spid="7" grpId="0" autoUpdateAnimBg="0"/>
      <p:bldP spid="9" grpId="0" autoUpdateAnimBg="0"/>
      <p:bldP spid="10" grpId="0" autoUpdateAnimBg="0"/>
      <p:bldP spid="11" grpId="0" autoUpdateAnimBg="0"/>
      <p:bldP spid="12"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2"/>
          <p:cNvSpPr>
            <a:spLocks noGrp="1" noChangeArrowheads="1"/>
          </p:cNvSpPr>
          <p:nvPr>
            <p:ph type="body" sz="half" idx="1"/>
          </p:nvPr>
        </p:nvSpPr>
        <p:spPr>
          <a:xfrm>
            <a:off x="1219200" y="1295400"/>
            <a:ext cx="3505200" cy="5334000"/>
          </a:xfrm>
        </p:spPr>
        <p:txBody>
          <a:bodyPr/>
          <a:lstStyle/>
          <a:p>
            <a:pPr algn="ctr" rtl="1" eaLnBrk="1" hangingPunct="1">
              <a:lnSpc>
                <a:spcPct val="90000"/>
              </a:lnSpc>
              <a:buNone/>
            </a:pPr>
            <a:r>
              <a:rPr lang="ar-JO" sz="2600" b="1" dirty="0">
                <a:latin typeface="Arial" panose="020B0604020202020204" pitchFamily="34" charset="0"/>
                <a:ea typeface="ＭＳ Ｐゴシック" charset="0"/>
                <a:cs typeface="ＭＳ Ｐゴシック" charset="0"/>
              </a:rPr>
              <a:t>مع</a:t>
            </a:r>
          </a:p>
          <a:p>
            <a:pPr algn="r" rtl="1" eaLnBrk="1" hangingPunct="1">
              <a:lnSpc>
                <a:spcPct val="90000"/>
              </a:lnSpc>
            </a:pPr>
            <a:r>
              <a:rPr lang="ar-JO" sz="2600" b="1" dirty="0">
                <a:latin typeface="Arial" panose="020B0604020202020204" pitchFamily="34" charset="0"/>
                <a:ea typeface="ＭＳ Ｐゴシック" charset="0"/>
                <a:cs typeface="ＭＳ Ｐゴシック" charset="0"/>
              </a:rPr>
              <a:t>1 ملوك 6: 1</a:t>
            </a:r>
            <a:r>
              <a:rPr lang="en-US" sz="2600" b="1" dirty="0">
                <a:latin typeface="Arial" panose="020B0604020202020204" pitchFamily="34" charset="0"/>
                <a:ea typeface="ＭＳ Ｐゴシック" charset="0"/>
                <a:cs typeface="ＭＳ Ｐゴシック" charset="0"/>
              </a:rPr>
              <a:t>  </a:t>
            </a:r>
          </a:p>
          <a:p>
            <a:pPr algn="r" rtl="1" eaLnBrk="1" hangingPunct="1">
              <a:lnSpc>
                <a:spcPct val="90000"/>
              </a:lnSpc>
              <a:buNone/>
            </a:pPr>
            <a:r>
              <a:rPr lang="ar-JO" sz="2600" b="1" dirty="0">
                <a:solidFill>
                  <a:srgbClr val="FFC000"/>
                </a:solidFill>
                <a:latin typeface="Arial" panose="020B0604020202020204" pitchFamily="34" charset="0"/>
                <a:ea typeface="ＭＳ Ｐゴシック" charset="0"/>
                <a:cs typeface="ＭＳ Ｐゴシック" charset="0"/>
              </a:rPr>
              <a:t>480</a:t>
            </a:r>
            <a:r>
              <a:rPr lang="ar-JO" sz="2600" b="1" dirty="0">
                <a:latin typeface="Arial" panose="020B0604020202020204" pitchFamily="34" charset="0"/>
                <a:ea typeface="ＭＳ Ｐゴシック" charset="0"/>
                <a:cs typeface="ＭＳ Ｐゴシック" charset="0"/>
              </a:rPr>
              <a:t> سنة من الخروج إلى بناء هيكل سليمان (966)</a:t>
            </a:r>
            <a:endParaRPr lang="en-US" sz="2600" b="1" dirty="0">
              <a:latin typeface="Arial" panose="020B0604020202020204" pitchFamily="34" charset="0"/>
              <a:ea typeface="ＭＳ Ｐゴシック" charset="0"/>
              <a:cs typeface="ＭＳ Ｐゴシック" charset="0"/>
            </a:endParaRPr>
          </a:p>
          <a:p>
            <a:pPr algn="r" rtl="1" eaLnBrk="1" hangingPunct="1">
              <a:lnSpc>
                <a:spcPct val="90000"/>
              </a:lnSpc>
              <a:buNone/>
            </a:pPr>
            <a:endParaRPr lang="en-US" sz="2600"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sz="2600" b="1" dirty="0">
                <a:latin typeface="Arial" panose="020B0604020202020204" pitchFamily="34" charset="0"/>
                <a:ea typeface="ＭＳ Ｐゴシック" charset="0"/>
                <a:cs typeface="ＭＳ Ｐゴシック" charset="0"/>
              </a:rPr>
              <a:t>قضاة 11: 26</a:t>
            </a:r>
            <a:endParaRPr lang="en-US" sz="2600" b="1" dirty="0">
              <a:latin typeface="Arial" panose="020B0604020202020204" pitchFamily="34" charset="0"/>
              <a:ea typeface="ＭＳ Ｐゴシック" charset="0"/>
              <a:cs typeface="ＭＳ Ｐゴシック" charset="0"/>
            </a:endParaRPr>
          </a:p>
          <a:p>
            <a:pPr algn="r" rtl="1" eaLnBrk="1" hangingPunct="1">
              <a:lnSpc>
                <a:spcPct val="90000"/>
              </a:lnSpc>
              <a:buNone/>
            </a:pPr>
            <a:r>
              <a:rPr lang="ar-JO" sz="2600" b="1" dirty="0">
                <a:latin typeface="Arial" panose="020B0604020202020204" pitchFamily="34" charset="0"/>
                <a:ea typeface="ＭＳ Ｐゴシック" charset="0"/>
                <a:cs typeface="ＭＳ Ｐゴシック" charset="0"/>
              </a:rPr>
              <a:t>تعين يفتاح </a:t>
            </a:r>
            <a:r>
              <a:rPr lang="ar-JO" sz="2600" b="1" dirty="0">
                <a:solidFill>
                  <a:srgbClr val="FFC000"/>
                </a:solidFill>
                <a:latin typeface="Arial" panose="020B0604020202020204" pitchFamily="34" charset="0"/>
                <a:ea typeface="ＭＳ Ｐゴシック" charset="0"/>
                <a:cs typeface="ＭＳ Ｐゴシック" charset="0"/>
              </a:rPr>
              <a:t>300</a:t>
            </a:r>
            <a:r>
              <a:rPr lang="ar-JO" sz="2600" b="1" dirty="0">
                <a:latin typeface="Arial" panose="020B0604020202020204" pitchFamily="34" charset="0"/>
                <a:ea typeface="ＭＳ Ｐゴシック" charset="0"/>
                <a:cs typeface="ＭＳ Ｐゴシック" charset="0"/>
              </a:rPr>
              <a:t> سنة بين يومه (1100) و بين الغزو</a:t>
            </a:r>
            <a:endParaRPr lang="en-US" sz="2600" b="1" dirty="0">
              <a:latin typeface="Arial" panose="020B0604020202020204" pitchFamily="34" charset="0"/>
              <a:ea typeface="ＭＳ Ｐゴシック" charset="0"/>
              <a:cs typeface="ＭＳ Ｐゴシック" charset="0"/>
            </a:endParaRPr>
          </a:p>
        </p:txBody>
      </p:sp>
      <p:sp>
        <p:nvSpPr>
          <p:cNvPr id="60419" name="Rectangle 3"/>
          <p:cNvSpPr>
            <a:spLocks noGrp="1" noChangeArrowheads="1"/>
          </p:cNvSpPr>
          <p:nvPr>
            <p:ph type="body" sz="half" idx="2"/>
          </p:nvPr>
        </p:nvSpPr>
        <p:spPr>
          <a:xfrm>
            <a:off x="4648200" y="1295400"/>
            <a:ext cx="4495800" cy="4495800"/>
          </a:xfrm>
        </p:spPr>
        <p:txBody>
          <a:bodyPr/>
          <a:lstStyle/>
          <a:p>
            <a:pPr algn="ctr" rtl="1" eaLnBrk="1" hangingPunct="1">
              <a:lnSpc>
                <a:spcPct val="90000"/>
              </a:lnSpc>
              <a:buFont typeface="Symbol" charset="0"/>
              <a:buNone/>
            </a:pPr>
            <a:r>
              <a:rPr lang="ar-JO" sz="2600" b="1" dirty="0">
                <a:latin typeface="Arial" panose="020B0604020202020204" pitchFamily="34" charset="0"/>
                <a:ea typeface="ＭＳ Ｐゴシック" charset="0"/>
                <a:cs typeface="ＭＳ Ｐゴシック" charset="0"/>
              </a:rPr>
              <a:t>ضد</a:t>
            </a:r>
            <a:r>
              <a:rPr lang="en-US" sz="2600" b="1" dirty="0">
                <a:solidFill>
                  <a:schemeClr val="accent1"/>
                </a:solidFill>
                <a:latin typeface="Arial" panose="020B0604020202020204" pitchFamily="34" charset="0"/>
                <a:ea typeface="ＭＳ Ｐゴシック" charset="0"/>
                <a:cs typeface="ＭＳ Ｐゴシック" charset="0"/>
              </a:rPr>
              <a:t> </a:t>
            </a:r>
          </a:p>
          <a:p>
            <a:pPr algn="r" rtl="1" eaLnBrk="1" hangingPunct="1">
              <a:lnSpc>
                <a:spcPct val="90000"/>
              </a:lnSpc>
            </a:pPr>
            <a:r>
              <a:rPr lang="ar-JO" sz="2600" b="1" dirty="0">
                <a:solidFill>
                  <a:srgbClr val="FFFFFF"/>
                </a:solidFill>
                <a:latin typeface="Arial" panose="020B0604020202020204" pitchFamily="34" charset="0"/>
                <a:ea typeface="ＭＳ Ｐゴシック" charset="0"/>
                <a:cs typeface="ＭＳ Ｐゴシック" charset="0"/>
              </a:rPr>
              <a:t>أ) 480 تعني 12 جيل . رقم السنوات الفعلي هو 12×25=</a:t>
            </a:r>
            <a:r>
              <a:rPr lang="ar-JO" sz="2600" b="1" dirty="0">
                <a:solidFill>
                  <a:schemeClr val="accent1"/>
                </a:solidFill>
                <a:latin typeface="Arial" panose="020B0604020202020204" pitchFamily="34" charset="0"/>
                <a:ea typeface="ＭＳ Ｐゴシック" charset="0"/>
                <a:cs typeface="ＭＳ Ｐゴシック" charset="0"/>
              </a:rPr>
              <a:t>300</a:t>
            </a:r>
            <a:r>
              <a:rPr lang="en-US" sz="2600" b="1" dirty="0">
                <a:solidFill>
                  <a:schemeClr val="accent1"/>
                </a:solidFill>
                <a:latin typeface="Arial" panose="020B0604020202020204" pitchFamily="34" charset="0"/>
                <a:ea typeface="ＭＳ Ｐゴシック" charset="0"/>
                <a:cs typeface="ＭＳ Ｐゴシック" charset="0"/>
              </a:rPr>
              <a:t>  </a:t>
            </a:r>
          </a:p>
          <a:p>
            <a:pPr algn="r" rtl="1" eaLnBrk="1" hangingPunct="1">
              <a:lnSpc>
                <a:spcPct val="90000"/>
              </a:lnSpc>
            </a:pPr>
            <a:r>
              <a:rPr lang="ar-JO" sz="2600" b="1" dirty="0">
                <a:solidFill>
                  <a:srgbClr val="FFFFFF"/>
                </a:solidFill>
                <a:latin typeface="Arial" panose="020B0604020202020204" pitchFamily="34" charset="0"/>
                <a:ea typeface="ＭＳ Ｐゴシック" charset="0"/>
                <a:cs typeface="ＭＳ Ｐゴシック" charset="0"/>
              </a:rPr>
              <a:t>ب) النص </a:t>
            </a:r>
            <a:r>
              <a:rPr lang="ar-JO" sz="2600" b="1" dirty="0">
                <a:solidFill>
                  <a:schemeClr val="accent1"/>
                </a:solidFill>
                <a:latin typeface="Arial" panose="020B0604020202020204" pitchFamily="34" charset="0"/>
                <a:ea typeface="ＭＳ Ｐゴシック" charset="0"/>
                <a:cs typeface="ＭＳ Ｐゴシック" charset="0"/>
              </a:rPr>
              <a:t>فاسد</a:t>
            </a:r>
            <a:r>
              <a:rPr lang="en-US" sz="2600" b="1" dirty="0">
                <a:solidFill>
                  <a:schemeClr val="accent1"/>
                </a:solidFill>
                <a:latin typeface="Arial" panose="020B0604020202020204" pitchFamily="34" charset="0"/>
                <a:ea typeface="ＭＳ Ｐゴシック" charset="0"/>
                <a:cs typeface="ＭＳ Ｐゴシック" charset="0"/>
              </a:rPr>
              <a:t>   </a:t>
            </a:r>
            <a:endParaRPr lang="en-US" sz="2600"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sz="2600" b="1" dirty="0">
                <a:latin typeface="Arial" panose="020B0604020202020204" pitchFamily="34" charset="0"/>
                <a:ea typeface="ＭＳ Ｐゴシック" charset="0"/>
                <a:cs typeface="ＭＳ Ｐゴシック" charset="0"/>
              </a:rPr>
              <a:t>ت) لدى المؤرخون حقائق </a:t>
            </a:r>
            <a:r>
              <a:rPr lang="ar-JO" sz="2600" b="1" dirty="0">
                <a:solidFill>
                  <a:srgbClr val="FFC000"/>
                </a:solidFill>
                <a:latin typeface="Arial" panose="020B0604020202020204" pitchFamily="34" charset="0"/>
                <a:ea typeface="ＭＳ Ｐゴシック" charset="0"/>
                <a:cs typeface="ＭＳ Ｐゴシック" charset="0"/>
              </a:rPr>
              <a:t>غير دقيقة</a:t>
            </a:r>
            <a:endParaRPr lang="en-US" sz="2600" b="1" dirty="0">
              <a:solidFill>
                <a:srgbClr val="FFC000"/>
              </a:solidFill>
              <a:latin typeface="Arial" panose="020B0604020202020204" pitchFamily="34" charset="0"/>
              <a:ea typeface="ＭＳ Ｐゴシック" charset="0"/>
              <a:cs typeface="ＭＳ Ｐゴシック" charset="0"/>
            </a:endParaRPr>
          </a:p>
          <a:p>
            <a:pPr algn="r" rtl="1" eaLnBrk="1" hangingPunct="1">
              <a:lnSpc>
                <a:spcPct val="90000"/>
              </a:lnSpc>
              <a:buNone/>
            </a:pPr>
            <a:endParaRPr lang="en-US" sz="2600"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sz="2400" dirty="0"/>
              <a:t>كان هذا </a:t>
            </a:r>
            <a:r>
              <a:rPr lang="ar-JO" sz="2400" dirty="0">
                <a:solidFill>
                  <a:srgbClr val="FFC000"/>
                </a:solidFill>
              </a:rPr>
              <a:t>تعميمًا</a:t>
            </a:r>
            <a:r>
              <a:rPr lang="ar-JO" sz="2400" dirty="0"/>
              <a:t> أو </a:t>
            </a:r>
            <a:r>
              <a:rPr lang="ar-JO" sz="2400" dirty="0">
                <a:solidFill>
                  <a:srgbClr val="FFC000"/>
                </a:solidFill>
              </a:rPr>
              <a:t>تخمينًا غير دقيق </a:t>
            </a:r>
            <a:r>
              <a:rPr lang="ar-JO" sz="2400" dirty="0"/>
              <a:t>لأنه لم يكن لديه إمكانية الوصول إلى السجلات التاريخية</a:t>
            </a:r>
            <a:endParaRPr lang="en-US" sz="2600" b="1" dirty="0">
              <a:latin typeface="Arial" panose="020B0604020202020204" pitchFamily="34" charset="0"/>
              <a:ea typeface="ＭＳ Ｐゴシック" charset="0"/>
              <a:cs typeface="ＭＳ Ｐゴシック" charset="0"/>
            </a:endParaRPr>
          </a:p>
        </p:txBody>
      </p:sp>
      <p:sp>
        <p:nvSpPr>
          <p:cNvPr id="239619" name="Rectangle 4"/>
          <p:cNvSpPr>
            <a:spLocks noGrp="1" noChangeArrowheads="1"/>
          </p:cNvSpPr>
          <p:nvPr>
            <p:ph type="title"/>
          </p:nvPr>
        </p:nvSpPr>
        <p:spPr>
          <a:xfrm>
            <a:off x="1219200" y="76200"/>
            <a:ext cx="7772400" cy="1206500"/>
          </a:xfrm>
          <a:noFill/>
        </p:spPr>
        <p:txBody>
          <a:bodyPr/>
          <a:lstStyle/>
          <a:p>
            <a:pPr algn="ctr" eaLnBrk="1" hangingPunct="1"/>
            <a:r>
              <a:rPr lang="ar-JO" b="1" dirty="0">
                <a:latin typeface="Arial" panose="020B0604020202020204" pitchFamily="34" charset="0"/>
                <a:ea typeface="ＭＳ Ｐゴシック" charset="0"/>
                <a:cs typeface="ＭＳ Ｐゴシック" charset="0"/>
              </a:rPr>
              <a:t>الخروج المبكر (1446)</a:t>
            </a:r>
            <a:endParaRPr lang="en-US" b="1" dirty="0">
              <a:latin typeface="Arial" panose="020B0604020202020204" pitchFamily="34" charset="0"/>
              <a:ea typeface="ＭＳ Ｐゴシック" charset="0"/>
              <a:cs typeface="ＭＳ Ｐゴシック" charset="0"/>
            </a:endParaRPr>
          </a:p>
        </p:txBody>
      </p:sp>
      <p:sp>
        <p:nvSpPr>
          <p:cNvPr id="239620" name="Text Box 5"/>
          <p:cNvSpPr txBox="1">
            <a:spLocks noChangeArrowheads="1"/>
          </p:cNvSpPr>
          <p:nvPr/>
        </p:nvSpPr>
        <p:spPr bwMode="auto">
          <a:xfrm>
            <a:off x="8305800" y="76200"/>
            <a:ext cx="67358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70ج</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29300306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04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04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04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04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04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body" sz="half" idx="1"/>
          </p:nvPr>
        </p:nvSpPr>
        <p:spPr>
          <a:xfrm>
            <a:off x="1219200" y="1219200"/>
            <a:ext cx="4572000" cy="5334000"/>
          </a:xfrm>
        </p:spPr>
        <p:txBody>
          <a:bodyPr/>
          <a:lstStyle/>
          <a:p>
            <a:pPr algn="ctr" rtl="1" eaLnBrk="1" hangingPunct="1">
              <a:lnSpc>
                <a:spcPct val="90000"/>
              </a:lnSpc>
              <a:buFont typeface="Symbol" charset="0"/>
              <a:buNone/>
            </a:pPr>
            <a:r>
              <a:rPr lang="ar-JO" sz="2600" b="1" dirty="0">
                <a:latin typeface="Arial" panose="020B0604020202020204" pitchFamily="34" charset="0"/>
                <a:ea typeface="ＭＳ Ｐゴシック" charset="0"/>
                <a:cs typeface="ＭＳ Ｐゴシック" charset="0"/>
              </a:rPr>
              <a:t>مع</a:t>
            </a:r>
            <a:endParaRPr lang="en-US" sz="2600"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sz="2400" dirty="0"/>
              <a:t>ل</a:t>
            </a:r>
            <a:r>
              <a:rPr lang="ar-JO" sz="2400" dirty="0">
                <a:solidFill>
                  <a:srgbClr val="FFC000"/>
                </a:solidFill>
              </a:rPr>
              <a:t>ا يمكن تقليص </a:t>
            </a:r>
            <a:r>
              <a:rPr lang="ar-JO" sz="2400" dirty="0"/>
              <a:t>طول الفترة الزمنية المخصصة للقضاة في الكتاب المقدس </a:t>
            </a:r>
            <a:r>
              <a:rPr lang="ar-JO" sz="2400" dirty="0">
                <a:solidFill>
                  <a:srgbClr val="FFC000"/>
                </a:solidFill>
              </a:rPr>
              <a:t>إلى 150 عامًا </a:t>
            </a:r>
            <a:r>
              <a:rPr lang="ar-JO" sz="2400" dirty="0"/>
              <a:t>التي يتطلبها خروج متأخر ، حتى مع وجود تداخلات</a:t>
            </a:r>
            <a:endParaRPr lang="en-US" sz="2600" b="1" dirty="0">
              <a:latin typeface="Arial" panose="020B0604020202020204" pitchFamily="34" charset="0"/>
              <a:ea typeface="ＭＳ Ｐゴシック" charset="0"/>
              <a:cs typeface="ＭＳ Ｐゴシック" charset="0"/>
            </a:endParaRPr>
          </a:p>
          <a:p>
            <a:pPr algn="r" rtl="1" eaLnBrk="1" hangingPunct="1">
              <a:lnSpc>
                <a:spcPct val="90000"/>
              </a:lnSpc>
              <a:buNone/>
            </a:pPr>
            <a:endParaRPr lang="en-US" sz="2600"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sz="2400" dirty="0">
                <a:solidFill>
                  <a:srgbClr val="FFC000"/>
                </a:solidFill>
              </a:rPr>
              <a:t>لم يكن </a:t>
            </a:r>
            <a:r>
              <a:rPr lang="ar-JO" sz="2400" dirty="0"/>
              <a:t>تحتمس الرابع (فرعون بعد خروج 1446) </a:t>
            </a:r>
            <a:r>
              <a:rPr lang="ar-JO" sz="2400" dirty="0">
                <a:solidFill>
                  <a:srgbClr val="FFC000"/>
                </a:solidFill>
              </a:rPr>
              <a:t>الإبن الأكبر </a:t>
            </a:r>
            <a:r>
              <a:rPr lang="ar-JO" sz="2400" dirty="0"/>
              <a:t>، الذي ربما قُتل في الضربة العاشرة</a:t>
            </a:r>
            <a:endParaRPr lang="en-US" sz="2600" b="1" dirty="0">
              <a:latin typeface="Arial" panose="020B0604020202020204" pitchFamily="34" charset="0"/>
              <a:ea typeface="ＭＳ Ｐゴシック" charset="0"/>
              <a:cs typeface="ＭＳ Ｐゴシック" charset="0"/>
            </a:endParaRPr>
          </a:p>
        </p:txBody>
      </p:sp>
      <p:sp>
        <p:nvSpPr>
          <p:cNvPr id="61443" name="Rectangle 3"/>
          <p:cNvSpPr>
            <a:spLocks noGrp="1" noChangeArrowheads="1"/>
          </p:cNvSpPr>
          <p:nvPr>
            <p:ph type="body" sz="half" idx="2"/>
          </p:nvPr>
        </p:nvSpPr>
        <p:spPr>
          <a:xfrm>
            <a:off x="5867400" y="1219200"/>
            <a:ext cx="3048000" cy="4953000"/>
          </a:xfrm>
        </p:spPr>
        <p:txBody>
          <a:bodyPr/>
          <a:lstStyle/>
          <a:p>
            <a:pPr algn="ctr" eaLnBrk="1" hangingPunct="1">
              <a:lnSpc>
                <a:spcPct val="90000"/>
              </a:lnSpc>
              <a:buFont typeface="Symbol" charset="0"/>
              <a:buNone/>
            </a:pPr>
            <a:r>
              <a:rPr lang="ar-JO" sz="2600" b="1" dirty="0">
                <a:latin typeface="Arial" panose="020B0604020202020204" pitchFamily="34" charset="0"/>
                <a:ea typeface="ＭＳ Ｐゴシック" charset="0"/>
                <a:cs typeface="ＭＳ Ｐゴシック" charset="0"/>
              </a:rPr>
              <a:t>ضد</a:t>
            </a:r>
            <a:endParaRPr lang="en-US" sz="2600"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sz="2400" dirty="0"/>
              <a:t>مع التداخلات </a:t>
            </a:r>
            <a:r>
              <a:rPr lang="ar-JO" sz="2400" dirty="0">
                <a:solidFill>
                  <a:srgbClr val="FFC000"/>
                </a:solidFill>
              </a:rPr>
              <a:t>والفهم الرمزي للفترات الزمنية </a:t>
            </a:r>
            <a:r>
              <a:rPr lang="ar-JO" sz="2400" dirty="0"/>
              <a:t>يمكن ملاءمتها</a:t>
            </a:r>
            <a:endParaRPr lang="en-US" sz="2600" b="1" dirty="0">
              <a:latin typeface="Arial" panose="020B0604020202020204" pitchFamily="34" charset="0"/>
              <a:ea typeface="ＭＳ Ｐゴシック" charset="0"/>
              <a:cs typeface="ＭＳ Ｐゴシック" charset="0"/>
            </a:endParaRPr>
          </a:p>
          <a:p>
            <a:pPr algn="r" rtl="1" eaLnBrk="1" hangingPunct="1">
              <a:lnSpc>
                <a:spcPct val="90000"/>
              </a:lnSpc>
            </a:pPr>
            <a:endParaRPr lang="en-US" sz="1800" b="1" dirty="0">
              <a:latin typeface="Arial" panose="020B0604020202020204" pitchFamily="34" charset="0"/>
              <a:ea typeface="ＭＳ Ｐゴシック" charset="0"/>
              <a:cs typeface="ＭＳ Ｐゴシック" charset="0"/>
            </a:endParaRPr>
          </a:p>
          <a:p>
            <a:pPr algn="r" rtl="1" eaLnBrk="1" hangingPunct="1">
              <a:lnSpc>
                <a:spcPct val="90000"/>
              </a:lnSpc>
              <a:buNone/>
            </a:pPr>
            <a:endParaRPr lang="en-US" sz="2600"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sz="2400" dirty="0"/>
              <a:t>هناك العديد من </a:t>
            </a:r>
            <a:r>
              <a:rPr lang="ar-JO" sz="2400" dirty="0">
                <a:solidFill>
                  <a:srgbClr val="FFC000"/>
                </a:solidFill>
              </a:rPr>
              <a:t>التفسيرات المحتملة الأخرى </a:t>
            </a:r>
            <a:r>
              <a:rPr lang="ar-JO" sz="2400" dirty="0"/>
              <a:t>لعدم حكم ابنه الأكبر</a:t>
            </a:r>
            <a:endParaRPr lang="en-US" sz="2600" b="1" dirty="0">
              <a:latin typeface="Arial" panose="020B0604020202020204" pitchFamily="34" charset="0"/>
              <a:ea typeface="ＭＳ Ｐゴシック" charset="0"/>
              <a:cs typeface="ＭＳ Ｐゴシック" charset="0"/>
            </a:endParaRPr>
          </a:p>
        </p:txBody>
      </p:sp>
      <p:sp>
        <p:nvSpPr>
          <p:cNvPr id="241667" name="Rectangle 4"/>
          <p:cNvSpPr>
            <a:spLocks noGrp="1" noChangeArrowheads="1"/>
          </p:cNvSpPr>
          <p:nvPr>
            <p:ph type="title"/>
          </p:nvPr>
        </p:nvSpPr>
        <p:spPr>
          <a:xfrm>
            <a:off x="1219200" y="88900"/>
            <a:ext cx="7772400" cy="1206500"/>
          </a:xfrm>
          <a:noFill/>
        </p:spPr>
        <p:txBody>
          <a:bodyPr/>
          <a:lstStyle/>
          <a:p>
            <a:pPr algn="ctr" eaLnBrk="1" hangingPunct="1"/>
            <a:r>
              <a:rPr lang="ar-JO" b="1" dirty="0">
                <a:latin typeface="Arial" panose="020B0604020202020204" pitchFamily="34" charset="0"/>
                <a:ea typeface="ＭＳ Ｐゴシック" charset="0"/>
                <a:cs typeface="ＭＳ Ｐゴシック" charset="0"/>
              </a:rPr>
              <a:t>الخروج المبكر (1446)</a:t>
            </a:r>
            <a:endParaRPr lang="en-US" b="1" dirty="0">
              <a:latin typeface="Arial" panose="020B0604020202020204" pitchFamily="34" charset="0"/>
              <a:ea typeface="ＭＳ Ｐゴシック" charset="0"/>
              <a:cs typeface="ＭＳ Ｐゴシック" charset="0"/>
            </a:endParaRPr>
          </a:p>
        </p:txBody>
      </p:sp>
      <p:sp>
        <p:nvSpPr>
          <p:cNvPr id="241668" name="Text Box 5"/>
          <p:cNvSpPr txBox="1">
            <a:spLocks noChangeArrowheads="1"/>
          </p:cNvSpPr>
          <p:nvPr/>
        </p:nvSpPr>
        <p:spPr bwMode="auto">
          <a:xfrm>
            <a:off x="8305800" y="76200"/>
            <a:ext cx="67358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70ج</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17787418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4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14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1442">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144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144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14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build="p" autoUpdateAnimBg="0"/>
      <p:bldP spid="61443"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Grp="1" noChangeArrowheads="1"/>
          </p:cNvSpPr>
          <p:nvPr>
            <p:ph type="ctrTitle"/>
          </p:nvPr>
        </p:nvSpPr>
        <p:spPr>
          <a:xfrm>
            <a:off x="4191000" y="-76200"/>
            <a:ext cx="4572000" cy="2116138"/>
          </a:xfrm>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لوحة مرنبتاح</a:t>
            </a:r>
            <a:endParaRPr lang="en-US" b="1" dirty="0">
              <a:latin typeface="Arial" panose="020B0604020202020204" pitchFamily="34" charset="0"/>
              <a:ea typeface="ＭＳ Ｐゴシック" charset="0"/>
              <a:cs typeface="Arial" panose="020B0604020202020204" pitchFamily="34" charset="0"/>
            </a:endParaRPr>
          </a:p>
        </p:txBody>
      </p:sp>
      <p:sp>
        <p:nvSpPr>
          <p:cNvPr id="243714" name="Rectangle 3"/>
          <p:cNvSpPr>
            <a:spLocks noGrp="1" noChangeArrowheads="1"/>
          </p:cNvSpPr>
          <p:nvPr>
            <p:ph type="subTitle" idx="1"/>
          </p:nvPr>
        </p:nvSpPr>
        <p:spPr>
          <a:xfrm>
            <a:off x="4176713" y="1828800"/>
            <a:ext cx="4549775" cy="1752600"/>
          </a:xfrm>
        </p:spPr>
        <p:txBody>
          <a:bodyPr/>
          <a:lstStyle/>
          <a:p>
            <a:pPr algn="ctr" eaLnBrk="1" hangingPunct="1">
              <a:buFont typeface="Symbol" charset="0"/>
              <a:buNone/>
            </a:pPr>
            <a:r>
              <a:rPr lang="ar-JO" b="1" dirty="0">
                <a:latin typeface="Arial" panose="020B0604020202020204" pitchFamily="34" charset="0"/>
                <a:ea typeface="ＭＳ Ｐゴシック" charset="0"/>
                <a:cs typeface="Arial" panose="020B0604020202020204" pitchFamily="34" charset="0"/>
              </a:rPr>
              <a:t>تضع إسرائيل في كنعان كمجموعة من الناس في القرن الثالث عشر</a:t>
            </a:r>
            <a:endParaRPr lang="en-US" b="1" dirty="0">
              <a:latin typeface="Arial" panose="020B0604020202020204" pitchFamily="34" charset="0"/>
              <a:ea typeface="ＭＳ Ｐゴシック" charset="0"/>
              <a:cs typeface="Arial" panose="020B0604020202020204" pitchFamily="34" charset="0"/>
            </a:endParaRPr>
          </a:p>
        </p:txBody>
      </p:sp>
      <p:pic>
        <p:nvPicPr>
          <p:cNvPr id="243715"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581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716" name="Rectangle 7"/>
          <p:cNvSpPr>
            <a:spLocks noChangeArrowheads="1"/>
          </p:cNvSpPr>
          <p:nvPr/>
        </p:nvSpPr>
        <p:spPr bwMode="auto">
          <a:xfrm>
            <a:off x="6011863" y="5867400"/>
            <a:ext cx="3132137"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20000"/>
              </a:spcBef>
              <a:spcAft>
                <a:spcPct val="0"/>
              </a:spcAft>
              <a:buClr>
                <a:srgbClr val="FFCC66"/>
              </a:buClr>
              <a:buSzPct val="90000"/>
              <a:buFont typeface="Symbol" charset="0"/>
              <a:buNone/>
            </a:pPr>
            <a:r>
              <a:rPr lang="ar-JO" sz="2800" b="1" dirty="0">
                <a:solidFill>
                  <a:srgbClr val="EAEAEA"/>
                </a:solidFill>
                <a:latin typeface="Arial" panose="020B0604020202020204" pitchFamily="34" charset="0"/>
                <a:ea typeface="ＭＳ Ｐゴシック" charset="0"/>
                <a:cs typeface="Arial" panose="020B0604020202020204" pitchFamily="34" charset="0"/>
              </a:rPr>
              <a:t>مصر القديمة، 1208 ق.م</a:t>
            </a:r>
            <a:endParaRPr lang="en-US" sz="2800" b="1" dirty="0">
              <a:solidFill>
                <a:srgbClr val="EAEAEA"/>
              </a:solidFill>
              <a:latin typeface="Arial" panose="020B0604020202020204" pitchFamily="34" charset="0"/>
              <a:ea typeface="ＭＳ Ｐゴシック" charset="0"/>
              <a:cs typeface="Arial" panose="020B0604020202020204" pitchFamily="34" charset="0"/>
            </a:endParaRPr>
          </a:p>
        </p:txBody>
      </p:sp>
      <p:sp>
        <p:nvSpPr>
          <p:cNvPr id="243717" name="Rectangle 8"/>
          <p:cNvSpPr>
            <a:spLocks noChangeArrowheads="1"/>
          </p:cNvSpPr>
          <p:nvPr/>
        </p:nvSpPr>
        <p:spPr bwMode="auto">
          <a:xfrm>
            <a:off x="4198938" y="4038600"/>
            <a:ext cx="4549775"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20000"/>
              </a:spcBef>
              <a:spcAft>
                <a:spcPct val="0"/>
              </a:spcAft>
              <a:buClr>
                <a:srgbClr val="FFCC66"/>
              </a:buClr>
              <a:buSzPct val="90000"/>
              <a:buFont typeface="Symbol" charset="0"/>
              <a:buNone/>
            </a:pPr>
            <a:r>
              <a:rPr lang="ar-JO" sz="3200" b="1" dirty="0">
                <a:solidFill>
                  <a:srgbClr val="EAEAEA"/>
                </a:solidFill>
                <a:latin typeface="Arial" panose="020B0604020202020204" pitchFamily="34" charset="0"/>
                <a:ea typeface="ＭＳ Ｐゴシック" charset="0"/>
                <a:cs typeface="Arial" panose="020B0604020202020204" pitchFamily="34" charset="0"/>
              </a:rPr>
              <a:t>هذه أول إشارة لإسم إسرائيل خارج الكتاب المقدس</a:t>
            </a:r>
            <a:endParaRPr lang="en-US" sz="3200" b="1" dirty="0">
              <a:solidFill>
                <a:srgbClr val="EAEAEA"/>
              </a:solidFill>
              <a:latin typeface="Arial" panose="020B0604020202020204" pitchFamily="34" charset="0"/>
              <a:ea typeface="ＭＳ Ｐゴシック" charset="0"/>
              <a:cs typeface="Arial" panose="020B0604020202020204" pitchFamily="34" charset="0"/>
            </a:endParaRPr>
          </a:p>
        </p:txBody>
      </p:sp>
      <p:sp>
        <p:nvSpPr>
          <p:cNvPr id="243718" name="Text Box 9"/>
          <p:cNvSpPr txBox="1">
            <a:spLocks noChangeArrowheads="1"/>
          </p:cNvSpPr>
          <p:nvPr/>
        </p:nvSpPr>
        <p:spPr bwMode="auto">
          <a:xfrm>
            <a:off x="3641725" y="6437313"/>
            <a:ext cx="149912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1800" b="1" dirty="0">
                <a:solidFill>
                  <a:srgbClr val="EAEAEA"/>
                </a:solidFill>
                <a:latin typeface="Arial" panose="020B0604020202020204" pitchFamily="34" charset="0"/>
                <a:cs typeface="Arial" panose="020B0604020202020204" pitchFamily="34" charset="0"/>
              </a:rPr>
              <a:t>أرنولد، باير/160</a:t>
            </a:r>
            <a:endParaRPr lang="en-US" sz="1800" b="1" dirty="0">
              <a:solidFill>
                <a:srgbClr val="EAEAEA"/>
              </a:solidFill>
              <a:latin typeface="Arial" panose="020B0604020202020204" pitchFamily="34" charset="0"/>
              <a:cs typeface="Arial" panose="020B0604020202020204" pitchFamily="34" charset="0"/>
            </a:endParaRPr>
          </a:p>
        </p:txBody>
      </p:sp>
      <p:sp>
        <p:nvSpPr>
          <p:cNvPr id="243719" name="Text Box 4"/>
          <p:cNvSpPr txBox="1">
            <a:spLocks noChangeArrowheads="1"/>
          </p:cNvSpPr>
          <p:nvPr/>
        </p:nvSpPr>
        <p:spPr bwMode="auto">
          <a:xfrm>
            <a:off x="8305800" y="76200"/>
            <a:ext cx="70884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cs typeface="Arial" panose="020B0604020202020204" pitchFamily="34" charset="0"/>
              </a:rPr>
              <a:t>70ج</a:t>
            </a:r>
            <a:endParaRPr lang="en-US" b="1" dirty="0">
              <a:solidFill>
                <a:srgbClr val="EAEAE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9900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body" idx="1"/>
          </p:nvPr>
        </p:nvSpPr>
        <p:spPr>
          <a:xfrm>
            <a:off x="1219200" y="1828800"/>
            <a:ext cx="7772400" cy="4495800"/>
          </a:xfrm>
        </p:spPr>
        <p:txBody>
          <a:bodyPr/>
          <a:lstStyle/>
          <a:p>
            <a:pPr marL="609600" indent="-609600" algn="r" eaLnBrk="1" hangingPunct="1">
              <a:lnSpc>
                <a:spcPct val="90000"/>
              </a:lnSpc>
              <a:buClrTx/>
              <a:buNone/>
            </a:pPr>
            <a:r>
              <a:rPr lang="ar-JO" sz="2800" b="1" u="sng" dirty="0">
                <a:latin typeface="Arial" panose="020B0604020202020204" pitchFamily="34" charset="0"/>
                <a:ea typeface="ＭＳ Ｐゴシック" charset="0"/>
                <a:cs typeface="ＭＳ Ｐゴシック" charset="0"/>
              </a:rPr>
              <a:t>المصادر</a:t>
            </a:r>
            <a:endParaRPr lang="en-US" sz="2800" b="1" dirty="0">
              <a:latin typeface="Arial" panose="020B0604020202020204" pitchFamily="34" charset="0"/>
              <a:ea typeface="ＭＳ Ｐゴシック" charset="0"/>
              <a:cs typeface="Times New Roman" charset="0"/>
            </a:endParaRPr>
          </a:p>
          <a:p>
            <a:pPr marL="609600" indent="-609600" algn="r" eaLnBrk="1" hangingPunct="1">
              <a:lnSpc>
                <a:spcPct val="90000"/>
              </a:lnSpc>
              <a:buClrTx/>
              <a:buNone/>
            </a:pPr>
            <a:r>
              <a:rPr lang="ar-JO" sz="2800" b="1" dirty="0">
                <a:latin typeface="Arial" panose="020B0604020202020204" pitchFamily="34" charset="0"/>
                <a:ea typeface="ＭＳ Ｐゴシック" charset="0"/>
                <a:cs typeface="Times New Roman" charset="0"/>
              </a:rPr>
              <a:t>1. </a:t>
            </a:r>
            <a:r>
              <a:rPr lang="ar-JO" sz="2800" b="1" dirty="0">
                <a:solidFill>
                  <a:srgbClr val="FFC000"/>
                </a:solidFill>
                <a:latin typeface="Arial" panose="020B0604020202020204" pitchFamily="34" charset="0"/>
                <a:ea typeface="ＭＳ Ｐゴシック" charset="0"/>
                <a:cs typeface="Times New Roman" charset="0"/>
              </a:rPr>
              <a:t>الكتاب المقدس </a:t>
            </a:r>
            <a:r>
              <a:rPr lang="ar-JO" sz="2800" b="1" dirty="0">
                <a:latin typeface="Arial" panose="020B0604020202020204" pitchFamily="34" charset="0"/>
                <a:ea typeface="ＭＳ Ｐゴシック" charset="0"/>
                <a:cs typeface="Times New Roman" charset="0"/>
              </a:rPr>
              <a:t>(سجلات الأنساب، الأعمار، فترات الحكم، الفترات الزمنية، التزامن مع الأحداث في البلدان الأخرى)</a:t>
            </a:r>
            <a:endParaRPr lang="en-US" sz="2800" b="1" dirty="0">
              <a:latin typeface="Arial" panose="020B0604020202020204" pitchFamily="34" charset="0"/>
              <a:ea typeface="ＭＳ Ｐゴシック" charset="0"/>
              <a:cs typeface="ＭＳ Ｐゴシック" charset="0"/>
            </a:endParaRPr>
          </a:p>
          <a:p>
            <a:pPr marL="609600" indent="-609600" algn="r" eaLnBrk="1" hangingPunct="1">
              <a:lnSpc>
                <a:spcPct val="90000"/>
              </a:lnSpc>
              <a:buClr>
                <a:schemeClr val="tx1"/>
              </a:buClr>
              <a:buNone/>
            </a:pPr>
            <a:r>
              <a:rPr lang="ar-JO" sz="2800" b="1" dirty="0">
                <a:latin typeface="Arial" panose="020B0604020202020204" pitchFamily="34" charset="0"/>
                <a:ea typeface="ＭＳ Ｐゴシック" charset="0"/>
                <a:cs typeface="ＭＳ Ｐゴシック" charset="0"/>
              </a:rPr>
              <a:t>2. </a:t>
            </a:r>
            <a:r>
              <a:rPr lang="ar-JO" sz="2800" b="1" dirty="0">
                <a:solidFill>
                  <a:srgbClr val="FFC000"/>
                </a:solidFill>
                <a:latin typeface="Arial" panose="020B0604020202020204" pitchFamily="34" charset="0"/>
                <a:ea typeface="ＭＳ Ｐゴシック" charset="0"/>
                <a:cs typeface="ＭＳ Ｐゴシック" charset="0"/>
              </a:rPr>
              <a:t>السجلات التاريخية </a:t>
            </a:r>
            <a:r>
              <a:rPr lang="ar-JO" sz="2800" b="1" dirty="0">
                <a:latin typeface="Arial" panose="020B0604020202020204" pitchFamily="34" charset="0"/>
                <a:ea typeface="ＭＳ Ｐゴシック" charset="0"/>
                <a:cs typeface="ＭＳ Ｐゴシック" charset="0"/>
              </a:rPr>
              <a:t>في الشرق الأدنى القديم</a:t>
            </a:r>
            <a:endParaRPr lang="en-US" sz="2800" b="1" dirty="0">
              <a:solidFill>
                <a:schemeClr val="accent1"/>
              </a:solidFill>
              <a:latin typeface="Arial" panose="020B0604020202020204" pitchFamily="34" charset="0"/>
              <a:ea typeface="ＭＳ Ｐゴシック" charset="0"/>
              <a:cs typeface="ＭＳ Ｐゴシック" charset="0"/>
            </a:endParaRPr>
          </a:p>
          <a:p>
            <a:pPr marL="609600" indent="-609600" algn="r" eaLnBrk="1" hangingPunct="1">
              <a:lnSpc>
                <a:spcPct val="90000"/>
              </a:lnSpc>
              <a:buClr>
                <a:schemeClr val="tx1"/>
              </a:buClr>
              <a:buNone/>
            </a:pPr>
            <a:r>
              <a:rPr lang="ar-JO" sz="2800" b="1" dirty="0">
                <a:solidFill>
                  <a:schemeClr val="accent4">
                    <a:lumMod val="20000"/>
                    <a:lumOff val="80000"/>
                  </a:schemeClr>
                </a:solidFill>
                <a:latin typeface="Arial" panose="020B0604020202020204" pitchFamily="34" charset="0"/>
                <a:ea typeface="ＭＳ Ｐゴシック" charset="0"/>
                <a:cs typeface="ＭＳ Ｐゴシック" charset="0"/>
              </a:rPr>
              <a:t>3.</a:t>
            </a:r>
            <a:r>
              <a:rPr lang="ar-JO" sz="2800" b="1" dirty="0">
                <a:solidFill>
                  <a:schemeClr val="accent1"/>
                </a:solidFill>
                <a:latin typeface="Arial" panose="020B0604020202020204" pitchFamily="34" charset="0"/>
                <a:ea typeface="ＭＳ Ｐゴシック" charset="0"/>
                <a:cs typeface="ＭＳ Ｐゴシック" charset="0"/>
              </a:rPr>
              <a:t> البيانات الفلكية</a:t>
            </a:r>
            <a:endParaRPr lang="en-US" sz="2800" b="1" dirty="0">
              <a:solidFill>
                <a:schemeClr val="accent1"/>
              </a:solidFill>
              <a:latin typeface="Arial" panose="020B0604020202020204" pitchFamily="34" charset="0"/>
              <a:ea typeface="ＭＳ Ｐゴシック" charset="0"/>
              <a:cs typeface="ＭＳ Ｐゴシック" charset="0"/>
            </a:endParaRPr>
          </a:p>
          <a:p>
            <a:pPr marL="609600" indent="-609600" algn="r" eaLnBrk="1" hangingPunct="1">
              <a:lnSpc>
                <a:spcPct val="90000"/>
              </a:lnSpc>
              <a:buClr>
                <a:schemeClr val="tx1"/>
              </a:buClr>
              <a:buNone/>
            </a:pPr>
            <a:r>
              <a:rPr lang="ar-JO" sz="2800" b="1" dirty="0">
                <a:solidFill>
                  <a:schemeClr val="accent4">
                    <a:lumMod val="20000"/>
                    <a:lumOff val="80000"/>
                  </a:schemeClr>
                </a:solidFill>
                <a:latin typeface="Arial" panose="020B0604020202020204" pitchFamily="34" charset="0"/>
                <a:ea typeface="ＭＳ Ｐゴシック" charset="0"/>
                <a:cs typeface="ＭＳ Ｐゴシック" charset="0"/>
              </a:rPr>
              <a:t>4.</a:t>
            </a:r>
            <a:r>
              <a:rPr lang="ar-JO" sz="2800" b="1" dirty="0">
                <a:solidFill>
                  <a:schemeClr val="accent1"/>
                </a:solidFill>
                <a:latin typeface="Arial" panose="020B0604020202020204" pitchFamily="34" charset="0"/>
                <a:ea typeface="ＭＳ Ｐゴシック" charset="0"/>
                <a:cs typeface="ＭＳ Ｐゴシック" charset="0"/>
              </a:rPr>
              <a:t> البقايا المادية </a:t>
            </a:r>
            <a:r>
              <a:rPr lang="ar-JO" sz="2800" b="1" dirty="0">
                <a:solidFill>
                  <a:schemeClr val="accent4">
                    <a:lumMod val="20000"/>
                    <a:lumOff val="80000"/>
                  </a:schemeClr>
                </a:solidFill>
                <a:latin typeface="Arial" panose="020B0604020202020204" pitchFamily="34" charset="0"/>
                <a:ea typeface="ＭＳ Ｐゴシック" charset="0"/>
                <a:cs typeface="ＭＳ Ｐゴシック" charset="0"/>
              </a:rPr>
              <a:t>و</a:t>
            </a:r>
            <a:r>
              <a:rPr lang="ar-JO" sz="2800" b="1" dirty="0">
                <a:solidFill>
                  <a:schemeClr val="accent1"/>
                </a:solidFill>
                <a:latin typeface="Arial" panose="020B0604020202020204" pitchFamily="34" charset="0"/>
                <a:ea typeface="ＭＳ Ｐゴシック" charset="0"/>
                <a:cs typeface="ＭＳ Ｐゴシック" charset="0"/>
              </a:rPr>
              <a:t> الإكتشافات الأثرية</a:t>
            </a:r>
            <a:endParaRPr lang="en-US" sz="2800" b="1" dirty="0">
              <a:solidFill>
                <a:schemeClr val="accent1"/>
              </a:solidFill>
              <a:latin typeface="Arial" panose="020B0604020202020204" pitchFamily="34" charset="0"/>
              <a:ea typeface="ＭＳ Ｐゴシック" charset="0"/>
              <a:cs typeface="Times New Roman" charset="0"/>
            </a:endParaRPr>
          </a:p>
          <a:p>
            <a:pPr marL="609600" indent="-609600" algn="r" eaLnBrk="1" hangingPunct="1">
              <a:lnSpc>
                <a:spcPct val="90000"/>
              </a:lnSpc>
              <a:buClrTx/>
              <a:buNone/>
            </a:pPr>
            <a:r>
              <a:rPr lang="ar-JO" sz="2800" b="1" dirty="0">
                <a:solidFill>
                  <a:schemeClr val="accent4">
                    <a:lumMod val="20000"/>
                    <a:lumOff val="80000"/>
                  </a:schemeClr>
                </a:solidFill>
                <a:latin typeface="Arial" panose="020B0604020202020204" pitchFamily="34" charset="0"/>
                <a:ea typeface="ＭＳ Ｐゴシック" charset="0"/>
                <a:cs typeface="Times New Roman" charset="0"/>
              </a:rPr>
              <a:t>5.</a:t>
            </a:r>
            <a:r>
              <a:rPr lang="ar-JO" sz="2800" dirty="0">
                <a:solidFill>
                  <a:schemeClr val="accent4">
                    <a:lumMod val="20000"/>
                    <a:lumOff val="80000"/>
                  </a:schemeClr>
                </a:solidFill>
                <a:latin typeface="Times New Roman" charset="0"/>
                <a:ea typeface="ＭＳ Ｐゴシック" charset="0"/>
                <a:cs typeface="Times New Roman" charset="0"/>
              </a:rPr>
              <a:t> سجلات </a:t>
            </a:r>
            <a:r>
              <a:rPr lang="ar-JO" sz="2800" dirty="0">
                <a:solidFill>
                  <a:srgbClr val="FFC000"/>
                </a:solidFill>
                <a:latin typeface="Times New Roman" charset="0"/>
                <a:ea typeface="ＭＳ Ｐゴシック" charset="0"/>
                <a:cs typeface="Times New Roman" charset="0"/>
              </a:rPr>
              <a:t>المؤرخين المعاصرين</a:t>
            </a:r>
            <a:endParaRPr lang="ar-JO" sz="2800" b="1" dirty="0">
              <a:solidFill>
                <a:srgbClr val="FFC000"/>
              </a:solidFill>
              <a:latin typeface="Arial" panose="020B0604020202020204" pitchFamily="34" charset="0"/>
              <a:ea typeface="ＭＳ Ｐゴシック" charset="0"/>
              <a:cs typeface="Times New Roman" charset="0"/>
            </a:endParaRPr>
          </a:p>
        </p:txBody>
      </p:sp>
      <p:sp>
        <p:nvSpPr>
          <p:cNvPr id="150530" name="Rectangle 3"/>
          <p:cNvSpPr>
            <a:spLocks noGrp="1" noChangeArrowheads="1"/>
          </p:cNvSpPr>
          <p:nvPr>
            <p:ph type="title"/>
          </p:nvPr>
        </p:nvSpPr>
        <p:spPr>
          <a:xfrm>
            <a:off x="1219200" y="304800"/>
            <a:ext cx="7924800" cy="1295400"/>
          </a:xfrm>
          <a:noFill/>
        </p:spPr>
        <p:txBody>
          <a:bodyPr/>
          <a:lstStyle/>
          <a:p>
            <a:pPr algn="ctr" eaLnBrk="1" hangingPunct="1"/>
            <a:r>
              <a:rPr lang="ar-JO" sz="4300" b="1" dirty="0">
                <a:latin typeface="Arial" panose="020B0604020202020204" pitchFamily="34" charset="0"/>
                <a:ea typeface="ＭＳ Ｐゴシック" charset="0"/>
                <a:cs typeface="ＭＳ Ｐゴシック" charset="0"/>
              </a:rPr>
              <a:t>كيف يحدد المؤرخون                  التسلسل الزمني للعهد القديم؟</a:t>
            </a:r>
            <a:endParaRPr lang="en-US" sz="4300"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8560788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91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915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915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915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915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915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5"/>
          <p:cNvPicPr>
            <a:picLocks noChangeAspect="1" noChangeArrowheads="1"/>
          </p:cNvPicPr>
          <p:nvPr/>
        </p:nvPicPr>
        <p:blipFill>
          <a:blip r:embed="rId3" cstate="print">
            <a:lum bright="-6000"/>
            <a:extLst>
              <a:ext uri="{28A0092B-C50C-407E-A947-70E740481C1C}">
                <a14:useLocalDpi xmlns:a14="http://schemas.microsoft.com/office/drawing/2010/main"/>
              </a:ext>
            </a:extLst>
          </a:blip>
          <a:srcRect/>
          <a:stretch>
            <a:fillRect/>
          </a:stretch>
        </p:blipFill>
        <p:spPr bwMode="auto">
          <a:xfrm>
            <a:off x="5257800" y="2133600"/>
            <a:ext cx="3733800" cy="248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62" name="Rectangle 2"/>
          <p:cNvSpPr>
            <a:spLocks noGrp="1" noChangeArrowheads="1"/>
          </p:cNvSpPr>
          <p:nvPr>
            <p:ph type="title"/>
          </p:nvPr>
        </p:nvSpPr>
        <p:spPr>
          <a:xfrm>
            <a:off x="1219200" y="76200"/>
            <a:ext cx="7772400" cy="1206500"/>
          </a:xfrm>
        </p:spPr>
        <p:txBody>
          <a:bodyPr/>
          <a:lstStyle/>
          <a:p>
            <a:pPr algn="ctr" eaLnBrk="1" hangingPunct="1"/>
            <a:r>
              <a:rPr lang="ar-JO" b="1" dirty="0">
                <a:latin typeface="Arial" panose="020B0604020202020204" pitchFamily="34" charset="0"/>
                <a:ea typeface="ＭＳ Ｐゴシック" charset="0"/>
                <a:cs typeface="ＭＳ Ｐゴシック" charset="0"/>
              </a:rPr>
              <a:t>الخروج المبكر (1446)</a:t>
            </a:r>
            <a:endParaRPr lang="en-US" b="1" dirty="0">
              <a:latin typeface="Arial" panose="020B0604020202020204" pitchFamily="34" charset="0"/>
              <a:ea typeface="ＭＳ Ｐゴシック" charset="0"/>
              <a:cs typeface="ＭＳ Ｐゴシック" charset="0"/>
            </a:endParaRPr>
          </a:p>
        </p:txBody>
      </p:sp>
      <p:sp>
        <p:nvSpPr>
          <p:cNvPr id="62467" name="Rectangle 3"/>
          <p:cNvSpPr>
            <a:spLocks noGrp="1" noChangeArrowheads="1"/>
          </p:cNvSpPr>
          <p:nvPr>
            <p:ph type="body" sz="half" idx="1"/>
          </p:nvPr>
        </p:nvSpPr>
        <p:spPr>
          <a:xfrm>
            <a:off x="1219200" y="1600200"/>
            <a:ext cx="4038600" cy="4191000"/>
          </a:xfrm>
        </p:spPr>
        <p:txBody>
          <a:bodyPr/>
          <a:lstStyle/>
          <a:p>
            <a:pPr algn="ctr" rtl="1" eaLnBrk="1" hangingPunct="1">
              <a:lnSpc>
                <a:spcPct val="90000"/>
              </a:lnSpc>
              <a:buFont typeface="Symbol" charset="0"/>
              <a:buNone/>
            </a:pPr>
            <a:r>
              <a:rPr lang="ar-JO" b="1" dirty="0">
                <a:latin typeface="Arial" panose="020B0604020202020204" pitchFamily="34" charset="0"/>
                <a:ea typeface="ＭＳ Ｐゴシック" charset="0"/>
                <a:cs typeface="ＭＳ Ｐゴシック" charset="0"/>
              </a:rPr>
              <a:t>مع</a:t>
            </a:r>
            <a:endParaRPr lang="en-US"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dirty="0"/>
              <a:t>تُعرِّف لوحة مرنبتاح إسرائيل على أنها مجموعة أشخاص (وليس دولة مدينة أو أمة أجنبية) حوالي عام </a:t>
            </a:r>
            <a:r>
              <a:rPr lang="ar-JO" dirty="0">
                <a:solidFill>
                  <a:srgbClr val="FFC000"/>
                </a:solidFill>
              </a:rPr>
              <a:t>1231</a:t>
            </a:r>
            <a:r>
              <a:rPr lang="ar-JO" dirty="0"/>
              <a:t>. لو غادر إسرائيل عام 1266 ، لكانوا لا يزالون </a:t>
            </a:r>
            <a:r>
              <a:rPr lang="ar-JO" dirty="0">
                <a:solidFill>
                  <a:srgbClr val="FFC000"/>
                </a:solidFill>
              </a:rPr>
              <a:t>يتجولون في البرية</a:t>
            </a:r>
            <a:r>
              <a:rPr lang="ar-JO" dirty="0"/>
              <a:t> في ذلك الوقت</a:t>
            </a:r>
            <a:endParaRPr lang="en-US" b="1" dirty="0">
              <a:latin typeface="Arial" panose="020B0604020202020204" pitchFamily="34" charset="0"/>
              <a:ea typeface="ＭＳ Ｐゴシック" charset="0"/>
              <a:cs typeface="ＭＳ Ｐゴシック" charset="0"/>
            </a:endParaRPr>
          </a:p>
        </p:txBody>
      </p:sp>
      <p:sp>
        <p:nvSpPr>
          <p:cNvPr id="62468" name="Rectangle 4"/>
          <p:cNvSpPr>
            <a:spLocks noGrp="1" noChangeArrowheads="1"/>
          </p:cNvSpPr>
          <p:nvPr>
            <p:ph type="body" sz="half" idx="2"/>
          </p:nvPr>
        </p:nvSpPr>
        <p:spPr/>
        <p:txBody>
          <a:bodyPr/>
          <a:lstStyle/>
          <a:p>
            <a:pPr algn="ctr" eaLnBrk="1" hangingPunct="1">
              <a:lnSpc>
                <a:spcPct val="90000"/>
              </a:lnSpc>
              <a:buFontTx/>
              <a:buNone/>
            </a:pPr>
            <a:r>
              <a:rPr lang="ar-JO" b="1" dirty="0">
                <a:latin typeface="Arial" panose="020B0604020202020204" pitchFamily="34" charset="0"/>
                <a:ea typeface="ＭＳ Ｐゴシック" charset="0"/>
                <a:cs typeface="ＭＳ Ｐゴシック" charset="0"/>
              </a:rPr>
              <a:t>ضد</a:t>
            </a:r>
            <a:endParaRPr lang="en-US"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b="1" dirty="0">
                <a:latin typeface="Arial" panose="020B0604020202020204" pitchFamily="34" charset="0"/>
                <a:ea typeface="ＭＳ Ｐゴシック" charset="0"/>
                <a:cs typeface="ＭＳ Ｐゴシック" charset="0"/>
              </a:rPr>
              <a:t>هذه </a:t>
            </a:r>
            <a:r>
              <a:rPr lang="ar-JO" b="1" dirty="0">
                <a:solidFill>
                  <a:srgbClr val="FFC000"/>
                </a:solidFill>
                <a:latin typeface="Arial" panose="020B0604020202020204" pitchFamily="34" charset="0"/>
                <a:ea typeface="ＭＳ Ｐゴシック" charset="0"/>
                <a:cs typeface="ＭＳ Ｐゴシック" charset="0"/>
              </a:rPr>
              <a:t>ليست نفس إسرائيل </a:t>
            </a:r>
            <a:r>
              <a:rPr lang="ar-JO" b="1" dirty="0">
                <a:latin typeface="Arial" panose="020B0604020202020204" pitchFamily="34" charset="0"/>
                <a:ea typeface="ＭＳ Ｐゴシック" charset="0"/>
                <a:cs typeface="ＭＳ Ｐゴシック" charset="0"/>
              </a:rPr>
              <a:t>الخروج</a:t>
            </a:r>
            <a:endParaRPr lang="en-US"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dirty="0"/>
              <a:t>ربما تكون إسرائيل قد غادرت عام </a:t>
            </a:r>
            <a:r>
              <a:rPr lang="ar-JO" dirty="0">
                <a:solidFill>
                  <a:srgbClr val="FFC000"/>
                </a:solidFill>
              </a:rPr>
              <a:t>1300</a:t>
            </a:r>
            <a:r>
              <a:rPr lang="ar-JO" dirty="0"/>
              <a:t> وستكون دولة مستقرة لمدة 20 عامًا</a:t>
            </a:r>
            <a:endParaRPr lang="en-US" b="1" dirty="0">
              <a:latin typeface="Arial" panose="020B0604020202020204" pitchFamily="34" charset="0"/>
              <a:ea typeface="ＭＳ Ｐゴシック" charset="0"/>
              <a:cs typeface="ＭＳ Ｐゴシック" charset="0"/>
            </a:endParaRPr>
          </a:p>
        </p:txBody>
      </p:sp>
      <p:sp>
        <p:nvSpPr>
          <p:cNvPr id="245765" name="Text Box 6"/>
          <p:cNvSpPr txBox="1">
            <a:spLocks noChangeArrowheads="1"/>
          </p:cNvSpPr>
          <p:nvPr/>
        </p:nvSpPr>
        <p:spPr bwMode="auto">
          <a:xfrm>
            <a:off x="0" y="5957888"/>
            <a:ext cx="908526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2000" b="1" dirty="0">
                <a:latin typeface="Arial" panose="020B0604020202020204" pitchFamily="34" charset="0"/>
              </a:rPr>
              <a:t>كنعان أسير بكل الويلات. . . إسرائيل ضائعة خالية من البذور ”</a:t>
            </a:r>
            <a:endParaRPr lang="en-US" sz="1600" b="1" dirty="0">
              <a:solidFill>
                <a:srgbClr val="EAEAEA"/>
              </a:solidFill>
              <a:latin typeface="Arial" panose="020B0604020202020204" pitchFamily="34" charset="0"/>
            </a:endParaRPr>
          </a:p>
          <a:p>
            <a:pPr algn="ctr" defTabSz="914400" eaLnBrk="1" fontAlgn="base" hangingPunct="1">
              <a:spcBef>
                <a:spcPct val="0"/>
              </a:spcBef>
              <a:spcAft>
                <a:spcPct val="0"/>
              </a:spcAft>
            </a:pPr>
            <a:r>
              <a:rPr lang="ar-JO" sz="1600" b="1" dirty="0">
                <a:solidFill>
                  <a:srgbClr val="EAEAEA"/>
                </a:solidFill>
                <a:latin typeface="Arial" panose="020B0604020202020204" pitchFamily="34" charset="0"/>
              </a:rPr>
              <a:t>لوحة مرنبتاح، قراءة من الشرق الأدنى القديم، 160</a:t>
            </a:r>
            <a:endParaRPr lang="en-US" sz="1800" b="1" dirty="0">
              <a:solidFill>
                <a:srgbClr val="EAEAEA"/>
              </a:solidFill>
              <a:latin typeface="Arial" panose="020B0604020202020204" pitchFamily="34" charset="0"/>
            </a:endParaRPr>
          </a:p>
        </p:txBody>
      </p:sp>
      <p:sp>
        <p:nvSpPr>
          <p:cNvPr id="245766" name="Text Box 11"/>
          <p:cNvSpPr txBox="1">
            <a:spLocks noChangeArrowheads="1"/>
          </p:cNvSpPr>
          <p:nvPr/>
        </p:nvSpPr>
        <p:spPr bwMode="auto">
          <a:xfrm>
            <a:off x="8305800" y="76200"/>
            <a:ext cx="67358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70ج</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25267857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24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24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246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246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246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autoUpdateAnimBg="0"/>
      <p:bldP spid="62468" grpId="0" build="p"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2"/>
          <p:cNvSpPr>
            <a:spLocks noGrp="1" noChangeArrowheads="1"/>
          </p:cNvSpPr>
          <p:nvPr>
            <p:ph type="title"/>
          </p:nvPr>
        </p:nvSpPr>
        <p:spPr>
          <a:xfrm>
            <a:off x="1219200" y="76200"/>
            <a:ext cx="7772400" cy="1206500"/>
          </a:xfrm>
        </p:spPr>
        <p:txBody>
          <a:bodyPr/>
          <a:lstStyle/>
          <a:p>
            <a:pPr algn="ctr" eaLnBrk="1" hangingPunct="1"/>
            <a:r>
              <a:rPr lang="ar-JO" b="1" dirty="0">
                <a:latin typeface="Arial" panose="020B0604020202020204" pitchFamily="34" charset="0"/>
                <a:ea typeface="ＭＳ Ｐゴシック" charset="0"/>
                <a:cs typeface="ＭＳ Ｐゴシック" charset="0"/>
              </a:rPr>
              <a:t>الخروج المتأخر (1266-1299)</a:t>
            </a:r>
            <a:endParaRPr lang="en-US" b="1" dirty="0">
              <a:latin typeface="Arial" panose="020B0604020202020204" pitchFamily="34" charset="0"/>
              <a:ea typeface="ＭＳ Ｐゴシック" charset="0"/>
              <a:cs typeface="ＭＳ Ｐゴシック" charset="0"/>
            </a:endParaRPr>
          </a:p>
        </p:txBody>
      </p:sp>
      <p:sp>
        <p:nvSpPr>
          <p:cNvPr id="63491" name="Rectangle 3"/>
          <p:cNvSpPr>
            <a:spLocks noGrp="1" noChangeArrowheads="1"/>
          </p:cNvSpPr>
          <p:nvPr>
            <p:ph type="body" sz="half" idx="1"/>
          </p:nvPr>
        </p:nvSpPr>
        <p:spPr>
          <a:xfrm>
            <a:off x="1219200" y="1143000"/>
            <a:ext cx="4038600" cy="4495800"/>
          </a:xfrm>
        </p:spPr>
        <p:txBody>
          <a:bodyPr/>
          <a:lstStyle/>
          <a:p>
            <a:pPr algn="ctr" eaLnBrk="1" hangingPunct="1">
              <a:lnSpc>
                <a:spcPct val="90000"/>
              </a:lnSpc>
              <a:buFont typeface="Symbol" charset="0"/>
              <a:buNone/>
            </a:pPr>
            <a:r>
              <a:rPr lang="ar-JO" sz="2600" b="1" dirty="0">
                <a:latin typeface="Arial" panose="020B0604020202020204" pitchFamily="34" charset="0"/>
                <a:ea typeface="ＭＳ Ｐゴシック" charset="0"/>
                <a:cs typeface="ＭＳ Ｐゴシック" charset="0"/>
              </a:rPr>
              <a:t>مع</a:t>
            </a:r>
            <a:endParaRPr lang="en-US" sz="2600"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sz="2400" dirty="0"/>
              <a:t>خروج. 1 :11 بنى الإسرائيليون مدينة رعمسيس. يجب أن يكون </a:t>
            </a:r>
            <a:r>
              <a:rPr lang="ar-JO" sz="2400" dirty="0">
                <a:solidFill>
                  <a:srgbClr val="FFC000"/>
                </a:solidFill>
              </a:rPr>
              <a:t>تكريما لرعمسيس الثاني </a:t>
            </a:r>
            <a:r>
              <a:rPr lang="ar-JO" sz="2400" dirty="0"/>
              <a:t>(حوالي 1290)</a:t>
            </a:r>
            <a:endParaRPr lang="en-US" sz="2600" b="1" dirty="0">
              <a:latin typeface="Arial" panose="020B0604020202020204" pitchFamily="34" charset="0"/>
              <a:ea typeface="ＭＳ Ｐゴシック" charset="0"/>
              <a:cs typeface="ＭＳ Ｐゴシック" charset="0"/>
            </a:endParaRPr>
          </a:p>
          <a:p>
            <a:pPr algn="r" rtl="1" eaLnBrk="1" hangingPunct="1">
              <a:lnSpc>
                <a:spcPct val="90000"/>
              </a:lnSpc>
            </a:pPr>
            <a:endParaRPr lang="en-US" sz="2600" b="1" dirty="0">
              <a:latin typeface="Arial" panose="020B0604020202020204" pitchFamily="34" charset="0"/>
              <a:ea typeface="ＭＳ Ｐゴシック" charset="0"/>
              <a:cs typeface="ＭＳ Ｐゴシック" charset="0"/>
            </a:endParaRPr>
          </a:p>
          <a:p>
            <a:pPr algn="r" rtl="1" eaLnBrk="1" hangingPunct="1">
              <a:lnSpc>
                <a:spcPct val="90000"/>
              </a:lnSpc>
              <a:buNone/>
            </a:pPr>
            <a:endParaRPr lang="en-US" sz="2600"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sz="2400" dirty="0"/>
              <a:t>تحتمس الثالث </a:t>
            </a:r>
            <a:r>
              <a:rPr lang="ar-JO" sz="2400" dirty="0">
                <a:solidFill>
                  <a:srgbClr val="FFC000"/>
                </a:solidFill>
              </a:rPr>
              <a:t>لم يكن معروفًا بكونه بانيًا عظيمًا</a:t>
            </a:r>
            <a:r>
              <a:rPr lang="ar-JO" sz="2400" dirty="0"/>
              <a:t> ، وبالتالي لا يتناسب مع الصورة التاريخية</a:t>
            </a:r>
            <a:endParaRPr lang="en-US" sz="2600" b="1" dirty="0">
              <a:latin typeface="Arial" panose="020B0604020202020204" pitchFamily="34" charset="0"/>
              <a:ea typeface="ＭＳ Ｐゴシック" charset="0"/>
              <a:cs typeface="ＭＳ Ｐゴシック" charset="0"/>
            </a:endParaRPr>
          </a:p>
        </p:txBody>
      </p:sp>
      <p:sp>
        <p:nvSpPr>
          <p:cNvPr id="63492" name="Rectangle 4"/>
          <p:cNvSpPr>
            <a:spLocks noGrp="1" noChangeArrowheads="1"/>
          </p:cNvSpPr>
          <p:nvPr>
            <p:ph type="body" sz="half" idx="2"/>
          </p:nvPr>
        </p:nvSpPr>
        <p:spPr>
          <a:xfrm>
            <a:off x="5181600" y="1143000"/>
            <a:ext cx="3657600" cy="4800600"/>
          </a:xfrm>
        </p:spPr>
        <p:txBody>
          <a:bodyPr/>
          <a:lstStyle/>
          <a:p>
            <a:pPr algn="ctr" eaLnBrk="1" hangingPunct="1">
              <a:lnSpc>
                <a:spcPct val="90000"/>
              </a:lnSpc>
              <a:buFont typeface="Symbol" charset="0"/>
              <a:buNone/>
            </a:pPr>
            <a:r>
              <a:rPr lang="ar-JO" sz="2600" b="1" dirty="0">
                <a:latin typeface="Arial" panose="020B0604020202020204" pitchFamily="34" charset="0"/>
                <a:ea typeface="ＭＳ Ｐゴシック" charset="0"/>
                <a:cs typeface="ＭＳ Ｐゴシック" charset="0"/>
              </a:rPr>
              <a:t>ضد</a:t>
            </a:r>
            <a:endParaRPr lang="en-US" sz="2600" b="1" dirty="0">
              <a:solidFill>
                <a:schemeClr val="accent1"/>
              </a:solidFill>
              <a:latin typeface="Arial" panose="020B0604020202020204" pitchFamily="34" charset="0"/>
              <a:ea typeface="ＭＳ Ｐゴシック" charset="0"/>
              <a:cs typeface="ＭＳ Ｐゴシック" charset="0"/>
            </a:endParaRPr>
          </a:p>
          <a:p>
            <a:pPr algn="r" rtl="1" eaLnBrk="1" hangingPunct="1">
              <a:lnSpc>
                <a:spcPct val="90000"/>
              </a:lnSpc>
            </a:pPr>
            <a:r>
              <a:rPr lang="ar-JO" sz="2400" dirty="0"/>
              <a:t>اسم رعمسيس </a:t>
            </a:r>
            <a:r>
              <a:rPr lang="ar-JO" sz="2400" dirty="0">
                <a:solidFill>
                  <a:srgbClr val="FFC000"/>
                </a:solidFill>
              </a:rPr>
              <a:t>استخدم قبل </a:t>
            </a:r>
            <a:r>
              <a:rPr lang="ar-JO" sz="2400" dirty="0"/>
              <a:t>القرن الثالث عشر بكثير. كانت المدينة تُبنى قبل ولادة موسى </a:t>
            </a:r>
            <a:r>
              <a:rPr lang="ar-JO" sz="2400" dirty="0">
                <a:solidFill>
                  <a:srgbClr val="FFC000"/>
                </a:solidFill>
              </a:rPr>
              <a:t>(قبل رعمسيس الثاني)</a:t>
            </a:r>
            <a:endParaRPr lang="en-US" sz="2600" b="1" dirty="0">
              <a:solidFill>
                <a:srgbClr val="FFC000"/>
              </a:solidFill>
              <a:latin typeface="Arial" panose="020B0604020202020204" pitchFamily="34" charset="0"/>
              <a:ea typeface="ＭＳ Ｐゴシック" charset="0"/>
              <a:cs typeface="ＭＳ Ｐゴシック" charset="0"/>
            </a:endParaRPr>
          </a:p>
          <a:p>
            <a:pPr algn="r" rtl="1" eaLnBrk="1" hangingPunct="1">
              <a:lnSpc>
                <a:spcPct val="90000"/>
              </a:lnSpc>
              <a:buNone/>
            </a:pPr>
            <a:endParaRPr lang="en-US" sz="2600" b="1" dirty="0">
              <a:solidFill>
                <a:schemeClr val="accent1"/>
              </a:solidFill>
              <a:latin typeface="Arial" panose="020B0604020202020204" pitchFamily="34" charset="0"/>
              <a:ea typeface="ＭＳ Ｐゴシック" charset="0"/>
              <a:cs typeface="ＭＳ Ｐゴシック" charset="0"/>
            </a:endParaRPr>
          </a:p>
          <a:p>
            <a:pPr algn="r" rtl="1" eaLnBrk="1" hangingPunct="1">
              <a:lnSpc>
                <a:spcPct val="90000"/>
              </a:lnSpc>
            </a:pPr>
            <a:r>
              <a:rPr lang="ar-JO" sz="2600" b="1" dirty="0">
                <a:solidFill>
                  <a:srgbClr val="FFFFFF"/>
                </a:solidFill>
                <a:latin typeface="Arial" panose="020B0604020202020204" pitchFamily="34" charset="0"/>
                <a:ea typeface="ＭＳ Ｐゴシック" charset="0"/>
                <a:cs typeface="ＭＳ Ｐゴシック" charset="0"/>
              </a:rPr>
              <a:t>عرف أنه كان لديه </a:t>
            </a:r>
            <a:r>
              <a:rPr lang="ar-JO" sz="2600" b="1" dirty="0">
                <a:solidFill>
                  <a:schemeClr val="accent1"/>
                </a:solidFill>
                <a:latin typeface="Arial" panose="020B0604020202020204" pitchFamily="34" charset="0"/>
                <a:ea typeface="ＭＳ Ｐゴシック" charset="0"/>
                <a:cs typeface="ＭＳ Ｐゴシック" charset="0"/>
              </a:rPr>
              <a:t>مشاريع بناء في منطقة الدلتا</a:t>
            </a:r>
            <a:endParaRPr lang="en-US" sz="2600" b="1" dirty="0">
              <a:solidFill>
                <a:schemeClr val="accent1"/>
              </a:solidFill>
              <a:latin typeface="Arial" panose="020B0604020202020204" pitchFamily="34" charset="0"/>
              <a:ea typeface="ＭＳ Ｐゴシック" charset="0"/>
              <a:cs typeface="ＭＳ Ｐゴシック" charset="0"/>
            </a:endParaRPr>
          </a:p>
        </p:txBody>
      </p:sp>
      <p:sp>
        <p:nvSpPr>
          <p:cNvPr id="247812" name="Text Box 5"/>
          <p:cNvSpPr txBox="1">
            <a:spLocks noChangeArrowheads="1"/>
          </p:cNvSpPr>
          <p:nvPr/>
        </p:nvSpPr>
        <p:spPr bwMode="auto">
          <a:xfrm>
            <a:off x="8305800" y="76200"/>
            <a:ext cx="70083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70هـ</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1822279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34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34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349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349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3492">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349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autoUpdateAnimBg="0"/>
      <p:bldP spid="63492"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Grp="1" noChangeArrowheads="1"/>
          </p:cNvSpPr>
          <p:nvPr>
            <p:ph type="title"/>
          </p:nvPr>
        </p:nvSpPr>
        <p:spPr>
          <a:xfrm>
            <a:off x="1219200" y="76200"/>
            <a:ext cx="7772400" cy="1206500"/>
          </a:xfrm>
        </p:spPr>
        <p:txBody>
          <a:bodyPr/>
          <a:lstStyle/>
          <a:p>
            <a:pPr algn="ctr" eaLnBrk="1" hangingPunct="1"/>
            <a:r>
              <a:rPr lang="ar-JO" b="1" dirty="0">
                <a:latin typeface="Arial" panose="020B0604020202020204" pitchFamily="34" charset="0"/>
                <a:ea typeface="ＭＳ Ｐゴシック" charset="0"/>
                <a:cs typeface="ＭＳ Ｐゴシック" charset="0"/>
              </a:rPr>
              <a:t>الخروج المتأخر (1266-1299)</a:t>
            </a:r>
            <a:endParaRPr lang="en-US" b="1" dirty="0">
              <a:latin typeface="Arial" panose="020B0604020202020204" pitchFamily="34" charset="0"/>
              <a:ea typeface="ＭＳ Ｐゴシック" charset="0"/>
              <a:cs typeface="ＭＳ Ｐゴシック" charset="0"/>
            </a:endParaRPr>
          </a:p>
        </p:txBody>
      </p:sp>
      <p:sp>
        <p:nvSpPr>
          <p:cNvPr id="64515" name="Rectangle 3"/>
          <p:cNvSpPr>
            <a:spLocks noGrp="1" noChangeArrowheads="1"/>
          </p:cNvSpPr>
          <p:nvPr>
            <p:ph type="body" sz="half" idx="1"/>
          </p:nvPr>
        </p:nvSpPr>
        <p:spPr>
          <a:xfrm>
            <a:off x="1219200" y="1524000"/>
            <a:ext cx="4267200" cy="4495800"/>
          </a:xfrm>
        </p:spPr>
        <p:txBody>
          <a:bodyPr/>
          <a:lstStyle/>
          <a:p>
            <a:pPr algn="ctr" eaLnBrk="1" hangingPunct="1">
              <a:lnSpc>
                <a:spcPct val="90000"/>
              </a:lnSpc>
              <a:buFont typeface="Symbol" charset="0"/>
              <a:buNone/>
            </a:pPr>
            <a:r>
              <a:rPr lang="ar-JO" sz="2600" b="1" dirty="0">
                <a:latin typeface="Arial" panose="020B0604020202020204" pitchFamily="34" charset="0"/>
                <a:ea typeface="ＭＳ Ｐゴシック" charset="0"/>
                <a:cs typeface="ＭＳ Ｐゴシック" charset="0"/>
              </a:rPr>
              <a:t>مع</a:t>
            </a:r>
            <a:endParaRPr lang="en-US" sz="2600"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sz="2400" dirty="0"/>
              <a:t>جادل نيلسون جلوك بأنه </a:t>
            </a:r>
            <a:r>
              <a:rPr lang="ar-JO" sz="2400" dirty="0">
                <a:solidFill>
                  <a:srgbClr val="FFC000"/>
                </a:solidFill>
              </a:rPr>
              <a:t>لا يوجد دليل أثري</a:t>
            </a:r>
            <a:r>
              <a:rPr lang="ar-JO" sz="2400" dirty="0"/>
              <a:t> على وجود حضارات مستقرة مثل أدوم وموآب </a:t>
            </a:r>
            <a:r>
              <a:rPr lang="ar-JO" sz="2400" dirty="0">
                <a:solidFill>
                  <a:srgbClr val="FFC000"/>
                </a:solidFill>
              </a:rPr>
              <a:t>قبل عام 1300</a:t>
            </a:r>
            <a:r>
              <a:rPr lang="ar-JO" sz="2400" dirty="0"/>
              <a:t>. وبما أن إسرائيل كانت على اتصال بهم (عدد 20:14) ، يجب أن يكون الخروج في وقت لاحق.</a:t>
            </a:r>
            <a:endParaRPr lang="en-US" sz="2600" b="1" dirty="0">
              <a:latin typeface="Arial" panose="020B0604020202020204" pitchFamily="34" charset="0"/>
              <a:ea typeface="ＭＳ Ｐゴシック" charset="0"/>
              <a:cs typeface="ＭＳ Ｐゴシック" charset="0"/>
            </a:endParaRPr>
          </a:p>
        </p:txBody>
      </p:sp>
      <p:sp>
        <p:nvSpPr>
          <p:cNvPr id="64516" name="Rectangle 4"/>
          <p:cNvSpPr>
            <a:spLocks noGrp="1" noChangeArrowheads="1"/>
          </p:cNvSpPr>
          <p:nvPr>
            <p:ph type="body" sz="half" idx="2"/>
          </p:nvPr>
        </p:nvSpPr>
        <p:spPr>
          <a:xfrm>
            <a:off x="5410200" y="1524000"/>
            <a:ext cx="3581400" cy="4495800"/>
          </a:xfrm>
        </p:spPr>
        <p:txBody>
          <a:bodyPr/>
          <a:lstStyle/>
          <a:p>
            <a:pPr algn="ctr" eaLnBrk="1" hangingPunct="1">
              <a:lnSpc>
                <a:spcPct val="90000"/>
              </a:lnSpc>
              <a:buFont typeface="Symbol" charset="0"/>
              <a:buNone/>
            </a:pPr>
            <a:r>
              <a:rPr lang="ar-JO" sz="2600" b="1" dirty="0">
                <a:latin typeface="Arial" panose="020B0604020202020204" pitchFamily="34" charset="0"/>
                <a:ea typeface="ＭＳ Ｐゴシック" charset="0"/>
                <a:cs typeface="ＭＳ Ｐゴシック" charset="0"/>
              </a:rPr>
              <a:t>ضد</a:t>
            </a:r>
            <a:endParaRPr lang="en-US" sz="2600" b="1" dirty="0">
              <a:solidFill>
                <a:schemeClr val="accent1"/>
              </a:solidFill>
              <a:latin typeface="Arial" panose="020B0604020202020204" pitchFamily="34" charset="0"/>
              <a:ea typeface="ＭＳ Ｐゴシック" charset="0"/>
              <a:cs typeface="ＭＳ Ｐゴシック" charset="0"/>
            </a:endParaRPr>
          </a:p>
          <a:p>
            <a:pPr algn="r" rtl="1" eaLnBrk="1" hangingPunct="1">
              <a:lnSpc>
                <a:spcPct val="90000"/>
              </a:lnSpc>
            </a:pPr>
            <a:r>
              <a:rPr lang="ar-JO" sz="2400" dirty="0"/>
              <a:t>أظهرت الحفريات اللاحقة أن العديد من المناطق قد استقرت خلال الفترة من </a:t>
            </a:r>
            <a:r>
              <a:rPr lang="ar-JO" sz="2400" dirty="0">
                <a:solidFill>
                  <a:srgbClr val="FFC000"/>
                </a:solidFill>
              </a:rPr>
              <a:t>1500 إلى 1300</a:t>
            </a:r>
            <a:endParaRPr lang="en-US" sz="2600" b="1" dirty="0">
              <a:solidFill>
                <a:srgbClr val="FFC000"/>
              </a:solidFill>
              <a:latin typeface="Arial" panose="020B0604020202020204" pitchFamily="34" charset="0"/>
              <a:ea typeface="ＭＳ Ｐゴシック" charset="0"/>
              <a:cs typeface="ＭＳ Ｐゴシック" charset="0"/>
            </a:endParaRPr>
          </a:p>
          <a:p>
            <a:pPr algn="r" rtl="1" eaLnBrk="1" hangingPunct="1">
              <a:lnSpc>
                <a:spcPct val="90000"/>
              </a:lnSpc>
              <a:buNone/>
            </a:pPr>
            <a:endParaRPr lang="en-US" sz="2600"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sz="2400" dirty="0"/>
              <a:t>كانت هناك </a:t>
            </a:r>
            <a:r>
              <a:rPr lang="ar-JO" sz="2400" dirty="0">
                <a:solidFill>
                  <a:srgbClr val="FFC000"/>
                </a:solidFill>
              </a:rPr>
              <a:t>قبائل شبه بدوية </a:t>
            </a:r>
            <a:r>
              <a:rPr lang="ar-JO" sz="2400" dirty="0"/>
              <a:t>موجودة في القرن الخامس عشر</a:t>
            </a:r>
            <a:endParaRPr lang="en-US" sz="2600" b="1" dirty="0">
              <a:latin typeface="Arial" panose="020B0604020202020204" pitchFamily="34" charset="0"/>
              <a:ea typeface="ＭＳ Ｐゴシック" charset="0"/>
              <a:cs typeface="ＭＳ Ｐゴシック" charset="0"/>
            </a:endParaRPr>
          </a:p>
        </p:txBody>
      </p:sp>
      <p:sp>
        <p:nvSpPr>
          <p:cNvPr id="249860" name="Text Box 5"/>
          <p:cNvSpPr txBox="1">
            <a:spLocks noChangeArrowheads="1"/>
          </p:cNvSpPr>
          <p:nvPr/>
        </p:nvSpPr>
        <p:spPr bwMode="auto">
          <a:xfrm>
            <a:off x="8305800" y="76200"/>
            <a:ext cx="70083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70هـ</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21373501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45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45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451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451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45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autoUpdateAnimBg="0"/>
      <p:bldP spid="64516"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body" sz="half" idx="1"/>
          </p:nvPr>
        </p:nvSpPr>
        <p:spPr>
          <a:xfrm>
            <a:off x="1219200" y="1219200"/>
            <a:ext cx="3962400" cy="5410200"/>
          </a:xfrm>
        </p:spPr>
        <p:txBody>
          <a:bodyPr/>
          <a:lstStyle/>
          <a:p>
            <a:pPr algn="ctr" eaLnBrk="1" hangingPunct="1">
              <a:lnSpc>
                <a:spcPct val="90000"/>
              </a:lnSpc>
              <a:buClrTx/>
              <a:buFontTx/>
              <a:buNone/>
            </a:pPr>
            <a:r>
              <a:rPr lang="ar-JO" sz="2400" b="1" dirty="0">
                <a:latin typeface="Arial" panose="020B0604020202020204" pitchFamily="34" charset="0"/>
                <a:ea typeface="ＭＳ Ｐゴシック" charset="0"/>
                <a:cs typeface="ＭＳ Ｐゴシック" charset="0"/>
              </a:rPr>
              <a:t>مع</a:t>
            </a:r>
            <a:endParaRPr lang="en-US" sz="2400"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sz="2400" dirty="0">
                <a:solidFill>
                  <a:srgbClr val="FFC000"/>
                </a:solidFill>
              </a:rPr>
              <a:t>لا يوجد دليل على دمار واسع النطاق في كنعان في أوائل القرن الرابع عشر</a:t>
            </a:r>
            <a:r>
              <a:rPr lang="ar-JO" sz="2400" dirty="0"/>
              <a:t>. صمدت مدن كنعان</a:t>
            </a:r>
            <a:endParaRPr lang="en-US" sz="2400" b="1" dirty="0">
              <a:latin typeface="Arial" panose="020B0604020202020204" pitchFamily="34" charset="0"/>
              <a:ea typeface="ＭＳ Ｐゴシック" charset="0"/>
              <a:cs typeface="ＭＳ Ｐゴシック" charset="0"/>
            </a:endParaRPr>
          </a:p>
          <a:p>
            <a:pPr algn="r" rtl="1" eaLnBrk="1" hangingPunct="1">
              <a:lnSpc>
                <a:spcPct val="90000"/>
              </a:lnSpc>
              <a:buNone/>
            </a:pPr>
            <a:endParaRPr lang="en-US" sz="2400"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sz="2400" dirty="0"/>
              <a:t>تظهر الأدلة الأثرية أن بيت إيل ولخيش ودبير في فلسطين سقطت نتيجة </a:t>
            </a:r>
            <a:r>
              <a:rPr lang="ar-JO" sz="2400" dirty="0">
                <a:solidFill>
                  <a:srgbClr val="FFC000"/>
                </a:solidFill>
              </a:rPr>
              <a:t>لهجوم عنيف بين عامي 1250 و 1200</a:t>
            </a:r>
            <a:r>
              <a:rPr lang="ar-JO" sz="2400" dirty="0"/>
              <a:t>. لا بد أنه كان الغزو الإسرائيلي.</a:t>
            </a:r>
            <a:endParaRPr lang="en-US" sz="2400" b="1" dirty="0">
              <a:latin typeface="Arial" panose="020B0604020202020204" pitchFamily="34" charset="0"/>
              <a:ea typeface="ＭＳ Ｐゴシック" charset="0"/>
              <a:cs typeface="ＭＳ Ｐゴシック" charset="0"/>
            </a:endParaRPr>
          </a:p>
        </p:txBody>
      </p:sp>
      <p:sp>
        <p:nvSpPr>
          <p:cNvPr id="65539" name="Rectangle 3"/>
          <p:cNvSpPr>
            <a:spLocks noGrp="1" noChangeArrowheads="1"/>
          </p:cNvSpPr>
          <p:nvPr>
            <p:ph type="body" sz="half" idx="2"/>
          </p:nvPr>
        </p:nvSpPr>
        <p:spPr>
          <a:xfrm>
            <a:off x="5257800" y="1219200"/>
            <a:ext cx="3733800" cy="4495800"/>
          </a:xfrm>
        </p:spPr>
        <p:txBody>
          <a:bodyPr/>
          <a:lstStyle/>
          <a:p>
            <a:pPr algn="ctr" eaLnBrk="1" hangingPunct="1">
              <a:buClrTx/>
              <a:buFontTx/>
              <a:buNone/>
            </a:pPr>
            <a:r>
              <a:rPr lang="ar-JO" sz="2400" b="1" dirty="0">
                <a:latin typeface="Arial" panose="020B0604020202020204" pitchFamily="34" charset="0"/>
                <a:ea typeface="ＭＳ Ｐゴシック" charset="0"/>
                <a:cs typeface="ＭＳ Ｐゴシック" charset="0"/>
              </a:rPr>
              <a:t>ضد</a:t>
            </a:r>
            <a:endParaRPr lang="en-US" sz="2400" b="1" dirty="0">
              <a:latin typeface="Arial" panose="020B0604020202020204" pitchFamily="34" charset="0"/>
              <a:ea typeface="ＭＳ Ｐゴシック" charset="0"/>
              <a:cs typeface="ＭＳ Ｐゴシック" charset="0"/>
            </a:endParaRPr>
          </a:p>
          <a:p>
            <a:pPr algn="r" rtl="1" eaLnBrk="1" hangingPunct="1"/>
            <a:r>
              <a:rPr lang="ar-JO" sz="2400" dirty="0">
                <a:solidFill>
                  <a:srgbClr val="FFC000"/>
                </a:solidFill>
              </a:rPr>
              <a:t>لم يتسبب الإسرائيليون في دمار مادي </a:t>
            </a:r>
            <a:r>
              <a:rPr lang="ar-JO" sz="2400" dirty="0"/>
              <a:t>أثناء الغزو باستثناء أريحا وعاي وحاصور (يش. 24:13)</a:t>
            </a:r>
            <a:endParaRPr lang="en-US" sz="2400" b="1" dirty="0">
              <a:latin typeface="Arial" panose="020B0604020202020204" pitchFamily="34" charset="0"/>
              <a:ea typeface="ＭＳ Ｐゴシック" charset="0"/>
              <a:cs typeface="ＭＳ Ｐゴシック" charset="0"/>
            </a:endParaRPr>
          </a:p>
          <a:p>
            <a:pPr algn="r" rtl="1" eaLnBrk="1" hangingPunct="1">
              <a:buNone/>
            </a:pPr>
            <a:endParaRPr lang="en-US" sz="2400" b="1" dirty="0">
              <a:latin typeface="Arial" panose="020B0604020202020204" pitchFamily="34" charset="0"/>
              <a:ea typeface="ＭＳ Ｐゴシック" charset="0"/>
              <a:cs typeface="ＭＳ Ｐゴシック" charset="0"/>
            </a:endParaRPr>
          </a:p>
          <a:p>
            <a:pPr algn="r" rtl="1" eaLnBrk="1" hangingPunct="1"/>
            <a:r>
              <a:rPr lang="ar-JO" sz="2400" b="1" dirty="0">
                <a:latin typeface="Arial" panose="020B0604020202020204" pitchFamily="34" charset="0"/>
                <a:ea typeface="ＭＳ Ｐゴシック" charset="0"/>
                <a:cs typeface="ＭＳ Ｐゴシック" charset="0"/>
              </a:rPr>
              <a:t>ربما كان الدمار ناتجاً عن </a:t>
            </a:r>
            <a:r>
              <a:rPr lang="ar-JO" sz="2400" b="1" dirty="0">
                <a:solidFill>
                  <a:srgbClr val="FFC000"/>
                </a:solidFill>
                <a:latin typeface="Arial" panose="020B0604020202020204" pitchFamily="34" charset="0"/>
                <a:ea typeface="ＭＳ Ｐゴシック" charset="0"/>
                <a:cs typeface="ＭＳ Ｐゴシック" charset="0"/>
              </a:rPr>
              <a:t>الغزوات المصرية </a:t>
            </a:r>
            <a:r>
              <a:rPr lang="ar-JO" sz="2400" b="1" dirty="0">
                <a:latin typeface="Arial" panose="020B0604020202020204" pitchFamily="34" charset="0"/>
                <a:ea typeface="ＭＳ Ｐゴシック" charset="0"/>
                <a:cs typeface="ＭＳ Ｐゴシック" charset="0"/>
              </a:rPr>
              <a:t>(الفرعون مرنبتاح)</a:t>
            </a:r>
            <a:endParaRPr lang="en-US" sz="2400" b="1" dirty="0">
              <a:latin typeface="Arial" panose="020B0604020202020204" pitchFamily="34" charset="0"/>
              <a:ea typeface="ＭＳ Ｐゴシック" charset="0"/>
              <a:cs typeface="ＭＳ Ｐゴシック" charset="0"/>
            </a:endParaRPr>
          </a:p>
        </p:txBody>
      </p:sp>
      <p:sp>
        <p:nvSpPr>
          <p:cNvPr id="251907" name="Rectangle 4"/>
          <p:cNvSpPr>
            <a:spLocks noGrp="1" noChangeArrowheads="1"/>
          </p:cNvSpPr>
          <p:nvPr>
            <p:ph type="title"/>
          </p:nvPr>
        </p:nvSpPr>
        <p:spPr>
          <a:xfrm>
            <a:off x="1219200" y="76200"/>
            <a:ext cx="7772400" cy="1206500"/>
          </a:xfrm>
          <a:noFill/>
        </p:spPr>
        <p:txBody>
          <a:bodyPr/>
          <a:lstStyle/>
          <a:p>
            <a:pPr algn="ctr" eaLnBrk="1" hangingPunct="1"/>
            <a:r>
              <a:rPr lang="ar-JO" b="1" dirty="0">
                <a:latin typeface="Arial" panose="020B0604020202020204" pitchFamily="34" charset="0"/>
                <a:ea typeface="ＭＳ Ｐゴシック" charset="0"/>
                <a:cs typeface="ＭＳ Ｐゴシック" charset="0"/>
              </a:rPr>
              <a:t>الخروج المتأخر (1266-1299)</a:t>
            </a:r>
            <a:endParaRPr lang="en-US" b="1" dirty="0">
              <a:latin typeface="Arial" panose="020B0604020202020204" pitchFamily="34" charset="0"/>
              <a:ea typeface="ＭＳ Ｐゴシック" charset="0"/>
              <a:cs typeface="ＭＳ Ｐゴシック" charset="0"/>
            </a:endParaRPr>
          </a:p>
        </p:txBody>
      </p:sp>
      <p:sp>
        <p:nvSpPr>
          <p:cNvPr id="251908" name="Text Box 5"/>
          <p:cNvSpPr txBox="1">
            <a:spLocks noChangeArrowheads="1"/>
          </p:cNvSpPr>
          <p:nvPr/>
        </p:nvSpPr>
        <p:spPr bwMode="auto">
          <a:xfrm>
            <a:off x="8305800" y="76200"/>
            <a:ext cx="70083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70هـ</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3320128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55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553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5538">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553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5539">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55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build="p" autoUpdateAnimBg="0"/>
      <p:bldP spid="65539" grpId="0" build="p"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43006F77-FD47-4448-899F-FEB81EEC7D56}"/>
              </a:ext>
            </a:extLst>
          </p:cNvPr>
          <p:cNvGraphicFramePr>
            <a:graphicFrameLocks noGrp="1"/>
          </p:cNvGraphicFramePr>
          <p:nvPr>
            <p:extLst>
              <p:ext uri="{D42A27DB-BD31-4B8C-83A1-F6EECF244321}">
                <p14:modId xmlns:p14="http://schemas.microsoft.com/office/powerpoint/2010/main" val="3238482873"/>
              </p:ext>
            </p:extLst>
          </p:nvPr>
        </p:nvGraphicFramePr>
        <p:xfrm>
          <a:off x="-2686050" y="-3"/>
          <a:ext cx="5276850" cy="6819903"/>
        </p:xfrm>
        <a:graphic>
          <a:graphicData uri="http://schemas.openxmlformats.org/drawingml/2006/table">
            <a:tbl>
              <a:tblPr firstRow="1" bandRow="1">
                <a:tableStyleId>{1FECB4D8-DB02-4DC6-A0A2-4F2EBAE1DC90}</a:tableStyleId>
              </a:tblPr>
              <a:tblGrid>
                <a:gridCol w="2638425">
                  <a:extLst>
                    <a:ext uri="{9D8B030D-6E8A-4147-A177-3AD203B41FA5}">
                      <a16:colId xmlns:a16="http://schemas.microsoft.com/office/drawing/2014/main" val="2732602714"/>
                    </a:ext>
                  </a:extLst>
                </a:gridCol>
                <a:gridCol w="2638425">
                  <a:extLst>
                    <a:ext uri="{9D8B030D-6E8A-4147-A177-3AD203B41FA5}">
                      <a16:colId xmlns:a16="http://schemas.microsoft.com/office/drawing/2014/main" val="3731761957"/>
                    </a:ext>
                  </a:extLst>
                </a:gridCol>
              </a:tblGrid>
              <a:tr h="458607">
                <a:tc>
                  <a:txBody>
                    <a:bodyPr/>
                    <a:lstStyle/>
                    <a:p>
                      <a:pPr algn="ctr"/>
                      <a:r>
                        <a:rPr lang="en-US" sz="1800" b="1" i="0" dirty="0">
                          <a:solidFill>
                            <a:schemeClr val="tx2"/>
                          </a:solidFill>
                          <a:latin typeface="Arial" panose="020B0604020202020204" pitchFamily="34" charset="0"/>
                          <a:cs typeface="Arial" panose="020B0604020202020204" pitchFamily="34" charset="0"/>
                        </a:rPr>
                        <a:t>15</a:t>
                      </a:r>
                      <a:r>
                        <a:rPr lang="en-US" sz="1800" b="1" i="0" baseline="30000" dirty="0">
                          <a:solidFill>
                            <a:schemeClr val="tx2"/>
                          </a:solidFill>
                          <a:latin typeface="Arial" panose="020B0604020202020204" pitchFamily="34" charset="0"/>
                          <a:cs typeface="Arial" panose="020B0604020202020204" pitchFamily="34" charset="0"/>
                        </a:rPr>
                        <a:t>th</a:t>
                      </a:r>
                      <a:r>
                        <a:rPr lang="en-US" sz="1800" b="1" i="0" dirty="0">
                          <a:solidFill>
                            <a:schemeClr val="tx2"/>
                          </a:solidFill>
                          <a:latin typeface="Arial" panose="020B0604020202020204" pitchFamily="34" charset="0"/>
                          <a:cs typeface="Arial" panose="020B0604020202020204" pitchFamily="34" charset="0"/>
                        </a:rPr>
                        <a:t>-Century Evidence</a:t>
                      </a:r>
                    </a:p>
                  </a:txBody>
                  <a:tcPr anchor="ctr">
                    <a:lnR w="12700" cap="flat" cmpd="sng" algn="ctr">
                      <a:solidFill>
                        <a:schemeClr val="tx1"/>
                      </a:solidFill>
                      <a:prstDash val="solid"/>
                      <a:round/>
                      <a:headEnd type="none" w="med" len="med"/>
                      <a:tailEnd type="none" w="med" len="med"/>
                    </a:lnR>
                    <a:solidFill>
                      <a:schemeClr val="accent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i="0" dirty="0">
                          <a:solidFill>
                            <a:schemeClr val="tx2"/>
                          </a:solidFill>
                          <a:latin typeface="Arial" panose="020B0604020202020204" pitchFamily="34" charset="0"/>
                          <a:cs typeface="Arial" panose="020B0604020202020204" pitchFamily="34" charset="0"/>
                        </a:rPr>
                        <a:t>13</a:t>
                      </a:r>
                      <a:r>
                        <a:rPr lang="en-US" sz="1800" b="1" i="0" baseline="30000" dirty="0">
                          <a:solidFill>
                            <a:schemeClr val="tx2"/>
                          </a:solidFill>
                          <a:latin typeface="Arial" panose="020B0604020202020204" pitchFamily="34" charset="0"/>
                          <a:cs typeface="Arial" panose="020B0604020202020204" pitchFamily="34" charset="0"/>
                        </a:rPr>
                        <a:t>th</a:t>
                      </a:r>
                      <a:r>
                        <a:rPr lang="en-US" sz="1800" b="1" i="0" dirty="0">
                          <a:solidFill>
                            <a:schemeClr val="tx2"/>
                          </a:solidFill>
                          <a:latin typeface="Arial" panose="020B0604020202020204" pitchFamily="34" charset="0"/>
                          <a:cs typeface="Arial" panose="020B0604020202020204" pitchFamily="34" charset="0"/>
                        </a:rPr>
                        <a:t>-Century Rebuttal</a:t>
                      </a:r>
                    </a:p>
                  </a:txBody>
                  <a:tcPr anchor="ctr">
                    <a:lnL w="12700" cap="flat" cmpd="sng" algn="ctr">
                      <a:solidFill>
                        <a:schemeClr val="tx1"/>
                      </a:solidFill>
                      <a:prstDash val="solid"/>
                      <a:round/>
                      <a:headEnd type="none" w="med" len="med"/>
                      <a:tailEnd type="none" w="med" len="med"/>
                    </a:lnL>
                    <a:solidFill>
                      <a:schemeClr val="accent4"/>
                    </a:solidFill>
                  </a:tcPr>
                </a:tc>
                <a:extLst>
                  <a:ext uri="{0D108BD9-81ED-4DB2-BD59-A6C34878D82A}">
                    <a16:rowId xmlns:a16="http://schemas.microsoft.com/office/drawing/2014/main" val="668991918"/>
                  </a:ext>
                </a:extLst>
              </a:tr>
              <a:tr h="795162">
                <a:tc>
                  <a:txBody>
                    <a:bodyPr/>
                    <a:lstStyle/>
                    <a:p>
                      <a:pPr algn="ctr"/>
                      <a:r>
                        <a:rPr lang="en-US" sz="1100" b="1" i="0" dirty="0">
                          <a:latin typeface="Arial" panose="020B0604020202020204" pitchFamily="34" charset="0"/>
                          <a:cs typeface="Arial" panose="020B0604020202020204" pitchFamily="34" charset="0"/>
                        </a:rPr>
                        <a:t>1 Kings 6:1 designates 480 years from the Exodus to Solomon’s temple dedication in 966. That makes the Exodus 1446.</a:t>
                      </a:r>
                    </a:p>
                  </a:txBody>
                  <a:tcPr>
                    <a:lnR w="12700" cap="flat" cmpd="sng" algn="ctr">
                      <a:solidFill>
                        <a:schemeClr val="tx1"/>
                      </a:solidFill>
                      <a:prstDash val="solid"/>
                      <a:round/>
                      <a:headEnd type="none" w="med" len="med"/>
                      <a:tailEnd type="none" w="med" len="med"/>
                    </a:lnR>
                  </a:tcPr>
                </a:tc>
                <a:tc>
                  <a:txBody>
                    <a:bodyPr/>
                    <a:lstStyle/>
                    <a:p>
                      <a:pPr algn="ctr"/>
                      <a:endParaRPr lang="en-US" sz="1100" b="1" i="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603387157"/>
                  </a:ext>
                </a:extLst>
              </a:tr>
              <a:tr h="795162">
                <a:tc>
                  <a:txBody>
                    <a:bodyPr/>
                    <a:lstStyle/>
                    <a:p>
                      <a:pPr algn="ctr"/>
                      <a:r>
                        <a:rPr lang="en-US" sz="1100" b="1" i="0" dirty="0">
                          <a:latin typeface="Arial" panose="020B0604020202020204" pitchFamily="34" charset="0"/>
                          <a:cs typeface="Arial" panose="020B0604020202020204" pitchFamily="34" charset="0"/>
                        </a:rPr>
                        <a:t>Thutmose IV’s “Dream Stela” shows that Thutmose was not legal heir to the throne. Would be logical that eldest son died in the 10</a:t>
                      </a:r>
                      <a:r>
                        <a:rPr lang="en-US" sz="1100" b="1" i="0" baseline="30000" dirty="0">
                          <a:latin typeface="Arial" panose="020B0604020202020204" pitchFamily="34" charset="0"/>
                          <a:cs typeface="Arial" panose="020B0604020202020204" pitchFamily="34" charset="0"/>
                        </a:rPr>
                        <a:t>th</a:t>
                      </a:r>
                      <a:r>
                        <a:rPr lang="en-US" sz="1100" b="1" i="0" dirty="0">
                          <a:latin typeface="Arial" panose="020B0604020202020204" pitchFamily="34" charset="0"/>
                          <a:cs typeface="Arial" panose="020B0604020202020204" pitchFamily="34" charset="0"/>
                        </a:rPr>
                        <a:t> plague.</a:t>
                      </a:r>
                    </a:p>
                  </a:txBody>
                  <a:tcPr>
                    <a:lnR w="12700" cap="flat" cmpd="sng" algn="ctr">
                      <a:solidFill>
                        <a:schemeClr val="tx1"/>
                      </a:solidFill>
                      <a:prstDash val="solid"/>
                      <a:round/>
                      <a:headEnd type="none" w="med" len="med"/>
                      <a:tailEnd type="none" w="med" len="med"/>
                    </a:lnR>
                  </a:tcPr>
                </a:tc>
                <a:tc>
                  <a:txBody>
                    <a:bodyPr/>
                    <a:lstStyle/>
                    <a:p>
                      <a:pPr algn="ctr"/>
                      <a:endParaRPr lang="en-US" sz="1100" b="1" i="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29571511"/>
                  </a:ext>
                </a:extLst>
              </a:tr>
              <a:tr h="795162">
                <a:tc>
                  <a:txBody>
                    <a:bodyPr/>
                    <a:lstStyle/>
                    <a:p>
                      <a:pPr algn="ctr"/>
                      <a:endParaRPr lang="en-US" sz="1100" b="1" i="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algn="ctr"/>
                      <a:endParaRPr lang="en-US" sz="1100" b="1" i="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597170097"/>
                  </a:ext>
                </a:extLst>
              </a:tr>
              <a:tr h="795162">
                <a:tc>
                  <a:txBody>
                    <a:bodyPr/>
                    <a:lstStyle/>
                    <a:p>
                      <a:pPr algn="ctr"/>
                      <a:endParaRPr lang="en-US" sz="1100" b="1" i="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algn="ctr"/>
                      <a:endParaRPr lang="en-US" sz="1100" b="1" i="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18397452"/>
                  </a:ext>
                </a:extLst>
              </a:tr>
              <a:tr h="795162">
                <a:tc>
                  <a:txBody>
                    <a:bodyPr/>
                    <a:lstStyle/>
                    <a:p>
                      <a:pPr algn="ctr"/>
                      <a:endParaRPr lang="en-US" sz="1100" b="1" i="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algn="ctr"/>
                      <a:endParaRPr lang="en-US" sz="1100" b="1" i="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251223187"/>
                  </a:ext>
                </a:extLst>
              </a:tr>
              <a:tr h="795162">
                <a:tc>
                  <a:txBody>
                    <a:bodyPr/>
                    <a:lstStyle/>
                    <a:p>
                      <a:pPr algn="ctr"/>
                      <a:endParaRPr lang="en-US" sz="1100" b="1" i="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algn="ctr"/>
                      <a:endParaRPr lang="en-US" sz="1100" b="1" i="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525514729"/>
                  </a:ext>
                </a:extLst>
              </a:tr>
              <a:tr h="795162">
                <a:tc>
                  <a:txBody>
                    <a:bodyPr/>
                    <a:lstStyle/>
                    <a:p>
                      <a:pPr algn="ctr"/>
                      <a:endParaRPr lang="en-US" sz="1100" b="1" i="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algn="ctr"/>
                      <a:endParaRPr lang="en-US" sz="1100" b="1" i="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809588781"/>
                  </a:ext>
                </a:extLst>
              </a:tr>
              <a:tr h="795162">
                <a:tc>
                  <a:txBody>
                    <a:bodyPr/>
                    <a:lstStyle/>
                    <a:p>
                      <a:pPr algn="ctr"/>
                      <a:endParaRPr lang="en-US" sz="1100" b="1" i="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algn="ctr"/>
                      <a:endParaRPr lang="en-US" sz="1100" b="1" i="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58346658"/>
                  </a:ext>
                </a:extLst>
              </a:tr>
            </a:tbl>
          </a:graphicData>
        </a:graphic>
      </p:graphicFrame>
      <p:pic>
        <p:nvPicPr>
          <p:cNvPr id="417794" name="Picture 153" descr="crossingredsea"/>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219700" y="0"/>
            <a:ext cx="39243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7795" name="Text Box 4"/>
          <p:cNvSpPr txBox="1">
            <a:spLocks noChangeArrowheads="1"/>
          </p:cNvSpPr>
          <p:nvPr/>
        </p:nvSpPr>
        <p:spPr bwMode="auto">
          <a:xfrm>
            <a:off x="8516437" y="0"/>
            <a:ext cx="562975"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altLang="zh-CN" b="1" dirty="0">
                <a:solidFill>
                  <a:srgbClr val="000000"/>
                </a:solidFill>
                <a:latin typeface="Arial" panose="020B0604020202020204" pitchFamily="34" charset="0"/>
              </a:rPr>
              <a:t>70أ</a:t>
            </a:r>
            <a:endParaRPr lang="en-US" altLang="zh-CN" b="1" dirty="0">
              <a:solidFill>
                <a:srgbClr val="000000"/>
              </a:solidFill>
              <a:latin typeface="Arial" panose="020B0604020202020204" pitchFamily="34" charset="0"/>
            </a:endParaRPr>
          </a:p>
        </p:txBody>
      </p:sp>
      <p:pic>
        <p:nvPicPr>
          <p:cNvPr id="417796" name="Picture 146"/>
          <p:cNvPicPr>
            <a:picLocks noChangeAspect="1" noChangeArrowheads="1"/>
          </p:cNvPicPr>
          <p:nvPr/>
        </p:nvPicPr>
        <p:blipFill>
          <a:blip r:embed="rId4"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0" y="0"/>
            <a:ext cx="5276850" cy="6819900"/>
          </a:xfrm>
          <a:prstGeom prst="rect">
            <a:avLst/>
          </a:prstGeom>
          <a:solidFill>
            <a:srgbClr val="CCFFFF"/>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46232" name="Rectangle 152"/>
          <p:cNvSpPr>
            <a:spLocks noGrp="1" noChangeArrowheads="1"/>
          </p:cNvSpPr>
          <p:nvPr>
            <p:ph type="title"/>
          </p:nvPr>
        </p:nvSpPr>
        <p:spPr>
          <a:xfrm>
            <a:off x="5257800" y="4419600"/>
            <a:ext cx="3886200" cy="1447800"/>
          </a:xfrm>
          <a:solidFill>
            <a:srgbClr val="000000"/>
          </a:solidFill>
        </p:spPr>
        <p:txBody>
          <a:bodyPr/>
          <a:lstStyle/>
          <a:p>
            <a:pPr>
              <a:defRPr/>
            </a:pPr>
            <a:r>
              <a:rPr lang="ar-JO" altLang="zh-CN" sz="4000" dirty="0">
                <a:effectLst>
                  <a:outerShdw blurRad="38100" dist="38100" dir="2700000" algn="tl">
                    <a:srgbClr val="366B1B"/>
                  </a:outerShdw>
                </a:effectLst>
                <a:cs typeface="Arial" panose="020B0604020202020204" pitchFamily="34" charset="0"/>
              </a:rPr>
              <a:t>دليل الخروج المبكر</a:t>
            </a:r>
            <a:endParaRPr lang="en-US" sz="4000" dirty="0">
              <a:effectLst>
                <a:outerShdw blurRad="38100" dist="38100" dir="2700000" algn="tl">
                  <a:srgbClr val="366B1B"/>
                </a:outerShdw>
              </a:effectLst>
              <a:cs typeface="Arial" panose="020B0604020202020204" pitchFamily="34" charset="0"/>
            </a:endParaRPr>
          </a:p>
        </p:txBody>
      </p:sp>
      <p:sp>
        <p:nvSpPr>
          <p:cNvPr id="46234" name="Text Box 154"/>
          <p:cNvSpPr txBox="1">
            <a:spLocks noChangeArrowheads="1"/>
          </p:cNvSpPr>
          <p:nvPr/>
        </p:nvSpPr>
        <p:spPr bwMode="auto">
          <a:xfrm>
            <a:off x="5356225" y="5943600"/>
            <a:ext cx="3787775" cy="584775"/>
          </a:xfrm>
          <a:prstGeom prst="rect">
            <a:avLst/>
          </a:prstGeom>
          <a:noFill/>
          <a:ln w="12700" cap="sq">
            <a:noFill/>
            <a:miter lim="800000"/>
            <a:headEnd type="none" w="sm" len="sm"/>
            <a:tailEnd type="none" w="sm" len="sm"/>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defRPr/>
            </a:pPr>
            <a:r>
              <a:rPr kumimoji="1" lang="ar-JO" sz="1600" b="1" dirty="0">
                <a:solidFill>
                  <a:srgbClr val="000000"/>
                </a:solidFill>
                <a:effectLst>
                  <a:outerShdw blurRad="38100" dist="38100" dir="2700000" algn="tl">
                    <a:srgbClr val="FFFFFF"/>
                  </a:outerShdw>
                </a:effectLst>
                <a:latin typeface="Arial" panose="020B0604020202020204" pitchFamily="34" charset="0"/>
                <a:ea typeface="SimSun" charset="0"/>
                <a:cs typeface="Arial" panose="020B0604020202020204" pitchFamily="34" charset="0"/>
              </a:rPr>
              <a:t>جون هـ والتون/ قوائم الخلفيات و التسلسل الزمني للعهد القديم، الطبعة الثانية، 102-3</a:t>
            </a:r>
            <a:endParaRPr kumimoji="1" lang="en-US" sz="1600" b="1" dirty="0">
              <a:solidFill>
                <a:srgbClr val="000000"/>
              </a:solidFill>
              <a:effectLst>
                <a:outerShdw blurRad="38100" dist="38100" dir="2700000" algn="tl">
                  <a:srgbClr val="FFFFFF"/>
                </a:outerShdw>
              </a:effectLst>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1094901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19842" name="Picture 10"/>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3876675" y="0"/>
            <a:ext cx="5267325" cy="6734175"/>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419843" name="Picture 19" descr="crossingredsea"/>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39243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44" name="Text Box 4"/>
          <p:cNvSpPr txBox="1">
            <a:spLocks noChangeArrowheads="1"/>
          </p:cNvSpPr>
          <p:nvPr/>
        </p:nvSpPr>
        <p:spPr bwMode="auto">
          <a:xfrm>
            <a:off x="36973" y="50801"/>
            <a:ext cx="731290"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altLang="zh-CN" b="1" dirty="0">
                <a:solidFill>
                  <a:srgbClr val="000000"/>
                </a:solidFill>
                <a:latin typeface="Arial" panose="020B0604020202020204" pitchFamily="34" charset="0"/>
                <a:cs typeface="Arial" panose="020B0604020202020204" pitchFamily="34" charset="0"/>
              </a:rPr>
              <a:t>70ب</a:t>
            </a:r>
            <a:endParaRPr lang="en-US" altLang="zh-CN" b="1" dirty="0">
              <a:solidFill>
                <a:srgbClr val="000000"/>
              </a:solidFill>
              <a:latin typeface="Arial" panose="020B0604020202020204" pitchFamily="34" charset="0"/>
              <a:cs typeface="Arial" panose="020B0604020202020204" pitchFamily="34" charset="0"/>
            </a:endParaRPr>
          </a:p>
        </p:txBody>
      </p:sp>
      <p:sp>
        <p:nvSpPr>
          <p:cNvPr id="49172" name="Rectangle 20"/>
          <p:cNvSpPr>
            <a:spLocks noChangeArrowheads="1"/>
          </p:cNvSpPr>
          <p:nvPr/>
        </p:nvSpPr>
        <p:spPr bwMode="auto">
          <a:xfrm>
            <a:off x="114300" y="5943600"/>
            <a:ext cx="3733800" cy="914400"/>
          </a:xfrm>
          <a:prstGeom prst="rect">
            <a:avLst/>
          </a:prstGeom>
          <a:noFill/>
          <a:ln w="9525">
            <a:noFill/>
            <a:miter lim="800000"/>
            <a:headEnd/>
            <a:tailEnd/>
          </a:ln>
          <a:effectLst/>
        </p:spPr>
        <p:txBody>
          <a:bodyPr anchor="ctr"/>
          <a:lstStyle/>
          <a:p>
            <a:pPr algn="ctr" defTabSz="914400" eaLnBrk="0" fontAlgn="base" hangingPunct="0">
              <a:spcBef>
                <a:spcPct val="50000"/>
              </a:spcBef>
              <a:spcAft>
                <a:spcPct val="0"/>
              </a:spcAft>
              <a:defRPr/>
            </a:pPr>
            <a:r>
              <a:rPr kumimoji="1" lang="ar-JO" sz="2000" b="1" dirty="0">
                <a:solidFill>
                  <a:srgbClr val="000000"/>
                </a:solidFill>
                <a:effectLst>
                  <a:outerShdw blurRad="38100" dist="38100" dir="2700000" algn="tl">
                    <a:srgbClr val="FFFFFF"/>
                  </a:outerShdw>
                </a:effectLst>
                <a:latin typeface="Arial" panose="020B0604020202020204" pitchFamily="34" charset="0"/>
                <a:ea typeface="SimSun" charset="0"/>
                <a:cs typeface="Arial" panose="020B0604020202020204" pitchFamily="34" charset="0"/>
              </a:rPr>
              <a:t>جون هـ والتون/ قوائم الخلفيات و التسلسل الزمني للعهد القديم، الطبعة الثانية،    102-3</a:t>
            </a:r>
            <a:endParaRPr kumimoji="1" lang="en-US" sz="2000" b="1" dirty="0">
              <a:solidFill>
                <a:srgbClr val="000000"/>
              </a:solidFill>
              <a:effectLst>
                <a:outerShdw blurRad="38100" dist="38100" dir="2700000" algn="tl">
                  <a:srgbClr val="FFFFFF"/>
                </a:outerShdw>
              </a:effectLst>
              <a:latin typeface="Arial" panose="020B0604020202020204" pitchFamily="34" charset="0"/>
              <a:ea typeface="SimSun" charset="0"/>
              <a:cs typeface="Arial" panose="020B0604020202020204" pitchFamily="34" charset="0"/>
            </a:endParaRPr>
          </a:p>
        </p:txBody>
      </p:sp>
      <p:sp>
        <p:nvSpPr>
          <p:cNvPr id="49173" name="Rectangle 21"/>
          <p:cNvSpPr>
            <a:spLocks noGrp="1" noChangeArrowheads="1"/>
          </p:cNvSpPr>
          <p:nvPr>
            <p:ph type="title"/>
          </p:nvPr>
        </p:nvSpPr>
        <p:spPr>
          <a:xfrm>
            <a:off x="0" y="4800600"/>
            <a:ext cx="3886200" cy="1143000"/>
          </a:xfrm>
          <a:solidFill>
            <a:srgbClr val="000000"/>
          </a:solidFill>
        </p:spPr>
        <p:txBody>
          <a:bodyPr/>
          <a:lstStyle/>
          <a:p>
            <a:pPr>
              <a:defRPr/>
            </a:pPr>
            <a:r>
              <a:rPr lang="ar-JO" sz="4000" dirty="0">
                <a:effectLst>
                  <a:outerShdw blurRad="38100" dist="38100" dir="2700000" algn="tl">
                    <a:srgbClr val="366B1B"/>
                  </a:outerShdw>
                </a:effectLst>
                <a:cs typeface="Arial" panose="020B0604020202020204" pitchFamily="34" charset="0"/>
              </a:rPr>
              <a:t>ردود التاريخ المبكر</a:t>
            </a:r>
            <a:endParaRPr lang="en-US" sz="4000" dirty="0">
              <a:effectLst>
                <a:outerShdw blurRad="38100" dist="38100" dir="2700000" algn="tl">
                  <a:srgbClr val="366B1B"/>
                </a:outerShdw>
              </a:effectLst>
              <a:cs typeface="Arial" panose="020B0604020202020204" pitchFamily="34" charset="0"/>
            </a:endParaRPr>
          </a:p>
        </p:txBody>
      </p:sp>
      <p:graphicFrame>
        <p:nvGraphicFramePr>
          <p:cNvPr id="23" name="Table 22"/>
          <p:cNvGraphicFramePr>
            <a:graphicFrameLocks noGrp="1"/>
          </p:cNvGraphicFramePr>
          <p:nvPr/>
        </p:nvGraphicFramePr>
        <p:xfrm>
          <a:off x="9525000" y="-74613"/>
          <a:ext cx="5257800" cy="6934202"/>
        </p:xfrm>
        <a:graphic>
          <a:graphicData uri="http://schemas.openxmlformats.org/drawingml/2006/table">
            <a:tbl>
              <a:tblPr/>
              <a:tblGrid>
                <a:gridCol w="2628900">
                  <a:extLst>
                    <a:ext uri="{9D8B030D-6E8A-4147-A177-3AD203B41FA5}">
                      <a16:colId xmlns:a16="http://schemas.microsoft.com/office/drawing/2014/main" val="20000"/>
                    </a:ext>
                  </a:extLst>
                </a:gridCol>
                <a:gridCol w="2628900">
                  <a:extLst>
                    <a:ext uri="{9D8B030D-6E8A-4147-A177-3AD203B41FA5}">
                      <a16:colId xmlns:a16="http://schemas.microsoft.com/office/drawing/2014/main" val="20001"/>
                    </a:ext>
                  </a:extLst>
                </a:gridCol>
              </a:tblGrid>
              <a:tr h="30480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a:ln>
                            <a:noFill/>
                          </a:ln>
                          <a:solidFill>
                            <a:schemeClr val="bg1"/>
                          </a:solidFill>
                          <a:effectLst/>
                          <a:latin typeface="Times New Roman" charset="0"/>
                          <a:ea typeface="MS PGothic" charset="0"/>
                          <a:cs typeface="MS PGothic" charset="0"/>
                        </a:rPr>
                        <a:t>十三世</a:t>
                      </a:r>
                      <a:r>
                        <a:rPr kumimoji="0" lang="zh-CN" altLang="en-US" sz="1400" b="1" i="0" u="none" strike="noStrike" cap="none" normalizeH="0" baseline="0">
                          <a:ln>
                            <a:noFill/>
                          </a:ln>
                          <a:solidFill>
                            <a:schemeClr val="bg1"/>
                          </a:solidFill>
                          <a:effectLst/>
                          <a:latin typeface="Times New Roman" charset="0"/>
                          <a:ea typeface="华文细黑" charset="0"/>
                          <a:cs typeface="华文细黑" charset="0"/>
                        </a:rPr>
                        <a:t>纪</a:t>
                      </a:r>
                      <a:r>
                        <a:rPr kumimoji="0" lang="zh-CN" altLang="en-US" sz="1400" b="1" i="0" u="none" strike="noStrike" cap="none" normalizeH="0" baseline="0">
                          <a:ln>
                            <a:noFill/>
                          </a:ln>
                          <a:solidFill>
                            <a:schemeClr val="bg1"/>
                          </a:solidFill>
                          <a:effectLst/>
                          <a:latin typeface="Times New Roman" charset="0"/>
                          <a:ea typeface="MS PGothic" charset="0"/>
                          <a:cs typeface="MS PGothic" charset="0"/>
                        </a:rPr>
                        <a:t>的</a:t>
                      </a:r>
                      <a:r>
                        <a:rPr kumimoji="0" lang="zh-CN" altLang="en-US" sz="1400" b="1" i="0" u="none" strike="noStrike" cap="none" normalizeH="0" baseline="0">
                          <a:ln>
                            <a:noFill/>
                          </a:ln>
                          <a:solidFill>
                            <a:schemeClr val="bg1"/>
                          </a:solidFill>
                          <a:effectLst/>
                          <a:latin typeface="Times New Roman" charset="0"/>
                          <a:ea typeface="华文细黑" charset="0"/>
                          <a:cs typeface="华文细黑" charset="0"/>
                        </a:rPr>
                        <a:t>证</a:t>
                      </a:r>
                      <a:r>
                        <a:rPr kumimoji="0" lang="zh-CN" altLang="en-US" sz="1400" b="1" i="0" u="none" strike="noStrike" cap="none" normalizeH="0" baseline="0">
                          <a:ln>
                            <a:noFill/>
                          </a:ln>
                          <a:solidFill>
                            <a:schemeClr val="bg1"/>
                          </a:solidFill>
                          <a:effectLst/>
                          <a:latin typeface="Times New Roman" charset="0"/>
                          <a:ea typeface="MS PGothic" charset="0"/>
                          <a:cs typeface="MS PGothic" charset="0"/>
                        </a:rPr>
                        <a:t>据</a:t>
                      </a:r>
                      <a:endParaRPr kumimoji="0" lang="zh-CN" altLang="en-US" sz="1400" b="1" i="0" u="none" strike="noStrike" cap="none" normalizeH="0" baseline="0">
                        <a:ln>
                          <a:noFill/>
                        </a:ln>
                        <a:solidFill>
                          <a:srgbClr val="F1F7E9"/>
                        </a:solidFill>
                        <a:effectLst/>
                        <a:latin typeface="Times New Roman" charset="0"/>
                        <a:ea typeface="MS PGothic" charset="0"/>
                        <a:cs typeface="MS PGothic"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a:ln>
                            <a:noFill/>
                          </a:ln>
                          <a:solidFill>
                            <a:srgbClr val="F1F7E9"/>
                          </a:solidFill>
                          <a:effectLst/>
                          <a:latin typeface="Times New Roman" charset="0"/>
                          <a:ea typeface="MS PGothic" charset="0"/>
                          <a:cs typeface="MS PGothic" charset="0"/>
                        </a:rPr>
                        <a:t>十五世</a:t>
                      </a:r>
                      <a:r>
                        <a:rPr kumimoji="0" lang="zh-CN" altLang="en-US" sz="1400" b="1" i="0" u="none" strike="noStrike" cap="none" normalizeH="0" baseline="0">
                          <a:ln>
                            <a:noFill/>
                          </a:ln>
                          <a:solidFill>
                            <a:srgbClr val="F1F7E9"/>
                          </a:solidFill>
                          <a:effectLst/>
                          <a:latin typeface="Times New Roman" charset="0"/>
                          <a:ea typeface="华文细黑" charset="0"/>
                          <a:cs typeface="华文细黑" charset="0"/>
                        </a:rPr>
                        <a:t>纪证</a:t>
                      </a:r>
                      <a:r>
                        <a:rPr kumimoji="0" lang="zh-CN" altLang="en-US" sz="1400" b="1" i="0" u="none" strike="noStrike" cap="none" normalizeH="0" baseline="0">
                          <a:ln>
                            <a:noFill/>
                          </a:ln>
                          <a:solidFill>
                            <a:srgbClr val="F1F7E9"/>
                          </a:solidFill>
                          <a:effectLst/>
                          <a:latin typeface="Times New Roman" charset="0"/>
                          <a:ea typeface="MS PGothic" charset="0"/>
                          <a:cs typeface="MS PGothic" charset="0"/>
                        </a:rPr>
                        <a:t>据</a:t>
                      </a:r>
                      <a:endParaRPr kumimoji="0" lang="zh-CN" altLang="en-US" sz="1400" b="1" i="0" u="none" strike="noStrike" cap="none" normalizeH="0" baseline="0">
                        <a:ln>
                          <a:noFill/>
                        </a:ln>
                        <a:solidFill>
                          <a:schemeClr val="bg1"/>
                        </a:solidFill>
                        <a:effectLst/>
                        <a:latin typeface="Times New Roman" charset="0"/>
                        <a:ea typeface="MS PGothic" charset="0"/>
                        <a:cs typeface="MS PGothic"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86518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以</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东</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，莫阿布，和阿蒙的文明是在</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15</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世</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纪</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后。以色列与他</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们</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接触，所以外流必</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须</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在后。</a:t>
                      </a:r>
                      <a:endParaRPr kumimoji="0" lang="en-US" altLang="zh-CN" sz="1400" b="0" i="0" u="none" strike="noStrike" cap="none" normalizeH="0" baseline="0">
                        <a:ln>
                          <a:noFill/>
                        </a:ln>
                        <a:solidFill>
                          <a:srgbClr val="003300"/>
                        </a:solidFill>
                        <a:effectLst/>
                        <a:latin typeface="Times New Roman" charset="0"/>
                        <a:ea typeface="MS PGothic" charset="0"/>
                        <a:cs typeface="MS PGothic"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以</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东</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，莫阿布，和阿蒙的文明是在</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15</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世</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纪</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后。以色列与他</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们</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接触，所以外流必</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须</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在后。</a:t>
                      </a:r>
                      <a:endParaRPr kumimoji="0" lang="en-US" altLang="zh-CN" sz="1400" b="0" i="0" u="none" strike="noStrike" cap="none" normalizeH="0" baseline="0">
                        <a:ln>
                          <a:noFill/>
                        </a:ln>
                        <a:solidFill>
                          <a:srgbClr val="003300"/>
                        </a:solidFill>
                        <a:effectLst/>
                        <a:latin typeface="Times New Roman" charset="0"/>
                        <a:ea typeface="MS PGothic" charset="0"/>
                        <a:cs typeface="MS PGothic"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CB"/>
                    </a:solidFill>
                  </a:tcPr>
                </a:tc>
                <a:extLst>
                  <a:ext uri="{0D108BD9-81ED-4DB2-BD59-A6C34878D82A}">
                    <a16:rowId xmlns:a16="http://schemas.microsoft.com/office/drawing/2014/main" val="10001"/>
                  </a:ext>
                </a:extLst>
              </a:tr>
              <a:tr h="86677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0000"/>
                          </a:solidFill>
                          <a:effectLst/>
                          <a:latin typeface="Times New Roman" charset="0"/>
                          <a:ea typeface="MS PGothic" charset="0"/>
                          <a:cs typeface="MS PGothic" charset="0"/>
                        </a:rPr>
                        <a:t>。</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销</a:t>
                      </a:r>
                      <a:r>
                        <a:rPr kumimoji="0" lang="zh-CN" altLang="en-US" sz="1400" b="0" i="0" u="none" strike="noStrike" cap="none" normalizeH="0" baseline="0">
                          <a:ln>
                            <a:noFill/>
                          </a:ln>
                          <a:solidFill>
                            <a:srgbClr val="003300"/>
                          </a:solidFill>
                          <a:effectLst/>
                          <a:latin typeface="Times New Roman" charset="0"/>
                          <a:ea typeface="AppleGothic" charset="0"/>
                          <a:cs typeface="AppleGothic" charset="0"/>
                        </a:rPr>
                        <a:t>毁</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Lachish </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 </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Debir</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和</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贝</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瑟</a:t>
                      </a:r>
                      <a:r>
                        <a:rPr kumimoji="0" lang="zh-CN" altLang="en-US" sz="1400" b="0" i="0" u="none" strike="noStrike" cap="none" normalizeH="0" baseline="0">
                          <a:ln>
                            <a:noFill/>
                          </a:ln>
                          <a:solidFill>
                            <a:srgbClr val="003300"/>
                          </a:solidFill>
                          <a:effectLst/>
                          <a:latin typeface="Times New Roman" charset="0"/>
                          <a:ea typeface="ヒラギノ角ゴ ProN W3" charset="0"/>
                          <a:cs typeface="ヒラギノ角ゴ ProN W3" charset="0"/>
                        </a:rPr>
                        <a:t>尔</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是在</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13</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世</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纪</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，如一</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层</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灰。</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Lachish </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 </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Debir</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和</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贝</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瑟</a:t>
                      </a:r>
                      <a:r>
                        <a:rPr kumimoji="0" lang="zh-CN" altLang="en-US" sz="1400" b="0" i="0" u="none" strike="noStrike" cap="none" normalizeH="0" baseline="0">
                          <a:ln>
                            <a:noFill/>
                          </a:ln>
                          <a:solidFill>
                            <a:srgbClr val="003300"/>
                          </a:solidFill>
                          <a:effectLst/>
                          <a:latin typeface="Times New Roman" charset="0"/>
                          <a:ea typeface="ヒラギノ角ゴ ProN W3" charset="0"/>
                          <a:cs typeface="ヒラギノ角ゴ ProN W3" charset="0"/>
                        </a:rPr>
                        <a:t>尔</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不</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说</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，被</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烧</a:t>
                      </a:r>
                      <a:r>
                        <a:rPr kumimoji="0" lang="zh-CN" altLang="en-US" sz="1400" b="0" i="0" u="none" strike="noStrike" cap="none" normalizeH="0" baseline="0">
                          <a:ln>
                            <a:noFill/>
                          </a:ln>
                          <a:solidFill>
                            <a:srgbClr val="003300"/>
                          </a:solidFill>
                          <a:effectLst/>
                          <a:latin typeface="Times New Roman" charset="0"/>
                          <a:ea typeface="AppleGothic" charset="0"/>
                          <a:cs typeface="AppleGothic" charset="0"/>
                        </a:rPr>
                        <a:t>毁</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的</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时</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候，征服。</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层</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灰的原因可能是埃及的征服。</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7"/>
                    </a:solidFill>
                  </a:tcPr>
                </a:tc>
                <a:extLst>
                  <a:ext uri="{0D108BD9-81ED-4DB2-BD59-A6C34878D82A}">
                    <a16:rowId xmlns:a16="http://schemas.microsoft.com/office/drawing/2014/main" val="10002"/>
                  </a:ext>
                </a:extLst>
              </a:tr>
              <a:tr h="115887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在</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Exod.</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埃及</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记</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 </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11</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，犹太人被</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说</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已</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经</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建立了城市拉美西斯。</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这</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必</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须</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是</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13</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世</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纪为纪</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念拉美西斯二世建立的。</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 </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。名称“拉美西斯”使用更早超</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过</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13</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世</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纪</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 </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2 </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。市正在建立</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Exod.</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生前摩西</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从而在拉美西斯二世，即使后期外流。 </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3 </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 </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这</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是一</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储蒇</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城市，而不是首都。</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CB"/>
                    </a:solidFill>
                  </a:tcPr>
                </a:tc>
                <a:extLst>
                  <a:ext uri="{0D108BD9-81ED-4DB2-BD59-A6C34878D82A}">
                    <a16:rowId xmlns:a16="http://schemas.microsoft.com/office/drawing/2014/main" val="10003"/>
                  </a:ext>
                </a:extLst>
              </a:tr>
              <a:tr h="86677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430</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多年的</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Exod.</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埃及</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记</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12:40</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不能配合</a:t>
                      </a:r>
                      <a:r>
                        <a:rPr kumimoji="0" lang="en-US" altLang="ja-JP" sz="1400" b="0" i="0" u="none" strike="noStrike" cap="none" normalizeH="0" baseline="0">
                          <a:ln>
                            <a:noFill/>
                          </a:ln>
                          <a:solidFill>
                            <a:srgbClr val="003300"/>
                          </a:solidFill>
                          <a:effectLst/>
                          <a:latin typeface="Times New Roman" charset="0"/>
                          <a:ea typeface="MS PGothic" charset="0"/>
                          <a:cs typeface="MS PGothic" charset="0"/>
                        </a:rPr>
                        <a:t>Hyksos</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期</a:t>
                      </a:r>
                      <a:endParaRPr kumimoji="0" lang="en-US" altLang="zh-CN" sz="1400" b="0" i="0" u="none" strike="noStrike" cap="none" normalizeH="0" baseline="0">
                        <a:ln>
                          <a:noFill/>
                        </a:ln>
                        <a:solidFill>
                          <a:srgbClr val="003300"/>
                        </a:solidFill>
                        <a:effectLst/>
                        <a:latin typeface="Times New Roman" charset="0"/>
                        <a:ea typeface="MS PGothic" charset="0"/>
                        <a:cs typeface="MS PGothic"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zh-CN" sz="1400" b="0" i="0" u="none" strike="noStrike" cap="none" normalizeH="0" baseline="0">
                        <a:ln>
                          <a:noFill/>
                        </a:ln>
                        <a:solidFill>
                          <a:srgbClr val="003300"/>
                        </a:solidFill>
                        <a:effectLst/>
                        <a:latin typeface="Times New Roman" charset="0"/>
                        <a:ea typeface="MS PGothic" charset="0"/>
                        <a:cs typeface="MS PGothic"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希伯来人不必与</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hyksos</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有关。有大量</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证</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据雅各前往埃及将近</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150</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年前开始的</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Hyksos</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时</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期。</a:t>
                      </a:r>
                      <a:endParaRPr kumimoji="0" lang="en-US" altLang="zh-CN" sz="1400" b="0" i="0" u="none" strike="noStrike" cap="none" normalizeH="0" baseline="0">
                        <a:ln>
                          <a:noFill/>
                        </a:ln>
                        <a:solidFill>
                          <a:srgbClr val="000000"/>
                        </a:solidFill>
                        <a:effectLst/>
                        <a:latin typeface="Times New Roman" charset="0"/>
                        <a:ea typeface="MS PGothic" charset="0"/>
                        <a:cs typeface="MS PGothic"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7"/>
                    </a:solidFill>
                  </a:tcPr>
                </a:tc>
                <a:extLst>
                  <a:ext uri="{0D108BD9-81ED-4DB2-BD59-A6C34878D82A}">
                    <a16:rowId xmlns:a16="http://schemas.microsoft.com/office/drawing/2014/main" val="10004"/>
                  </a:ext>
                </a:extLst>
              </a:tr>
              <a:tr h="106044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图</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特摩斯三世不是一个</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伟</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大的建</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设</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者，因此不适合的</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历</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史</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图</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片。</a:t>
                      </a:r>
                      <a:endParaRPr kumimoji="0" lang="en-US" altLang="zh-CN" sz="1400" b="0" i="0" u="none" strike="noStrike" cap="none" normalizeH="0" baseline="0">
                        <a:ln>
                          <a:noFill/>
                        </a:ln>
                        <a:solidFill>
                          <a:srgbClr val="003300"/>
                        </a:solidFill>
                        <a:effectLst/>
                        <a:latin typeface="Times New Roman" charset="0"/>
                        <a:ea typeface="MS PGothic" charset="0"/>
                        <a:cs typeface="MS PGothic"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ヒラギノ角ゴ ProN W3" charset="0"/>
                          <a:cs typeface="ヒラギノ角ゴ ProN W3" charset="0"/>
                        </a:rPr>
                        <a:t>虽</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然不知道是一个</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伟</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大的建</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设</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者，</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图</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特摩斯三世是众所周知的已</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经</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取得了一些建</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设项</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目中的三角洲地区。</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CB"/>
                    </a:solidFill>
                  </a:tcPr>
                </a:tc>
                <a:extLst>
                  <a:ext uri="{0D108BD9-81ED-4DB2-BD59-A6C34878D82A}">
                    <a16:rowId xmlns:a16="http://schemas.microsoft.com/office/drawing/2014/main" val="10005"/>
                  </a:ext>
                </a:extLst>
              </a:tr>
              <a:tr h="94614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圣</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经</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没有提到巴勒斯坦入侵塞蒂本人或拉美西斯二世。因此，</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Exod.</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埃及</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记</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必</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须</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是在</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13</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世</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纪</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和以色列</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还</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没有在巴勒斯坦。</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士</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师时</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期“休息”期</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间</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同于埃及</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时</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期的</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严</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格控制。埃及入侵反</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对</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迦南人。</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zh-CN" sz="1400" b="0" i="0" u="none" strike="noStrike" cap="none" normalizeH="0" baseline="0">
                        <a:ln>
                          <a:noFill/>
                        </a:ln>
                        <a:solidFill>
                          <a:srgbClr val="000000"/>
                        </a:solidFill>
                        <a:effectLst/>
                        <a:latin typeface="Times New Roman" charset="0"/>
                        <a:ea typeface="MS PGothic" charset="0"/>
                        <a:cs typeface="MS PGothic"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7"/>
                    </a:solidFill>
                  </a:tcPr>
                </a:tc>
                <a:extLst>
                  <a:ext uri="{0D108BD9-81ED-4DB2-BD59-A6C34878D82A}">
                    <a16:rowId xmlns:a16="http://schemas.microsoft.com/office/drawing/2014/main" val="10006"/>
                  </a:ext>
                </a:extLst>
              </a:tr>
              <a:tr h="86518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推</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进</a:t>
                      </a:r>
                      <a:r>
                        <a:rPr kumimoji="0" lang="en-US" altLang="zh-CN" sz="1400" b="0" i="0" u="none" strike="noStrike" cap="none" normalizeH="0" baseline="0">
                          <a:ln>
                            <a:noFill/>
                          </a:ln>
                          <a:solidFill>
                            <a:srgbClr val="003300"/>
                          </a:solidFill>
                          <a:effectLst/>
                          <a:latin typeface="Times New Roman" charset="0"/>
                          <a:ea typeface="MS PGothic" charset="0"/>
                          <a:cs typeface="MS PGothic" charset="0"/>
                        </a:rPr>
                        <a:t>Exod.</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走回到手段推</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动</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始祖回来，始祖不能回去任何更</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远</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a:t>
                      </a:r>
                      <a:endParaRPr kumimoji="0" lang="en-US" altLang="zh-CN" sz="1400" b="0" i="0" u="none" strike="noStrike" cap="none" normalizeH="0" baseline="0">
                        <a:ln>
                          <a:noFill/>
                        </a:ln>
                        <a:solidFill>
                          <a:srgbClr val="003300"/>
                        </a:solidFill>
                        <a:effectLst/>
                        <a:latin typeface="Times New Roman" charset="0"/>
                        <a:ea typeface="MS PGothic" charset="0"/>
                        <a:cs typeface="MS PGothic"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有一</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样</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的</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证</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据，把始祖青</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铜</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我中有把他</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们</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在中</a:t>
                      </a:r>
                      <a:r>
                        <a:rPr kumimoji="0" lang="zh-CN" altLang="en-US" sz="1400" b="0" i="0" u="none" strike="noStrike" cap="none" normalizeH="0" baseline="0">
                          <a:ln>
                            <a:noFill/>
                          </a:ln>
                          <a:solidFill>
                            <a:srgbClr val="003300"/>
                          </a:solidFill>
                          <a:effectLst/>
                          <a:latin typeface="Times New Roman" charset="0"/>
                          <a:ea typeface="华文细黑" charset="0"/>
                          <a:cs typeface="华文细黑" charset="0"/>
                        </a:rPr>
                        <a:t>东铜</a:t>
                      </a:r>
                      <a:r>
                        <a:rPr kumimoji="0" lang="zh-CN" altLang="en-US" sz="1400" b="0" i="0" u="none" strike="noStrike" cap="none" normalizeH="0" baseline="0">
                          <a:ln>
                            <a:noFill/>
                          </a:ln>
                          <a:solidFill>
                            <a:srgbClr val="003300"/>
                          </a:solidFill>
                          <a:effectLst/>
                          <a:latin typeface="Times New Roman" charset="0"/>
                          <a:ea typeface="MS PGothic" charset="0"/>
                          <a:cs typeface="MS PGothic" charset="0"/>
                        </a:rPr>
                        <a:t>牌二。</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DCB"/>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8644429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body" idx="1"/>
          </p:nvPr>
        </p:nvSpPr>
        <p:spPr/>
        <p:txBody>
          <a:bodyPr/>
          <a:lstStyle/>
          <a:p>
            <a:pPr algn="r" rtl="1">
              <a:buSzTx/>
            </a:pPr>
            <a:r>
              <a:rPr lang="ar-JO" sz="3600" dirty="0"/>
              <a:t>فيلم "أمير مصر" لديزني غير دقيق تاريخياً</a:t>
            </a:r>
            <a:endParaRPr lang="en-US" sz="3600" dirty="0"/>
          </a:p>
          <a:p>
            <a:pPr algn="r" rtl="1">
              <a:buSzTx/>
              <a:buNone/>
            </a:pPr>
            <a:endParaRPr lang="en-US" sz="3600" b="1" dirty="0">
              <a:latin typeface="Arial" panose="020B0604020202020204" pitchFamily="34" charset="0"/>
              <a:ea typeface="ＭＳ Ｐゴシック" charset="0"/>
              <a:cs typeface="ＭＳ Ｐゴシック" charset="0"/>
            </a:endParaRPr>
          </a:p>
          <a:p>
            <a:pPr algn="r" rtl="1">
              <a:buSzTx/>
            </a:pPr>
            <a:r>
              <a:rPr lang="ar-JO" sz="3600" b="1" dirty="0">
                <a:latin typeface="Arial" panose="020B0604020202020204" pitchFamily="34" charset="0"/>
                <a:ea typeface="ＭＳ Ｐゴシック" charset="0"/>
                <a:cs typeface="ＭＳ Ｐゴシック" charset="0"/>
              </a:rPr>
              <a:t>نحن ندعم نظرية </a:t>
            </a:r>
            <a:r>
              <a:rPr lang="ar-JO" sz="3600" b="1" dirty="0">
                <a:solidFill>
                  <a:srgbClr val="FFC000"/>
                </a:solidFill>
                <a:latin typeface="Arial" panose="020B0604020202020204" pitchFamily="34" charset="0"/>
                <a:ea typeface="ＭＳ Ｐゴシック" charset="0"/>
                <a:cs typeface="ＭＳ Ｐゴシック" charset="0"/>
              </a:rPr>
              <a:t>الخروج المبكر</a:t>
            </a:r>
            <a:endParaRPr lang="en-US" sz="3600" b="1" dirty="0">
              <a:solidFill>
                <a:srgbClr val="FFC000"/>
              </a:solidFill>
              <a:latin typeface="Arial" panose="020B0604020202020204" pitchFamily="34" charset="0"/>
              <a:ea typeface="ＭＳ Ｐゴシック" charset="0"/>
              <a:cs typeface="ＭＳ Ｐゴシック" charset="0"/>
            </a:endParaRPr>
          </a:p>
        </p:txBody>
      </p:sp>
      <p:sp>
        <p:nvSpPr>
          <p:cNvPr id="258050" name="Rectangle 5"/>
          <p:cNvSpPr>
            <a:spLocks noGrp="1" noChangeArrowheads="1"/>
          </p:cNvSpPr>
          <p:nvPr>
            <p:ph type="title"/>
          </p:nvPr>
        </p:nvSpPr>
        <p:spPr>
          <a:noFill/>
        </p:spPr>
        <p:txBody>
          <a:bodyPr/>
          <a:lstStyle/>
          <a:p>
            <a:pPr algn="ctr" eaLnBrk="1" hangingPunct="1"/>
            <a:r>
              <a:rPr lang="ar-JO" b="1" dirty="0">
                <a:latin typeface="Arial" panose="020B0604020202020204" pitchFamily="34" charset="0"/>
                <a:ea typeface="ＭＳ Ｐゴシック" charset="0"/>
                <a:cs typeface="ＭＳ Ｐゴシック" charset="0"/>
              </a:rPr>
              <a:t>ماذا تعتقد؟</a:t>
            </a:r>
            <a:endParaRPr lang="en-US" b="1" dirty="0">
              <a:latin typeface="Arial" panose="020B0604020202020204" pitchFamily="34" charset="0"/>
              <a:ea typeface="ＭＳ Ｐゴシック" charset="0"/>
              <a:cs typeface="ＭＳ Ｐゴシック" charset="0"/>
            </a:endParaRPr>
          </a:p>
        </p:txBody>
      </p:sp>
      <p:sp>
        <p:nvSpPr>
          <p:cNvPr id="258051" name="Text Box 6"/>
          <p:cNvSpPr txBox="1">
            <a:spLocks noChangeArrowheads="1"/>
          </p:cNvSpPr>
          <p:nvPr/>
        </p:nvSpPr>
        <p:spPr bwMode="auto">
          <a:xfrm>
            <a:off x="8305800" y="76200"/>
            <a:ext cx="70083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70هـ</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6361565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75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758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body" idx="1"/>
          </p:nvPr>
        </p:nvSpPr>
        <p:spPr/>
        <p:txBody>
          <a:bodyPr/>
          <a:lstStyle/>
          <a:p>
            <a:pPr algn="r" rtl="1" eaLnBrk="1" hangingPunct="1"/>
            <a:r>
              <a:rPr lang="ar-JO" sz="3600" dirty="0"/>
              <a:t>قبول التواريخ والمراجع الكتابية في </a:t>
            </a:r>
            <a:r>
              <a:rPr lang="ar-JO" sz="3600" dirty="0">
                <a:solidFill>
                  <a:srgbClr val="FFC000"/>
                </a:solidFill>
              </a:rPr>
              <a:t>ظاهرها</a:t>
            </a:r>
            <a:r>
              <a:rPr lang="ar-JO" sz="3600" dirty="0"/>
              <a:t> ما لم يكن هناك سبب داخلي حقيقي لرفضها</a:t>
            </a:r>
            <a:endParaRPr lang="en-US" sz="3600" b="1" dirty="0">
              <a:solidFill>
                <a:schemeClr val="accent1"/>
              </a:solidFill>
              <a:latin typeface="Arial" panose="020B0604020202020204" pitchFamily="34" charset="0"/>
              <a:ea typeface="ＭＳ Ｐゴシック" charset="0"/>
              <a:cs typeface="ＭＳ Ｐゴシック" charset="0"/>
            </a:endParaRPr>
          </a:p>
          <a:p>
            <a:pPr algn="r" rtl="1" eaLnBrk="1" hangingPunct="1"/>
            <a:r>
              <a:rPr lang="ar-JO" sz="3600" b="1" dirty="0">
                <a:solidFill>
                  <a:srgbClr val="FFFFFF"/>
                </a:solidFill>
                <a:latin typeface="Arial" panose="020B0604020202020204" pitchFamily="34" charset="0"/>
                <a:ea typeface="ＭＳ Ｐゴシック" charset="0"/>
                <a:cs typeface="ＭＳ Ｐゴシック" charset="0"/>
              </a:rPr>
              <a:t>المعلومات التاريخية و التسلسل الزمني الموجود في الكتاب المقدس </a:t>
            </a:r>
            <a:r>
              <a:rPr lang="ar-JO" sz="3600" b="1" dirty="0">
                <a:solidFill>
                  <a:schemeClr val="accent1"/>
                </a:solidFill>
                <a:latin typeface="Arial" panose="020B0604020202020204" pitchFamily="34" charset="0"/>
                <a:ea typeface="ＭＳ Ｐゴシック" charset="0"/>
                <a:cs typeface="ＭＳ Ｐゴシック" charset="0"/>
              </a:rPr>
              <a:t>دقيقة </a:t>
            </a:r>
            <a:r>
              <a:rPr lang="ar-JO" sz="3600" b="1" dirty="0">
                <a:solidFill>
                  <a:srgbClr val="FFFFFF"/>
                </a:solidFill>
                <a:latin typeface="Arial" panose="020B0604020202020204" pitchFamily="34" charset="0"/>
                <a:ea typeface="ＭＳ Ｐゴシック" charset="0"/>
                <a:cs typeface="ＭＳ Ｐゴシック" charset="0"/>
              </a:rPr>
              <a:t>و</a:t>
            </a:r>
            <a:r>
              <a:rPr lang="ar-JO" sz="3600" b="1" dirty="0">
                <a:solidFill>
                  <a:schemeClr val="accent1"/>
                </a:solidFill>
                <a:latin typeface="Arial" panose="020B0604020202020204" pitchFamily="34" charset="0"/>
                <a:ea typeface="ＭＳ Ｐゴシック" charset="0"/>
                <a:cs typeface="ＭＳ Ｐゴシック" charset="0"/>
              </a:rPr>
              <a:t> صادقة</a:t>
            </a:r>
            <a:endParaRPr lang="en-US" sz="3600" b="1" dirty="0">
              <a:solidFill>
                <a:schemeClr val="accent1"/>
              </a:solidFill>
              <a:latin typeface="Arial" panose="020B0604020202020204" pitchFamily="34" charset="0"/>
              <a:ea typeface="ＭＳ Ｐゴシック" charset="0"/>
              <a:cs typeface="ＭＳ Ｐゴシック" charset="0"/>
            </a:endParaRPr>
          </a:p>
        </p:txBody>
      </p:sp>
      <p:sp>
        <p:nvSpPr>
          <p:cNvPr id="260098" name="Rectangle 3"/>
          <p:cNvSpPr>
            <a:spLocks noGrp="1" noChangeArrowheads="1"/>
          </p:cNvSpPr>
          <p:nvPr>
            <p:ph type="title"/>
          </p:nvPr>
        </p:nvSpPr>
        <p:spPr>
          <a:noFill/>
        </p:spPr>
        <p:txBody>
          <a:bodyPr/>
          <a:lstStyle/>
          <a:p>
            <a:pPr algn="ctr" eaLnBrk="1" hangingPunct="1"/>
            <a:r>
              <a:rPr lang="ar-JO" b="1" dirty="0">
                <a:latin typeface="Arial" panose="020B0604020202020204" pitchFamily="34" charset="0"/>
                <a:ea typeface="ＭＳ Ｐゴシック" charset="0"/>
                <a:cs typeface="ＭＳ Ｐゴシック" charset="0"/>
              </a:rPr>
              <a:t>نتائج الإكتشافات</a:t>
            </a:r>
            <a:endParaRPr lang="en-US" b="1" dirty="0">
              <a:latin typeface="Arial" panose="020B0604020202020204" pitchFamily="34" charset="0"/>
              <a:ea typeface="ＭＳ Ｐゴシック" charset="0"/>
              <a:cs typeface="ＭＳ Ｐゴシック" charset="0"/>
            </a:endParaRPr>
          </a:p>
        </p:txBody>
      </p:sp>
      <p:sp>
        <p:nvSpPr>
          <p:cNvPr id="260099" name="Text Box 4"/>
          <p:cNvSpPr txBox="1">
            <a:spLocks noChangeArrowheads="1"/>
          </p:cNvSpPr>
          <p:nvPr/>
        </p:nvSpPr>
        <p:spPr bwMode="auto">
          <a:xfrm>
            <a:off x="8305800" y="76200"/>
            <a:ext cx="70083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70هـ</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410994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86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86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62146" name="Rectangle 2"/>
          <p:cNvSpPr>
            <a:spLocks noChangeArrowheads="1"/>
          </p:cNvSpPr>
          <p:nvPr/>
        </p:nvSpPr>
        <p:spPr bwMode="auto">
          <a:xfrm>
            <a:off x="-76200" y="0"/>
            <a:ext cx="94488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dirty="0">
              <a:solidFill>
                <a:srgbClr val="EAEAEA"/>
              </a:solidFill>
              <a:latin typeface="Arial" panose="020B0604020202020204" pitchFamily="34" charset="0"/>
              <a:ea typeface="ＭＳ Ｐゴシック" charset="0"/>
              <a:cs typeface="ＭＳ Ｐゴシック" charset="0"/>
            </a:endParaRPr>
          </a:p>
        </p:txBody>
      </p:sp>
      <p:sp>
        <p:nvSpPr>
          <p:cNvPr id="262147" name="Rectangle 3"/>
          <p:cNvSpPr>
            <a:spLocks noGrp="1" noChangeArrowheads="1"/>
          </p:cNvSpPr>
          <p:nvPr>
            <p:ph type="title" idx="4294967295"/>
          </p:nvPr>
        </p:nvSpPr>
        <p:spPr>
          <a:xfrm>
            <a:off x="1143000" y="-838200"/>
            <a:ext cx="7772400" cy="1206500"/>
          </a:xfrm>
        </p:spPr>
        <p:txBody>
          <a:bodyPr/>
          <a:lstStyle/>
          <a:p>
            <a:pPr eaLnBrk="1" hangingPunct="1"/>
            <a:r>
              <a:rPr lang="en-US">
                <a:latin typeface="Times New Roman" charset="0"/>
                <a:ea typeface="ＭＳ Ｐゴシック" charset="0"/>
                <a:cs typeface="ＭＳ Ｐゴシック" charset="0"/>
              </a:rPr>
              <a:t>Black</a:t>
            </a:r>
          </a:p>
        </p:txBody>
      </p:sp>
    </p:spTree>
    <p:extLst>
      <p:ext uri="{BB962C8B-B14F-4D97-AF65-F5344CB8AC3E}">
        <p14:creationId xmlns:p14="http://schemas.microsoft.com/office/powerpoint/2010/main" val="24280112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noGrp="1" noChangeArrowheads="1"/>
          </p:cNvSpPr>
          <p:nvPr>
            <p:ph type="title"/>
          </p:nvPr>
        </p:nvSpPr>
        <p:spPr>
          <a:xfrm>
            <a:off x="1219200" y="0"/>
            <a:ext cx="7772400" cy="1206500"/>
          </a:xfrm>
        </p:spPr>
        <p:txBody>
          <a:bodyPr/>
          <a:lstStyle/>
          <a:p>
            <a:pPr algn="ctr" eaLnBrk="1" hangingPunct="1"/>
            <a:r>
              <a:rPr lang="ar-JO" b="1" dirty="0">
                <a:latin typeface="Arial" panose="020B0604020202020204" pitchFamily="34" charset="0"/>
                <a:ea typeface="ＭＳ Ｐゴシック" charset="0"/>
                <a:cs typeface="ＭＳ Ｐゴシック" charset="0"/>
              </a:rPr>
              <a:t>غموض سفر القضاة</a:t>
            </a:r>
            <a:endParaRPr lang="en-US" b="1" dirty="0">
              <a:latin typeface="Arial" panose="020B0604020202020204" pitchFamily="34" charset="0"/>
              <a:ea typeface="ＭＳ Ｐゴシック" charset="0"/>
              <a:cs typeface="ＭＳ Ｐゴシック" charset="0"/>
            </a:endParaRPr>
          </a:p>
        </p:txBody>
      </p:sp>
      <p:sp>
        <p:nvSpPr>
          <p:cNvPr id="264194" name="Text Box 4"/>
          <p:cNvSpPr txBox="1">
            <a:spLocks noChangeArrowheads="1"/>
          </p:cNvSpPr>
          <p:nvPr/>
        </p:nvSpPr>
        <p:spPr bwMode="auto">
          <a:xfrm>
            <a:off x="8305800" y="76200"/>
            <a:ext cx="70083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70هـ</a:t>
            </a:r>
            <a:endParaRPr lang="en-US" b="1" dirty="0">
              <a:solidFill>
                <a:srgbClr val="EAEAEA"/>
              </a:solidFill>
              <a:latin typeface="Arial" panose="020B0604020202020204" pitchFamily="34" charset="0"/>
            </a:endParaRPr>
          </a:p>
        </p:txBody>
      </p:sp>
      <p:sp>
        <p:nvSpPr>
          <p:cNvPr id="69637" name="Rectangle 5"/>
          <p:cNvSpPr>
            <a:spLocks noChangeArrowheads="1"/>
          </p:cNvSpPr>
          <p:nvPr/>
        </p:nvSpPr>
        <p:spPr bwMode="auto">
          <a:xfrm>
            <a:off x="1219200" y="1219200"/>
            <a:ext cx="77724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342900" indent="-342900" algn="r" defTabSz="914400" rtl="1" fontAlgn="base">
              <a:lnSpc>
                <a:spcPct val="90000"/>
              </a:lnSpc>
              <a:spcBef>
                <a:spcPct val="20000"/>
              </a:spcBef>
              <a:spcAft>
                <a:spcPct val="0"/>
              </a:spcAft>
              <a:buClr>
                <a:srgbClr val="FFCC66"/>
              </a:buClr>
              <a:buSzPct val="90000"/>
              <a:buFont typeface="Symbol" charset="0"/>
              <a:buChar char="¨"/>
            </a:pPr>
            <a:r>
              <a:rPr lang="ar-JO" sz="3200" b="1" dirty="0">
                <a:solidFill>
                  <a:srgbClr val="FFFFFF"/>
                </a:solidFill>
                <a:latin typeface="Arial" panose="020B0604020202020204" pitchFamily="34" charset="0"/>
                <a:ea typeface="ＭＳ Ｐゴシック" charset="0"/>
                <a:cs typeface="Arial" panose="020B0604020202020204" pitchFamily="34" charset="0"/>
              </a:rPr>
              <a:t>يمكن تحديد فترة القضاة من خلال البدء بقيادة </a:t>
            </a:r>
            <a:r>
              <a:rPr lang="ar-JO" sz="3200" b="1" dirty="0">
                <a:solidFill>
                  <a:srgbClr val="EEB00B"/>
                </a:solidFill>
                <a:latin typeface="Arial" panose="020B0604020202020204" pitchFamily="34" charset="0"/>
                <a:ea typeface="ＭＳ Ｐゴシック" charset="0"/>
                <a:cs typeface="Arial" panose="020B0604020202020204" pitchFamily="34" charset="0"/>
              </a:rPr>
              <a:t>موسى </a:t>
            </a:r>
            <a:r>
              <a:rPr lang="ar-JO" sz="3200" b="1" dirty="0">
                <a:solidFill>
                  <a:srgbClr val="FFFFFF"/>
                </a:solidFill>
                <a:latin typeface="Arial" panose="020B0604020202020204" pitchFamily="34" charset="0"/>
                <a:ea typeface="ＭＳ Ｐゴシック" charset="0"/>
                <a:cs typeface="Arial" panose="020B0604020202020204" pitchFamily="34" charset="0"/>
              </a:rPr>
              <a:t>و الإنتهاء بتتويج</a:t>
            </a:r>
            <a:r>
              <a:rPr lang="ar-JO" sz="3200" b="1" dirty="0">
                <a:solidFill>
                  <a:srgbClr val="EEB00B"/>
                </a:solidFill>
                <a:latin typeface="Arial" panose="020B0604020202020204" pitchFamily="34" charset="0"/>
                <a:ea typeface="ＭＳ Ｐゴシック" charset="0"/>
                <a:cs typeface="Arial" panose="020B0604020202020204" pitchFamily="34" charset="0"/>
              </a:rPr>
              <a:t> شاول</a:t>
            </a:r>
            <a:r>
              <a:rPr lang="en-US" sz="3200" b="1" dirty="0">
                <a:solidFill>
                  <a:srgbClr val="EAEAEA"/>
                </a:solidFill>
                <a:latin typeface="Arial" panose="020B0604020202020204" pitchFamily="34" charset="0"/>
                <a:ea typeface="ＭＳ Ｐゴシック" charset="0"/>
                <a:cs typeface="Times New Roman" charset="0"/>
              </a:rPr>
              <a:t> </a:t>
            </a:r>
            <a:endParaRPr lang="en-US" sz="2400" b="1" dirty="0">
              <a:solidFill>
                <a:srgbClr val="EAEAEA"/>
              </a:solidFill>
              <a:latin typeface="Arial" panose="020B0604020202020204" pitchFamily="34" charset="0"/>
              <a:ea typeface="ＭＳ Ｐゴシック" charset="0"/>
              <a:cs typeface="Arial" panose="020B0604020202020204" pitchFamily="34" charset="0"/>
            </a:endParaRPr>
          </a:p>
          <a:p>
            <a:pPr marL="742950" lvl="1" indent="-285750" algn="r" defTabSz="914400" rtl="1" fontAlgn="base">
              <a:lnSpc>
                <a:spcPct val="90000"/>
              </a:lnSpc>
              <a:spcBef>
                <a:spcPct val="20000"/>
              </a:spcBef>
              <a:spcAft>
                <a:spcPct val="0"/>
              </a:spcAft>
            </a:pPr>
            <a:r>
              <a:rPr lang="ar-JO" sz="2400" b="1" dirty="0">
                <a:solidFill>
                  <a:srgbClr val="FFC000"/>
                </a:solidFill>
                <a:latin typeface="Arial" panose="020B0604020202020204" pitchFamily="34" charset="0"/>
                <a:ea typeface="ＭＳ Ｐゴシック" charset="0"/>
                <a:cs typeface="Arial" panose="020B0604020202020204" pitchFamily="34" charset="0"/>
              </a:rPr>
              <a:t>480</a:t>
            </a:r>
            <a:r>
              <a:rPr lang="ar-JO" sz="2400" b="1" dirty="0">
                <a:solidFill>
                  <a:srgbClr val="EAEAEA"/>
                </a:solidFill>
                <a:latin typeface="Arial" panose="020B0604020202020204" pitchFamily="34" charset="0"/>
                <a:ea typeface="ＭＳ Ｐゴシック" charset="0"/>
                <a:cs typeface="Arial" panose="020B0604020202020204" pitchFamily="34" charset="0"/>
              </a:rPr>
              <a:t> (من الخروج إلى هيكل سليمان، 1 مل 6: 1)</a:t>
            </a:r>
            <a:r>
              <a:rPr lang="en-US" sz="2400" b="1" dirty="0">
                <a:solidFill>
                  <a:srgbClr val="EAEAEA"/>
                </a:solidFill>
                <a:latin typeface="Arial" panose="020B0604020202020204" pitchFamily="34" charset="0"/>
                <a:ea typeface="ＭＳ Ｐゴシック" charset="0"/>
                <a:cs typeface="Arial" panose="020B0604020202020204" pitchFamily="34" charset="0"/>
              </a:rPr>
              <a:t> </a:t>
            </a:r>
          </a:p>
          <a:p>
            <a:pPr marL="742950" lvl="1" indent="-285750" algn="r" defTabSz="914400" rtl="1" fontAlgn="base">
              <a:lnSpc>
                <a:spcPct val="90000"/>
              </a:lnSpc>
              <a:spcBef>
                <a:spcPct val="20000"/>
              </a:spcBef>
              <a:spcAft>
                <a:spcPct val="0"/>
              </a:spcAft>
              <a:buFontTx/>
              <a:buChar char="-"/>
            </a:pPr>
            <a:r>
              <a:rPr lang="ar-JO" sz="2400" b="1" dirty="0">
                <a:solidFill>
                  <a:srgbClr val="FFC000"/>
                </a:solidFill>
                <a:latin typeface="Arial" panose="020B0604020202020204" pitchFamily="34" charset="0"/>
                <a:ea typeface="ＭＳ Ｐゴシック" charset="0"/>
                <a:cs typeface="Arial" panose="020B0604020202020204" pitchFamily="34" charset="0"/>
              </a:rPr>
              <a:t>40</a:t>
            </a:r>
            <a:r>
              <a:rPr lang="ar-JO" sz="2400" b="1" dirty="0">
                <a:solidFill>
                  <a:srgbClr val="EAEAEA"/>
                </a:solidFill>
                <a:latin typeface="Arial" panose="020B0604020202020204" pitchFamily="34" charset="0"/>
                <a:ea typeface="ＭＳ Ｐゴシック" charset="0"/>
                <a:cs typeface="Arial" panose="020B0604020202020204" pitchFamily="34" charset="0"/>
              </a:rPr>
              <a:t> (حكم شاول ، أع13: 11)</a:t>
            </a:r>
            <a:r>
              <a:rPr lang="en-US" sz="2400" b="1" dirty="0">
                <a:solidFill>
                  <a:srgbClr val="EAEAEA"/>
                </a:solidFill>
                <a:latin typeface="Arial" panose="020B0604020202020204" pitchFamily="34" charset="0"/>
                <a:ea typeface="ＭＳ Ｐゴシック" charset="0"/>
                <a:cs typeface="Arial" panose="020B0604020202020204" pitchFamily="34" charset="0"/>
              </a:rPr>
              <a:t> </a:t>
            </a:r>
            <a:endParaRPr lang="en-US" sz="2400" b="1" dirty="0">
              <a:solidFill>
                <a:srgbClr val="EEB00B"/>
              </a:solidFill>
              <a:latin typeface="Arial" panose="020B0604020202020204" pitchFamily="34" charset="0"/>
              <a:ea typeface="ＭＳ Ｐゴシック" charset="0"/>
              <a:cs typeface="Arial" panose="020B0604020202020204" pitchFamily="34" charset="0"/>
            </a:endParaRPr>
          </a:p>
          <a:p>
            <a:pPr marL="742950" lvl="1" indent="-285750" algn="r" defTabSz="914400" rtl="1" fontAlgn="base">
              <a:lnSpc>
                <a:spcPct val="90000"/>
              </a:lnSpc>
              <a:spcBef>
                <a:spcPct val="20000"/>
              </a:spcBef>
              <a:spcAft>
                <a:spcPct val="0"/>
              </a:spcAft>
              <a:buFontTx/>
              <a:buChar char="-"/>
            </a:pPr>
            <a:r>
              <a:rPr lang="ar-JO" sz="2400" b="1" dirty="0">
                <a:solidFill>
                  <a:srgbClr val="EEB00B"/>
                </a:solidFill>
                <a:latin typeface="Arial" panose="020B0604020202020204" pitchFamily="34" charset="0"/>
                <a:ea typeface="ＭＳ Ｐゴシック" charset="0"/>
                <a:cs typeface="Arial" panose="020B0604020202020204" pitchFamily="34" charset="0"/>
              </a:rPr>
              <a:t>40 </a:t>
            </a:r>
            <a:r>
              <a:rPr lang="ar-JO" sz="2400" b="1" dirty="0">
                <a:solidFill>
                  <a:srgbClr val="FFFFFF"/>
                </a:solidFill>
                <a:latin typeface="Arial" panose="020B0604020202020204" pitchFamily="34" charset="0"/>
                <a:ea typeface="ＭＳ Ｐゴシック" charset="0"/>
                <a:cs typeface="Arial" panose="020B0604020202020204" pitchFamily="34" charset="0"/>
              </a:rPr>
              <a:t>( حكم داود، 1 مل 2: 11)                 </a:t>
            </a:r>
            <a:r>
              <a:rPr lang="ar-JO" sz="2400" b="1" dirty="0">
                <a:solidFill>
                  <a:srgbClr val="EEB00B"/>
                </a:solidFill>
                <a:latin typeface="Arial" panose="020B0604020202020204" pitchFamily="34" charset="0"/>
                <a:ea typeface="ＭＳ Ｐゴシック" charset="0"/>
                <a:cs typeface="Arial" panose="020B0604020202020204" pitchFamily="34" charset="0"/>
              </a:rPr>
              <a:t>= 400 سنة</a:t>
            </a:r>
            <a:endParaRPr lang="en-US" sz="3200" b="1" dirty="0">
              <a:solidFill>
                <a:srgbClr val="EEB00B"/>
              </a:solidFill>
              <a:latin typeface="Arial" panose="020B0604020202020204" pitchFamily="34" charset="0"/>
              <a:ea typeface="ＭＳ Ｐゴシック" charset="0"/>
              <a:cs typeface="Arial" panose="020B0604020202020204" pitchFamily="34" charset="0"/>
            </a:endParaRPr>
          </a:p>
          <a:p>
            <a:pPr marL="342900" indent="-342900" algn="r" defTabSz="914400" rtl="1" fontAlgn="base">
              <a:lnSpc>
                <a:spcPct val="90000"/>
              </a:lnSpc>
              <a:spcBef>
                <a:spcPct val="20000"/>
              </a:spcBef>
              <a:spcAft>
                <a:spcPct val="0"/>
              </a:spcAft>
              <a:buClr>
                <a:srgbClr val="FFCC66"/>
              </a:buClr>
              <a:buSzPct val="90000"/>
              <a:buFont typeface="Symbol" charset="0"/>
              <a:buChar char="¨"/>
            </a:pPr>
            <a:r>
              <a:rPr lang="ar-JO" sz="3200" dirty="0"/>
              <a:t>عندما يتم إضافة عدد السنوات التي حكمها القضاة وأعداء إسرائيل ، فإنها </a:t>
            </a:r>
            <a:r>
              <a:rPr lang="ar-JO" sz="3200" dirty="0">
                <a:solidFill>
                  <a:srgbClr val="FFC000"/>
                </a:solidFill>
              </a:rPr>
              <a:t>تتجاوز</a:t>
            </a:r>
            <a:r>
              <a:rPr lang="ar-JO" sz="3200" dirty="0"/>
              <a:t> القيمة المتوقعة البالغة 400 عام: </a:t>
            </a:r>
            <a:r>
              <a:rPr lang="ar-JO" sz="3200" dirty="0">
                <a:solidFill>
                  <a:srgbClr val="FFC000"/>
                </a:solidFill>
              </a:rPr>
              <a:t>410+ سنوات</a:t>
            </a:r>
            <a:endParaRPr lang="en-US" sz="3200" b="1" dirty="0">
              <a:solidFill>
                <a:srgbClr val="EEB00B"/>
              </a:solidFill>
              <a:latin typeface="Arial" panose="020B0604020202020204" pitchFamily="34" charset="0"/>
              <a:ea typeface="ＭＳ Ｐゴシック" charset="0"/>
              <a:cs typeface="Arial" panose="020B0604020202020204" pitchFamily="34" charset="0"/>
            </a:endParaRPr>
          </a:p>
          <a:p>
            <a:pPr marL="342900" indent="-342900" algn="r" defTabSz="914400" rtl="1" fontAlgn="base">
              <a:lnSpc>
                <a:spcPct val="90000"/>
              </a:lnSpc>
              <a:spcBef>
                <a:spcPct val="20000"/>
              </a:spcBef>
              <a:spcAft>
                <a:spcPct val="0"/>
              </a:spcAft>
              <a:buClr>
                <a:srgbClr val="FFCC66"/>
              </a:buClr>
              <a:buSzPct val="90000"/>
              <a:buFont typeface="Symbol" charset="0"/>
              <a:buChar char="¨"/>
            </a:pPr>
            <a:r>
              <a:rPr lang="ar-JO" sz="3200" b="1" dirty="0">
                <a:solidFill>
                  <a:srgbClr val="EEB00B"/>
                </a:solidFill>
                <a:latin typeface="Arial" panose="020B0604020202020204" pitchFamily="34" charset="0"/>
                <a:ea typeface="ＭＳ Ｐゴシック" charset="0"/>
                <a:cs typeface="Arial" panose="020B0604020202020204" pitchFamily="34" charset="0"/>
              </a:rPr>
              <a:t>لكن هذا لا يشمل 40 سنة التيهان بل يغطي 360 سنة</a:t>
            </a:r>
            <a:endParaRPr lang="en-US" sz="3200" b="1" dirty="0">
              <a:solidFill>
                <a:srgbClr val="EEB00B"/>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1720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3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6963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6963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6963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6963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6963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7"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body" idx="1"/>
          </p:nvPr>
        </p:nvSpPr>
        <p:spPr>
          <a:xfrm>
            <a:off x="1219200" y="2057400"/>
            <a:ext cx="7772400" cy="4495800"/>
          </a:xfrm>
        </p:spPr>
        <p:txBody>
          <a:bodyPr/>
          <a:lstStyle/>
          <a:p>
            <a:pPr marL="533400" indent="-533400" algn="r" eaLnBrk="1" hangingPunct="1">
              <a:lnSpc>
                <a:spcPct val="90000"/>
              </a:lnSpc>
              <a:buClrTx/>
              <a:buNone/>
            </a:pPr>
            <a:r>
              <a:rPr lang="ar-JO" sz="2800" b="1" u="sng" dirty="0">
                <a:latin typeface="Arial" panose="020B0604020202020204" pitchFamily="34" charset="0"/>
                <a:ea typeface="ＭＳ Ｐゴシック" charset="0"/>
                <a:cs typeface="Times New Roman" charset="0"/>
              </a:rPr>
              <a:t>الأساليب</a:t>
            </a:r>
            <a:endParaRPr lang="en-US" sz="2800" b="1" dirty="0">
              <a:latin typeface="Arial" panose="020B0604020202020204" pitchFamily="34" charset="0"/>
              <a:ea typeface="ＭＳ Ｐゴシック" charset="0"/>
              <a:cs typeface="Times New Roman" charset="0"/>
            </a:endParaRPr>
          </a:p>
          <a:p>
            <a:pPr marL="533400" indent="-533400" algn="r" eaLnBrk="1" hangingPunct="1">
              <a:lnSpc>
                <a:spcPct val="90000"/>
              </a:lnSpc>
              <a:buClrTx/>
              <a:buNone/>
            </a:pPr>
            <a:r>
              <a:rPr lang="ar-JO" sz="2800" dirty="0"/>
              <a:t>1. عام: فحص </a:t>
            </a:r>
            <a:r>
              <a:rPr lang="ar-JO" sz="2800" dirty="0">
                <a:solidFill>
                  <a:srgbClr val="FFC000"/>
                </a:solidFill>
              </a:rPr>
              <a:t>بيئة</a:t>
            </a:r>
            <a:r>
              <a:rPr lang="ar-JO" sz="2800" dirty="0"/>
              <a:t> الوقت والمقارنة مع </a:t>
            </a:r>
            <a:r>
              <a:rPr lang="ar-JO" sz="2800" dirty="0">
                <a:solidFill>
                  <a:srgbClr val="FFC000"/>
                </a:solidFill>
              </a:rPr>
              <a:t>السجلات الأخرى المعروفة </a:t>
            </a:r>
            <a:r>
              <a:rPr lang="ar-JO" sz="2800" dirty="0"/>
              <a:t>للعثور على التوافق </a:t>
            </a:r>
            <a:endParaRPr lang="en-US" sz="2800" b="1" dirty="0">
              <a:latin typeface="Arial" panose="020B0604020202020204" pitchFamily="34" charset="0"/>
              <a:ea typeface="ＭＳ Ｐゴシック" charset="0"/>
              <a:cs typeface="Times New Roman" charset="0"/>
            </a:endParaRPr>
          </a:p>
          <a:p>
            <a:pPr marL="533400" indent="-533400" algn="r" eaLnBrk="1" hangingPunct="1">
              <a:lnSpc>
                <a:spcPct val="90000"/>
              </a:lnSpc>
              <a:buClrTx/>
              <a:buNone/>
            </a:pPr>
            <a:r>
              <a:rPr lang="ar-JO" sz="2800" dirty="0"/>
              <a:t>2. تحديد </a:t>
            </a:r>
            <a:r>
              <a:rPr lang="ar-JO" sz="2800" dirty="0">
                <a:solidFill>
                  <a:srgbClr val="FFC000"/>
                </a:solidFill>
              </a:rPr>
              <a:t>التسلسل والوقت </a:t>
            </a:r>
            <a:r>
              <a:rPr lang="ar-JO" sz="2800" dirty="0"/>
              <a:t>وفقًا للكتاب المقدس</a:t>
            </a:r>
            <a:endParaRPr lang="en-US" sz="2800" b="1" dirty="0">
              <a:latin typeface="Arial" panose="020B0604020202020204" pitchFamily="34" charset="0"/>
              <a:ea typeface="ＭＳ Ｐゴシック" charset="0"/>
              <a:cs typeface="Times New Roman" charset="0"/>
            </a:endParaRPr>
          </a:p>
          <a:p>
            <a:pPr marL="533400" indent="-533400" algn="r" eaLnBrk="1" hangingPunct="1">
              <a:lnSpc>
                <a:spcPct val="90000"/>
              </a:lnSpc>
              <a:buClrTx/>
              <a:buNone/>
            </a:pPr>
            <a:r>
              <a:rPr lang="ar-JO" sz="2800" dirty="0"/>
              <a:t>3. المقارنة بين </a:t>
            </a:r>
            <a:r>
              <a:rPr lang="ar-JO" sz="2800" dirty="0">
                <a:solidFill>
                  <a:srgbClr val="FFC000"/>
                </a:solidFill>
              </a:rPr>
              <a:t>الأحداث المتزامنة </a:t>
            </a:r>
            <a:r>
              <a:rPr lang="ar-JO" sz="2800" dirty="0"/>
              <a:t>في الكتاب المقدس ومصدر آخر موثوق</a:t>
            </a:r>
            <a:endParaRPr lang="en-US" sz="2800" b="1" dirty="0">
              <a:solidFill>
                <a:schemeClr val="accent1"/>
              </a:solidFill>
              <a:latin typeface="Arial" panose="020B0604020202020204" pitchFamily="34" charset="0"/>
              <a:ea typeface="ＭＳ Ｐゴシック" charset="0"/>
              <a:cs typeface="Times New Roman" charset="0"/>
            </a:endParaRPr>
          </a:p>
          <a:p>
            <a:pPr marL="533400" indent="-533400" algn="r" eaLnBrk="1" hangingPunct="1">
              <a:lnSpc>
                <a:spcPct val="90000"/>
              </a:lnSpc>
              <a:buClrTx/>
              <a:buNone/>
            </a:pPr>
            <a:r>
              <a:rPr lang="ar-JO" sz="2800" b="1" dirty="0">
                <a:solidFill>
                  <a:schemeClr val="accent4">
                    <a:lumMod val="20000"/>
                    <a:lumOff val="80000"/>
                  </a:schemeClr>
                </a:solidFill>
                <a:latin typeface="Arial" panose="020B0604020202020204" pitchFamily="34" charset="0"/>
                <a:ea typeface="ＭＳ Ｐゴシック" charset="0"/>
                <a:cs typeface="Times New Roman" charset="0"/>
              </a:rPr>
              <a:t>4. التحقق من </a:t>
            </a:r>
            <a:r>
              <a:rPr lang="ar-JO" sz="2800" b="1" dirty="0">
                <a:solidFill>
                  <a:schemeClr val="accent1"/>
                </a:solidFill>
                <a:latin typeface="Arial" panose="020B0604020202020204" pitchFamily="34" charset="0"/>
                <a:ea typeface="ＭＳ Ｐゴシック" charset="0"/>
                <a:cs typeface="Times New Roman" charset="0"/>
              </a:rPr>
              <a:t>مصادر أخرى</a:t>
            </a:r>
            <a:endParaRPr lang="en-US" sz="2800" b="1" dirty="0">
              <a:solidFill>
                <a:schemeClr val="accent1"/>
              </a:solidFill>
              <a:latin typeface="Arial" panose="020B0604020202020204" pitchFamily="34" charset="0"/>
              <a:ea typeface="ＭＳ Ｐゴシック" charset="0"/>
              <a:cs typeface="Times New Roman" charset="0"/>
            </a:endParaRPr>
          </a:p>
          <a:p>
            <a:pPr marL="533400" indent="-533400" algn="r" eaLnBrk="1" hangingPunct="1">
              <a:lnSpc>
                <a:spcPct val="90000"/>
              </a:lnSpc>
              <a:buClrTx/>
              <a:buNone/>
            </a:pPr>
            <a:r>
              <a:rPr lang="ar-JO" sz="2800" b="1" dirty="0">
                <a:solidFill>
                  <a:schemeClr val="accent4">
                    <a:lumMod val="20000"/>
                    <a:lumOff val="80000"/>
                  </a:schemeClr>
                </a:solidFill>
                <a:latin typeface="Arial" panose="020B0604020202020204" pitchFamily="34" charset="0"/>
                <a:ea typeface="ＭＳ Ｐゴシック" charset="0"/>
                <a:cs typeface="Times New Roman" charset="0"/>
              </a:rPr>
              <a:t>5. أعمل من </a:t>
            </a:r>
            <a:r>
              <a:rPr lang="ar-JO" sz="2800" b="1" dirty="0">
                <a:solidFill>
                  <a:schemeClr val="accent1"/>
                </a:solidFill>
                <a:latin typeface="Arial" panose="020B0604020202020204" pitchFamily="34" charset="0"/>
                <a:ea typeface="ＭＳ Ｐゴシック" charset="0"/>
                <a:cs typeface="Times New Roman" charset="0"/>
              </a:rPr>
              <a:t>التواريخ الأكيدة</a:t>
            </a:r>
            <a:endParaRPr lang="en-US" sz="2800" b="1" dirty="0">
              <a:solidFill>
                <a:schemeClr val="accent1"/>
              </a:solidFill>
              <a:latin typeface="Arial" panose="020B0604020202020204" pitchFamily="34" charset="0"/>
              <a:ea typeface="ＭＳ Ｐゴシック" charset="0"/>
              <a:cs typeface="Times New Roman" charset="0"/>
            </a:endParaRPr>
          </a:p>
        </p:txBody>
      </p:sp>
      <p:sp>
        <p:nvSpPr>
          <p:cNvPr id="152578" name="Rectangle 3"/>
          <p:cNvSpPr>
            <a:spLocks noGrp="1" noChangeArrowheads="1"/>
          </p:cNvSpPr>
          <p:nvPr>
            <p:ph type="title"/>
          </p:nvPr>
        </p:nvSpPr>
        <p:spPr>
          <a:noFill/>
        </p:spPr>
        <p:txBody>
          <a:bodyPr/>
          <a:lstStyle/>
          <a:p>
            <a:pPr algn="ctr" eaLnBrk="1" hangingPunct="1"/>
            <a:r>
              <a:rPr lang="ar-JO" sz="4300" b="1" dirty="0">
                <a:latin typeface="Arial" panose="020B0604020202020204" pitchFamily="34" charset="0"/>
                <a:ea typeface="ＭＳ Ｐゴシック" charset="0"/>
                <a:cs typeface="ＭＳ Ｐゴシック" charset="0"/>
              </a:rPr>
              <a:t>كيف يحدد المؤرخون                  التسلسل الزمني للعهد القديم؟</a:t>
            </a:r>
            <a:endParaRPr lang="en-US" sz="4300"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5187296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1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01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017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017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017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017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descr="Purple mesh"/>
          <p:cNvSpPr>
            <a:spLocks noChangeArrowheads="1"/>
          </p:cNvSpPr>
          <p:nvPr/>
        </p:nvSpPr>
        <p:spPr bwMode="auto">
          <a:xfrm>
            <a:off x="0" y="0"/>
            <a:ext cx="9448800" cy="6858000"/>
          </a:xfrm>
          <a:prstGeom prst="rect">
            <a:avLst/>
          </a:prstGeom>
          <a:blipFill dpi="0" rotWithShape="0">
            <a:blip r:embed="rId3" cstate="print"/>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425987" name="Line 3"/>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425988" name="Line 4"/>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425989" name="Line 5"/>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266245" name="Line 7"/>
          <p:cNvSpPr>
            <a:spLocks noChangeShapeType="1"/>
          </p:cNvSpPr>
          <p:nvPr/>
        </p:nvSpPr>
        <p:spPr bwMode="auto">
          <a:xfrm flipH="1">
            <a:off x="3048000" y="2209800"/>
            <a:ext cx="0" cy="1981200"/>
          </a:xfrm>
          <a:prstGeom prst="line">
            <a:avLst/>
          </a:prstGeom>
          <a:noFill/>
          <a:ln w="76200">
            <a:solidFill>
              <a:srgbClr val="B6B200"/>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ＭＳ Ｐゴシック" charset="0"/>
            </a:endParaRPr>
          </a:p>
        </p:txBody>
      </p:sp>
      <p:grpSp>
        <p:nvGrpSpPr>
          <p:cNvPr id="266246" name="Group 8"/>
          <p:cNvGrpSpPr>
            <a:grpSpLocks/>
          </p:cNvGrpSpPr>
          <p:nvPr/>
        </p:nvGrpSpPr>
        <p:grpSpPr bwMode="auto">
          <a:xfrm>
            <a:off x="304800" y="4448175"/>
            <a:ext cx="8686800" cy="1816100"/>
            <a:chOff x="192" y="2802"/>
            <a:chExt cx="5472" cy="1144"/>
          </a:xfrm>
        </p:grpSpPr>
        <p:sp>
          <p:nvSpPr>
            <p:cNvPr id="425993" name="Text Box 9"/>
            <p:cNvSpPr txBox="1">
              <a:spLocks noChangeArrowheads="1"/>
            </p:cNvSpPr>
            <p:nvPr/>
          </p:nvSpPr>
          <p:spPr bwMode="auto">
            <a:xfrm>
              <a:off x="4770"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1000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425994" name="Text Box 10"/>
            <p:cNvSpPr txBox="1">
              <a:spLocks noChangeArrowheads="1"/>
            </p:cNvSpPr>
            <p:nvPr/>
          </p:nvSpPr>
          <p:spPr bwMode="auto">
            <a:xfrm>
              <a:off x="5424" y="2802"/>
              <a:ext cx="240" cy="87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900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425995" name="Text Box 11"/>
            <p:cNvSpPr txBox="1">
              <a:spLocks noChangeArrowheads="1"/>
            </p:cNvSpPr>
            <p:nvPr/>
          </p:nvSpPr>
          <p:spPr bwMode="auto">
            <a:xfrm>
              <a:off x="4116"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1100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425996" name="Text Box 12"/>
            <p:cNvSpPr txBox="1">
              <a:spLocks noChangeArrowheads="1"/>
            </p:cNvSpPr>
            <p:nvPr/>
          </p:nvSpPr>
          <p:spPr bwMode="auto">
            <a:xfrm>
              <a:off x="3462"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1200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425997" name="Text Box 13"/>
            <p:cNvSpPr txBox="1">
              <a:spLocks noChangeArrowheads="1"/>
            </p:cNvSpPr>
            <p:nvPr/>
          </p:nvSpPr>
          <p:spPr bwMode="auto">
            <a:xfrm>
              <a:off x="2808"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1300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425998" name="Text Box 14"/>
            <p:cNvSpPr txBox="1">
              <a:spLocks noChangeArrowheads="1"/>
            </p:cNvSpPr>
            <p:nvPr/>
          </p:nvSpPr>
          <p:spPr bwMode="auto">
            <a:xfrm>
              <a:off x="2154"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1400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425999" name="Text Box 15"/>
            <p:cNvSpPr txBox="1">
              <a:spLocks noChangeArrowheads="1"/>
            </p:cNvSpPr>
            <p:nvPr/>
          </p:nvSpPr>
          <p:spPr bwMode="auto">
            <a:xfrm>
              <a:off x="1500"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1500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426000" name="Text Box 16"/>
            <p:cNvSpPr txBox="1">
              <a:spLocks noChangeArrowheads="1"/>
            </p:cNvSpPr>
            <p:nvPr/>
          </p:nvSpPr>
          <p:spPr bwMode="auto">
            <a:xfrm>
              <a:off x="846"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1600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426001" name="Text Box 17"/>
            <p:cNvSpPr txBox="1">
              <a:spLocks noChangeArrowheads="1"/>
            </p:cNvSpPr>
            <p:nvPr/>
          </p:nvSpPr>
          <p:spPr bwMode="auto">
            <a:xfrm>
              <a:off x="192"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2800" b="1" dirty="0">
                  <a:solidFill>
                    <a:srgbClr val="F1F7E9"/>
                  </a:solidFill>
                  <a:latin typeface="Arial" panose="020B0604020202020204" pitchFamily="34" charset="0"/>
                  <a:ea typeface="ＭＳ Ｐゴシック" charset="0"/>
                  <a:cs typeface="Arial" panose="020B0604020202020204" pitchFamily="34" charset="0"/>
                </a:rPr>
                <a:t>1700</a:t>
              </a:r>
              <a:endParaRPr lang="en-US" sz="2800" b="1" dirty="0">
                <a:solidFill>
                  <a:srgbClr val="F1F7E9"/>
                </a:solidFill>
                <a:latin typeface="Arial" panose="020B0604020202020204" pitchFamily="34" charset="0"/>
                <a:ea typeface="ＭＳ Ｐゴシック" charset="0"/>
                <a:cs typeface="Arial" panose="020B0604020202020204" pitchFamily="34" charset="0"/>
              </a:endParaRPr>
            </a:p>
          </p:txBody>
        </p:sp>
      </p:grpSp>
      <p:sp>
        <p:nvSpPr>
          <p:cNvPr id="426002" name="Line 18"/>
          <p:cNvSpPr>
            <a:spLocks noChangeShapeType="1"/>
          </p:cNvSpPr>
          <p:nvPr/>
        </p:nvSpPr>
        <p:spPr bwMode="auto">
          <a:xfrm>
            <a:off x="88392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426003" name="Line 19"/>
          <p:cNvSpPr>
            <a:spLocks noChangeShapeType="1"/>
          </p:cNvSpPr>
          <p:nvPr/>
        </p:nvSpPr>
        <p:spPr bwMode="auto">
          <a:xfrm>
            <a:off x="4572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426004" name="Line 20"/>
          <p:cNvSpPr>
            <a:spLocks noChangeShapeType="1"/>
          </p:cNvSpPr>
          <p:nvPr/>
        </p:nvSpPr>
        <p:spPr bwMode="auto">
          <a:xfrm>
            <a:off x="66294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426005" name="Line 21"/>
          <p:cNvSpPr>
            <a:spLocks noChangeShapeType="1"/>
          </p:cNvSpPr>
          <p:nvPr/>
        </p:nvSpPr>
        <p:spPr bwMode="auto">
          <a:xfrm>
            <a:off x="56388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426006" name="Line 22"/>
          <p:cNvSpPr>
            <a:spLocks noChangeShapeType="1"/>
          </p:cNvSpPr>
          <p:nvPr/>
        </p:nvSpPr>
        <p:spPr bwMode="auto">
          <a:xfrm>
            <a:off x="45720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426007" name="Line 23"/>
          <p:cNvSpPr>
            <a:spLocks noChangeShapeType="1"/>
          </p:cNvSpPr>
          <p:nvPr/>
        </p:nvSpPr>
        <p:spPr bwMode="auto">
          <a:xfrm>
            <a:off x="35052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426008" name="Line 24"/>
          <p:cNvSpPr>
            <a:spLocks noChangeShapeType="1"/>
          </p:cNvSpPr>
          <p:nvPr/>
        </p:nvSpPr>
        <p:spPr bwMode="auto">
          <a:xfrm>
            <a:off x="371475" y="4267200"/>
            <a:ext cx="8620125" cy="317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266254" name="Line 25"/>
          <p:cNvSpPr>
            <a:spLocks noChangeShapeType="1"/>
          </p:cNvSpPr>
          <p:nvPr/>
        </p:nvSpPr>
        <p:spPr bwMode="auto">
          <a:xfrm flipH="1">
            <a:off x="7924800" y="2209800"/>
            <a:ext cx="0" cy="1981200"/>
          </a:xfrm>
          <a:prstGeom prst="line">
            <a:avLst/>
          </a:prstGeom>
          <a:noFill/>
          <a:ln w="76200">
            <a:solidFill>
              <a:schemeClr val="bg2"/>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b="1" dirty="0">
              <a:solidFill>
                <a:srgbClr val="003300"/>
              </a:solidFill>
              <a:latin typeface="Arial" panose="020B0604020202020204" pitchFamily="34" charset="0"/>
              <a:ea typeface="ＭＳ Ｐゴシック" charset="0"/>
              <a:cs typeface="ＭＳ Ｐゴシック" charset="0"/>
            </a:endParaRPr>
          </a:p>
        </p:txBody>
      </p:sp>
      <p:sp>
        <p:nvSpPr>
          <p:cNvPr id="426010" name="Text Box 26"/>
          <p:cNvSpPr txBox="1">
            <a:spLocks noChangeArrowheads="1"/>
          </p:cNvSpPr>
          <p:nvPr/>
        </p:nvSpPr>
        <p:spPr bwMode="auto">
          <a:xfrm>
            <a:off x="2268538" y="1676400"/>
            <a:ext cx="1447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DDDDDD"/>
                </a:solidFill>
                <a:latin typeface="Arial" panose="020B0604020202020204" pitchFamily="34" charset="0"/>
                <a:ea typeface="ＭＳ Ｐゴシック" charset="0"/>
                <a:cs typeface="Arial" panose="020B0604020202020204" pitchFamily="34" charset="0"/>
              </a:rPr>
              <a:t>1446</a:t>
            </a:r>
            <a:endParaRPr lang="en-US" sz="3200" b="1" dirty="0">
              <a:solidFill>
                <a:srgbClr val="366B1B"/>
              </a:solidFill>
              <a:latin typeface="Arial" panose="020B0604020202020204" pitchFamily="34" charset="0"/>
              <a:ea typeface="ＭＳ Ｐゴシック" charset="0"/>
              <a:cs typeface="Arial" panose="020B0604020202020204" pitchFamily="34" charset="0"/>
            </a:endParaRPr>
          </a:p>
        </p:txBody>
      </p:sp>
      <p:sp>
        <p:nvSpPr>
          <p:cNvPr id="426011" name="Text Box 27"/>
          <p:cNvSpPr txBox="1">
            <a:spLocks noChangeArrowheads="1"/>
          </p:cNvSpPr>
          <p:nvPr/>
        </p:nvSpPr>
        <p:spPr bwMode="auto">
          <a:xfrm>
            <a:off x="7239000" y="1676400"/>
            <a:ext cx="1447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charset="0"/>
                <a:cs typeface="Arial" panose="020B0604020202020204" pitchFamily="34" charset="0"/>
              </a:rPr>
              <a:t>966</a:t>
            </a:r>
            <a:endParaRPr lang="en-US" sz="32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26012" name="Text Box 28"/>
          <p:cNvSpPr txBox="1">
            <a:spLocks noChangeArrowheads="1"/>
          </p:cNvSpPr>
          <p:nvPr/>
        </p:nvSpPr>
        <p:spPr bwMode="auto">
          <a:xfrm>
            <a:off x="4495800" y="868363"/>
            <a:ext cx="1905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DDDDDD"/>
                </a:solidFill>
                <a:latin typeface="Arial" panose="020B0604020202020204" pitchFamily="34" charset="0"/>
                <a:ea typeface="ＭＳ Ｐゴシック" charset="0"/>
                <a:cs typeface="Arial" panose="020B0604020202020204" pitchFamily="34" charset="0"/>
              </a:rPr>
              <a:t>480 سنة</a:t>
            </a:r>
            <a:endParaRPr lang="en-US" sz="3200" b="1" dirty="0">
              <a:solidFill>
                <a:srgbClr val="366B1B"/>
              </a:solidFill>
              <a:latin typeface="Arial" panose="020B0604020202020204" pitchFamily="34" charset="0"/>
              <a:ea typeface="ＭＳ Ｐゴシック" charset="0"/>
              <a:cs typeface="Arial" panose="020B0604020202020204" pitchFamily="34" charset="0"/>
            </a:endParaRPr>
          </a:p>
        </p:txBody>
      </p:sp>
      <p:sp>
        <p:nvSpPr>
          <p:cNvPr id="426013" name="AutoShape 29"/>
          <p:cNvSpPr>
            <a:spLocks noChangeArrowheads="1"/>
          </p:cNvSpPr>
          <p:nvPr/>
        </p:nvSpPr>
        <p:spPr bwMode="auto">
          <a:xfrm>
            <a:off x="3048000" y="1295400"/>
            <a:ext cx="4953000" cy="381000"/>
          </a:xfrm>
          <a:prstGeom prst="leftRightArrow">
            <a:avLst>
              <a:gd name="adj1" fmla="val 50000"/>
              <a:gd name="adj2" fmla="val 260000"/>
            </a:avLst>
          </a:prstGeom>
          <a:solidFill>
            <a:schemeClr val="accent1"/>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426014" name="Text Box 30"/>
          <p:cNvSpPr txBox="1">
            <a:spLocks noChangeArrowheads="1"/>
          </p:cNvSpPr>
          <p:nvPr/>
        </p:nvSpPr>
        <p:spPr bwMode="auto">
          <a:xfrm rot="-5365335">
            <a:off x="6629400" y="2738438"/>
            <a:ext cx="21336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400" b="1" dirty="0">
                <a:solidFill>
                  <a:srgbClr val="DDDDDD"/>
                </a:solidFill>
                <a:latin typeface="Arial" panose="020B0604020202020204" pitchFamily="34" charset="0"/>
                <a:ea typeface="ＭＳ Ｐゴシック" charset="0"/>
                <a:cs typeface="Arial" panose="020B0604020202020204" pitchFamily="34" charset="0"/>
              </a:rPr>
              <a:t>داود 40 سنة</a:t>
            </a:r>
            <a:endParaRPr lang="en-US" sz="2400" b="1" dirty="0">
              <a:solidFill>
                <a:srgbClr val="366B1B"/>
              </a:solidFill>
              <a:latin typeface="Arial" panose="020B0604020202020204" pitchFamily="34" charset="0"/>
              <a:ea typeface="ＭＳ Ｐゴシック" charset="0"/>
              <a:cs typeface="Arial" panose="020B0604020202020204" pitchFamily="34" charset="0"/>
            </a:endParaRPr>
          </a:p>
        </p:txBody>
      </p:sp>
      <p:sp>
        <p:nvSpPr>
          <p:cNvPr id="426015" name="Text Box 31"/>
          <p:cNvSpPr txBox="1">
            <a:spLocks noChangeArrowheads="1"/>
          </p:cNvSpPr>
          <p:nvPr/>
        </p:nvSpPr>
        <p:spPr bwMode="auto">
          <a:xfrm rot="-5365335">
            <a:off x="6248400" y="2743200"/>
            <a:ext cx="21336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400" b="1" dirty="0">
                <a:solidFill>
                  <a:srgbClr val="DDDDDD"/>
                </a:solidFill>
                <a:latin typeface="Arial" panose="020B0604020202020204" pitchFamily="34" charset="0"/>
                <a:ea typeface="ＭＳ Ｐゴシック" charset="0"/>
                <a:cs typeface="Arial" panose="020B0604020202020204" pitchFamily="34" charset="0"/>
              </a:rPr>
              <a:t>شاول 40 سنة</a:t>
            </a:r>
            <a:endParaRPr lang="en-US" sz="2400" b="1" dirty="0">
              <a:solidFill>
                <a:srgbClr val="366B1B"/>
              </a:solidFill>
              <a:latin typeface="Arial" panose="020B0604020202020204" pitchFamily="34" charset="0"/>
              <a:ea typeface="ＭＳ Ｐゴシック" charset="0"/>
              <a:cs typeface="Arial" panose="020B0604020202020204" pitchFamily="34" charset="0"/>
            </a:endParaRPr>
          </a:p>
        </p:txBody>
      </p:sp>
      <p:sp>
        <p:nvSpPr>
          <p:cNvPr id="426016" name="Text Box 32"/>
          <p:cNvSpPr txBox="1">
            <a:spLocks noChangeArrowheads="1"/>
          </p:cNvSpPr>
          <p:nvPr/>
        </p:nvSpPr>
        <p:spPr bwMode="auto">
          <a:xfrm>
            <a:off x="4648200" y="1676400"/>
            <a:ext cx="16764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DDDDDD"/>
                </a:solidFill>
                <a:latin typeface="Arial" panose="020B0604020202020204" pitchFamily="34" charset="0"/>
                <a:ea typeface="ＭＳ Ｐゴシック" charset="0"/>
                <a:cs typeface="Arial" panose="020B0604020202020204" pitchFamily="34" charset="0"/>
              </a:rPr>
              <a:t>360 سنة</a:t>
            </a:r>
            <a:endParaRPr lang="en-US" sz="3200" b="1" dirty="0">
              <a:solidFill>
                <a:srgbClr val="366B1B"/>
              </a:solidFill>
              <a:latin typeface="Arial" panose="020B0604020202020204" pitchFamily="34" charset="0"/>
              <a:ea typeface="ＭＳ Ｐゴシック" charset="0"/>
              <a:cs typeface="Arial" panose="020B0604020202020204" pitchFamily="34" charset="0"/>
            </a:endParaRPr>
          </a:p>
        </p:txBody>
      </p:sp>
      <p:sp>
        <p:nvSpPr>
          <p:cNvPr id="426017" name="AutoShape 33"/>
          <p:cNvSpPr>
            <a:spLocks noChangeArrowheads="1"/>
          </p:cNvSpPr>
          <p:nvPr/>
        </p:nvSpPr>
        <p:spPr bwMode="auto">
          <a:xfrm>
            <a:off x="3581400" y="2103438"/>
            <a:ext cx="3657600" cy="381000"/>
          </a:xfrm>
          <a:prstGeom prst="leftRightArrow">
            <a:avLst>
              <a:gd name="adj1" fmla="val 50000"/>
              <a:gd name="adj2" fmla="val 192000"/>
            </a:avLst>
          </a:prstGeom>
          <a:solidFill>
            <a:schemeClr val="accent2"/>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426018" name="Text Box 34"/>
          <p:cNvSpPr txBox="1">
            <a:spLocks noChangeArrowheads="1"/>
          </p:cNvSpPr>
          <p:nvPr/>
        </p:nvSpPr>
        <p:spPr bwMode="auto">
          <a:xfrm>
            <a:off x="4457700" y="2514600"/>
            <a:ext cx="19431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DDDDDD"/>
                </a:solidFill>
                <a:latin typeface="Arial" panose="020B0604020202020204" pitchFamily="34" charset="0"/>
                <a:ea typeface="ＭＳ Ｐゴシック" charset="0"/>
                <a:cs typeface="Arial" panose="020B0604020202020204" pitchFamily="34" charset="0"/>
              </a:rPr>
              <a:t>410 سنوات</a:t>
            </a:r>
            <a:endParaRPr lang="en-US" sz="3200" b="1" dirty="0">
              <a:solidFill>
                <a:srgbClr val="366B1B"/>
              </a:solidFill>
              <a:latin typeface="Arial" panose="020B0604020202020204" pitchFamily="34" charset="0"/>
              <a:ea typeface="ＭＳ Ｐゴシック" charset="0"/>
              <a:cs typeface="Arial" panose="020B0604020202020204" pitchFamily="34" charset="0"/>
            </a:endParaRPr>
          </a:p>
        </p:txBody>
      </p:sp>
      <p:sp>
        <p:nvSpPr>
          <p:cNvPr id="426019" name="AutoShape 35"/>
          <p:cNvSpPr>
            <a:spLocks noChangeArrowheads="1"/>
          </p:cNvSpPr>
          <p:nvPr/>
        </p:nvSpPr>
        <p:spPr bwMode="auto">
          <a:xfrm>
            <a:off x="2971800" y="2971800"/>
            <a:ext cx="4343400" cy="381000"/>
          </a:xfrm>
          <a:prstGeom prst="leftRightArrow">
            <a:avLst>
              <a:gd name="adj1" fmla="val 50000"/>
              <a:gd name="adj2" fmla="val 228000"/>
            </a:avLst>
          </a:prstGeom>
          <a:solidFill>
            <a:srgbClr val="FFFF00"/>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defTabSz="914400" fontAlgn="base">
              <a:spcBef>
                <a:spcPct val="0"/>
              </a:spcBef>
              <a:spcAft>
                <a:spcPct val="0"/>
              </a:spcAft>
              <a:defRPr/>
            </a:pPr>
            <a:endParaRPr lang="en-US" b="1"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426020" name="WordArt 36"/>
          <p:cNvSpPr>
            <a:spLocks noChangeArrowheads="1" noChangeShapeType="1" noTextEdit="1"/>
          </p:cNvSpPr>
          <p:nvPr/>
        </p:nvSpPr>
        <p:spPr bwMode="auto">
          <a:xfrm>
            <a:off x="5029200" y="3090863"/>
            <a:ext cx="241300" cy="642937"/>
          </a:xfrm>
          <a:prstGeom prst="rect">
            <a:avLst/>
          </a:prstGeom>
        </p:spPr>
        <p:txBody>
          <a:bodyPr wrap="none" fromWordArt="1">
            <a:prstTxWarp prst="textDoubleWave1">
              <a:avLst>
                <a:gd name="adj1" fmla="val 6500"/>
                <a:gd name="adj2" fmla="val 0"/>
              </a:avLst>
            </a:prstTxWarp>
          </a:bodyPr>
          <a:lstStyle/>
          <a:p>
            <a:pPr algn="ctr" defTabSz="914400" fontAlgn="base">
              <a:spcBef>
                <a:spcPct val="0"/>
              </a:spcBef>
              <a:spcAft>
                <a:spcPct val="0"/>
              </a:spcAft>
            </a:pP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a:t>
            </a:r>
          </a:p>
        </p:txBody>
      </p:sp>
      <p:sp>
        <p:nvSpPr>
          <p:cNvPr id="426021" name="Text Box 37"/>
          <p:cNvSpPr txBox="1">
            <a:spLocks noChangeArrowheads="1"/>
          </p:cNvSpPr>
          <p:nvPr/>
        </p:nvSpPr>
        <p:spPr bwMode="auto">
          <a:xfrm rot="16234665">
            <a:off x="1679576" y="2430462"/>
            <a:ext cx="3363912"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400" b="1" dirty="0">
                <a:solidFill>
                  <a:srgbClr val="DDDDDD"/>
                </a:solidFill>
                <a:latin typeface="Arial" panose="020B0604020202020204" pitchFamily="34" charset="0"/>
                <a:ea typeface="ＭＳ Ｐゴシック" charset="0"/>
                <a:cs typeface="Arial" panose="020B0604020202020204" pitchFamily="34" charset="0"/>
              </a:rPr>
              <a:t>التيهان 40 سنة</a:t>
            </a:r>
            <a:endParaRPr lang="en-US" sz="2400" b="1" dirty="0">
              <a:solidFill>
                <a:srgbClr val="366B1B"/>
              </a:solidFill>
              <a:latin typeface="Arial" panose="020B0604020202020204" pitchFamily="34" charset="0"/>
              <a:ea typeface="ＭＳ Ｐゴシック" charset="0"/>
              <a:cs typeface="Arial" panose="020B0604020202020204" pitchFamily="34" charset="0"/>
            </a:endParaRPr>
          </a:p>
        </p:txBody>
      </p:sp>
      <p:sp>
        <p:nvSpPr>
          <p:cNvPr id="426022" name="Rectangle 38"/>
          <p:cNvSpPr>
            <a:spLocks noGrp="1" noChangeArrowheads="1"/>
          </p:cNvSpPr>
          <p:nvPr>
            <p:ph type="title" idx="4294967295"/>
          </p:nvPr>
        </p:nvSpPr>
        <p:spPr>
          <a:xfrm>
            <a:off x="0" y="136525"/>
            <a:ext cx="9448800" cy="701675"/>
          </a:xfrm>
          <a:effectLst>
            <a:outerShdw blurRad="63500" dist="38099" dir="2700000" algn="ctr" rotWithShape="0">
              <a:schemeClr val="tx1">
                <a:alpha val="74998"/>
              </a:schemeClr>
            </a:outerShdw>
          </a:effectLst>
        </p:spPr>
        <p:txBody>
          <a:bodyPr anchor="t">
            <a:spAutoFit/>
          </a:bodyPr>
          <a:lstStyle/>
          <a:p>
            <a:pPr algn="ctr" eaLnBrk="1" hangingPunct="1">
              <a:spcBef>
                <a:spcPct val="50000"/>
              </a:spcBef>
              <a:defRPr/>
            </a:pPr>
            <a:r>
              <a:rPr kumimoji="0" lang="ar-JO" sz="4000" b="1" i="0" dirty="0">
                <a:solidFill>
                  <a:srgbClr val="FFFF00"/>
                </a:solidFill>
                <a:effectLst/>
                <a:latin typeface="Arial" panose="020B0604020202020204" pitchFamily="34" charset="0"/>
                <a:ea typeface="+mj-ea"/>
                <a:cs typeface="Arial" panose="020B0604020202020204" pitchFamily="34" charset="0"/>
              </a:rPr>
              <a:t>كيف نلائم القضاة؟</a:t>
            </a:r>
            <a:endParaRPr kumimoji="0" lang="en-US" sz="4000" b="1" i="0" dirty="0">
              <a:solidFill>
                <a:srgbClr val="FFFF00"/>
              </a:solidFill>
              <a:effectLst/>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097974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6013"/>
                                        </p:tgtEl>
                                        <p:attrNameLst>
                                          <p:attrName>style.visibility</p:attrName>
                                        </p:attrNameLst>
                                      </p:cBhvr>
                                      <p:to>
                                        <p:strVal val="visible"/>
                                      </p:to>
                                    </p:set>
                                    <p:animEffect transition="in" filter="fade">
                                      <p:cBhvr>
                                        <p:cTn id="7" dur="500"/>
                                        <p:tgtEl>
                                          <p:spTgt spid="4260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6014"/>
                                        </p:tgtEl>
                                        <p:attrNameLst>
                                          <p:attrName>style.visibility</p:attrName>
                                        </p:attrNameLst>
                                      </p:cBhvr>
                                      <p:to>
                                        <p:strVal val="visible"/>
                                      </p:to>
                                    </p:set>
                                    <p:animEffect transition="in" filter="fade">
                                      <p:cBhvr>
                                        <p:cTn id="12" dur="500"/>
                                        <p:tgtEl>
                                          <p:spTgt spid="4260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6015"/>
                                        </p:tgtEl>
                                        <p:attrNameLst>
                                          <p:attrName>style.visibility</p:attrName>
                                        </p:attrNameLst>
                                      </p:cBhvr>
                                      <p:to>
                                        <p:strVal val="visible"/>
                                      </p:to>
                                    </p:set>
                                    <p:animEffect transition="in" filter="fade">
                                      <p:cBhvr>
                                        <p:cTn id="17" dur="500"/>
                                        <p:tgtEl>
                                          <p:spTgt spid="4260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6021"/>
                                        </p:tgtEl>
                                        <p:attrNameLst>
                                          <p:attrName>style.visibility</p:attrName>
                                        </p:attrNameLst>
                                      </p:cBhvr>
                                      <p:to>
                                        <p:strVal val="visible"/>
                                      </p:to>
                                    </p:set>
                                    <p:animEffect transition="in" filter="fade">
                                      <p:cBhvr>
                                        <p:cTn id="22" dur="500"/>
                                        <p:tgtEl>
                                          <p:spTgt spid="42602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26016"/>
                                        </p:tgtEl>
                                        <p:attrNameLst>
                                          <p:attrName>style.visibility</p:attrName>
                                        </p:attrNameLst>
                                      </p:cBhvr>
                                      <p:to>
                                        <p:strVal val="visible"/>
                                      </p:to>
                                    </p:set>
                                    <p:animEffect transition="in" filter="fade">
                                      <p:cBhvr>
                                        <p:cTn id="27" dur="500"/>
                                        <p:tgtEl>
                                          <p:spTgt spid="4260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26017"/>
                                        </p:tgtEl>
                                        <p:attrNameLst>
                                          <p:attrName>style.visibility</p:attrName>
                                        </p:attrNameLst>
                                      </p:cBhvr>
                                      <p:to>
                                        <p:strVal val="visible"/>
                                      </p:to>
                                    </p:set>
                                    <p:animEffect transition="in" filter="fade">
                                      <p:cBhvr>
                                        <p:cTn id="30" dur="500"/>
                                        <p:tgtEl>
                                          <p:spTgt spid="42601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26018"/>
                                        </p:tgtEl>
                                        <p:attrNameLst>
                                          <p:attrName>style.visibility</p:attrName>
                                        </p:attrNameLst>
                                      </p:cBhvr>
                                      <p:to>
                                        <p:strVal val="visible"/>
                                      </p:to>
                                    </p:set>
                                    <p:animEffect transition="in" filter="fade">
                                      <p:cBhvr>
                                        <p:cTn id="35" dur="500"/>
                                        <p:tgtEl>
                                          <p:spTgt spid="4260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6019"/>
                                        </p:tgtEl>
                                        <p:attrNameLst>
                                          <p:attrName>style.visibility</p:attrName>
                                        </p:attrNameLst>
                                      </p:cBhvr>
                                      <p:to>
                                        <p:strVal val="visible"/>
                                      </p:to>
                                    </p:set>
                                    <p:animEffect transition="in" filter="fade">
                                      <p:cBhvr>
                                        <p:cTn id="38" dur="500"/>
                                        <p:tgtEl>
                                          <p:spTgt spid="42601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26020"/>
                                        </p:tgtEl>
                                        <p:attrNameLst>
                                          <p:attrName>style.visibility</p:attrName>
                                        </p:attrNameLst>
                                      </p:cBhvr>
                                      <p:to>
                                        <p:strVal val="visible"/>
                                      </p:to>
                                    </p:set>
                                    <p:animEffect transition="in" filter="fade">
                                      <p:cBhvr>
                                        <p:cTn id="43" dur="500"/>
                                        <p:tgtEl>
                                          <p:spTgt spid="426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6013" grpId="0" animBg="1"/>
      <p:bldP spid="426014" grpId="0" autoUpdateAnimBg="0"/>
      <p:bldP spid="426015" grpId="0" autoUpdateAnimBg="0"/>
      <p:bldP spid="426016" grpId="0" autoUpdateAnimBg="0"/>
      <p:bldP spid="426017" grpId="0" animBg="1"/>
      <p:bldP spid="426018" grpId="0" autoUpdateAnimBg="0"/>
      <p:bldP spid="426019" grpId="0" animBg="1"/>
      <p:bldP spid="426020" grpId="0" animBg="1"/>
      <p:bldP spid="426021"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8289" name="Object 2"/>
          <p:cNvGraphicFramePr>
            <a:graphicFrameLocks noChangeAspect="1"/>
          </p:cNvGraphicFramePr>
          <p:nvPr/>
        </p:nvGraphicFramePr>
        <p:xfrm>
          <a:off x="990600" y="231775"/>
          <a:ext cx="8001000" cy="6626225"/>
        </p:xfrm>
        <a:graphic>
          <a:graphicData uri="http://schemas.openxmlformats.org/presentationml/2006/ole">
            <mc:AlternateContent xmlns:mc="http://schemas.openxmlformats.org/markup-compatibility/2006">
              <mc:Choice xmlns:v="urn:schemas-microsoft-com:vml" Requires="v">
                <p:oleObj name="Document" r:id="rId3" imgW="6207840" imgH="5147280" progId="">
                  <p:embed/>
                </p:oleObj>
              </mc:Choice>
              <mc:Fallback>
                <p:oleObj name="Document" r:id="rId3" imgW="6207840" imgH="5147280" progId="">
                  <p:embed/>
                  <p:pic>
                    <p:nvPicPr>
                      <p:cNvPr id="0" name="Picture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31775"/>
                        <a:ext cx="8001000" cy="662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8290" name="Rectangle 2"/>
          <p:cNvSpPr>
            <a:spLocks noGrp="1" noChangeArrowheads="1"/>
          </p:cNvSpPr>
          <p:nvPr>
            <p:ph type="title"/>
          </p:nvPr>
        </p:nvSpPr>
        <p:spPr>
          <a:xfrm rot="16200000">
            <a:off x="-3200400" y="2971800"/>
            <a:ext cx="7086600" cy="685800"/>
          </a:xfrm>
        </p:spPr>
        <p:txBody>
          <a:bodyPr/>
          <a:lstStyle/>
          <a:p>
            <a:r>
              <a:rPr kumimoji="0" lang="ar-JO" sz="4800" b="1" dirty="0">
                <a:latin typeface="Arial" panose="020B0604020202020204" pitchFamily="34" charset="0"/>
                <a:ea typeface="ＭＳ Ｐゴシック" charset="0"/>
                <a:cs typeface="Arial" panose="020B0604020202020204" pitchFamily="34" charset="0"/>
              </a:rPr>
              <a:t>سنوات حكم القضاة</a:t>
            </a:r>
            <a:endParaRPr kumimoji="0" lang="en-US" sz="4800" b="1" dirty="0">
              <a:latin typeface="Arial" panose="020B0604020202020204" pitchFamily="34" charset="0"/>
              <a:ea typeface="ＭＳ Ｐゴシック" charset="0"/>
              <a:cs typeface="Arial" panose="020B0604020202020204" pitchFamily="34" charset="0"/>
            </a:endParaRPr>
          </a:p>
        </p:txBody>
      </p:sp>
      <p:sp>
        <p:nvSpPr>
          <p:cNvPr id="268291" name="Text Box 9"/>
          <p:cNvSpPr txBox="1">
            <a:spLocks noChangeArrowheads="1"/>
          </p:cNvSpPr>
          <p:nvPr/>
        </p:nvSpPr>
        <p:spPr bwMode="auto">
          <a:xfrm>
            <a:off x="8375650" y="76200"/>
            <a:ext cx="69602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FFCC66"/>
                </a:solidFill>
                <a:latin typeface="Arial" panose="020B0604020202020204" pitchFamily="34" charset="0"/>
              </a:rPr>
              <a:t>65ب</a:t>
            </a:r>
            <a:endParaRPr lang="en-US" b="1" dirty="0">
              <a:solidFill>
                <a:srgbClr val="FFCC66"/>
              </a:solidFill>
              <a:latin typeface="Arial" panose="020B0604020202020204" pitchFamily="34" charset="0"/>
            </a:endParaRPr>
          </a:p>
        </p:txBody>
      </p:sp>
      <p:sp>
        <p:nvSpPr>
          <p:cNvPr id="297998" name="WordArt 14"/>
          <p:cNvSpPr>
            <a:spLocks noChangeArrowheads="1" noChangeShapeType="1" noTextEdit="1"/>
          </p:cNvSpPr>
          <p:nvPr/>
        </p:nvSpPr>
        <p:spPr bwMode="auto">
          <a:xfrm>
            <a:off x="4953000" y="2514600"/>
            <a:ext cx="609600" cy="5588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ar-JO"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114</a:t>
            </a:r>
            <a:endPar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endParaRPr>
          </a:p>
        </p:txBody>
      </p:sp>
      <p:sp>
        <p:nvSpPr>
          <p:cNvPr id="297999" name="WordArt 15"/>
          <p:cNvSpPr>
            <a:spLocks noChangeArrowheads="1" noChangeShapeType="1" noTextEdit="1"/>
          </p:cNvSpPr>
          <p:nvPr/>
        </p:nvSpPr>
        <p:spPr bwMode="auto">
          <a:xfrm>
            <a:off x="7620000" y="2514600"/>
            <a:ext cx="609600" cy="5588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ar-JO"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296</a:t>
            </a:r>
            <a:endPar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endParaRPr>
          </a:p>
        </p:txBody>
      </p:sp>
      <p:sp>
        <p:nvSpPr>
          <p:cNvPr id="298000" name="WordArt 16"/>
          <p:cNvSpPr>
            <a:spLocks noChangeArrowheads="1" noChangeShapeType="1" noTextEdit="1"/>
          </p:cNvSpPr>
          <p:nvPr/>
        </p:nvSpPr>
        <p:spPr bwMode="auto">
          <a:xfrm>
            <a:off x="3657600" y="1676400"/>
            <a:ext cx="2133600" cy="711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ar-JO"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القهر</a:t>
            </a:r>
            <a:endPar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endParaRPr>
          </a:p>
        </p:txBody>
      </p:sp>
      <p:sp>
        <p:nvSpPr>
          <p:cNvPr id="298002" name="WordArt 18"/>
          <p:cNvSpPr>
            <a:spLocks noChangeArrowheads="1" noChangeShapeType="1" noTextEdit="1"/>
          </p:cNvSpPr>
          <p:nvPr/>
        </p:nvSpPr>
        <p:spPr bwMode="auto">
          <a:xfrm>
            <a:off x="6248400" y="1676400"/>
            <a:ext cx="2133600" cy="711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ar-JO"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السلام</a:t>
            </a:r>
            <a:endPar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endParaRPr>
          </a:p>
        </p:txBody>
      </p:sp>
      <p:sp>
        <p:nvSpPr>
          <p:cNvPr id="298003" name="WordArt 19"/>
          <p:cNvSpPr>
            <a:spLocks noChangeArrowheads="1" noChangeShapeType="1" noTextEdit="1"/>
          </p:cNvSpPr>
          <p:nvPr/>
        </p:nvSpPr>
        <p:spPr bwMode="auto">
          <a:xfrm>
            <a:off x="6019800" y="4267200"/>
            <a:ext cx="609600" cy="5588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ar-JO"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410</a:t>
            </a:r>
            <a:endPar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endParaRPr>
          </a:p>
        </p:txBody>
      </p:sp>
      <p:sp>
        <p:nvSpPr>
          <p:cNvPr id="298004" name="WordArt 20"/>
          <p:cNvSpPr>
            <a:spLocks noChangeArrowheads="1" noChangeShapeType="1" noTextEdit="1"/>
          </p:cNvSpPr>
          <p:nvPr/>
        </p:nvSpPr>
        <p:spPr bwMode="auto">
          <a:xfrm>
            <a:off x="5257800" y="3429000"/>
            <a:ext cx="2133600" cy="711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ar-JO"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المجموع</a:t>
            </a:r>
            <a:endPar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endParaRPr>
          </a:p>
        </p:txBody>
      </p:sp>
      <p:sp>
        <p:nvSpPr>
          <p:cNvPr id="298005" name="WordArt 21"/>
          <p:cNvSpPr>
            <a:spLocks noChangeArrowheads="1" noChangeShapeType="1" noTextEdit="1"/>
          </p:cNvSpPr>
          <p:nvPr/>
        </p:nvSpPr>
        <p:spPr bwMode="auto">
          <a:xfrm>
            <a:off x="990600" y="6299200"/>
            <a:ext cx="2895600" cy="5588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ar-JO"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1049 ق.م موت شمشون</a:t>
            </a:r>
            <a:endPar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endParaRPr>
          </a:p>
        </p:txBody>
      </p:sp>
      <p:sp>
        <p:nvSpPr>
          <p:cNvPr id="298006" name="WordArt 22"/>
          <p:cNvSpPr>
            <a:spLocks noChangeArrowheads="1" noChangeShapeType="1" noTextEdit="1"/>
          </p:cNvSpPr>
          <p:nvPr/>
        </p:nvSpPr>
        <p:spPr bwMode="auto">
          <a:xfrm>
            <a:off x="990600" y="838200"/>
            <a:ext cx="4038600" cy="5334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ar-JO" sz="3600" dirty="0"/>
              <a:t>1381 ق.م بدأ حكم بلاد ما بين النهرين</a:t>
            </a:r>
            <a:endPar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endParaRPr>
          </a:p>
        </p:txBody>
      </p:sp>
      <p:sp>
        <p:nvSpPr>
          <p:cNvPr id="298009" name="AutoShape 25"/>
          <p:cNvSpPr>
            <a:spLocks noChangeArrowheads="1"/>
          </p:cNvSpPr>
          <p:nvPr/>
        </p:nvSpPr>
        <p:spPr bwMode="auto">
          <a:xfrm>
            <a:off x="1905000" y="1371600"/>
            <a:ext cx="990600" cy="4876800"/>
          </a:xfrm>
          <a:prstGeom prst="upDownArrow">
            <a:avLst>
              <a:gd name="adj1" fmla="val 50000"/>
              <a:gd name="adj2" fmla="val 98462"/>
            </a:avLst>
          </a:prstGeom>
          <a:gradFill rotWithShape="0">
            <a:gsLst>
              <a:gs pos="0">
                <a:schemeClr val="bg2"/>
              </a:gs>
              <a:gs pos="100000">
                <a:srgbClr val="FF9933"/>
              </a:gs>
            </a:gsLst>
            <a:path path="rect">
              <a:fillToRect l="50000" t="50000" r="50000" b="50000"/>
            </a:path>
          </a:gradFill>
          <a:ln w="9525">
            <a:noFill/>
            <a:miter lim="800000"/>
            <a:headEnd/>
            <a:tailEnd/>
          </a:ln>
          <a:effectLst>
            <a:outerShdw blurRad="63500" dist="38099" dir="2700000" algn="ctr" rotWithShape="0">
              <a:srgbClr val="000000">
                <a:alpha val="74998"/>
              </a:srgbClr>
            </a:outerShdw>
          </a:effectLst>
        </p:spPr>
        <p:txBody>
          <a:bodyPr/>
          <a:lstStyle/>
          <a:p>
            <a:pPr defTabSz="914400" fontAlgn="base">
              <a:spcBef>
                <a:spcPct val="0"/>
              </a:spcBef>
              <a:spcAft>
                <a:spcPct val="0"/>
              </a:spcAft>
              <a:defRPr/>
            </a:pPr>
            <a:endParaRPr lang="en-US" b="1" dirty="0">
              <a:solidFill>
                <a:srgbClr val="FFCC66"/>
              </a:solidFill>
              <a:latin typeface="Arial" panose="020B0604020202020204" pitchFamily="34" charset="0"/>
              <a:ea typeface="ＭＳ Ｐゴシック" charset="0"/>
              <a:cs typeface="ＭＳ Ｐゴシック" charset="0"/>
            </a:endParaRPr>
          </a:p>
        </p:txBody>
      </p:sp>
      <p:sp>
        <p:nvSpPr>
          <p:cNvPr id="298007" name="WordArt 23"/>
          <p:cNvSpPr>
            <a:spLocks noChangeArrowheads="1" noChangeShapeType="1" noTextEdit="1"/>
          </p:cNvSpPr>
          <p:nvPr/>
        </p:nvSpPr>
        <p:spPr bwMode="auto">
          <a:xfrm>
            <a:off x="2057400" y="4267200"/>
            <a:ext cx="609600" cy="5588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ar-JO"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332</a:t>
            </a:r>
            <a:endPar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endParaRPr>
          </a:p>
        </p:txBody>
      </p:sp>
      <p:sp>
        <p:nvSpPr>
          <p:cNvPr id="298008" name="WordArt 24"/>
          <p:cNvSpPr>
            <a:spLocks noChangeArrowheads="1" noChangeShapeType="1" noTextEdit="1"/>
          </p:cNvSpPr>
          <p:nvPr/>
        </p:nvSpPr>
        <p:spPr bwMode="auto">
          <a:xfrm>
            <a:off x="1295400" y="3429000"/>
            <a:ext cx="2133600" cy="711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ar-JO"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rPr>
              <a:t>المجموع</a:t>
            </a:r>
            <a:endPar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ea typeface="Impact"/>
              <a:cs typeface="Impact"/>
            </a:endParaRPr>
          </a:p>
        </p:txBody>
      </p:sp>
    </p:spTree>
    <p:extLst>
      <p:ext uri="{BB962C8B-B14F-4D97-AF65-F5344CB8AC3E}">
        <p14:creationId xmlns:p14="http://schemas.microsoft.com/office/powerpoint/2010/main" val="2773997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8006"/>
                                        </p:tgtEl>
                                        <p:attrNameLst>
                                          <p:attrName>style.visibility</p:attrName>
                                        </p:attrNameLst>
                                      </p:cBhvr>
                                      <p:to>
                                        <p:strVal val="visible"/>
                                      </p:to>
                                    </p:set>
                                    <p:animEffect transition="in" filter="fade">
                                      <p:cBhvr>
                                        <p:cTn id="7" dur="500"/>
                                        <p:tgtEl>
                                          <p:spTgt spid="2980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8005"/>
                                        </p:tgtEl>
                                        <p:attrNameLst>
                                          <p:attrName>style.visibility</p:attrName>
                                        </p:attrNameLst>
                                      </p:cBhvr>
                                      <p:to>
                                        <p:strVal val="visible"/>
                                      </p:to>
                                    </p:set>
                                    <p:animEffect transition="in" filter="fade">
                                      <p:cBhvr>
                                        <p:cTn id="12" dur="500"/>
                                        <p:tgtEl>
                                          <p:spTgt spid="29800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8009"/>
                                        </p:tgtEl>
                                        <p:attrNameLst>
                                          <p:attrName>style.visibility</p:attrName>
                                        </p:attrNameLst>
                                      </p:cBhvr>
                                      <p:to>
                                        <p:strVal val="visible"/>
                                      </p:to>
                                    </p:set>
                                    <p:animEffect transition="in" filter="fade">
                                      <p:cBhvr>
                                        <p:cTn id="17" dur="500"/>
                                        <p:tgtEl>
                                          <p:spTgt spid="29800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8008"/>
                                        </p:tgtEl>
                                        <p:attrNameLst>
                                          <p:attrName>style.visibility</p:attrName>
                                        </p:attrNameLst>
                                      </p:cBhvr>
                                      <p:to>
                                        <p:strVal val="visible"/>
                                      </p:to>
                                    </p:set>
                                    <p:animEffect transition="in" filter="fade">
                                      <p:cBhvr>
                                        <p:cTn id="22" dur="500"/>
                                        <p:tgtEl>
                                          <p:spTgt spid="29800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8007"/>
                                        </p:tgtEl>
                                        <p:attrNameLst>
                                          <p:attrName>style.visibility</p:attrName>
                                        </p:attrNameLst>
                                      </p:cBhvr>
                                      <p:to>
                                        <p:strVal val="visible"/>
                                      </p:to>
                                    </p:set>
                                    <p:animEffect transition="in" filter="fade">
                                      <p:cBhvr>
                                        <p:cTn id="27" dur="500"/>
                                        <p:tgtEl>
                                          <p:spTgt spid="29800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8000"/>
                                        </p:tgtEl>
                                        <p:attrNameLst>
                                          <p:attrName>style.visibility</p:attrName>
                                        </p:attrNameLst>
                                      </p:cBhvr>
                                      <p:to>
                                        <p:strVal val="visible"/>
                                      </p:to>
                                    </p:set>
                                    <p:animEffect transition="in" filter="fade">
                                      <p:cBhvr>
                                        <p:cTn id="32" dur="500"/>
                                        <p:tgtEl>
                                          <p:spTgt spid="29800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7998"/>
                                        </p:tgtEl>
                                        <p:attrNameLst>
                                          <p:attrName>style.visibility</p:attrName>
                                        </p:attrNameLst>
                                      </p:cBhvr>
                                      <p:to>
                                        <p:strVal val="visible"/>
                                      </p:to>
                                    </p:set>
                                    <p:animEffect transition="in" filter="fade">
                                      <p:cBhvr>
                                        <p:cTn id="37" dur="500"/>
                                        <p:tgtEl>
                                          <p:spTgt spid="29799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8002"/>
                                        </p:tgtEl>
                                        <p:attrNameLst>
                                          <p:attrName>style.visibility</p:attrName>
                                        </p:attrNameLst>
                                      </p:cBhvr>
                                      <p:to>
                                        <p:strVal val="visible"/>
                                      </p:to>
                                    </p:set>
                                    <p:animEffect transition="in" filter="fade">
                                      <p:cBhvr>
                                        <p:cTn id="42" dur="500"/>
                                        <p:tgtEl>
                                          <p:spTgt spid="29800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7999"/>
                                        </p:tgtEl>
                                        <p:attrNameLst>
                                          <p:attrName>style.visibility</p:attrName>
                                        </p:attrNameLst>
                                      </p:cBhvr>
                                      <p:to>
                                        <p:strVal val="visible"/>
                                      </p:to>
                                    </p:set>
                                    <p:animEffect transition="in" filter="fade">
                                      <p:cBhvr>
                                        <p:cTn id="47" dur="500"/>
                                        <p:tgtEl>
                                          <p:spTgt spid="29799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98004"/>
                                        </p:tgtEl>
                                        <p:attrNameLst>
                                          <p:attrName>style.visibility</p:attrName>
                                        </p:attrNameLst>
                                      </p:cBhvr>
                                      <p:to>
                                        <p:strVal val="visible"/>
                                      </p:to>
                                    </p:set>
                                    <p:animEffect transition="in" filter="fade">
                                      <p:cBhvr>
                                        <p:cTn id="52" dur="500"/>
                                        <p:tgtEl>
                                          <p:spTgt spid="29800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98003"/>
                                        </p:tgtEl>
                                        <p:attrNameLst>
                                          <p:attrName>style.visibility</p:attrName>
                                        </p:attrNameLst>
                                      </p:cBhvr>
                                      <p:to>
                                        <p:strVal val="visible"/>
                                      </p:to>
                                    </p:set>
                                    <p:animEffect transition="in" filter="fade">
                                      <p:cBhvr>
                                        <p:cTn id="57" dur="500"/>
                                        <p:tgtEl>
                                          <p:spTgt spid="298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98" grpId="0" animBg="1"/>
      <p:bldP spid="297999" grpId="0" animBg="1"/>
      <p:bldP spid="298000" grpId="0" animBg="1"/>
      <p:bldP spid="298002" grpId="0" animBg="1"/>
      <p:bldP spid="298003" grpId="0" animBg="1"/>
      <p:bldP spid="298004" grpId="0" animBg="1"/>
      <p:bldP spid="298005" grpId="0" animBg="1"/>
      <p:bldP spid="298006" grpId="0" animBg="1"/>
      <p:bldP spid="298009" grpId="0" animBg="1"/>
      <p:bldP spid="298007" grpId="0" animBg="1"/>
      <p:bldP spid="29800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2"/>
          <p:cNvSpPr>
            <a:spLocks noGrp="1" noChangeArrowheads="1"/>
          </p:cNvSpPr>
          <p:nvPr>
            <p:ph type="title"/>
          </p:nvPr>
        </p:nvSpPr>
        <p:spPr/>
        <p:txBody>
          <a:bodyPr/>
          <a:lstStyle/>
          <a:p>
            <a:pPr algn="ctr" eaLnBrk="1" hangingPunct="1"/>
            <a:r>
              <a:rPr lang="ar-JO" b="1" dirty="0">
                <a:latin typeface="Arial" panose="020B0604020202020204" pitchFamily="34" charset="0"/>
                <a:ea typeface="ＭＳ Ｐゴシック" charset="0"/>
                <a:cs typeface="ＭＳ Ｐゴシック" charset="0"/>
              </a:rPr>
              <a:t>حلول محتملة</a:t>
            </a:r>
            <a:endParaRPr lang="en-US" b="1" dirty="0">
              <a:latin typeface="Arial" panose="020B0604020202020204" pitchFamily="34" charset="0"/>
              <a:ea typeface="ＭＳ Ｐゴシック" charset="0"/>
              <a:cs typeface="ＭＳ Ｐゴシック" charset="0"/>
            </a:endParaRPr>
          </a:p>
        </p:txBody>
      </p:sp>
      <p:sp>
        <p:nvSpPr>
          <p:cNvPr id="70659" name="Rectangle 3"/>
          <p:cNvSpPr>
            <a:spLocks noGrp="1" noChangeArrowheads="1"/>
          </p:cNvSpPr>
          <p:nvPr>
            <p:ph type="body" idx="1"/>
          </p:nvPr>
        </p:nvSpPr>
        <p:spPr>
          <a:xfrm>
            <a:off x="1219200" y="1828800"/>
            <a:ext cx="7772400" cy="4495800"/>
          </a:xfrm>
        </p:spPr>
        <p:txBody>
          <a:bodyPr/>
          <a:lstStyle/>
          <a:p>
            <a:pPr marL="609600" indent="-609600" algn="r" eaLnBrk="1" hangingPunct="1">
              <a:buNone/>
            </a:pPr>
            <a:r>
              <a:rPr lang="ar-JO" dirty="0">
                <a:solidFill>
                  <a:srgbClr val="FFC000"/>
                </a:solidFill>
              </a:rPr>
              <a:t>1) تضمين سنوات القهر </a:t>
            </a:r>
            <a:r>
              <a:rPr lang="ar-JO" dirty="0"/>
              <a:t>من قبل أعداء إسرائيل في فترات قيادة القضاة</a:t>
            </a:r>
            <a:endParaRPr lang="en-US" b="1" dirty="0">
              <a:latin typeface="Arial" panose="020B0604020202020204" pitchFamily="34" charset="0"/>
              <a:ea typeface="ＭＳ Ｐゴシック" charset="0"/>
              <a:cs typeface="Arial" panose="020B0604020202020204" pitchFamily="34" charset="0"/>
            </a:endParaRPr>
          </a:p>
          <a:p>
            <a:pPr marL="609600" indent="-609600" algn="r" eaLnBrk="1" hangingPunct="1">
              <a:buNone/>
            </a:pPr>
            <a:r>
              <a:rPr lang="ar-JO" b="1" dirty="0">
                <a:solidFill>
                  <a:srgbClr val="FFC000"/>
                </a:solidFill>
                <a:latin typeface="Arial" panose="020B0604020202020204" pitchFamily="34" charset="0"/>
                <a:ea typeface="ＭＳ Ｐゴシック" charset="0"/>
                <a:cs typeface="Arial" panose="020B0604020202020204" pitchFamily="34" charset="0"/>
              </a:rPr>
              <a:t>2) تداخل </a:t>
            </a:r>
            <a:r>
              <a:rPr lang="ar-JO" b="1" dirty="0">
                <a:latin typeface="Arial" panose="020B0604020202020204" pitchFamily="34" charset="0"/>
                <a:ea typeface="ＭＳ Ｐゴシック" charset="0"/>
                <a:cs typeface="Arial" panose="020B0604020202020204" pitchFamily="34" charset="0"/>
              </a:rPr>
              <a:t>بين قيادات القضاة</a:t>
            </a:r>
            <a:endParaRPr lang="en-US" b="1" dirty="0">
              <a:latin typeface="Arial" panose="020B0604020202020204" pitchFamily="34" charset="0"/>
              <a:ea typeface="ＭＳ Ｐゴシック" charset="0"/>
              <a:cs typeface="Times New Roman" charset="0"/>
            </a:endParaRPr>
          </a:p>
        </p:txBody>
      </p:sp>
      <p:sp>
        <p:nvSpPr>
          <p:cNvPr id="270339" name="Text Box 4"/>
          <p:cNvSpPr txBox="1">
            <a:spLocks noChangeArrowheads="1"/>
          </p:cNvSpPr>
          <p:nvPr/>
        </p:nvSpPr>
        <p:spPr bwMode="auto">
          <a:xfrm>
            <a:off x="8305800" y="76200"/>
            <a:ext cx="69442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70ي</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240163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06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06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238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6675"/>
            <a:ext cx="4810125" cy="679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7" name="Rectangle 3"/>
          <p:cNvSpPr>
            <a:spLocks noChangeArrowheads="1"/>
          </p:cNvSpPr>
          <p:nvPr/>
        </p:nvSpPr>
        <p:spPr bwMode="auto">
          <a:xfrm>
            <a:off x="5181600" y="57912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72388" name="Line 4"/>
          <p:cNvSpPr>
            <a:spLocks noChangeShapeType="1"/>
          </p:cNvSpPr>
          <p:nvPr/>
        </p:nvSpPr>
        <p:spPr bwMode="auto">
          <a:xfrm>
            <a:off x="1828800" y="5943600"/>
            <a:ext cx="3352800" cy="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72389" name="Rectangle 5"/>
          <p:cNvSpPr>
            <a:spLocks noChangeArrowheads="1"/>
          </p:cNvSpPr>
          <p:nvPr/>
        </p:nvSpPr>
        <p:spPr bwMode="auto">
          <a:xfrm>
            <a:off x="7239000" y="43434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72390" name="Line 6"/>
          <p:cNvSpPr>
            <a:spLocks noChangeShapeType="1"/>
          </p:cNvSpPr>
          <p:nvPr/>
        </p:nvSpPr>
        <p:spPr bwMode="auto">
          <a:xfrm>
            <a:off x="2743200" y="4572000"/>
            <a:ext cx="4495800" cy="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72391" name="Text Box 7"/>
          <p:cNvSpPr txBox="1">
            <a:spLocks noChangeArrowheads="1"/>
          </p:cNvSpPr>
          <p:nvPr/>
        </p:nvSpPr>
        <p:spPr bwMode="auto">
          <a:xfrm>
            <a:off x="5207000" y="5715000"/>
            <a:ext cx="174148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000000"/>
                </a:solidFill>
                <a:latin typeface="Arial" panose="020B0604020202020204" pitchFamily="34" charset="0"/>
                <a:cs typeface="Arial" panose="020B0604020202020204" pitchFamily="34" charset="0"/>
              </a:rPr>
              <a:t>عثنئيل</a:t>
            </a:r>
            <a:endParaRPr lang="en-US" b="1" dirty="0">
              <a:solidFill>
                <a:srgbClr val="000000"/>
              </a:solidFill>
              <a:latin typeface="Arial" panose="020B0604020202020204" pitchFamily="34" charset="0"/>
              <a:cs typeface="Arial" panose="020B0604020202020204" pitchFamily="34" charset="0"/>
            </a:endParaRPr>
          </a:p>
        </p:txBody>
      </p:sp>
      <p:sp>
        <p:nvSpPr>
          <p:cNvPr id="272392" name="Text Box 8"/>
          <p:cNvSpPr txBox="1">
            <a:spLocks noChangeArrowheads="1"/>
          </p:cNvSpPr>
          <p:nvPr/>
        </p:nvSpPr>
        <p:spPr bwMode="auto">
          <a:xfrm>
            <a:off x="7239001" y="4267200"/>
            <a:ext cx="175259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000000"/>
                </a:solidFill>
                <a:latin typeface="Arial" panose="020B0604020202020204" pitchFamily="34" charset="0"/>
                <a:cs typeface="Arial" panose="020B0604020202020204" pitchFamily="34" charset="0"/>
              </a:rPr>
              <a:t>إهود</a:t>
            </a:r>
            <a:endParaRPr lang="en-US" b="1" dirty="0">
              <a:solidFill>
                <a:srgbClr val="000000"/>
              </a:solidFill>
              <a:latin typeface="Arial" panose="020B0604020202020204" pitchFamily="34" charset="0"/>
              <a:cs typeface="Arial" panose="020B0604020202020204" pitchFamily="34" charset="0"/>
            </a:endParaRPr>
          </a:p>
        </p:txBody>
      </p:sp>
      <p:sp>
        <p:nvSpPr>
          <p:cNvPr id="272393" name="Line 9"/>
          <p:cNvSpPr>
            <a:spLocks noChangeShapeType="1"/>
          </p:cNvSpPr>
          <p:nvPr/>
        </p:nvSpPr>
        <p:spPr bwMode="auto">
          <a:xfrm rot="20524962" flipV="1">
            <a:off x="2122488" y="989013"/>
            <a:ext cx="3289300" cy="733425"/>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72394" name="Rectangle 10"/>
          <p:cNvSpPr>
            <a:spLocks noChangeArrowheads="1"/>
          </p:cNvSpPr>
          <p:nvPr/>
        </p:nvSpPr>
        <p:spPr bwMode="auto">
          <a:xfrm>
            <a:off x="5181600" y="3048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72395" name="Text Box 11"/>
          <p:cNvSpPr txBox="1">
            <a:spLocks noChangeArrowheads="1"/>
          </p:cNvSpPr>
          <p:nvPr/>
        </p:nvSpPr>
        <p:spPr bwMode="auto">
          <a:xfrm>
            <a:off x="5207000" y="228600"/>
            <a:ext cx="174148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000000"/>
                </a:solidFill>
                <a:latin typeface="Arial" panose="020B0604020202020204" pitchFamily="34" charset="0"/>
                <a:cs typeface="Arial" panose="020B0604020202020204" pitchFamily="34" charset="0"/>
              </a:rPr>
              <a:t>شمجر</a:t>
            </a:r>
            <a:endParaRPr lang="en-US" b="1" dirty="0">
              <a:solidFill>
                <a:srgbClr val="000000"/>
              </a:solidFill>
              <a:latin typeface="Arial" panose="020B0604020202020204" pitchFamily="34" charset="0"/>
              <a:cs typeface="Arial" panose="020B0604020202020204" pitchFamily="34" charset="0"/>
            </a:endParaRPr>
          </a:p>
        </p:txBody>
      </p:sp>
      <p:sp>
        <p:nvSpPr>
          <p:cNvPr id="272396" name="Line 12"/>
          <p:cNvSpPr>
            <a:spLocks noChangeShapeType="1"/>
          </p:cNvSpPr>
          <p:nvPr/>
        </p:nvSpPr>
        <p:spPr bwMode="auto">
          <a:xfrm>
            <a:off x="2286000" y="4800600"/>
            <a:ext cx="2895600" cy="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72397" name="Line 13"/>
          <p:cNvSpPr>
            <a:spLocks noChangeShapeType="1"/>
          </p:cNvSpPr>
          <p:nvPr/>
        </p:nvSpPr>
        <p:spPr bwMode="auto">
          <a:xfrm>
            <a:off x="2971800" y="2667000"/>
            <a:ext cx="4267200" cy="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72398" name="Rectangle 14"/>
          <p:cNvSpPr>
            <a:spLocks noChangeArrowheads="1"/>
          </p:cNvSpPr>
          <p:nvPr/>
        </p:nvSpPr>
        <p:spPr bwMode="auto">
          <a:xfrm>
            <a:off x="5181600" y="46482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72399" name="Rectangle 15"/>
          <p:cNvSpPr>
            <a:spLocks noChangeArrowheads="1"/>
          </p:cNvSpPr>
          <p:nvPr/>
        </p:nvSpPr>
        <p:spPr bwMode="auto">
          <a:xfrm>
            <a:off x="7239000" y="24384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72400" name="Text Box 16"/>
          <p:cNvSpPr txBox="1">
            <a:spLocks noChangeArrowheads="1"/>
          </p:cNvSpPr>
          <p:nvPr/>
        </p:nvSpPr>
        <p:spPr bwMode="auto">
          <a:xfrm>
            <a:off x="5207002" y="4572000"/>
            <a:ext cx="172719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000000"/>
                </a:solidFill>
                <a:latin typeface="Arial" panose="020B0604020202020204" pitchFamily="34" charset="0"/>
                <a:cs typeface="Arial" panose="020B0604020202020204" pitchFamily="34" charset="0"/>
              </a:rPr>
              <a:t>دبورة</a:t>
            </a:r>
            <a:endParaRPr lang="en-US" b="1" dirty="0">
              <a:solidFill>
                <a:srgbClr val="000000"/>
              </a:solidFill>
              <a:latin typeface="Arial" panose="020B0604020202020204" pitchFamily="34" charset="0"/>
              <a:cs typeface="Arial" panose="020B0604020202020204" pitchFamily="34" charset="0"/>
            </a:endParaRPr>
          </a:p>
        </p:txBody>
      </p:sp>
      <p:sp>
        <p:nvSpPr>
          <p:cNvPr id="272401" name="Text Box 17"/>
          <p:cNvSpPr txBox="1">
            <a:spLocks noChangeArrowheads="1"/>
          </p:cNvSpPr>
          <p:nvPr/>
        </p:nvSpPr>
        <p:spPr bwMode="auto">
          <a:xfrm>
            <a:off x="7239000" y="2362200"/>
            <a:ext cx="175259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000000"/>
                </a:solidFill>
                <a:latin typeface="Arial" panose="020B0604020202020204" pitchFamily="34" charset="0"/>
                <a:cs typeface="Arial" panose="020B0604020202020204" pitchFamily="34" charset="0"/>
              </a:rPr>
              <a:t>باراق</a:t>
            </a:r>
            <a:endParaRPr lang="en-US" b="1" dirty="0">
              <a:solidFill>
                <a:srgbClr val="000000"/>
              </a:solidFill>
              <a:latin typeface="Arial" panose="020B0604020202020204" pitchFamily="34" charset="0"/>
              <a:cs typeface="Arial" panose="020B0604020202020204" pitchFamily="34" charset="0"/>
            </a:endParaRPr>
          </a:p>
        </p:txBody>
      </p:sp>
      <p:sp>
        <p:nvSpPr>
          <p:cNvPr id="272402" name="Line 18"/>
          <p:cNvSpPr>
            <a:spLocks noChangeShapeType="1"/>
          </p:cNvSpPr>
          <p:nvPr/>
        </p:nvSpPr>
        <p:spPr bwMode="auto">
          <a:xfrm>
            <a:off x="2743200" y="3048000"/>
            <a:ext cx="2438400" cy="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72403" name="Rectangle 19"/>
          <p:cNvSpPr>
            <a:spLocks noChangeArrowheads="1"/>
          </p:cNvSpPr>
          <p:nvPr/>
        </p:nvSpPr>
        <p:spPr bwMode="auto">
          <a:xfrm>
            <a:off x="5181600" y="28956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72404" name="Text Box 20"/>
          <p:cNvSpPr txBox="1">
            <a:spLocks noChangeArrowheads="1"/>
          </p:cNvSpPr>
          <p:nvPr/>
        </p:nvSpPr>
        <p:spPr bwMode="auto">
          <a:xfrm>
            <a:off x="5207001" y="2819400"/>
            <a:ext cx="172719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000000"/>
                </a:solidFill>
                <a:latin typeface="Arial" panose="020B0604020202020204" pitchFamily="34" charset="0"/>
                <a:cs typeface="Arial" panose="020B0604020202020204" pitchFamily="34" charset="0"/>
              </a:rPr>
              <a:t>جدعون</a:t>
            </a:r>
            <a:endParaRPr lang="en-US" b="1" dirty="0">
              <a:solidFill>
                <a:srgbClr val="000000"/>
              </a:solidFill>
              <a:latin typeface="Arial" panose="020B0604020202020204" pitchFamily="34" charset="0"/>
              <a:cs typeface="Arial" panose="020B0604020202020204" pitchFamily="34" charset="0"/>
            </a:endParaRPr>
          </a:p>
        </p:txBody>
      </p:sp>
      <p:sp>
        <p:nvSpPr>
          <p:cNvPr id="272405" name="Line 21"/>
          <p:cNvSpPr>
            <a:spLocks noChangeShapeType="1"/>
          </p:cNvSpPr>
          <p:nvPr/>
        </p:nvSpPr>
        <p:spPr bwMode="auto">
          <a:xfrm>
            <a:off x="2438400" y="4114800"/>
            <a:ext cx="2743200" cy="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72406" name="Rectangle 22"/>
          <p:cNvSpPr>
            <a:spLocks noChangeArrowheads="1"/>
          </p:cNvSpPr>
          <p:nvPr/>
        </p:nvSpPr>
        <p:spPr bwMode="auto">
          <a:xfrm>
            <a:off x="5181600" y="39624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72407" name="Text Box 23"/>
          <p:cNvSpPr txBox="1">
            <a:spLocks noChangeArrowheads="1"/>
          </p:cNvSpPr>
          <p:nvPr/>
        </p:nvSpPr>
        <p:spPr bwMode="auto">
          <a:xfrm>
            <a:off x="5207000" y="3927475"/>
            <a:ext cx="172719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000000"/>
                </a:solidFill>
                <a:latin typeface="Arial" panose="020B0604020202020204" pitchFamily="34" charset="0"/>
                <a:cs typeface="Arial" panose="020B0604020202020204" pitchFamily="34" charset="0"/>
              </a:rPr>
              <a:t>أبيمالك</a:t>
            </a:r>
            <a:endParaRPr lang="en-US" b="1" dirty="0">
              <a:solidFill>
                <a:srgbClr val="000000"/>
              </a:solidFill>
              <a:latin typeface="Arial" panose="020B0604020202020204" pitchFamily="34" charset="0"/>
              <a:cs typeface="Arial" panose="020B0604020202020204" pitchFamily="34" charset="0"/>
            </a:endParaRPr>
          </a:p>
        </p:txBody>
      </p:sp>
      <p:sp>
        <p:nvSpPr>
          <p:cNvPr id="272408" name="Line 24"/>
          <p:cNvSpPr>
            <a:spLocks noChangeShapeType="1"/>
          </p:cNvSpPr>
          <p:nvPr/>
        </p:nvSpPr>
        <p:spPr bwMode="auto">
          <a:xfrm>
            <a:off x="2209800" y="3810000"/>
            <a:ext cx="5029200" cy="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72409" name="Rectangle 25"/>
          <p:cNvSpPr>
            <a:spLocks noChangeArrowheads="1"/>
          </p:cNvSpPr>
          <p:nvPr/>
        </p:nvSpPr>
        <p:spPr bwMode="auto">
          <a:xfrm>
            <a:off x="7239000" y="35814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72410" name="Text Box 26"/>
          <p:cNvSpPr txBox="1">
            <a:spLocks noChangeArrowheads="1"/>
          </p:cNvSpPr>
          <p:nvPr/>
        </p:nvSpPr>
        <p:spPr bwMode="auto">
          <a:xfrm>
            <a:off x="7239001" y="3546475"/>
            <a:ext cx="175259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000000"/>
                </a:solidFill>
                <a:latin typeface="Arial" panose="020B0604020202020204" pitchFamily="34" charset="0"/>
                <a:cs typeface="Arial" panose="020B0604020202020204" pitchFamily="34" charset="0"/>
              </a:rPr>
              <a:t>تولع</a:t>
            </a:r>
            <a:endParaRPr lang="en-US" b="1" dirty="0">
              <a:solidFill>
                <a:srgbClr val="000000"/>
              </a:solidFill>
              <a:latin typeface="Arial" panose="020B0604020202020204" pitchFamily="34" charset="0"/>
              <a:cs typeface="Arial" panose="020B0604020202020204" pitchFamily="34" charset="0"/>
            </a:endParaRPr>
          </a:p>
        </p:txBody>
      </p:sp>
      <p:sp>
        <p:nvSpPr>
          <p:cNvPr id="272411" name="Line 27"/>
          <p:cNvSpPr>
            <a:spLocks noChangeShapeType="1"/>
          </p:cNvSpPr>
          <p:nvPr/>
        </p:nvSpPr>
        <p:spPr bwMode="auto">
          <a:xfrm rot="-1209774">
            <a:off x="3397250" y="2227263"/>
            <a:ext cx="3840163" cy="600075"/>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72412" name="Rectangle 28"/>
          <p:cNvSpPr>
            <a:spLocks noChangeArrowheads="1"/>
          </p:cNvSpPr>
          <p:nvPr/>
        </p:nvSpPr>
        <p:spPr bwMode="auto">
          <a:xfrm>
            <a:off x="7239000" y="19050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72413" name="Text Box 29"/>
          <p:cNvSpPr txBox="1">
            <a:spLocks noChangeArrowheads="1"/>
          </p:cNvSpPr>
          <p:nvPr/>
        </p:nvSpPr>
        <p:spPr bwMode="auto">
          <a:xfrm>
            <a:off x="7239000" y="1828800"/>
            <a:ext cx="175259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000000"/>
                </a:solidFill>
                <a:latin typeface="Arial" panose="020B0604020202020204" pitchFamily="34" charset="0"/>
                <a:cs typeface="Arial" panose="020B0604020202020204" pitchFamily="34" charset="0"/>
              </a:rPr>
              <a:t>يائير</a:t>
            </a:r>
            <a:endParaRPr lang="en-US" b="1" dirty="0">
              <a:solidFill>
                <a:srgbClr val="000000"/>
              </a:solidFill>
              <a:latin typeface="Arial" panose="020B0604020202020204" pitchFamily="34" charset="0"/>
              <a:cs typeface="Arial" panose="020B0604020202020204" pitchFamily="34" charset="0"/>
            </a:endParaRPr>
          </a:p>
        </p:txBody>
      </p:sp>
      <p:sp>
        <p:nvSpPr>
          <p:cNvPr id="272414" name="Line 30"/>
          <p:cNvSpPr>
            <a:spLocks noChangeShapeType="1"/>
          </p:cNvSpPr>
          <p:nvPr/>
        </p:nvSpPr>
        <p:spPr bwMode="auto">
          <a:xfrm>
            <a:off x="3733800" y="3581400"/>
            <a:ext cx="1447800" cy="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72415" name="Rectangle 31"/>
          <p:cNvSpPr>
            <a:spLocks noChangeArrowheads="1"/>
          </p:cNvSpPr>
          <p:nvPr/>
        </p:nvSpPr>
        <p:spPr bwMode="auto">
          <a:xfrm>
            <a:off x="5181600" y="33528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72416" name="Text Box 32"/>
          <p:cNvSpPr txBox="1">
            <a:spLocks noChangeArrowheads="1"/>
          </p:cNvSpPr>
          <p:nvPr/>
        </p:nvSpPr>
        <p:spPr bwMode="auto">
          <a:xfrm>
            <a:off x="5207001" y="3276600"/>
            <a:ext cx="172719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000000"/>
                </a:solidFill>
                <a:latin typeface="Arial" panose="020B0604020202020204" pitchFamily="34" charset="0"/>
                <a:cs typeface="Arial" panose="020B0604020202020204" pitchFamily="34" charset="0"/>
              </a:rPr>
              <a:t>يفتاح</a:t>
            </a:r>
            <a:endParaRPr lang="en-US" b="1" dirty="0">
              <a:solidFill>
                <a:srgbClr val="000000"/>
              </a:solidFill>
              <a:latin typeface="Arial" panose="020B0604020202020204" pitchFamily="34" charset="0"/>
              <a:cs typeface="Arial" panose="020B0604020202020204" pitchFamily="34" charset="0"/>
            </a:endParaRPr>
          </a:p>
        </p:txBody>
      </p:sp>
      <p:sp>
        <p:nvSpPr>
          <p:cNvPr id="272417" name="Line 33"/>
          <p:cNvSpPr>
            <a:spLocks noChangeShapeType="1"/>
          </p:cNvSpPr>
          <p:nvPr/>
        </p:nvSpPr>
        <p:spPr bwMode="auto">
          <a:xfrm>
            <a:off x="2209800" y="5334000"/>
            <a:ext cx="5029200" cy="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72418" name="Rectangle 34"/>
          <p:cNvSpPr>
            <a:spLocks noChangeArrowheads="1"/>
          </p:cNvSpPr>
          <p:nvPr/>
        </p:nvSpPr>
        <p:spPr bwMode="auto">
          <a:xfrm>
            <a:off x="7239000" y="51816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72419" name="Text Box 35"/>
          <p:cNvSpPr txBox="1">
            <a:spLocks noChangeArrowheads="1"/>
          </p:cNvSpPr>
          <p:nvPr/>
        </p:nvSpPr>
        <p:spPr bwMode="auto">
          <a:xfrm>
            <a:off x="7680325" y="5146675"/>
            <a:ext cx="81144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000000"/>
                </a:solidFill>
                <a:latin typeface="Arial" panose="020B0604020202020204" pitchFamily="34" charset="0"/>
                <a:cs typeface="Arial" panose="020B0604020202020204" pitchFamily="34" charset="0"/>
              </a:rPr>
              <a:t>إبصان</a:t>
            </a:r>
            <a:endParaRPr lang="en-US" b="1" dirty="0">
              <a:solidFill>
                <a:srgbClr val="000000"/>
              </a:solidFill>
              <a:latin typeface="Arial" panose="020B0604020202020204" pitchFamily="34" charset="0"/>
              <a:cs typeface="Arial" panose="020B0604020202020204" pitchFamily="34" charset="0"/>
            </a:endParaRPr>
          </a:p>
        </p:txBody>
      </p:sp>
      <p:sp>
        <p:nvSpPr>
          <p:cNvPr id="272420" name="Line 36"/>
          <p:cNvSpPr>
            <a:spLocks noChangeShapeType="1"/>
          </p:cNvSpPr>
          <p:nvPr/>
        </p:nvSpPr>
        <p:spPr bwMode="auto">
          <a:xfrm rot="-977306">
            <a:off x="2570163" y="2028825"/>
            <a:ext cx="2619375" cy="33020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72421" name="Rectangle 37"/>
          <p:cNvSpPr>
            <a:spLocks noChangeArrowheads="1"/>
          </p:cNvSpPr>
          <p:nvPr/>
        </p:nvSpPr>
        <p:spPr bwMode="auto">
          <a:xfrm>
            <a:off x="5181600" y="17526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72422" name="Text Box 38"/>
          <p:cNvSpPr txBox="1">
            <a:spLocks noChangeArrowheads="1"/>
          </p:cNvSpPr>
          <p:nvPr/>
        </p:nvSpPr>
        <p:spPr bwMode="auto">
          <a:xfrm>
            <a:off x="5207000" y="1717675"/>
            <a:ext cx="172719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000000"/>
                </a:solidFill>
                <a:latin typeface="Arial" panose="020B0604020202020204" pitchFamily="34" charset="0"/>
                <a:cs typeface="Arial" panose="020B0604020202020204" pitchFamily="34" charset="0"/>
              </a:rPr>
              <a:t>إيلون</a:t>
            </a:r>
            <a:endParaRPr lang="en-US" b="1" dirty="0">
              <a:solidFill>
                <a:srgbClr val="000000"/>
              </a:solidFill>
              <a:latin typeface="Arial" panose="020B0604020202020204" pitchFamily="34" charset="0"/>
              <a:cs typeface="Arial" panose="020B0604020202020204" pitchFamily="34" charset="0"/>
            </a:endParaRPr>
          </a:p>
        </p:txBody>
      </p:sp>
      <p:sp>
        <p:nvSpPr>
          <p:cNvPr id="272423" name="Rectangle 39"/>
          <p:cNvSpPr>
            <a:spLocks noChangeArrowheads="1"/>
          </p:cNvSpPr>
          <p:nvPr/>
        </p:nvSpPr>
        <p:spPr bwMode="auto">
          <a:xfrm>
            <a:off x="7239000" y="57912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72424" name="Line 40"/>
          <p:cNvSpPr>
            <a:spLocks noChangeShapeType="1"/>
          </p:cNvSpPr>
          <p:nvPr/>
        </p:nvSpPr>
        <p:spPr bwMode="auto">
          <a:xfrm rot="-1209774">
            <a:off x="2632075" y="3321050"/>
            <a:ext cx="4137025" cy="339725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72425" name="Text Box 41"/>
          <p:cNvSpPr txBox="1">
            <a:spLocks noChangeArrowheads="1"/>
          </p:cNvSpPr>
          <p:nvPr/>
        </p:nvSpPr>
        <p:spPr bwMode="auto">
          <a:xfrm>
            <a:off x="7239001" y="5756275"/>
            <a:ext cx="175259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000000"/>
                </a:solidFill>
                <a:latin typeface="Arial" panose="020B0604020202020204" pitchFamily="34" charset="0"/>
                <a:cs typeface="Arial" panose="020B0604020202020204" pitchFamily="34" charset="0"/>
              </a:rPr>
              <a:t>عبدون</a:t>
            </a:r>
            <a:endParaRPr lang="en-US" b="1" dirty="0">
              <a:solidFill>
                <a:srgbClr val="000000"/>
              </a:solidFill>
              <a:latin typeface="Arial" panose="020B0604020202020204" pitchFamily="34" charset="0"/>
              <a:cs typeface="Arial" panose="020B0604020202020204" pitchFamily="34" charset="0"/>
            </a:endParaRPr>
          </a:p>
        </p:txBody>
      </p:sp>
      <p:sp>
        <p:nvSpPr>
          <p:cNvPr id="272426" name="Rectangle 42"/>
          <p:cNvSpPr>
            <a:spLocks noChangeArrowheads="1"/>
          </p:cNvSpPr>
          <p:nvPr/>
        </p:nvSpPr>
        <p:spPr bwMode="auto">
          <a:xfrm>
            <a:off x="7239000" y="1219200"/>
            <a:ext cx="1752600" cy="3810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72427" name="Text Box 43"/>
          <p:cNvSpPr txBox="1">
            <a:spLocks noChangeArrowheads="1"/>
          </p:cNvSpPr>
          <p:nvPr/>
        </p:nvSpPr>
        <p:spPr bwMode="auto">
          <a:xfrm>
            <a:off x="7239000" y="1184275"/>
            <a:ext cx="1752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b="1" dirty="0">
                <a:solidFill>
                  <a:srgbClr val="000000"/>
                </a:solidFill>
                <a:latin typeface="Arial" panose="020B0604020202020204" pitchFamily="34" charset="0"/>
                <a:cs typeface="Arial" panose="020B0604020202020204" pitchFamily="34" charset="0"/>
              </a:rPr>
              <a:t>شمشون</a:t>
            </a:r>
            <a:endParaRPr lang="en-US" b="1" dirty="0">
              <a:solidFill>
                <a:srgbClr val="000000"/>
              </a:solidFill>
              <a:latin typeface="Arial" panose="020B0604020202020204" pitchFamily="34" charset="0"/>
              <a:cs typeface="Arial" panose="020B0604020202020204" pitchFamily="34" charset="0"/>
            </a:endParaRPr>
          </a:p>
        </p:txBody>
      </p:sp>
      <p:grpSp>
        <p:nvGrpSpPr>
          <p:cNvPr id="272428" name="Group 44"/>
          <p:cNvGrpSpPr>
            <a:grpSpLocks/>
          </p:cNvGrpSpPr>
          <p:nvPr/>
        </p:nvGrpSpPr>
        <p:grpSpPr bwMode="auto">
          <a:xfrm>
            <a:off x="1160463" y="1447800"/>
            <a:ext cx="6078537" cy="3305175"/>
            <a:chOff x="731" y="912"/>
            <a:chExt cx="3829" cy="2082"/>
          </a:xfrm>
        </p:grpSpPr>
        <p:sp>
          <p:nvSpPr>
            <p:cNvPr id="272432" name="Line 45"/>
            <p:cNvSpPr>
              <a:spLocks noChangeShapeType="1"/>
            </p:cNvSpPr>
            <p:nvPr/>
          </p:nvSpPr>
          <p:spPr bwMode="auto">
            <a:xfrm>
              <a:off x="2016" y="912"/>
              <a:ext cx="2544" cy="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72433" name="Line 46"/>
            <p:cNvSpPr>
              <a:spLocks noChangeShapeType="1"/>
            </p:cNvSpPr>
            <p:nvPr/>
          </p:nvSpPr>
          <p:spPr bwMode="auto">
            <a:xfrm rot="20524962" flipV="1">
              <a:off x="731" y="1148"/>
              <a:ext cx="1621" cy="1846"/>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b="1" dirty="0">
                <a:solidFill>
                  <a:srgbClr val="000000"/>
                </a:solidFill>
                <a:latin typeface="Arial" panose="020B0604020202020204" pitchFamily="34" charset="0"/>
                <a:ea typeface="ＭＳ Ｐゴシック" charset="0"/>
                <a:cs typeface="ＭＳ Ｐゴシック" charset="0"/>
              </a:endParaRPr>
            </a:p>
          </p:txBody>
        </p:sp>
      </p:grpSp>
      <p:sp>
        <p:nvSpPr>
          <p:cNvPr id="272429" name="Text Box 47"/>
          <p:cNvSpPr txBox="1">
            <a:spLocks noChangeArrowheads="1"/>
          </p:cNvSpPr>
          <p:nvPr/>
        </p:nvSpPr>
        <p:spPr bwMode="auto">
          <a:xfrm>
            <a:off x="5029200" y="6521450"/>
            <a:ext cx="3451586"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1600" b="1" dirty="0">
                <a:solidFill>
                  <a:srgbClr val="FFFF00"/>
                </a:solidFill>
                <a:latin typeface="Arial" panose="020B0604020202020204" pitchFamily="34" charset="0"/>
                <a:cs typeface="Arial" panose="020B0604020202020204" pitchFamily="34" charset="0"/>
              </a:rPr>
              <a:t>أطلس مودي لأراضي الكتاب المقدس، خريطة 34</a:t>
            </a:r>
            <a:endParaRPr lang="en-US" sz="1600" b="1" dirty="0">
              <a:solidFill>
                <a:srgbClr val="FFFF00"/>
              </a:solidFill>
              <a:latin typeface="Arial" panose="020B0604020202020204" pitchFamily="34" charset="0"/>
              <a:cs typeface="Arial" panose="020B0604020202020204" pitchFamily="34" charset="0"/>
            </a:endParaRPr>
          </a:p>
        </p:txBody>
      </p:sp>
      <p:sp>
        <p:nvSpPr>
          <p:cNvPr id="272430" name="Text Box 48"/>
          <p:cNvSpPr txBox="1">
            <a:spLocks noChangeArrowheads="1"/>
          </p:cNvSpPr>
          <p:nvPr/>
        </p:nvSpPr>
        <p:spPr bwMode="auto">
          <a:xfrm>
            <a:off x="0" y="381000"/>
            <a:ext cx="199707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1800" b="1" dirty="0">
                <a:solidFill>
                  <a:srgbClr val="000000"/>
                </a:solidFill>
                <a:latin typeface="Arial" panose="020B0604020202020204" pitchFamily="34" charset="0"/>
                <a:cs typeface="Arial" panose="020B0604020202020204" pitchFamily="34" charset="0"/>
              </a:rPr>
              <a:t>أطلس الكتاب المقدس الجديد</a:t>
            </a:r>
            <a:endParaRPr lang="en-US" sz="1800" b="1" dirty="0">
              <a:solidFill>
                <a:srgbClr val="000000"/>
              </a:solidFill>
              <a:latin typeface="Arial" panose="020B0604020202020204" pitchFamily="34" charset="0"/>
              <a:cs typeface="Arial" panose="020B0604020202020204" pitchFamily="34" charset="0"/>
            </a:endParaRPr>
          </a:p>
        </p:txBody>
      </p:sp>
      <p:sp>
        <p:nvSpPr>
          <p:cNvPr id="272431" name="Rectangle 49"/>
          <p:cNvSpPr>
            <a:spLocks noGrp="1" noChangeArrowheads="1"/>
          </p:cNvSpPr>
          <p:nvPr>
            <p:ph type="title" idx="4294967295"/>
          </p:nvPr>
        </p:nvSpPr>
        <p:spPr>
          <a:xfrm>
            <a:off x="-76200" y="1371600"/>
            <a:ext cx="2514600" cy="1752600"/>
          </a:xfrm>
        </p:spPr>
        <p:txBody>
          <a:bodyPr/>
          <a:lstStyle/>
          <a:p>
            <a:pPr eaLnBrk="1" hangingPunct="1"/>
            <a:r>
              <a:rPr lang="ar-JO" sz="3600" dirty="0">
                <a:ea typeface="ＭＳ Ｐゴシック" charset="0"/>
                <a:cs typeface="Arial" panose="020B0604020202020204" pitchFamily="34" charset="0"/>
              </a:rPr>
              <a:t>مواقع القضاة</a:t>
            </a:r>
            <a:endParaRPr lang="en-US" sz="3600" dirty="0">
              <a:ea typeface="ＭＳ Ｐゴシック" charset="0"/>
              <a:cs typeface="Arial" panose="020B0604020202020204" pitchFamily="34" charset="0"/>
            </a:endParaRPr>
          </a:p>
        </p:txBody>
      </p:sp>
    </p:spTree>
    <p:extLst>
      <p:ext uri="{BB962C8B-B14F-4D97-AF65-F5344CB8AC3E}">
        <p14:creationId xmlns:p14="http://schemas.microsoft.com/office/powerpoint/2010/main" val="25467211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Grp="1" noChangeArrowheads="1"/>
          </p:cNvSpPr>
          <p:nvPr>
            <p:ph type="title"/>
          </p:nvPr>
        </p:nvSpPr>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ماذا تعتقد؟</a:t>
            </a:r>
            <a:endParaRPr lang="en-US" b="1" dirty="0">
              <a:latin typeface="Arial" panose="020B0604020202020204" pitchFamily="34" charset="0"/>
              <a:ea typeface="ＭＳ Ｐゴシック" charset="0"/>
              <a:cs typeface="Arial" panose="020B0604020202020204" pitchFamily="34" charset="0"/>
            </a:endParaRPr>
          </a:p>
        </p:txBody>
      </p:sp>
      <p:sp>
        <p:nvSpPr>
          <p:cNvPr id="274434" name="Text Box 4"/>
          <p:cNvSpPr txBox="1">
            <a:spLocks noChangeArrowheads="1"/>
          </p:cNvSpPr>
          <p:nvPr/>
        </p:nvSpPr>
        <p:spPr bwMode="auto">
          <a:xfrm>
            <a:off x="8305800" y="76200"/>
            <a:ext cx="69442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70ي</a:t>
            </a:r>
            <a:endParaRPr lang="en-US" b="1" dirty="0">
              <a:solidFill>
                <a:srgbClr val="EAEAEA"/>
              </a:solidFill>
              <a:latin typeface="Arial" panose="020B0604020202020204" pitchFamily="34" charset="0"/>
            </a:endParaRPr>
          </a:p>
        </p:txBody>
      </p:sp>
      <p:sp>
        <p:nvSpPr>
          <p:cNvPr id="71685" name="Rectangle 5"/>
          <p:cNvSpPr>
            <a:spLocks noChangeArrowheads="1"/>
          </p:cNvSpPr>
          <p:nvPr/>
        </p:nvSpPr>
        <p:spPr bwMode="auto">
          <a:xfrm>
            <a:off x="1371600" y="1600200"/>
            <a:ext cx="76200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342900" indent="-342900" algn="r" defTabSz="914400" rtl="1" fontAlgn="base">
              <a:lnSpc>
                <a:spcPct val="90000"/>
              </a:lnSpc>
              <a:spcBef>
                <a:spcPct val="20000"/>
              </a:spcBef>
              <a:spcAft>
                <a:spcPct val="0"/>
              </a:spcAft>
              <a:buClr>
                <a:srgbClr val="FFCC66"/>
              </a:buClr>
              <a:buSzPct val="90000"/>
              <a:buFont typeface="Symbol" charset="0"/>
              <a:buChar char="¨"/>
            </a:pPr>
            <a:r>
              <a:rPr lang="ar-JO" sz="3200" b="1" dirty="0">
                <a:solidFill>
                  <a:srgbClr val="EAEAEA"/>
                </a:solidFill>
                <a:latin typeface="Arial" panose="020B0604020202020204" pitchFamily="34" charset="0"/>
                <a:ea typeface="ＭＳ Ｐゴシック" charset="0"/>
                <a:cs typeface="Arial" panose="020B0604020202020204" pitchFamily="34" charset="0"/>
              </a:rPr>
              <a:t>يتضح من </a:t>
            </a:r>
            <a:r>
              <a:rPr lang="ar-JO" sz="3200" b="1" dirty="0">
                <a:solidFill>
                  <a:srgbClr val="FFC000"/>
                </a:solidFill>
                <a:latin typeface="Arial" panose="020B0604020202020204" pitchFamily="34" charset="0"/>
                <a:ea typeface="ＭＳ Ｐゴシック" charset="0"/>
                <a:cs typeface="Arial" panose="020B0604020202020204" pitchFamily="34" charset="0"/>
              </a:rPr>
              <a:t>الكتاب المقدس </a:t>
            </a:r>
            <a:r>
              <a:rPr lang="ar-JO" sz="3200" b="1" dirty="0">
                <a:solidFill>
                  <a:srgbClr val="EAEAEA"/>
                </a:solidFill>
                <a:latin typeface="Arial" panose="020B0604020202020204" pitchFamily="34" charset="0"/>
                <a:ea typeface="ＭＳ Ｐゴシック" charset="0"/>
                <a:cs typeface="Arial" panose="020B0604020202020204" pitchFamily="34" charset="0"/>
              </a:rPr>
              <a:t>أن فترة حكم القضاة استمرت 410 سنوات</a:t>
            </a:r>
            <a:endParaRPr lang="en-US" sz="3200" b="1" dirty="0">
              <a:solidFill>
                <a:srgbClr val="EAEAEA"/>
              </a:solidFill>
              <a:latin typeface="Arial" panose="020B0604020202020204" pitchFamily="34" charset="0"/>
              <a:ea typeface="ＭＳ Ｐゴシック" charset="0"/>
              <a:cs typeface="Arial" panose="020B0604020202020204" pitchFamily="34" charset="0"/>
            </a:endParaRPr>
          </a:p>
          <a:p>
            <a:pPr marL="342900" indent="-342900" algn="r" defTabSz="914400" rtl="1" fontAlgn="base">
              <a:lnSpc>
                <a:spcPct val="90000"/>
              </a:lnSpc>
              <a:spcBef>
                <a:spcPct val="20000"/>
              </a:spcBef>
              <a:spcAft>
                <a:spcPct val="0"/>
              </a:spcAft>
              <a:buClr>
                <a:srgbClr val="FFCC66"/>
              </a:buClr>
              <a:buSzPct val="90000"/>
              <a:buFont typeface="Symbol" charset="0"/>
              <a:buChar char="¨"/>
            </a:pPr>
            <a:r>
              <a:rPr lang="ar-JO" sz="3200" dirty="0"/>
              <a:t>تكشف دراسة عن كثب أن هناك بعض </a:t>
            </a:r>
            <a:r>
              <a:rPr lang="ar-JO" sz="3200" dirty="0">
                <a:solidFill>
                  <a:srgbClr val="FFC000"/>
                </a:solidFill>
              </a:rPr>
              <a:t>التداخلات</a:t>
            </a:r>
            <a:r>
              <a:rPr lang="ar-JO" sz="3200" dirty="0"/>
              <a:t> فعلى سبيل المثال تداخل القضاة يفتاح إلى شمشون مع 40 عامًا من القهر الفلسطيني وسنوات الخدمة الكهنوتية لعالي وصموئيل</a:t>
            </a:r>
            <a:endParaRPr lang="en-US" sz="3200" b="1" dirty="0">
              <a:solidFill>
                <a:srgbClr val="EAEAEA"/>
              </a:solidFill>
              <a:latin typeface="Arial" panose="020B0604020202020204" pitchFamily="34" charset="0"/>
              <a:ea typeface="ＭＳ Ｐゴシック" charset="0"/>
              <a:cs typeface="Times New Roman" charset="0"/>
            </a:endParaRPr>
          </a:p>
          <a:p>
            <a:pPr marL="342900" indent="-342900" algn="r" defTabSz="914400" rtl="1" fontAlgn="base">
              <a:lnSpc>
                <a:spcPct val="90000"/>
              </a:lnSpc>
              <a:spcBef>
                <a:spcPct val="20000"/>
              </a:spcBef>
              <a:spcAft>
                <a:spcPct val="0"/>
              </a:spcAft>
              <a:buClr>
                <a:srgbClr val="FFCC66"/>
              </a:buClr>
              <a:buSzPct val="90000"/>
              <a:buFont typeface="Symbol" charset="0"/>
              <a:buChar char="¨"/>
            </a:pPr>
            <a:endParaRPr lang="en-US" sz="3200" b="1" dirty="0">
              <a:solidFill>
                <a:srgbClr val="EAEAEA"/>
              </a:solidFill>
              <a:latin typeface="Arial" panose="020B0604020202020204" pitchFamily="34" charset="0"/>
              <a:ea typeface="ＭＳ Ｐゴシック" charset="0"/>
              <a:cs typeface="Times New Roman" charset="0"/>
            </a:endParaRPr>
          </a:p>
        </p:txBody>
      </p:sp>
    </p:spTree>
    <p:extLst>
      <p:ext uri="{BB962C8B-B14F-4D97-AF65-F5344CB8AC3E}">
        <p14:creationId xmlns:p14="http://schemas.microsoft.com/office/powerpoint/2010/main" val="47335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6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168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5"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88950"/>
            <a:ext cx="9144000" cy="644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482" name="Rectangle 2"/>
          <p:cNvSpPr>
            <a:spLocks noGrp="1" noChangeArrowheads="1"/>
          </p:cNvSpPr>
          <p:nvPr>
            <p:ph type="ctrTitle"/>
          </p:nvPr>
        </p:nvSpPr>
        <p:spPr>
          <a:xfrm>
            <a:off x="0" y="46038"/>
            <a:ext cx="8382000" cy="685800"/>
          </a:xfrm>
          <a:gradFill rotWithShape="0">
            <a:gsLst>
              <a:gs pos="0">
                <a:srgbClr val="800080"/>
              </a:gs>
              <a:gs pos="100000">
                <a:srgbClr val="3B003B"/>
              </a:gs>
            </a:gsLst>
            <a:path path="shape">
              <a:fillToRect l="50000" t="50000" r="50000" b="50000"/>
            </a:path>
          </a:gradFill>
        </p:spPr>
        <p:txBody>
          <a:bodyPr/>
          <a:lstStyle/>
          <a:p>
            <a:pPr algn="ctr" eaLnBrk="1" hangingPunct="1"/>
            <a:r>
              <a:rPr lang="ar-JO" sz="4000" b="1" dirty="0">
                <a:latin typeface="Arial" panose="020B0604020202020204" pitchFamily="34" charset="0"/>
                <a:ea typeface="ＭＳ Ｐゴシック" charset="0"/>
                <a:cs typeface="Arial" panose="020B0604020202020204" pitchFamily="34" charset="0"/>
              </a:rPr>
              <a:t>آباء و قضاة العهد القديم</a:t>
            </a:r>
            <a:endParaRPr lang="en-US" sz="4000" b="1" dirty="0">
              <a:latin typeface="Arial" panose="020B0604020202020204" pitchFamily="34" charset="0"/>
              <a:ea typeface="ＭＳ Ｐゴシック" charset="0"/>
              <a:cs typeface="Arial" panose="020B0604020202020204" pitchFamily="34" charset="0"/>
            </a:endParaRPr>
          </a:p>
        </p:txBody>
      </p:sp>
      <p:sp>
        <p:nvSpPr>
          <p:cNvPr id="276483" name="Rectangle 3"/>
          <p:cNvSpPr>
            <a:spLocks noGrp="1" noChangeArrowheads="1"/>
          </p:cNvSpPr>
          <p:nvPr>
            <p:ph type="subTitle" idx="1"/>
          </p:nvPr>
        </p:nvSpPr>
        <p:spPr>
          <a:xfrm>
            <a:off x="3048000" y="2743200"/>
            <a:ext cx="4572000" cy="990600"/>
          </a:xfrm>
        </p:spPr>
        <p:txBody>
          <a:bodyPr/>
          <a:lstStyle/>
          <a:p>
            <a:pPr eaLnBrk="1" hangingPunct="1">
              <a:buFont typeface="Symbol" charset="0"/>
              <a:buNone/>
            </a:pPr>
            <a:r>
              <a:rPr lang="ar-JO" sz="3600" b="1" dirty="0">
                <a:solidFill>
                  <a:schemeClr val="bg2"/>
                </a:solidFill>
                <a:latin typeface="Arial" panose="020B0604020202020204" pitchFamily="34" charset="0"/>
                <a:ea typeface="ＭＳ Ｐゴシック" charset="0"/>
                <a:cs typeface="Arial" panose="020B0604020202020204" pitchFamily="34" charset="0"/>
              </a:rPr>
              <a:t>لاحظ التداخلات</a:t>
            </a:r>
            <a:endParaRPr lang="en-US" sz="3600" b="1" dirty="0">
              <a:solidFill>
                <a:schemeClr val="bg2"/>
              </a:solidFill>
              <a:latin typeface="Arial" panose="020B0604020202020204" pitchFamily="34" charset="0"/>
              <a:ea typeface="ＭＳ Ｐゴシック" charset="0"/>
              <a:cs typeface="Arial" panose="020B0604020202020204" pitchFamily="34" charset="0"/>
            </a:endParaRPr>
          </a:p>
        </p:txBody>
      </p:sp>
      <p:sp>
        <p:nvSpPr>
          <p:cNvPr id="276484" name="Text Box 8"/>
          <p:cNvSpPr txBox="1">
            <a:spLocks noChangeArrowheads="1"/>
          </p:cNvSpPr>
          <p:nvPr/>
        </p:nvSpPr>
        <p:spPr bwMode="auto">
          <a:xfrm>
            <a:off x="8382000" y="0"/>
            <a:ext cx="762000" cy="40011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2000" b="1" dirty="0">
                <a:solidFill>
                  <a:srgbClr val="EAEAEA"/>
                </a:solidFill>
                <a:latin typeface="Arial" panose="020B0604020202020204" pitchFamily="34" charset="0"/>
                <a:cs typeface="Arial" panose="020B0604020202020204" pitchFamily="34" charset="0"/>
              </a:rPr>
              <a:t>65أ</a:t>
            </a:r>
            <a:endParaRPr lang="en-US" sz="1600" b="1" dirty="0">
              <a:solidFill>
                <a:srgbClr val="EAEAEA"/>
              </a:solidFill>
              <a:latin typeface="Arial" panose="020B0604020202020204" pitchFamily="34" charset="0"/>
              <a:cs typeface="Arial" panose="020B0604020202020204" pitchFamily="34" charset="0"/>
            </a:endParaRPr>
          </a:p>
        </p:txBody>
      </p:sp>
      <p:sp>
        <p:nvSpPr>
          <p:cNvPr id="276485" name="Oval 9"/>
          <p:cNvSpPr>
            <a:spLocks noChangeArrowheads="1"/>
          </p:cNvSpPr>
          <p:nvPr/>
        </p:nvSpPr>
        <p:spPr bwMode="auto">
          <a:xfrm>
            <a:off x="152400" y="5410200"/>
            <a:ext cx="1295400" cy="1447800"/>
          </a:xfrm>
          <a:prstGeom prst="ellipse">
            <a:avLst/>
          </a:prstGeom>
          <a:noFill/>
          <a:ln w="57150">
            <a:solidFill>
              <a:srgbClr val="DF002E"/>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1600" b="1" dirty="0">
              <a:solidFill>
                <a:srgbClr val="EAEAEA"/>
              </a:solidFill>
              <a:latin typeface="Arial" panose="020B0604020202020204" pitchFamily="34" charset="0"/>
              <a:ea typeface="ＭＳ Ｐゴシック" charset="0"/>
              <a:cs typeface="Arial" panose="020B0604020202020204" pitchFamily="34" charset="0"/>
            </a:endParaRPr>
          </a:p>
        </p:txBody>
      </p:sp>
      <p:sp>
        <p:nvSpPr>
          <p:cNvPr id="276486" name="Oval 10"/>
          <p:cNvSpPr>
            <a:spLocks noChangeArrowheads="1"/>
          </p:cNvSpPr>
          <p:nvPr/>
        </p:nvSpPr>
        <p:spPr bwMode="auto">
          <a:xfrm>
            <a:off x="6324600" y="5410200"/>
            <a:ext cx="1295400" cy="1447800"/>
          </a:xfrm>
          <a:prstGeom prst="ellipse">
            <a:avLst/>
          </a:prstGeom>
          <a:noFill/>
          <a:ln w="57150">
            <a:solidFill>
              <a:srgbClr val="DF002E"/>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1600" b="1" dirty="0">
              <a:solidFill>
                <a:srgbClr val="EAEAEA"/>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149946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01675"/>
            <a:ext cx="8839200" cy="623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8530" name="Rectangle 3"/>
          <p:cNvSpPr>
            <a:spLocks noGrp="1" noChangeArrowheads="1"/>
          </p:cNvSpPr>
          <p:nvPr>
            <p:ph type="ctrTitle"/>
          </p:nvPr>
        </p:nvSpPr>
        <p:spPr>
          <a:xfrm>
            <a:off x="0" y="46038"/>
            <a:ext cx="8382000" cy="685800"/>
          </a:xfrm>
          <a:gradFill rotWithShape="0">
            <a:gsLst>
              <a:gs pos="0">
                <a:srgbClr val="800080"/>
              </a:gs>
              <a:gs pos="100000">
                <a:srgbClr val="3B003B"/>
              </a:gs>
            </a:gsLst>
            <a:path path="shape">
              <a:fillToRect l="50000" t="50000" r="50000" b="50000"/>
            </a:path>
          </a:gradFill>
        </p:spPr>
        <p:txBody>
          <a:bodyPr/>
          <a:lstStyle/>
          <a:p>
            <a:pPr algn="ctr" eaLnBrk="1" hangingPunct="1"/>
            <a:r>
              <a:rPr lang="ar-JO" sz="4000" b="1" dirty="0">
                <a:latin typeface="Arial" panose="020B0604020202020204" pitchFamily="34" charset="0"/>
                <a:ea typeface="ＭＳ Ｐゴシック" charset="0"/>
                <a:cs typeface="Arial" panose="020B0604020202020204" pitchFamily="34" charset="0"/>
              </a:rPr>
              <a:t>آباء و قضاة العهد القديم</a:t>
            </a:r>
            <a:endParaRPr lang="en-US" sz="4000" b="1" dirty="0">
              <a:latin typeface="Arial" panose="020B0604020202020204" pitchFamily="34" charset="0"/>
              <a:ea typeface="ＭＳ Ｐゴシック" charset="0"/>
              <a:cs typeface="Arial" panose="020B0604020202020204" pitchFamily="34" charset="0"/>
            </a:endParaRPr>
          </a:p>
        </p:txBody>
      </p:sp>
      <p:sp>
        <p:nvSpPr>
          <p:cNvPr id="278531" name="Text Box 5"/>
          <p:cNvSpPr txBox="1">
            <a:spLocks noChangeArrowheads="1"/>
          </p:cNvSpPr>
          <p:nvPr/>
        </p:nvSpPr>
        <p:spPr bwMode="auto">
          <a:xfrm>
            <a:off x="8382000" y="0"/>
            <a:ext cx="762000" cy="40011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2000" b="1" dirty="0">
                <a:solidFill>
                  <a:srgbClr val="EAEAEA"/>
                </a:solidFill>
                <a:latin typeface="Arial" panose="020B0604020202020204" pitchFamily="34" charset="0"/>
                <a:cs typeface="Arial" panose="020B0604020202020204" pitchFamily="34" charset="0"/>
              </a:rPr>
              <a:t>65أ</a:t>
            </a:r>
            <a:endParaRPr lang="en-US" sz="1600" b="1" dirty="0">
              <a:solidFill>
                <a:srgbClr val="EAEAEA"/>
              </a:solidFill>
              <a:latin typeface="Arial" panose="020B0604020202020204" pitchFamily="34" charset="0"/>
              <a:cs typeface="Arial" panose="020B0604020202020204" pitchFamily="34" charset="0"/>
            </a:endParaRPr>
          </a:p>
        </p:txBody>
      </p:sp>
      <p:sp>
        <p:nvSpPr>
          <p:cNvPr id="278532" name="Oval 6"/>
          <p:cNvSpPr>
            <a:spLocks noChangeArrowheads="1"/>
          </p:cNvSpPr>
          <p:nvPr/>
        </p:nvSpPr>
        <p:spPr bwMode="auto">
          <a:xfrm>
            <a:off x="152400" y="2551113"/>
            <a:ext cx="3802063" cy="4306887"/>
          </a:xfrm>
          <a:prstGeom prst="ellipse">
            <a:avLst/>
          </a:prstGeom>
          <a:noFill/>
          <a:ln w="57150">
            <a:solidFill>
              <a:srgbClr val="DF002E"/>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1600" b="1" dirty="0">
              <a:solidFill>
                <a:srgbClr val="EAEAEA"/>
              </a:solidFill>
              <a:latin typeface="Arial" panose="020B0604020202020204" pitchFamily="34" charset="0"/>
              <a:ea typeface="ＭＳ Ｐゴシック" charset="0"/>
              <a:cs typeface="Arial" panose="020B0604020202020204" pitchFamily="34" charset="0"/>
            </a:endParaRPr>
          </a:p>
        </p:txBody>
      </p:sp>
      <p:sp>
        <p:nvSpPr>
          <p:cNvPr id="278533" name="Rectangle 4"/>
          <p:cNvSpPr>
            <a:spLocks noGrp="1" noChangeArrowheads="1"/>
          </p:cNvSpPr>
          <p:nvPr>
            <p:ph type="subTitle" idx="1"/>
          </p:nvPr>
        </p:nvSpPr>
        <p:spPr>
          <a:xfrm>
            <a:off x="228600" y="2819400"/>
            <a:ext cx="4572000" cy="685800"/>
          </a:xfrm>
        </p:spPr>
        <p:txBody>
          <a:bodyPr/>
          <a:lstStyle/>
          <a:p>
            <a:pPr algn="ctr" eaLnBrk="1" hangingPunct="1">
              <a:buFont typeface="Symbol" charset="0"/>
              <a:buNone/>
            </a:pPr>
            <a:r>
              <a:rPr lang="ar-JO" sz="3600" b="1" dirty="0">
                <a:solidFill>
                  <a:schemeClr val="bg2"/>
                </a:solidFill>
                <a:latin typeface="Arial" panose="020B0604020202020204" pitchFamily="34" charset="0"/>
                <a:ea typeface="ＭＳ Ｐゴシック" charset="0"/>
                <a:cs typeface="Arial" panose="020B0604020202020204" pitchFamily="34" charset="0"/>
              </a:rPr>
              <a:t>لاحظ التداخلات</a:t>
            </a:r>
            <a:endParaRPr lang="en-US" sz="3600" b="1" dirty="0">
              <a:solidFill>
                <a:schemeClr val="bg2"/>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376480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r="-39"/>
          <a:stretch>
            <a:fillRect/>
          </a:stretch>
        </p:blipFill>
        <p:spPr bwMode="auto">
          <a:xfrm>
            <a:off x="0" y="650875"/>
            <a:ext cx="8915400" cy="628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0578" name="Rectangle 3"/>
          <p:cNvSpPr>
            <a:spLocks noGrp="1" noChangeArrowheads="1"/>
          </p:cNvSpPr>
          <p:nvPr>
            <p:ph type="ctrTitle"/>
          </p:nvPr>
        </p:nvSpPr>
        <p:spPr>
          <a:xfrm>
            <a:off x="0" y="0"/>
            <a:ext cx="8458200" cy="762000"/>
          </a:xfrm>
          <a:gradFill rotWithShape="0">
            <a:gsLst>
              <a:gs pos="0">
                <a:srgbClr val="800080"/>
              </a:gs>
              <a:gs pos="100000">
                <a:srgbClr val="3B003B"/>
              </a:gs>
            </a:gsLst>
            <a:path path="shape">
              <a:fillToRect l="50000" t="50000" r="50000" b="50000"/>
            </a:path>
          </a:gradFill>
        </p:spPr>
        <p:txBody>
          <a:bodyPr/>
          <a:lstStyle/>
          <a:p>
            <a:pPr algn="ctr" eaLnBrk="1" hangingPunct="1"/>
            <a:r>
              <a:rPr lang="ar-JO" sz="4000" b="1" dirty="0">
                <a:latin typeface="Arial" panose="020B0604020202020204" pitchFamily="34" charset="0"/>
                <a:ea typeface="ＭＳ Ｐゴシック" charset="0"/>
                <a:cs typeface="Arial" panose="020B0604020202020204" pitchFamily="34" charset="0"/>
              </a:rPr>
              <a:t>آباء و قضاة العهد القديم</a:t>
            </a:r>
            <a:endParaRPr lang="en-US" sz="4000" b="1" dirty="0">
              <a:latin typeface="Arial" panose="020B0604020202020204" pitchFamily="34" charset="0"/>
              <a:ea typeface="ＭＳ Ｐゴシック" charset="0"/>
              <a:cs typeface="Arial" panose="020B0604020202020204" pitchFamily="34" charset="0"/>
            </a:endParaRPr>
          </a:p>
        </p:txBody>
      </p:sp>
      <p:sp>
        <p:nvSpPr>
          <p:cNvPr id="280579" name="Text Box 5"/>
          <p:cNvSpPr txBox="1">
            <a:spLocks noChangeArrowheads="1"/>
          </p:cNvSpPr>
          <p:nvPr/>
        </p:nvSpPr>
        <p:spPr bwMode="auto">
          <a:xfrm>
            <a:off x="8382000" y="30163"/>
            <a:ext cx="762000" cy="40011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2000" b="1" dirty="0">
                <a:solidFill>
                  <a:srgbClr val="EAEAEA"/>
                </a:solidFill>
                <a:latin typeface="Arial" panose="020B0604020202020204" pitchFamily="34" charset="0"/>
                <a:cs typeface="Arial" panose="020B0604020202020204" pitchFamily="34" charset="0"/>
              </a:rPr>
              <a:t>65أ</a:t>
            </a:r>
            <a:endParaRPr lang="en-US" sz="1600" b="1" dirty="0">
              <a:solidFill>
                <a:srgbClr val="EAEAEA"/>
              </a:solidFill>
              <a:latin typeface="Arial" panose="020B0604020202020204" pitchFamily="34" charset="0"/>
              <a:cs typeface="Arial" panose="020B0604020202020204" pitchFamily="34" charset="0"/>
            </a:endParaRPr>
          </a:p>
        </p:txBody>
      </p:sp>
      <p:sp>
        <p:nvSpPr>
          <p:cNvPr id="280580" name="Oval 7"/>
          <p:cNvSpPr>
            <a:spLocks noChangeArrowheads="1"/>
          </p:cNvSpPr>
          <p:nvPr/>
        </p:nvSpPr>
        <p:spPr bwMode="auto">
          <a:xfrm>
            <a:off x="2819400" y="3276600"/>
            <a:ext cx="4572000" cy="3581400"/>
          </a:xfrm>
          <a:prstGeom prst="ellipse">
            <a:avLst/>
          </a:prstGeom>
          <a:noFill/>
          <a:ln w="57150">
            <a:solidFill>
              <a:srgbClr val="DF002E"/>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1600" b="1" dirty="0">
              <a:solidFill>
                <a:srgbClr val="EAEAEA"/>
              </a:solidFill>
              <a:latin typeface="Arial" panose="020B0604020202020204" pitchFamily="34" charset="0"/>
              <a:ea typeface="ＭＳ Ｐゴシック" charset="0"/>
              <a:cs typeface="Arial" panose="020B0604020202020204" pitchFamily="34" charset="0"/>
            </a:endParaRPr>
          </a:p>
        </p:txBody>
      </p:sp>
      <p:sp>
        <p:nvSpPr>
          <p:cNvPr id="280581" name="Rectangle 4"/>
          <p:cNvSpPr>
            <a:spLocks noGrp="1" noChangeArrowheads="1"/>
          </p:cNvSpPr>
          <p:nvPr>
            <p:ph type="subTitle" idx="1"/>
          </p:nvPr>
        </p:nvSpPr>
        <p:spPr>
          <a:xfrm>
            <a:off x="3200400" y="3200400"/>
            <a:ext cx="4572000" cy="990600"/>
          </a:xfrm>
        </p:spPr>
        <p:txBody>
          <a:bodyPr/>
          <a:lstStyle/>
          <a:p>
            <a:pPr eaLnBrk="1" hangingPunct="1">
              <a:buFont typeface="Symbol" charset="0"/>
              <a:buNone/>
            </a:pPr>
            <a:r>
              <a:rPr lang="ar-JO" sz="3600" b="1" dirty="0">
                <a:solidFill>
                  <a:schemeClr val="bg2"/>
                </a:solidFill>
                <a:latin typeface="Arial" panose="020B0604020202020204" pitchFamily="34" charset="0"/>
                <a:ea typeface="ＭＳ Ｐゴシック" charset="0"/>
                <a:cs typeface="Arial" panose="020B0604020202020204" pitchFamily="34" charset="0"/>
              </a:rPr>
              <a:t>لاحظ التداخلات</a:t>
            </a:r>
            <a:endParaRPr lang="en-US" sz="3600" b="1" dirty="0">
              <a:solidFill>
                <a:schemeClr val="bg2"/>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028047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p:cNvSpPr>
            <a:spLocks noGrp="1" noChangeArrowheads="1"/>
          </p:cNvSpPr>
          <p:nvPr>
            <p:ph type="title"/>
          </p:nvPr>
        </p:nvSpPr>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نتائج الإكتشافات</a:t>
            </a:r>
            <a:endParaRPr lang="en-US" b="1" dirty="0">
              <a:latin typeface="Arial" panose="020B0604020202020204" pitchFamily="34" charset="0"/>
              <a:ea typeface="ＭＳ Ｐゴシック" charset="0"/>
              <a:cs typeface="Arial" panose="020B0604020202020204" pitchFamily="34" charset="0"/>
            </a:endParaRPr>
          </a:p>
        </p:txBody>
      </p:sp>
      <p:sp>
        <p:nvSpPr>
          <p:cNvPr id="72707" name="Rectangle 3"/>
          <p:cNvSpPr>
            <a:spLocks noGrp="1" noChangeArrowheads="1"/>
          </p:cNvSpPr>
          <p:nvPr>
            <p:ph type="body" idx="1"/>
          </p:nvPr>
        </p:nvSpPr>
        <p:spPr/>
        <p:txBody>
          <a:bodyPr/>
          <a:lstStyle/>
          <a:p>
            <a:pPr algn="r" rtl="1" eaLnBrk="1" hangingPunct="1"/>
            <a:r>
              <a:rPr lang="ar-JO" b="1" dirty="0">
                <a:solidFill>
                  <a:srgbClr val="FFC000"/>
                </a:solidFill>
                <a:latin typeface="Arial" panose="020B0604020202020204" pitchFamily="34" charset="0"/>
                <a:ea typeface="ＭＳ Ｐゴシック" charset="0"/>
                <a:cs typeface="Arial" panose="020B0604020202020204" pitchFamily="34" charset="0"/>
              </a:rPr>
              <a:t>ليس هناك معلومات كتابية كافية </a:t>
            </a:r>
            <a:r>
              <a:rPr lang="ar-JO" b="1" dirty="0">
                <a:latin typeface="Arial" panose="020B0604020202020204" pitchFamily="34" charset="0"/>
                <a:ea typeface="ＭＳ Ｐゴシック" charset="0"/>
                <a:cs typeface="Arial" panose="020B0604020202020204" pitchFamily="34" charset="0"/>
              </a:rPr>
              <a:t>لتحديد عدد السنوات التي حكم فيها كل قاضي لوحده بالضبط</a:t>
            </a:r>
            <a:endParaRPr lang="en-US" b="1" dirty="0">
              <a:solidFill>
                <a:schemeClr val="accent1"/>
              </a:solidFill>
              <a:latin typeface="Arial" panose="020B0604020202020204" pitchFamily="34" charset="0"/>
              <a:ea typeface="ＭＳ Ｐゴシック" charset="0"/>
              <a:cs typeface="Arial" panose="020B0604020202020204" pitchFamily="34" charset="0"/>
            </a:endParaRPr>
          </a:p>
          <a:p>
            <a:pPr algn="r" rtl="1"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السنوات التي وقع فيها إسرائيل تحت حكم الأعداء </a:t>
            </a:r>
            <a:r>
              <a:rPr lang="ar-JO" b="1" dirty="0">
                <a:solidFill>
                  <a:schemeClr val="accent1"/>
                </a:solidFill>
                <a:latin typeface="Arial" panose="020B0604020202020204" pitchFamily="34" charset="0"/>
                <a:ea typeface="ＭＳ Ｐゴシック" charset="0"/>
                <a:cs typeface="Arial" panose="020B0604020202020204" pitchFamily="34" charset="0"/>
              </a:rPr>
              <a:t>ليست دائماً مذكورة</a:t>
            </a:r>
            <a:endParaRPr lang="en-US" b="1" dirty="0">
              <a:latin typeface="Arial" panose="020B0604020202020204" pitchFamily="34" charset="0"/>
              <a:ea typeface="ＭＳ Ｐゴシック" charset="0"/>
              <a:cs typeface="Arial" panose="020B0604020202020204" pitchFamily="34" charset="0"/>
            </a:endParaRPr>
          </a:p>
          <a:p>
            <a:pPr algn="r" rtl="1" eaLnBrk="1" hangingPunct="1"/>
            <a:r>
              <a:rPr lang="ar-JO" b="1" dirty="0">
                <a:latin typeface="Arial" panose="020B0604020202020204" pitchFamily="34" charset="0"/>
                <a:ea typeface="ＭＳ Ｐゴシック" charset="0"/>
                <a:cs typeface="Arial" panose="020B0604020202020204" pitchFamily="34" charset="0"/>
              </a:rPr>
              <a:t>رغم ذلك فالكتاب المقدس </a:t>
            </a:r>
            <a:r>
              <a:rPr lang="ar-JO" b="1" dirty="0">
                <a:solidFill>
                  <a:srgbClr val="FFC000"/>
                </a:solidFill>
                <a:latin typeface="Arial" panose="020B0604020202020204" pitchFamily="34" charset="0"/>
                <a:ea typeface="ＭＳ Ｐゴシック" charset="0"/>
                <a:cs typeface="Arial" panose="020B0604020202020204" pitchFamily="34" charset="0"/>
              </a:rPr>
              <a:t>دقيق</a:t>
            </a:r>
            <a:r>
              <a:rPr lang="ar-JO" b="1" dirty="0">
                <a:latin typeface="Arial" panose="020B0604020202020204" pitchFamily="34" charset="0"/>
                <a:ea typeface="ＭＳ Ｐゴシック" charset="0"/>
                <a:cs typeface="Arial" panose="020B0604020202020204" pitchFamily="34" charset="0"/>
              </a:rPr>
              <a:t> في معلوماته التاريخية</a:t>
            </a:r>
            <a:endParaRPr lang="en-US" b="1" dirty="0">
              <a:latin typeface="Arial" panose="020B0604020202020204" pitchFamily="34" charset="0"/>
              <a:ea typeface="ＭＳ Ｐゴシック" charset="0"/>
              <a:cs typeface="ＭＳ Ｐゴシック" charset="0"/>
            </a:endParaRPr>
          </a:p>
        </p:txBody>
      </p:sp>
      <p:sp>
        <p:nvSpPr>
          <p:cNvPr id="282627" name="Text Box 4"/>
          <p:cNvSpPr txBox="1">
            <a:spLocks noChangeArrowheads="1"/>
          </p:cNvSpPr>
          <p:nvPr/>
        </p:nvSpPr>
        <p:spPr bwMode="auto">
          <a:xfrm>
            <a:off x="8305800" y="76200"/>
            <a:ext cx="69442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70ي</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329547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27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27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27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9"/>
          <p:cNvSpPr>
            <a:spLocks noGrp="1" noChangeArrowheads="1"/>
          </p:cNvSpPr>
          <p:nvPr>
            <p:ph type="title" idx="4294967295"/>
          </p:nvPr>
        </p:nvSpPr>
        <p:spPr/>
        <p:txBody>
          <a:bodyPr/>
          <a:lstStyle/>
          <a:p>
            <a:pPr eaLnBrk="1" hangingPunct="1"/>
            <a:r>
              <a:rPr lang="en-US" dirty="0">
                <a:ea typeface="ＭＳ Ｐゴシック" charset="0"/>
                <a:cs typeface="Arial" panose="020B0604020202020204" pitchFamily="34" charset="0"/>
              </a:rPr>
              <a:t>Samson</a:t>
            </a:r>
            <a:r>
              <a:rPr lang="fr-FR" altLang="ja-JP" dirty="0">
                <a:ea typeface="ＭＳ Ｐゴシック" charset="0"/>
                <a:cs typeface="Arial" panose="020B0604020202020204" pitchFamily="34" charset="0"/>
              </a:rPr>
              <a:t>'</a:t>
            </a:r>
            <a:r>
              <a:rPr lang="en-US" dirty="0">
                <a:ea typeface="ＭＳ Ｐゴシック" charset="0"/>
                <a:cs typeface="Arial" panose="020B0604020202020204" pitchFamily="34" charset="0"/>
              </a:rPr>
              <a:t>s Weakness</a:t>
            </a:r>
          </a:p>
        </p:txBody>
      </p:sp>
      <p:pic>
        <p:nvPicPr>
          <p:cNvPr id="284674" name="Picture 2" descr="samso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4675" name="Text Box 3"/>
          <p:cNvSpPr txBox="1">
            <a:spLocks noChangeArrowheads="1"/>
          </p:cNvSpPr>
          <p:nvPr/>
        </p:nvSpPr>
        <p:spPr bwMode="auto">
          <a:xfrm>
            <a:off x="1835150" y="152400"/>
            <a:ext cx="70929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4800" b="1" dirty="0">
                <a:solidFill>
                  <a:srgbClr val="FFFF00"/>
                </a:solidFill>
                <a:latin typeface="Arial" panose="020B0604020202020204" pitchFamily="34" charset="0"/>
                <a:cs typeface="Arial" panose="020B0604020202020204" pitchFamily="34" charset="0"/>
              </a:rPr>
              <a:t>قصة شمشون</a:t>
            </a:r>
            <a:endParaRPr lang="en-US" sz="4800" b="1" dirty="0">
              <a:solidFill>
                <a:srgbClr val="FFFF00"/>
              </a:solidFill>
              <a:latin typeface="Arial" panose="020B0604020202020204" pitchFamily="34" charset="0"/>
              <a:cs typeface="Arial" panose="020B0604020202020204" pitchFamily="34" charset="0"/>
            </a:endParaRPr>
          </a:p>
        </p:txBody>
      </p:sp>
      <p:sp>
        <p:nvSpPr>
          <p:cNvPr id="284676" name="AutoShape 4"/>
          <p:cNvSpPr>
            <a:spLocks noChangeArrowheads="1"/>
          </p:cNvSpPr>
          <p:nvPr/>
        </p:nvSpPr>
        <p:spPr bwMode="auto">
          <a:xfrm>
            <a:off x="228600" y="30480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p:spPr>
        <p:txBody>
          <a:bodyPr wrap="none" anchor="ctr"/>
          <a:lstStyle/>
          <a:p>
            <a:pPr algn="ctr" defTabSz="914400" fontAlgn="base">
              <a:spcBef>
                <a:spcPct val="0"/>
              </a:spcBef>
              <a:spcAft>
                <a:spcPct val="0"/>
              </a:spcAft>
            </a:pPr>
            <a:r>
              <a:rPr lang="ar-JO" sz="3200" b="1" dirty="0">
                <a:solidFill>
                  <a:srgbClr val="000000"/>
                </a:solidFill>
                <a:latin typeface="Arial" panose="020B0604020202020204" pitchFamily="34" charset="0"/>
                <a:ea typeface="ＭＳ Ｐゴシック" charset="0"/>
                <a:cs typeface="Arial" panose="020B0604020202020204" pitchFamily="34" charset="0"/>
              </a:rPr>
              <a:t>شعره؟</a:t>
            </a:r>
            <a:endParaRPr lang="en-US" sz="32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52934" name="Text Box 5"/>
          <p:cNvSpPr txBox="1">
            <a:spLocks noChangeArrowheads="1"/>
          </p:cNvSpPr>
          <p:nvPr/>
        </p:nvSpPr>
        <p:spPr bwMode="auto">
          <a:xfrm>
            <a:off x="2581397" y="1035050"/>
            <a:ext cx="6375836"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algn="r" eaLnBrk="1" hangingPunct="1">
              <a:defRPr sz="4000" b="1" i="1">
                <a:solidFill>
                  <a:schemeClr val="bg1"/>
                </a:solidFill>
                <a:effectLst>
                  <a:glow rad="101600">
                    <a:schemeClr val="tx1">
                      <a:alpha val="75000"/>
                    </a:schemeClr>
                  </a:glow>
                </a:effectLst>
                <a:latin typeface="Arial"/>
                <a:cs typeface="Arial"/>
              </a:defRPr>
            </a:lvl1pPr>
            <a:lvl2pPr marL="37931725" indent="-37474525" eaLnBrk="0" hangingPunct="0">
              <a:defRPr sz="2400"/>
            </a:lvl2pPr>
            <a:lvl3pPr eaLnBrk="0" hangingPunct="0">
              <a:defRPr sz="2400"/>
            </a:lvl3pPr>
            <a:lvl4pPr eaLnBrk="0" hangingPunct="0">
              <a:defRPr sz="2400"/>
            </a:lvl4pPr>
            <a:lvl5pPr eaLnBrk="0" hangingPunct="0">
              <a:defRPr sz="2400"/>
            </a:lvl5pPr>
            <a:lvl6pPr marL="457200" eaLnBrk="0" fontAlgn="base" hangingPunct="0">
              <a:spcBef>
                <a:spcPct val="0"/>
              </a:spcBef>
              <a:spcAft>
                <a:spcPct val="0"/>
              </a:spcAft>
              <a:defRPr sz="2400"/>
            </a:lvl6pPr>
            <a:lvl7pPr marL="914400" eaLnBrk="0" fontAlgn="base" hangingPunct="0">
              <a:spcBef>
                <a:spcPct val="0"/>
              </a:spcBef>
              <a:spcAft>
                <a:spcPct val="0"/>
              </a:spcAft>
              <a:defRPr sz="2400"/>
            </a:lvl7pPr>
            <a:lvl8pPr marL="1371600" eaLnBrk="0" fontAlgn="base" hangingPunct="0">
              <a:spcBef>
                <a:spcPct val="0"/>
              </a:spcBef>
              <a:spcAft>
                <a:spcPct val="0"/>
              </a:spcAft>
              <a:defRPr sz="2400"/>
            </a:lvl8pPr>
            <a:lvl9pPr marL="1828800" eaLnBrk="0" fontAlgn="base" hangingPunct="0">
              <a:spcBef>
                <a:spcPct val="0"/>
              </a:spcBef>
              <a:spcAft>
                <a:spcPct val="0"/>
              </a:spcAft>
              <a:defRPr sz="2400"/>
            </a:lvl9pPr>
          </a:lstStyle>
          <a:p>
            <a:pPr defTabSz="914400" fontAlgn="base">
              <a:spcBef>
                <a:spcPct val="0"/>
              </a:spcBef>
              <a:spcAft>
                <a:spcPct val="0"/>
              </a:spcAft>
              <a:defRPr/>
            </a:pPr>
            <a:r>
              <a:rPr lang="ar-JO" i="0"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ما هي نقطة ضعفه؟</a:t>
            </a:r>
            <a:endParaRPr lang="en-US" i="0"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179206" name="AutoShape 6"/>
          <p:cNvSpPr>
            <a:spLocks noChangeArrowheads="1"/>
          </p:cNvSpPr>
          <p:nvPr/>
        </p:nvSpPr>
        <p:spPr bwMode="auto">
          <a:xfrm flipH="1">
            <a:off x="2438400" y="21336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p:spPr>
        <p:txBody>
          <a:bodyPr wrap="none" anchor="ctr"/>
          <a:lstStyle/>
          <a:p>
            <a:pPr algn="ctr" defTabSz="914400" fontAlgn="base">
              <a:spcBef>
                <a:spcPct val="0"/>
              </a:spcBef>
              <a:spcAft>
                <a:spcPct val="0"/>
              </a:spcAft>
            </a:pPr>
            <a:r>
              <a:rPr lang="ar-JO" sz="3200" b="1" dirty="0">
                <a:solidFill>
                  <a:srgbClr val="000000"/>
                </a:solidFill>
                <a:latin typeface="Arial" panose="020B0604020202020204" pitchFamily="34" charset="0"/>
                <a:ea typeface="ＭＳ Ｐゴシック" charset="0"/>
                <a:cs typeface="Arial" panose="020B0604020202020204" pitchFamily="34" charset="0"/>
              </a:rPr>
              <a:t>هي؟</a:t>
            </a:r>
            <a:endParaRPr lang="en-US" sz="32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79207" name="Text Box 7"/>
          <p:cNvSpPr txBox="1">
            <a:spLocks noChangeArrowheads="1"/>
          </p:cNvSpPr>
          <p:nvPr/>
        </p:nvSpPr>
        <p:spPr bwMode="auto">
          <a:xfrm>
            <a:off x="2555776" y="4442336"/>
            <a:ext cx="6291808"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r>
              <a:rPr lang="ar-JO" sz="4000" b="1" dirty="0">
                <a:solidFill>
                  <a:schemeClr val="bg1"/>
                </a:solidFill>
                <a:latin typeface="Arial" panose="020B0604020202020204" pitchFamily="34" charset="0"/>
              </a:rPr>
              <a:t>شمشون ... الرجل مع ضعفها    تشاك سويندول</a:t>
            </a:r>
            <a:endParaRPr lang="en-US" sz="4000" b="1" dirty="0">
              <a:solidFill>
                <a:schemeClr val="bg1"/>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9208" name="AutoShape 8"/>
          <p:cNvSpPr>
            <a:spLocks noChangeArrowheads="1"/>
          </p:cNvSpPr>
          <p:nvPr/>
        </p:nvSpPr>
        <p:spPr bwMode="auto">
          <a:xfrm flipH="1">
            <a:off x="4419600" y="36576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p:spPr>
        <p:txBody>
          <a:bodyPr wrap="none" anchor="ctr"/>
          <a:lstStyle/>
          <a:p>
            <a:pPr algn="ctr" defTabSz="914400" fontAlgn="base">
              <a:spcBef>
                <a:spcPct val="0"/>
              </a:spcBef>
              <a:spcAft>
                <a:spcPct val="0"/>
              </a:spcAft>
            </a:pPr>
            <a:r>
              <a:rPr lang="ar-JO" sz="3200" b="1" dirty="0">
                <a:solidFill>
                  <a:srgbClr val="000000"/>
                </a:solidFill>
                <a:latin typeface="Arial" panose="020B0604020202020204" pitchFamily="34" charset="0"/>
                <a:ea typeface="ＭＳ Ｐゴシック" charset="0"/>
                <a:cs typeface="Arial" panose="020B0604020202020204" pitchFamily="34" charset="0"/>
              </a:rPr>
              <a:t>قلبه؟</a:t>
            </a:r>
            <a:endParaRPr lang="en-US" sz="3200"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63414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79206"/>
                                        </p:tgtEl>
                                        <p:attrNameLst>
                                          <p:attrName>style.visibility</p:attrName>
                                        </p:attrNameLst>
                                      </p:cBhvr>
                                      <p:to>
                                        <p:strVal val="visible"/>
                                      </p:to>
                                    </p:set>
                                    <p:anim calcmode="lin" valueType="num">
                                      <p:cBhvr>
                                        <p:cTn id="7" dur="5000" fill="hold"/>
                                        <p:tgtEl>
                                          <p:spTgt spid="179206"/>
                                        </p:tgtEl>
                                        <p:attrNameLst>
                                          <p:attrName>ppt_w</p:attrName>
                                        </p:attrNameLst>
                                      </p:cBhvr>
                                      <p:tavLst>
                                        <p:tav tm="0" fmla="#ppt_w*sin(2.5*pi*$)">
                                          <p:val>
                                            <p:fltVal val="0"/>
                                          </p:val>
                                        </p:tav>
                                        <p:tav tm="100000">
                                          <p:val>
                                            <p:fltVal val="1"/>
                                          </p:val>
                                        </p:tav>
                                      </p:tavLst>
                                    </p:anim>
                                    <p:anim calcmode="lin" valueType="num">
                                      <p:cBhvr>
                                        <p:cTn id="8" dur="5000" fill="hold"/>
                                        <p:tgtEl>
                                          <p:spTgt spid="179206"/>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179207"/>
                                        </p:tgtEl>
                                        <p:attrNameLst>
                                          <p:attrName>style.visibility</p:attrName>
                                        </p:attrNameLst>
                                      </p:cBhvr>
                                      <p:to>
                                        <p:strVal val="visible"/>
                                      </p:to>
                                    </p:set>
                                    <p:animEffect transition="in" filter="fade">
                                      <p:cBhvr>
                                        <p:cTn id="13" dur="500"/>
                                        <p:tgtEl>
                                          <p:spTgt spid="1792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79208"/>
                                        </p:tgtEl>
                                        <p:attrNameLst>
                                          <p:attrName>style.visibility</p:attrName>
                                        </p:attrNameLst>
                                      </p:cBhvr>
                                      <p:to>
                                        <p:strVal val="visible"/>
                                      </p:to>
                                    </p:set>
                                    <p:anim calcmode="lin" valueType="num">
                                      <p:cBhvr additive="base">
                                        <p:cTn id="18" dur="500" fill="hold"/>
                                        <p:tgtEl>
                                          <p:spTgt spid="179208"/>
                                        </p:tgtEl>
                                        <p:attrNameLst>
                                          <p:attrName>ppt_x</p:attrName>
                                        </p:attrNameLst>
                                      </p:cBhvr>
                                      <p:tavLst>
                                        <p:tav tm="0">
                                          <p:val>
                                            <p:strVal val="1+#ppt_w/2"/>
                                          </p:val>
                                        </p:tav>
                                        <p:tav tm="100000">
                                          <p:val>
                                            <p:strVal val="#ppt_x"/>
                                          </p:val>
                                        </p:tav>
                                      </p:tavLst>
                                    </p:anim>
                                    <p:anim calcmode="lin" valueType="num">
                                      <p:cBhvr additive="base">
                                        <p:cTn id="19" dur="500" fill="hold"/>
                                        <p:tgtEl>
                                          <p:spTgt spid="1792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6" grpId="0" animBg="1" autoUpdateAnimBg="0"/>
      <p:bldP spid="179208" grpId="0" animBg="1" autoUpdateAnimBg="0"/>
    </p:bldLst>
  </p:timing>
</p:sld>
</file>

<file path=ppt/theme/theme1.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Quill Pen">
  <a:themeElements>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fontScheme name="Quill Pe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Quill Pen 1">
        <a:dk1>
          <a:srgbClr val="000000"/>
        </a:dk1>
        <a:lt1>
          <a:srgbClr val="FFFF99"/>
        </a:lt1>
        <a:dk2>
          <a:srgbClr val="003300"/>
        </a:dk2>
        <a:lt2>
          <a:srgbClr val="FFCC66"/>
        </a:lt2>
        <a:accent1>
          <a:srgbClr val="CC3300"/>
        </a:accent1>
        <a:accent2>
          <a:srgbClr val="009999"/>
        </a:accent2>
        <a:accent3>
          <a:srgbClr val="AAADAA"/>
        </a:accent3>
        <a:accent4>
          <a:srgbClr val="DADA82"/>
        </a:accent4>
        <a:accent5>
          <a:srgbClr val="E2ADAA"/>
        </a:accent5>
        <a:accent6>
          <a:srgbClr val="008A8A"/>
        </a:accent6>
        <a:hlink>
          <a:srgbClr val="660033"/>
        </a:hlink>
        <a:folHlink>
          <a:srgbClr val="336633"/>
        </a:folHlink>
      </a:clrScheme>
      <a:clrMap bg1="dk2" tx1="lt1" bg2="dk1" tx2="lt2" accent1="accent1" accent2="accent2" accent3="accent3" accent4="accent4" accent5="accent5" accent6="accent6" hlink="hlink" folHlink="folHlink"/>
    </a:extraClrScheme>
    <a:extraClrScheme>
      <a:clrScheme name="Quill Pen 2">
        <a:dk1>
          <a:srgbClr val="000000"/>
        </a:dk1>
        <a:lt1>
          <a:srgbClr val="FFFFCC"/>
        </a:lt1>
        <a:dk2>
          <a:srgbClr val="333300"/>
        </a:dk2>
        <a:lt2>
          <a:srgbClr val="3333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Quill Pen 3">
        <a:dk1>
          <a:srgbClr val="000000"/>
        </a:dk1>
        <a:lt1>
          <a:srgbClr val="00FFFF"/>
        </a:lt1>
        <a:dk2>
          <a:srgbClr val="0000FF"/>
        </a:dk2>
        <a:lt2>
          <a:srgbClr val="FFFF00"/>
        </a:lt2>
        <a:accent1>
          <a:srgbClr val="FF9900"/>
        </a:accent1>
        <a:accent2>
          <a:srgbClr val="00FFFF"/>
        </a:accent2>
        <a:accent3>
          <a:srgbClr val="AAAAFF"/>
        </a:accent3>
        <a:accent4>
          <a:srgbClr val="00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clrMap bg1="dk2" tx1="lt1" bg2="dk1" tx2="lt2" accent1="accent1" accent2="accent2" accent3="accent3" accent4="accent4" accent5="accent5" accent6="accent6" hlink="hlink" folHlink="folHlink"/>
    </a:extraClrScheme>
    <a:extraClrScheme>
      <a:clrScheme name="Quill Pen 5">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Quill Pen 6">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Quill Pen 7">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4823</TotalTime>
  <Words>7657</Words>
  <Application>Microsoft Macintosh PowerPoint</Application>
  <PresentationFormat>On-screen Show (4:3)</PresentationFormat>
  <Paragraphs>1513</Paragraphs>
  <Slides>124</Slides>
  <Notes>117</Notes>
  <HiddenSlides>0</HiddenSlides>
  <MMClips>0</MMClips>
  <ScaleCrop>false</ScaleCrop>
  <HeadingPairs>
    <vt:vector size="8" baseType="variant">
      <vt:variant>
        <vt:lpstr>Fonts Used</vt:lpstr>
      </vt:variant>
      <vt:variant>
        <vt:i4>16</vt:i4>
      </vt:variant>
      <vt:variant>
        <vt:lpstr>Theme</vt:lpstr>
      </vt:variant>
      <vt:variant>
        <vt:i4>25</vt:i4>
      </vt:variant>
      <vt:variant>
        <vt:lpstr>Embedded OLE Servers</vt:lpstr>
      </vt:variant>
      <vt:variant>
        <vt:i4>2</vt:i4>
      </vt:variant>
      <vt:variant>
        <vt:lpstr>Slide Titles</vt:lpstr>
      </vt:variant>
      <vt:variant>
        <vt:i4>124</vt:i4>
      </vt:variant>
    </vt:vector>
  </HeadingPairs>
  <TitlesOfParts>
    <vt:vector size="167" baseType="lpstr">
      <vt:lpstr>Liffo</vt:lpstr>
      <vt:lpstr>ＭＳ Ｐゴシック</vt:lpstr>
      <vt:lpstr>Times</vt:lpstr>
      <vt:lpstr>Arial</vt:lpstr>
      <vt:lpstr>Arial Narrow</vt:lpstr>
      <vt:lpstr>Arial Rounded MT Bold</vt:lpstr>
      <vt:lpstr>Calibri</vt:lpstr>
      <vt:lpstr>Comic Sans MS</vt:lpstr>
      <vt:lpstr>Helvetica</vt:lpstr>
      <vt:lpstr>Impact</vt:lpstr>
      <vt:lpstr>Monotype Sorts</vt:lpstr>
      <vt:lpstr>Symbol</vt:lpstr>
      <vt:lpstr>Tahoma</vt:lpstr>
      <vt:lpstr>Times New Roman</vt:lpstr>
      <vt:lpstr>Wingdings</vt:lpstr>
      <vt:lpstr>Wingdings 3</vt:lpstr>
      <vt:lpstr>Lock And Key</vt:lpstr>
      <vt:lpstr>1_Default Design</vt:lpstr>
      <vt:lpstr>Default Design</vt:lpstr>
      <vt:lpstr>Orbit</vt:lpstr>
      <vt:lpstr>2_Default Design</vt:lpstr>
      <vt:lpstr>untitled 2</vt:lpstr>
      <vt:lpstr>Topo</vt:lpstr>
      <vt:lpstr>MEADOW</vt:lpstr>
      <vt:lpstr>Quill Pen</vt:lpstr>
      <vt:lpstr>Project Overview (Standard)</vt:lpstr>
      <vt:lpstr>6_MEADOW</vt:lpstr>
      <vt:lpstr>3_Default Design</vt:lpstr>
      <vt:lpstr>1_Balance</vt:lpstr>
      <vt:lpstr>4_Default Design</vt:lpstr>
      <vt:lpstr>1_MEADOW</vt:lpstr>
      <vt:lpstr>2_Orbit</vt:lpstr>
      <vt:lpstr>13_Default Design</vt:lpstr>
      <vt:lpstr>3_Orbit</vt:lpstr>
      <vt:lpstr>1_Lock And Key</vt:lpstr>
      <vt:lpstr>18_Default Design</vt:lpstr>
      <vt:lpstr>5_Default Design</vt:lpstr>
      <vt:lpstr>6_Default Design</vt:lpstr>
      <vt:lpstr>7_Default Design</vt:lpstr>
      <vt:lpstr>49_Blank Presentation</vt:lpstr>
      <vt:lpstr>8_Default Design</vt:lpstr>
      <vt:lpstr>Photo Editor Photo</vt:lpstr>
      <vt:lpstr>Document</vt:lpstr>
      <vt:lpstr>فك غموض تسلسل العهد القديم</vt:lpstr>
      <vt:lpstr>تكوين 5   أسئلة ضمن مجموعات صغيرة</vt:lpstr>
      <vt:lpstr>أسئلتنا</vt:lpstr>
      <vt:lpstr>أسلوب التحقيق الخاص بنا</vt:lpstr>
      <vt:lpstr>سجلات الأنساب و التسلسل الزمني في العهد القديم  </vt:lpstr>
      <vt:lpstr>ما هو التسلسل الزمني في العهد القديم؟</vt:lpstr>
      <vt:lpstr>لماذا يعتبر التسلسل الزمني                في العهد القديم مهماً؟</vt:lpstr>
      <vt:lpstr>كيف يحدد المؤرخون                  التسلسل الزمني للعهد القديم؟</vt:lpstr>
      <vt:lpstr>كيف يحدد المؤرخون                  التسلسل الزمني للعهد القديم؟</vt:lpstr>
      <vt:lpstr>PowerPoint Presentation</vt:lpstr>
      <vt:lpstr>أوه، لا ... لقد وصلت إلى سجلات الأنساب</vt:lpstr>
      <vt:lpstr>ما هي الفكرة؟</vt:lpstr>
      <vt:lpstr>ما هي الفكرة؟</vt:lpstr>
      <vt:lpstr>هل يمكن أن نجد تاريخ الخليقة                  من تكوين 5 و 11؟</vt:lpstr>
      <vt:lpstr>سر سجل الأنساب                              في تكوين 5 و 11</vt:lpstr>
      <vt:lpstr>أسرار سجلات أنساب سفر التكوين</vt:lpstr>
      <vt:lpstr>سجل نسب تكوين 5</vt:lpstr>
      <vt:lpstr>لماذا لا يوجد فجوات في تكوين 5 و 11</vt:lpstr>
      <vt:lpstr>السن عند ولادة الأولاد</vt:lpstr>
      <vt:lpstr>تكوين 5 السن عند الموت</vt:lpstr>
      <vt:lpstr>لماذا لا يوجد فجوات في تكوين 5 و 11؟</vt:lpstr>
      <vt:lpstr>تكوين 5 أقصر من لوقا 3 </vt:lpstr>
      <vt:lpstr>لماذا لا يوجد فجوات في تكوين 5 و 11؟</vt:lpstr>
      <vt:lpstr>نظرتين</vt:lpstr>
      <vt:lpstr>الحجج المطروحة للفجوات</vt:lpstr>
      <vt:lpstr>دعم التسلسل الزمني المستقيم</vt:lpstr>
      <vt:lpstr>كيف يمكنك أن تعرف عمر الأرض؟</vt:lpstr>
      <vt:lpstr>قم بالعملية الحسابية</vt:lpstr>
      <vt:lpstr>التسلسل الزمني للآباء (تكوين 5 و 11)</vt:lpstr>
      <vt:lpstr>Methuselah's Death</vt:lpstr>
      <vt:lpstr>التسلسل الزمني للطوفان</vt:lpstr>
      <vt:lpstr>التسلسل الزمني للأنساب</vt:lpstr>
      <vt:lpstr>Patriarch's long lives</vt:lpstr>
      <vt:lpstr>قائمة ملوك السومريين</vt:lpstr>
      <vt:lpstr>قائمة ملوك السومريين</vt:lpstr>
      <vt:lpstr>قائمة ملوك السومريين</vt:lpstr>
      <vt:lpstr>قائمة ملوك السومريين</vt:lpstr>
      <vt:lpstr>تكوين 5 السن عند ولادة الأولاد</vt:lpstr>
      <vt:lpstr>كيتشن عن السن عند ولادة الأولاد</vt:lpstr>
      <vt:lpstr>كيتشن عن السن عند الموت</vt:lpstr>
      <vt:lpstr>نظرة كيتشن البديلة</vt:lpstr>
      <vt:lpstr>متوشالح</vt:lpstr>
      <vt:lpstr>معنى كل اسم من أسماء الآباء في الأجيال العشرة</vt:lpstr>
      <vt:lpstr>معنى كل اسم من أسماء الآباء في الأجيال العشرة</vt:lpstr>
      <vt:lpstr>إذاً، ما هي الفكرة؟</vt:lpstr>
      <vt:lpstr>هل تأخذ كلمة الله قيمتها - حتى عندما تكون غير مريحة؟</vt:lpstr>
      <vt:lpstr>كيف يمكنك أن تعرف عمر الأرض؟</vt:lpstr>
      <vt:lpstr>قائمة الأمم</vt:lpstr>
      <vt:lpstr>هل قائمة الأمم دقيقة (تك 10-11)</vt:lpstr>
      <vt:lpstr>ماء بخار مظلة نظرية</vt:lpstr>
      <vt:lpstr>اختلاف الإنجيليين</vt:lpstr>
      <vt:lpstr>نتائج الإكتشافات</vt:lpstr>
      <vt:lpstr>Black</vt:lpstr>
      <vt:lpstr>غموض الآباء</vt:lpstr>
      <vt:lpstr>غموض الآباء</vt:lpstr>
      <vt:lpstr>التسلسل الزمني المصري</vt:lpstr>
      <vt:lpstr>جدارية بني حسن</vt:lpstr>
      <vt:lpstr>نتائج الإكتشافات</vt:lpstr>
      <vt:lpstr>Black</vt:lpstr>
      <vt:lpstr>عبور البحر الأحمر</vt:lpstr>
      <vt:lpstr>أمور إيمانية</vt:lpstr>
      <vt:lpstr>هل كان هذا  رمسيس الثاني؟</vt:lpstr>
      <vt:lpstr>تاريخ مصر التقليدي</vt:lpstr>
      <vt:lpstr>التاريخ التقليدي لفراعنة المملكة الحديثة</vt:lpstr>
      <vt:lpstr>أمينوفيس الثاني</vt:lpstr>
      <vt:lpstr>التاريخ التقليدي لفراعنة المملكة الحديثة</vt:lpstr>
      <vt:lpstr>تناقض تاريخي مصر</vt:lpstr>
      <vt:lpstr>تاريخي مصر</vt:lpstr>
      <vt:lpstr>ما هو تاريخ الخروج</vt:lpstr>
      <vt:lpstr>ما هو  تاريخ الخروج </vt:lpstr>
      <vt:lpstr>التسلسل الزمني للتغرب المصري متناقض</vt:lpstr>
      <vt:lpstr>التسلسل الزمني للتغرب المصري متناقض</vt:lpstr>
      <vt:lpstr>غموض الخروج</vt:lpstr>
      <vt:lpstr>نقاش في مجموعات صغيرة</vt:lpstr>
      <vt:lpstr>الخروج المبكر (1446)</vt:lpstr>
      <vt:lpstr>يفتاح مقابل العمونيين</vt:lpstr>
      <vt:lpstr>الخروج المبكر (1446)</vt:lpstr>
      <vt:lpstr>الخروج المبكر (1446)</vt:lpstr>
      <vt:lpstr>لوحة مرنبتاح</vt:lpstr>
      <vt:lpstr>الخروج المبكر (1446)</vt:lpstr>
      <vt:lpstr>الخروج المتأخر (1266-1299)</vt:lpstr>
      <vt:lpstr>الخروج المتأخر (1266-1299)</vt:lpstr>
      <vt:lpstr>الخروج المتأخر (1266-1299)</vt:lpstr>
      <vt:lpstr>دليل الخروج المبكر</vt:lpstr>
      <vt:lpstr>ردود التاريخ المبكر</vt:lpstr>
      <vt:lpstr>ماذا تعتقد؟</vt:lpstr>
      <vt:lpstr>نتائج الإكتشافات</vt:lpstr>
      <vt:lpstr>Black</vt:lpstr>
      <vt:lpstr>غموض سفر القضاة</vt:lpstr>
      <vt:lpstr>كيف نلائم القضاة؟</vt:lpstr>
      <vt:lpstr>سنوات حكم القضاة</vt:lpstr>
      <vt:lpstr>حلول محتملة</vt:lpstr>
      <vt:lpstr>مواقع القضاة</vt:lpstr>
      <vt:lpstr>ماذا تعتقد؟</vt:lpstr>
      <vt:lpstr>آباء و قضاة العهد القديم</vt:lpstr>
      <vt:lpstr>آباء و قضاة العهد القديم</vt:lpstr>
      <vt:lpstr>آباء و قضاة العهد القديم</vt:lpstr>
      <vt:lpstr>نتائج الإكتشافات</vt:lpstr>
      <vt:lpstr>Samson's Weakness</vt:lpstr>
      <vt:lpstr>Black</vt:lpstr>
      <vt:lpstr>غموض سفر الملوك</vt:lpstr>
      <vt:lpstr>هل التسلسل الزمني لملوك إسرائيل ضروري؟</vt:lpstr>
      <vt:lpstr>سنوات حكم ملوك يهوذا</vt:lpstr>
      <vt:lpstr>الأسباب المقترحة للتناقضات</vt:lpstr>
      <vt:lpstr>حلول مقترحة</vt:lpstr>
      <vt:lpstr>تقويم جيزر</vt:lpstr>
      <vt:lpstr>تقويم جيزر</vt:lpstr>
      <vt:lpstr>التقويمات اليهودية</vt:lpstr>
      <vt:lpstr>التقويمات العبرية</vt:lpstr>
      <vt:lpstr>Hebrew Calendars</vt:lpstr>
      <vt:lpstr>حل ثايل</vt:lpstr>
      <vt:lpstr>حل ثايل</vt:lpstr>
      <vt:lpstr>قائمة ملوك و أنبياء العهد القديم</vt:lpstr>
      <vt:lpstr>قائمة ملوك و أنبياء العهد القديم</vt:lpstr>
      <vt:lpstr>ماذا تعتقد؟</vt:lpstr>
      <vt:lpstr>نتائج الإكتشافات</vt:lpstr>
      <vt:lpstr>الخط الزمني للعهد القديم</vt:lpstr>
      <vt:lpstr>ما توصلنا إليه</vt:lpstr>
      <vt:lpstr>كيف نطبق ذلك؟</vt:lpstr>
      <vt:lpstr>المراجع</vt:lpstr>
      <vt:lpstr>بعض المواقع المفيدة</vt:lpstr>
      <vt:lpstr>لماذا التسلسل الزمني مهم؟</vt:lpstr>
      <vt:lpstr>Black</vt:lpstr>
      <vt:lpstr>نقدية في العهد القديم وصف المساق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UNLOCKING THE MYSTERIES OF OLD TESTAMENT CHRONOLOGY</dc:title>
  <dc:creator>Rick Griffith</dc:creator>
  <cp:lastModifiedBy>Rick Griffith</cp:lastModifiedBy>
  <cp:revision>49</cp:revision>
  <dcterms:created xsi:type="dcterms:W3CDTF">2014-09-26T08:59:23Z</dcterms:created>
  <dcterms:modified xsi:type="dcterms:W3CDTF">2026-06-09T15:16:06Z</dcterms:modified>
</cp:coreProperties>
</file>