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theme/theme12.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69" r:id="rId2"/>
    <p:sldMasterId id="2147484296" r:id="rId3"/>
    <p:sldMasterId id="2147484310" r:id="rId4"/>
    <p:sldMasterId id="2147484324" r:id="rId5"/>
    <p:sldMasterId id="2147484336" r:id="rId6"/>
    <p:sldMasterId id="2147484348" r:id="rId7"/>
    <p:sldMasterId id="2147484360" r:id="rId8"/>
    <p:sldMasterId id="2147484372" r:id="rId9"/>
    <p:sldMasterId id="2147484374" r:id="rId10"/>
    <p:sldMasterId id="2147484386" r:id="rId11"/>
    <p:sldMasterId id="2147484388" r:id="rId12"/>
    <p:sldMasterId id="2147484402" r:id="rId13"/>
  </p:sldMasterIdLst>
  <p:notesMasterIdLst>
    <p:notesMasterId r:id="rId44"/>
  </p:notesMasterIdLst>
  <p:handoutMasterIdLst>
    <p:handoutMasterId r:id="rId45"/>
  </p:handoutMasterIdLst>
  <p:sldIdLst>
    <p:sldId id="336" r:id="rId14"/>
    <p:sldId id="342" r:id="rId15"/>
    <p:sldId id="4962" r:id="rId16"/>
    <p:sldId id="344" r:id="rId17"/>
    <p:sldId id="345" r:id="rId18"/>
    <p:sldId id="346" r:id="rId19"/>
    <p:sldId id="347" r:id="rId20"/>
    <p:sldId id="348" r:id="rId21"/>
    <p:sldId id="349" r:id="rId22"/>
    <p:sldId id="350" r:id="rId23"/>
    <p:sldId id="351" r:id="rId24"/>
    <p:sldId id="352" r:id="rId25"/>
    <p:sldId id="353" r:id="rId26"/>
    <p:sldId id="354" r:id="rId27"/>
    <p:sldId id="4961" r:id="rId28"/>
    <p:sldId id="356" r:id="rId29"/>
    <p:sldId id="357" r:id="rId30"/>
    <p:sldId id="358" r:id="rId31"/>
    <p:sldId id="359" r:id="rId32"/>
    <p:sldId id="360" r:id="rId33"/>
    <p:sldId id="361" r:id="rId34"/>
    <p:sldId id="362" r:id="rId35"/>
    <p:sldId id="363" r:id="rId36"/>
    <p:sldId id="3994" r:id="rId37"/>
    <p:sldId id="5456" r:id="rId38"/>
    <p:sldId id="5457" r:id="rId39"/>
    <p:sldId id="5458" r:id="rId40"/>
    <p:sldId id="5459" r:id="rId41"/>
    <p:sldId id="321" r:id="rId42"/>
    <p:sldId id="523" r:id="rId43"/>
  </p:sldIdLst>
  <p:sldSz cx="9144000" cy="6858000" type="screen4x3"/>
  <p:notesSz cx="6858000" cy="9144000"/>
  <p:defaultTextStyle>
    <a:defPPr>
      <a:defRPr lang="en-US"/>
    </a:defPPr>
    <a:lvl1pPr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0093"/>
    <a:srgbClr val="6E0043"/>
    <a:srgbClr val="DC0081"/>
    <a:srgbClr val="B50069"/>
    <a:srgbClr val="000000"/>
    <a:srgbClr val="006600"/>
    <a:srgbClr val="FF00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5"/>
    <p:restoredTop sz="66122"/>
  </p:normalViewPr>
  <p:slideViewPr>
    <p:cSldViewPr>
      <p:cViewPr varScale="1">
        <p:scale>
          <a:sx n="64" d="100"/>
          <a:sy n="64" d="100"/>
        </p:scale>
        <p:origin x="3152" y="4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24.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002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276417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12" charset="-128"/>
        <a:cs typeface="ＭＳ Ｐゴシック" pitchFamily="-112" charset="-128"/>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a:xfrm>
            <a:off x="1150938" y="692150"/>
            <a:ext cx="4556125" cy="3416300"/>
          </a:xfrm>
          <a:ln/>
        </p:spPr>
      </p:sp>
      <p:sp>
        <p:nvSpPr>
          <p:cNvPr id="2856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Most of us are good at looking at details. We can evaluate a verse of Scripture or preach a passage. But what about the big picture? So I want to give you a challenge.</a:t>
            </a:r>
          </a:p>
          <a:p>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Rot="1" noChangeAspect="1" noChangeArrowheads="1" noTextEdit="1"/>
          </p:cNvSpPr>
          <p:nvPr>
            <p:ph type="sldImg"/>
          </p:nvPr>
        </p:nvSpPr>
        <p:spPr>
          <a:xfrm>
            <a:off x="1150938" y="692150"/>
            <a:ext cx="4556125" cy="3416300"/>
          </a:xfrm>
          <a:ln/>
        </p:spPr>
      </p:sp>
      <p:sp>
        <p:nvSpPr>
          <p:cNvPr id="304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Others claim that the key theme of the OT (and the Bible) is the glory of God.</a:t>
            </a:r>
          </a:p>
          <a:p>
            <a:endParaRPr lang="en-US"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2"/>
          <p:cNvSpPr>
            <a:spLocks noGrp="1" noRot="1" noChangeAspect="1" noChangeArrowheads="1" noTextEdit="1"/>
          </p:cNvSpPr>
          <p:nvPr>
            <p:ph type="sldImg"/>
          </p:nvPr>
        </p:nvSpPr>
        <p:spPr>
          <a:xfrm>
            <a:off x="1150938" y="692150"/>
            <a:ext cx="4556125" cy="3416300"/>
          </a:xfrm>
          <a:ln/>
        </p:spPr>
      </p:sp>
      <p:sp>
        <p:nvSpPr>
          <p:cNvPr id="3061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God certainly wants us to praise him above all else.</a:t>
            </a:r>
          </a:p>
          <a:p>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Rot="1" noChangeAspect="1" noChangeArrowheads="1"/>
          </p:cNvSpPr>
          <p:nvPr>
            <p:ph type="sldImg"/>
          </p:nvPr>
        </p:nvSpPr>
        <p:spPr>
          <a:xfrm>
            <a:off x="1150938" y="692150"/>
            <a:ext cx="4556125" cy="3416300"/>
          </a:xfrm>
          <a:solidFill>
            <a:srgbClr val="FFFFFF"/>
          </a:solidFill>
          <a:ln/>
        </p:spPr>
      </p:sp>
      <p:sp>
        <p:nvSpPr>
          <p:cNvPr id="3082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 Every section of the Bible teaches us to glorify God.</a:t>
            </a:r>
          </a:p>
          <a:p>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ChangeArrowheads="1" noTextEdit="1"/>
          </p:cNvSpPr>
          <p:nvPr>
            <p:ph type="sldImg"/>
          </p:nvPr>
        </p:nvSpPr>
        <p:spPr>
          <a:xfrm>
            <a:off x="1150938" y="692150"/>
            <a:ext cx="4556125" cy="3416300"/>
          </a:xfrm>
          <a:ln/>
        </p:spPr>
      </p:sp>
      <p:sp>
        <p:nvSpPr>
          <p:cNvPr id="3102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ea typeface="ＭＳ Ｐゴシック" pitchFamily="34" charset="-128"/>
              </a:rPr>
              <a:t>So the Westminster Catechism tells us that the chief aim of man is to glorify God.</a:t>
            </a:r>
          </a:p>
          <a:p>
            <a:r>
              <a:rPr lang="en-US" altLang="en-US" dirty="0">
                <a:ea typeface="ＭＳ Ｐゴシック" pitchFamily="34" charset="-128"/>
              </a:rPr>
              <a:t>• Jesus prayed in John 17 for God to glorify the Son through the cross so that the Father would be glorified.</a:t>
            </a:r>
          </a:p>
          <a:p>
            <a:r>
              <a:rPr lang="en-US" altLang="en-US" dirty="0">
                <a:ea typeface="ＭＳ Ｐゴシック" pitchFamily="34" charset="-128"/>
              </a:rPr>
              <a:t>And we should glorify God—but exactly how will he do this—and the cross wasn't even needed in Genesis 1–2 so redemption to glorify God wasn't needed then.</a:t>
            </a:r>
          </a:p>
          <a:p>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ChangeArrowheads="1" noTextEdit="1"/>
          </p:cNvSpPr>
          <p:nvPr>
            <p:ph type="sldImg"/>
          </p:nvPr>
        </p:nvSpPr>
        <p:spPr>
          <a:xfrm>
            <a:off x="1150938" y="692150"/>
            <a:ext cx="4556125" cy="3416300"/>
          </a:xfrm>
          <a:ln/>
        </p:spPr>
      </p:sp>
      <p:sp>
        <p:nvSpPr>
          <p:cNvPr id="3123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ea typeface="ＭＳ Ｐゴシック" pitchFamily="34" charset="-128"/>
              </a:rPr>
              <a:t>C. Others say God's sovereignty is the main theme. He is the Big Boss, so just accept it!</a:t>
            </a:r>
          </a:p>
          <a:p>
            <a:r>
              <a:rPr lang="en-US" altLang="en-US" dirty="0">
                <a:ea typeface="ＭＳ Ｐゴシック" pitchFamily="34" charset="-128"/>
              </a:rPr>
              <a:t>D. Still, others say the key idea is simply "God"—but isn't that too broad?</a:t>
            </a:r>
          </a:p>
          <a:p>
            <a:r>
              <a:rPr lang="en-US" altLang="en-US" dirty="0">
                <a:ea typeface="ＭＳ Ｐゴシック" pitchFamily="34" charset="-128"/>
              </a:rPr>
              <a:t>Various other themes are presented that we don't have time to cover (E, F, and G).</a:t>
            </a:r>
          </a:p>
          <a:p>
            <a:r>
              <a:rPr lang="en-US" altLang="en-US" dirty="0">
                <a:ea typeface="ＭＳ Ｐゴシック" pitchFamily="34" charset="-128"/>
              </a:rPr>
              <a:t>H. The Promise Theme emphasizes God's covenants.</a:t>
            </a:r>
          </a:p>
          <a:p>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ED75B1C-BFFC-6A49-B409-A04312078246}" type="slidenum">
              <a:rPr kumimoji="0" lang="zh-CN" alt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zh-CN"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p:txBody>
      </p:sp>
      <p:sp>
        <p:nvSpPr>
          <p:cNvPr id="327682" name="Rectangle 2"/>
          <p:cNvSpPr>
            <a:spLocks noGrp="1" noRot="1" noChangeAspect="1" noChangeArrowheads="1"/>
          </p:cNvSpPr>
          <p:nvPr>
            <p:ph type="sldImg"/>
          </p:nvPr>
        </p:nvSpPr>
        <p:spPr>
          <a:xfrm>
            <a:off x="1130300" y="674688"/>
            <a:ext cx="4597400" cy="3448050"/>
          </a:xfrm>
          <a:solidFill>
            <a:srgbClr val="FFFFFF"/>
          </a:solidFill>
          <a:ln/>
        </p:spPr>
      </p:sp>
      <p:sp>
        <p:nvSpPr>
          <p:cNvPr id="327683"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ltLang="en-US" dirty="0">
                <a:ea typeface="ＭＳ Ｐゴシック" pitchFamily="34" charset="-128"/>
              </a:rPr>
              <a:t>We have already seen how the Abrahamic Covenant is fleshed out further in three other OT covenants. </a:t>
            </a:r>
          </a:p>
          <a:p>
            <a:r>
              <a:rPr lang="en-US" altLang="en-US" dirty="0">
                <a:ea typeface="ＭＳ Ｐゴシック" pitchFamily="34" charset="-128"/>
              </a:rPr>
              <a:t>Covenant is also prominent in the very names of the Old Testament (Old Covenant) and New Testament (New Covenant).</a:t>
            </a:r>
          </a:p>
          <a:p>
            <a:r>
              <a:rPr lang="en-US" altLang="en-US" dirty="0">
                <a:ea typeface="ＭＳ Ｐゴシック" pitchFamily="34" charset="-128"/>
              </a:rPr>
              <a:t>We don’t have these major divisions of the Bible called the Old Kingdom and New Kingdom—or Old Worship and New Worship—or some other designation that highlights a different theme.</a:t>
            </a:r>
          </a:p>
          <a:p>
            <a:r>
              <a:rPr lang="en-US" altLang="en-US" dirty="0">
                <a:ea typeface="ＭＳ Ｐゴシック" pitchFamily="34" charset="-128"/>
              </a:rPr>
              <a:t>_________</a:t>
            </a:r>
          </a:p>
          <a:p>
            <a:pPr eaLnBrk="1" hangingPunct="1"/>
            <a:r>
              <a:rPr lang="en-US" altLang="zh-CN" dirty="0">
                <a:latin typeface="Times New Roman" charset="0"/>
                <a:ea typeface="ＭＳ Ｐゴシック" charset="0"/>
                <a:cs typeface="ＭＳ Ｐゴシック" charset="0"/>
              </a:rPr>
              <a:t>The three key provisions of the Genesis 12:1-3 Abrahamic Covenant are later amplified in three other covenants in the OT. All will be fulfilled when Christ returns to reign on this earth:</a:t>
            </a:r>
          </a:p>
          <a:p>
            <a:pPr marL="228600" indent="-228600" eaLnBrk="1" hangingPunct="1">
              <a:buAutoNum type="arabicParenBoth"/>
            </a:pPr>
            <a:r>
              <a:rPr lang="en-US" altLang="zh-CN" dirty="0">
                <a:latin typeface="Times New Roman" charset="0"/>
                <a:ea typeface="ＭＳ Ｐゴシック" charset="0"/>
                <a:cs typeface="ＭＳ Ｐゴシック" charset="0"/>
              </a:rPr>
              <a:t>Israel will finally live in the land that God gave as an eternal possession (Genesis 17:8),</a:t>
            </a:r>
          </a:p>
          <a:p>
            <a:pPr marL="228600" indent="-228600" eaLnBrk="1" hangingPunct="1">
              <a:buAutoNum type="arabicParenBoth"/>
            </a:pPr>
            <a:r>
              <a:rPr lang="en-US" altLang="zh-CN" dirty="0">
                <a:latin typeface="Times New Roman" charset="0"/>
                <a:ea typeface="ＭＳ Ｐゴシック" charset="0"/>
                <a:cs typeface="ＭＳ Ｐゴシック" charset="0"/>
              </a:rPr>
              <a:t>Messiah’s rule will finally provide the world with righteous leadership (Isaiah 11),</a:t>
            </a:r>
          </a:p>
          <a:p>
            <a:pPr marL="228600" indent="-228600" eaLnBrk="1" hangingPunct="1">
              <a:buAutoNum type="arabicParenBoth"/>
            </a:pPr>
            <a:r>
              <a:rPr lang="en-US" altLang="zh-CN" dirty="0">
                <a:latin typeface="Times New Roman" charset="0"/>
                <a:ea typeface="ＭＳ Ｐゴシック" charset="0"/>
                <a:cs typeface="ＭＳ Ｐゴシック" charset="0"/>
              </a:rPr>
              <a:t>The blessing to Israel will include many Gentiles among them (Ezek 47-48).</a:t>
            </a:r>
          </a:p>
          <a:p>
            <a:endParaRPr lang="en-US" altLang="en-US" dirty="0">
              <a:ea typeface="ＭＳ Ｐゴシック" pitchFamily="34" charset="-128"/>
            </a:endParaRPr>
          </a:p>
          <a:p>
            <a:endParaRPr lang="en-US" altLang="en-US" dirty="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Rot="1" noChangeAspect="1" noChangeArrowheads="1" noTextEdit="1"/>
          </p:cNvSpPr>
          <p:nvPr>
            <p:ph type="sldImg"/>
          </p:nvPr>
        </p:nvSpPr>
        <p:spPr>
          <a:xfrm>
            <a:off x="1150938" y="692150"/>
            <a:ext cx="4556125" cy="3416300"/>
          </a:xfrm>
          <a:ln/>
        </p:spPr>
      </p:sp>
      <p:sp>
        <p:nvSpPr>
          <p:cNvPr id="3164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ea typeface="ＭＳ Ｐゴシック" pitchFamily="34" charset="-128"/>
              </a:rPr>
              <a:t>I. OT scholar Gerhard Hasel essentially gives up here, throws up his hands, and says that there is no main theme—only many lesser themes.</a:t>
            </a:r>
          </a:p>
          <a:p>
            <a:r>
              <a:rPr lang="en-US" altLang="en-US" dirty="0">
                <a:ea typeface="ＭＳ Ｐゴシック" pitchFamily="34" charset="-128"/>
              </a:rPr>
              <a:t>J. But I think the main theme is the Rule of God shared with man.</a:t>
            </a:r>
          </a:p>
          <a:p>
            <a:r>
              <a:rPr lang="en-US" altLang="en-US" dirty="0">
                <a:ea typeface="ＭＳ Ｐゴシック" pitchFamily="34" charset="-128"/>
              </a:rPr>
              <a:t>K. Or, more completely, God's kingdom expands through his covenants as a secondary theme.</a:t>
            </a:r>
          </a:p>
          <a:p>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a:xfrm>
            <a:off x="1150938" y="692150"/>
            <a:ext cx="4556125" cy="3416300"/>
          </a:xfrm>
          <a:ln/>
        </p:spPr>
      </p:sp>
      <p:sp>
        <p:nvSpPr>
          <p:cNvPr id="3184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Our song, "The Lord Reigns," captures the Kingdom theme well.</a:t>
            </a:r>
          </a:p>
          <a:p>
            <a:endParaRPr lang="en-US" dirty="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Rot="1" noChangeAspect="1" noChangeArrowheads="1" noTextEdit="1"/>
          </p:cNvSpPr>
          <p:nvPr>
            <p:ph type="sldImg"/>
          </p:nvPr>
        </p:nvSpPr>
        <p:spPr>
          <a:xfrm>
            <a:off x="1150938" y="692150"/>
            <a:ext cx="4556125" cy="3416300"/>
          </a:xfrm>
          <a:ln/>
        </p:spPr>
      </p:sp>
      <p:sp>
        <p:nvSpPr>
          <p:cNvPr id="3205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All people actually can see God's glory and reign!</a:t>
            </a:r>
          </a:p>
          <a:p>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a:xfrm>
            <a:off x="1150938" y="692150"/>
            <a:ext cx="4556125" cy="3416300"/>
          </a:xfrm>
          <a:ln/>
        </p:spPr>
      </p:sp>
      <p:sp>
        <p:nvSpPr>
          <p:cNvPr id="3225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Our response should be rejoicing.</a:t>
            </a:r>
          </a:p>
          <a:p>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a:xfrm>
            <a:off x="1150938" y="692150"/>
            <a:ext cx="4556125" cy="3416300"/>
          </a:xfrm>
          <a:ln/>
        </p:spPr>
      </p:sp>
      <p:sp>
        <p:nvSpPr>
          <p:cNvPr id="2877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ea typeface="ＭＳ Ｐゴシック" pitchFamily="34" charset="-128"/>
              </a:rPr>
              <a:t>Suppose you were talking to an unbeliever and he asked, "So you are a Bible student? What is the OT about?" </a:t>
            </a:r>
          </a:p>
          <a:p>
            <a:r>
              <a:rPr lang="en-US" altLang="en-US" dirty="0">
                <a:ea typeface="ＭＳ Ｐゴシック" pitchFamily="34" charset="-128"/>
              </a:rPr>
              <a:t>On the notes section of your phone or on a piece of paper, please write a single sentence to describe the main theme of just the OT. </a:t>
            </a:r>
          </a:p>
          <a:p>
            <a:r>
              <a:rPr lang="en-US" altLang="en-US" dirty="0">
                <a:ea typeface="ＭＳ Ｐゴシック" pitchFamily="34" charset="-128"/>
              </a:rPr>
              <a:t>Now share this with the person next to you—what is your theme? Redemption? Jesus? God? Blessing? Covenants?</a:t>
            </a:r>
          </a:p>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E0B56608-001D-B848-B57F-AAC21266B03C}" type="slidenum">
              <a:rPr kumimoji="0" lang="zh-CN" alt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en-US" altLang="zh-CN"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324610" name="Rectangle 2"/>
          <p:cNvSpPr>
            <a:spLocks noGrp="1" noRot="1" noChangeAspect="1" noChangeArrowheads="1"/>
          </p:cNvSpPr>
          <p:nvPr>
            <p:ph type="sldImg"/>
          </p:nvPr>
        </p:nvSpPr>
        <p:spPr>
          <a:xfrm>
            <a:off x="1131888" y="703263"/>
            <a:ext cx="4586287" cy="3440112"/>
          </a:xfrm>
          <a:solidFill>
            <a:srgbClr val="FFFFFF"/>
          </a:solidFill>
          <a:ln/>
        </p:spPr>
      </p:sp>
      <p:sp>
        <p:nvSpPr>
          <p:cNvPr id="324611"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r>
              <a:rPr lang="en-US" altLang="zh-CN" sz="2400" dirty="0">
                <a:ea typeface="ＭＳ Ｐゴシック" pitchFamily="34" charset="-128"/>
              </a:rPr>
              <a:t>But we should do more than just rejoice.</a:t>
            </a:r>
          </a:p>
          <a:p>
            <a:pPr>
              <a:spcBef>
                <a:spcPct val="0"/>
              </a:spcBef>
            </a:pPr>
            <a:r>
              <a:rPr lang="en-US" altLang="zh-CN" sz="2400" dirty="0">
                <a:ea typeface="ＭＳ Ｐゴシック" pitchFamily="34" charset="-128"/>
              </a:rPr>
              <a:t>Remember that on Day 6 God made all the land animals.</a:t>
            </a:r>
          </a:p>
          <a:p>
            <a:pPr>
              <a:spcBef>
                <a:spcPct val="0"/>
              </a:spcBef>
            </a:pPr>
            <a:endParaRPr lang="zh-CN" altLang="en-US" sz="2400" dirty="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5DDD098E-1152-604D-A80F-131EB2020E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26658" name="Rectangle 2"/>
          <p:cNvSpPr>
            <a:spLocks noGrp="1" noRot="1" noChangeAspect="1" noChangeArrowheads="1"/>
          </p:cNvSpPr>
          <p:nvPr>
            <p:ph type="sldImg"/>
          </p:nvPr>
        </p:nvSpPr>
        <p:spPr>
          <a:xfrm>
            <a:off x="1131888" y="703263"/>
            <a:ext cx="4586287" cy="3440112"/>
          </a:xfrm>
          <a:solidFill>
            <a:srgbClr val="FFFFFF"/>
          </a:solidFill>
          <a:ln/>
        </p:spPr>
      </p:sp>
      <p:sp>
        <p:nvSpPr>
          <p:cNvPr id="326659"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ea typeface="ＭＳ Ｐゴシック" pitchFamily="34" charset="-128"/>
              </a:rPr>
              <a:t>And he told us to rule over all these land animals along with the fish and birds. People have asked me, "What is God's plan for my life?" I respond, "Have you read the first chapter of the Bible? You are to rule over creation."</a:t>
            </a:r>
          </a:p>
          <a:p>
            <a:pPr>
              <a:spcBef>
                <a:spcPct val="0"/>
              </a:spcBef>
            </a:pPr>
            <a:endParaRPr lang="en-US" sz="2400" dirty="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529CEF1E-B48D-FF40-AF30-FAB191580AA4}"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28706" name="Rectangle 2"/>
          <p:cNvSpPr>
            <a:spLocks noGrp="1" noRot="1" noChangeAspect="1" noChangeArrowheads="1"/>
          </p:cNvSpPr>
          <p:nvPr>
            <p:ph type="sldImg"/>
          </p:nvPr>
        </p:nvSpPr>
        <p:spPr>
          <a:xfrm>
            <a:off x="1131888" y="703263"/>
            <a:ext cx="4586287" cy="3440112"/>
          </a:xfrm>
          <a:solidFill>
            <a:srgbClr val="FFFFFF"/>
          </a:solidFill>
          <a:ln/>
        </p:spPr>
      </p:sp>
      <p:sp>
        <p:nvSpPr>
          <p:cNvPr id="328707"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5C57FB2-F0A9-DA4D-9D4E-18BA7AEBB937}"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30754" name="Rectangle 2"/>
          <p:cNvSpPr>
            <a:spLocks noGrp="1" noRot="1" noChangeAspect="1" noChangeArrowheads="1"/>
          </p:cNvSpPr>
          <p:nvPr>
            <p:ph type="sldImg"/>
          </p:nvPr>
        </p:nvSpPr>
        <p:spPr>
          <a:xfrm>
            <a:off x="1131888" y="703263"/>
            <a:ext cx="4586287" cy="3440112"/>
          </a:xfrm>
          <a:solidFill>
            <a:srgbClr val="FFFFFF"/>
          </a:solidFill>
          <a:ln/>
        </p:spPr>
      </p:sp>
      <p:sp>
        <p:nvSpPr>
          <p:cNvPr id="330755" name="Rectangle 3"/>
          <p:cNvSpPr>
            <a:spLocks noGrp="1" noChangeArrowheads="1"/>
          </p:cNvSpPr>
          <p:nvPr>
            <p:ph type="body" idx="1"/>
          </p:nvPr>
        </p:nvSpPr>
        <p:spPr>
          <a:xfrm>
            <a:off x="923925" y="4352925"/>
            <a:ext cx="5000625" cy="407511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r>
              <a:rPr lang="en-US" altLang="en-US" sz="2400" dirty="0">
                <a:ea typeface="ＭＳ Ｐゴシック" pitchFamily="34" charset="-128"/>
              </a:rPr>
              <a:t>Notice the repetition:</a:t>
            </a:r>
          </a:p>
          <a:p>
            <a:pPr eaLnBrk="1" hangingPunct="1">
              <a:spcBef>
                <a:spcPct val="0"/>
              </a:spcBef>
            </a:pPr>
            <a:r>
              <a:rPr lang="en-US" altLang="en-US" sz="2400" dirty="0">
                <a:ea typeface="ＭＳ Ｐゴシック" pitchFamily="34" charset="-128"/>
              </a:rPr>
              <a:t>"Subdue" the earth!</a:t>
            </a:r>
          </a:p>
          <a:p>
            <a:pPr eaLnBrk="1" hangingPunct="1">
              <a:spcBef>
                <a:spcPct val="0"/>
              </a:spcBef>
            </a:pPr>
            <a:r>
              <a:rPr lang="en-US" altLang="en-US" sz="2400" dirty="0">
                <a:ea typeface="ＭＳ Ｐゴシック" pitchFamily="34" charset="-128"/>
              </a:rPr>
              <a:t>"Have dominion" over the fish, the birds, and animals that move on the earth.</a:t>
            </a:r>
          </a:p>
          <a:p>
            <a:pPr eaLnBrk="1" hangingPunct="1">
              <a:spcBef>
                <a:spcPct val="0"/>
              </a:spcBef>
            </a:pPr>
            <a:endParaRPr lang="en-US" sz="2400" dirty="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a:xfrm>
            <a:off x="1150938" y="692150"/>
            <a:ext cx="4556125" cy="3416300"/>
          </a:xfrm>
          <a:ln/>
        </p:spPr>
      </p:sp>
      <p:sp>
        <p:nvSpPr>
          <p:cNvPr id="33280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ea typeface="ＭＳ Ｐゴシック" pitchFamily="34" charset="-128"/>
              </a:rPr>
              <a:t>The Kingdom theme goes from the first to the last chapters of the Bible.</a:t>
            </a:r>
          </a:p>
          <a:p>
            <a:r>
              <a:rPr lang="en-US" altLang="en-US" dirty="0">
                <a:ea typeface="ＭＳ Ｐゴシック" pitchFamily="34" charset="-128"/>
              </a:rPr>
              <a:t>• God created us to rule creation </a:t>
            </a:r>
          </a:p>
          <a:p>
            <a:r>
              <a:rPr lang="en-US" altLang="en-US" dirty="0">
                <a:ea typeface="ＭＳ Ｐゴシック" pitchFamily="34" charset="-128"/>
              </a:rPr>
              <a:t>• and we will do that even in the new Jerusalem!</a:t>
            </a:r>
          </a:p>
          <a:p>
            <a:r>
              <a:rPr lang="en-US" altLang="en-US" dirty="0">
                <a:ea typeface="ＭＳ Ｐゴシック" pitchFamily="34" charset="-128"/>
              </a:rPr>
              <a:t>• This means that the overall theme of the Bible is that God shares his rule with 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 Then God's command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 will finally be fulfilled.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 And the covenants will be his vehicle to accomplish this rule.</a:t>
            </a:r>
          </a:p>
          <a:p>
            <a:pPr eaLnBrk="1" hangingPunct="1"/>
            <a:r>
              <a:rPr lang="en-US" sz="1200" kern="1200" dirty="0">
                <a:solidFill>
                  <a:schemeClr val="tx1"/>
                </a:solidFill>
                <a:effectLst/>
                <a:latin typeface="+mn-lt"/>
                <a:ea typeface="+mn-ea"/>
                <a:cs typeface="+mn-cs"/>
              </a:rPr>
              <a:t>God chose believers like us to rule the world!</a:t>
            </a:r>
          </a:p>
          <a:p>
            <a:pPr eaLnBrk="1" hangingPunct="1"/>
            <a:r>
              <a:rPr lang="en-US" dirty="0">
                <a:latin typeface="Times New Roman" charset="0"/>
                <a:ea typeface="ＭＳ Ｐゴシック" charset="0"/>
                <a:cs typeface="ＭＳ Ｐゴシック" charset="0"/>
              </a:rPr>
              <a:t>Throughout Scripture, we see the Kingdom of God as the primary theme from the first to the last chapter. But we also see God establishing covenants, or promises, alongside his kingdom rule to enable us to see our eventual rule with him accomplished.</a:t>
            </a:r>
          </a:p>
          <a:p>
            <a:pPr eaLnBrk="1" hangingPunct="1"/>
            <a:r>
              <a:rPr lang="en-US" dirty="0">
                <a:latin typeface="Times New Roman" charset="0"/>
                <a:ea typeface="ＭＳ Ｐゴシック" charset="0"/>
                <a:cs typeface="ＭＳ Ｐゴシック" charset="0"/>
              </a:rPr>
              <a:t>__________</a:t>
            </a:r>
          </a:p>
          <a:p>
            <a:pPr eaLnBrk="1" hangingPunct="1"/>
            <a:r>
              <a:rPr lang="en-US" dirty="0">
                <a:latin typeface="Times New Roman" charset="0"/>
                <a:ea typeface="ＭＳ Ｐゴシック" charset="0"/>
                <a:cs typeface="ＭＳ Ｐゴシック" charset="0"/>
              </a:rPr>
              <a:t>Common-150</a:t>
            </a:r>
          </a:p>
          <a:p>
            <a:pPr eaLnBrk="1" hangingPunct="1"/>
            <a:r>
              <a:rPr lang="en-US" altLang="zh-CN" dirty="0">
                <a:ea typeface="SimSun" charset="0"/>
                <a:cs typeface="SimSun" charset="0"/>
              </a:rPr>
              <a:t>BT-01-OT Biblical Theology-24</a:t>
            </a:r>
            <a:endParaRPr lang="en-US" dirty="0">
              <a:latin typeface="Times New Roman" charset="0"/>
              <a:ea typeface="ＭＳ Ｐゴシック" charset="0"/>
              <a:cs typeface="ＭＳ Ｐゴシック" charset="0"/>
            </a:endParaRPr>
          </a:p>
          <a:p>
            <a:r>
              <a:rPr lang="en-US" altLang="zh-CN" dirty="0">
                <a:ea typeface="ＭＳ Ｐゴシック" charset="0"/>
                <a:cs typeface="Arial" panose="020B0604020202020204" pitchFamily="34" charset="0"/>
              </a:rPr>
              <a:t>OS-00-Intro-102</a:t>
            </a:r>
            <a:endParaRPr lang="en-US" dirty="0">
              <a:ea typeface="ＭＳ Ｐゴシック" charset="0"/>
              <a:cs typeface="Arial" panose="020B0604020202020204" pitchFamily="34" charset="0"/>
            </a:endParaRPr>
          </a:p>
          <a:p>
            <a:r>
              <a:rPr lang="en-US" dirty="0">
                <a:latin typeface="Times New Roman" charset="0"/>
                <a:ea typeface="ＭＳ Ｐゴシック" charset="0"/>
                <a:cs typeface="ＭＳ Ｐゴシック" charset="0"/>
              </a:rPr>
              <a:t>OS-01-Gen1-3-slide 100</a:t>
            </a:r>
            <a:endParaRPr lang="en-US" altLang="zh-CN" dirty="0">
              <a:ea typeface="ＭＳ Ｐゴシック" charset="0"/>
              <a:cs typeface="Arial" panose="020B0604020202020204" pitchFamily="34" charset="0"/>
            </a:endParaRPr>
          </a:p>
          <a:p>
            <a:r>
              <a:rPr lang="en-US" altLang="zh-CN" dirty="0">
                <a:ea typeface="ＭＳ Ｐゴシック" charset="0"/>
                <a:cs typeface="Arial" panose="020B0604020202020204" pitchFamily="34" charset="0"/>
              </a:rPr>
              <a:t>OS-23-Isaiah_60-66/Slide 102</a:t>
            </a:r>
          </a:p>
          <a:p>
            <a:r>
              <a:rPr lang="en-US" dirty="0">
                <a:ea typeface="ＭＳ Ｐゴシック" charset="0"/>
                <a:cs typeface="Arial" panose="020B0604020202020204" pitchFamily="34" charset="0"/>
              </a:rPr>
              <a:t>NS-05-Acts1-2-slide 45</a:t>
            </a:r>
          </a:p>
          <a:p>
            <a:r>
              <a:rPr lang="en-US" dirty="0">
                <a:ea typeface="ＭＳ Ｐゴシック" charset="0"/>
                <a:cs typeface="Arial" panose="020B0604020202020204" pitchFamily="34" charset="0"/>
              </a:rPr>
              <a:t>NS-22-Rev20-22-slide 187</a:t>
            </a:r>
          </a:p>
          <a:p>
            <a:pPr eaLnBrk="1" hangingPunct="1"/>
            <a:endParaRPr lang="en-US" dirty="0">
              <a:ea typeface="ＭＳ Ｐゴシック" charset="0"/>
              <a:cs typeface="Arial" panose="020B0604020202020204" pitchFamily="34" charset="0"/>
            </a:endParaRPr>
          </a:p>
        </p:txBody>
      </p:sp>
    </p:spTree>
    <p:extLst>
      <p:ext uri="{BB962C8B-B14F-4D97-AF65-F5344CB8AC3E}">
        <p14:creationId xmlns:p14="http://schemas.microsoft.com/office/powerpoint/2010/main" val="4078863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25</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Davidic,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p>
          <a:p>
            <a:endParaRPr lang="en-US" dirty="0">
              <a:ea typeface="ＭＳ Ｐゴシック" charset="0"/>
              <a:cs typeface="Arial" panose="020B0604020202020204" pitchFamily="34" charset="0"/>
            </a:endParaRPr>
          </a:p>
          <a:p>
            <a:r>
              <a:rPr lang="en-US" dirty="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dirty="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dirty="0">
                <a:ea typeface="ＭＳ Ｐゴシック" charset="0"/>
                <a:cs typeface="Arial" panose="020B0604020202020204" pitchFamily="34" charset="0"/>
              </a:rPr>
              <a:t>____________</a:t>
            </a:r>
          </a:p>
          <a:p>
            <a:pPr eaLnBrk="1" hangingPunct="1"/>
            <a:endParaRPr lang="en-US" dirty="0">
              <a:ea typeface="ＭＳ Ｐゴシック" charset="0"/>
              <a:cs typeface="Arial" panose="020B0604020202020204" pitchFamily="34" charset="0"/>
            </a:endParaRPr>
          </a:p>
          <a:p>
            <a:pPr eaLnBrk="1" hangingPunct="1"/>
            <a:r>
              <a:rPr lang="en-US" altLang="zh-CN" dirty="0">
                <a:ea typeface="SimSun" charset="0"/>
                <a:cs typeface="SimSun" charset="0"/>
              </a:rPr>
              <a:t>Common-151</a:t>
            </a:r>
          </a:p>
          <a:p>
            <a:pPr eaLnBrk="1" hangingPunct="1"/>
            <a:r>
              <a:rPr lang="en-US" altLang="zh-CN" dirty="0">
                <a:ea typeface="SimSun" charset="0"/>
                <a:cs typeface="SimSun" charset="0"/>
              </a:rPr>
              <a:t>BT-01-OT Biblical Theology-25</a:t>
            </a:r>
          </a:p>
          <a:p>
            <a:pPr eaLnBrk="1" hangingPunct="1"/>
            <a:r>
              <a:rPr lang="en-US" altLang="zh-CN" dirty="0">
                <a:ea typeface="SimSun" charset="0"/>
                <a:cs typeface="SimSun" charset="0"/>
              </a:rPr>
              <a:t>CH-02-Nature-103-p34a</a:t>
            </a:r>
          </a:p>
          <a:p>
            <a:pPr eaLnBrk="1" hangingPunct="1"/>
            <a:r>
              <a:rPr lang="en-US" altLang="zh-CN" dirty="0">
                <a:ea typeface="SimSun" charset="0"/>
                <a:cs typeface="SimSun" charset="0"/>
              </a:rPr>
              <a:t>OC-10-Chronology-42</a:t>
            </a:r>
          </a:p>
          <a:p>
            <a:pPr eaLnBrk="1" hangingPunct="1"/>
            <a:r>
              <a:rPr lang="en-US" altLang="zh-CN" dirty="0">
                <a:ea typeface="SimSun" charset="0"/>
                <a:cs typeface="SimSun" charset="0"/>
              </a:rPr>
              <a:t>OS-00-Intro &amp; Biblical Theology-40 &amp; 103</a:t>
            </a:r>
          </a:p>
          <a:p>
            <a:pPr eaLnBrk="1" hangingPunct="1"/>
            <a:r>
              <a:rPr lang="en-US" altLang="zh-CN" dirty="0">
                <a:ea typeface="SimSun" charset="0"/>
                <a:cs typeface="SimSun" charset="0"/>
              </a:rPr>
              <a:t>OS-02-Exodus-267-p22</a:t>
            </a:r>
          </a:p>
          <a:p>
            <a:pPr eaLnBrk="1" hangingPunct="1"/>
            <a:r>
              <a:rPr lang="en-US" altLang="zh-CN" dirty="0">
                <a:ea typeface="SimSun" charset="0"/>
                <a:cs typeface="SimSun" charset="0"/>
              </a:rPr>
              <a:t>OS-05-Deut-279, 300</a:t>
            </a:r>
          </a:p>
          <a:p>
            <a:pPr eaLnBrk="1" hangingPunct="1"/>
            <a:r>
              <a:rPr lang="en-US" altLang="zh-CN" dirty="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dirty="0">
              <a:ea typeface="SimSun" charset="0"/>
              <a:cs typeface="SimSun" charset="0"/>
            </a:endParaRPr>
          </a:p>
          <a:p>
            <a:pPr eaLnBrk="1" hangingPunct="1"/>
            <a:r>
              <a:rPr lang="en-US" altLang="zh-CN" dirty="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ea typeface="SimSun" charset="0"/>
                <a:cs typeface="SimSun" charset="0"/>
              </a:rPr>
              <a:t>OS-23-Isaiah-97-p337</a:t>
            </a:r>
          </a:p>
          <a:p>
            <a:pPr eaLnBrk="1" hangingPunct="1"/>
            <a:r>
              <a:rPr lang="en-US" altLang="zh-CN" dirty="0">
                <a:ea typeface="SimSun" charset="0"/>
                <a:cs typeface="SimSun" charset="0"/>
              </a:rPr>
              <a:t>OS-24-Jeremiah-174-p337</a:t>
            </a:r>
          </a:p>
          <a:p>
            <a:pPr eaLnBrk="1" hangingPunct="1"/>
            <a:r>
              <a:rPr lang="en-US" altLang="zh-CN" dirty="0">
                <a:ea typeface="SimSun" charset="0"/>
                <a:cs typeface="SimSun" charset="0"/>
              </a:rPr>
              <a:t>OS-23-Isaiah-97-p337</a:t>
            </a:r>
          </a:p>
          <a:p>
            <a:pPr eaLnBrk="1" hangingPunct="1"/>
            <a:r>
              <a:rPr lang="en-US" altLang="zh-CN" dirty="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SimSun" charset="0"/>
                <a:cs typeface="SimSun" charset="0"/>
              </a:rPr>
              <a:t>NS-09-Gal-143-p9g</a:t>
            </a:r>
          </a:p>
          <a:p>
            <a:pPr eaLnBrk="1" hangingPunct="1"/>
            <a:r>
              <a:rPr lang="en-US" altLang="zh-CN" dirty="0">
                <a:ea typeface="SimSun" charset="0"/>
                <a:cs typeface="SimSun" charset="0"/>
              </a:rPr>
              <a:t>NS-19-Hebrews-342-p9g</a:t>
            </a:r>
          </a:p>
          <a:p>
            <a:pPr eaLnBrk="1" hangingPunct="1"/>
            <a:r>
              <a:rPr lang="en-US" altLang="zh-CN" dirty="0">
                <a:ea typeface="SimSun" charset="0"/>
                <a:cs typeface="SimSun" charset="0"/>
              </a:rPr>
              <a:t>NS-27-Rev20-22-slide 189</a:t>
            </a:r>
          </a:p>
          <a:p>
            <a:pPr eaLnBrk="1" hangingPunct="1"/>
            <a:r>
              <a:rPr lang="en-US" altLang="zh-CN" dirty="0">
                <a:ea typeface="SimSun" charset="0"/>
                <a:cs typeface="SimSun" charset="0"/>
              </a:rPr>
              <a:t>SA-08-Mosaic Law-19-p38a</a:t>
            </a:r>
            <a:endParaRPr lang="zh-CN" altLang="en-US" dirty="0">
              <a:ea typeface="SimSun" charset="0"/>
              <a:cs typeface="SimSun" charset="0"/>
            </a:endParaRPr>
          </a:p>
          <a:p>
            <a:pPr eaLnBrk="1" hangingPunct="1"/>
            <a:endParaRPr lang="zh-CN" altLang="en-US" dirty="0">
              <a:ea typeface="SimSun" charset="0"/>
              <a:cs typeface="SimSun" charset="0"/>
            </a:endParaRPr>
          </a:p>
        </p:txBody>
      </p:sp>
    </p:spTree>
    <p:extLst>
      <p:ext uri="{BB962C8B-B14F-4D97-AF65-F5344CB8AC3E}">
        <p14:creationId xmlns:p14="http://schemas.microsoft.com/office/powerpoint/2010/main" val="324260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dirty="0">
                <a:ea typeface="ＭＳ Ｐゴシック" pitchFamily="34" charset="-128"/>
              </a:rPr>
              <a:t>• The OT is a story more than a poetic description.</a:t>
            </a:r>
          </a:p>
          <a:p>
            <a:r>
              <a:rPr lang="en-US" altLang="en-US" dirty="0">
                <a:ea typeface="ＭＳ Ｐゴシック" pitchFamily="34" charset="-128"/>
              </a:rPr>
              <a:t>• This part in yellow italics is the main part of the main theme!</a:t>
            </a:r>
          </a:p>
          <a:p>
            <a:r>
              <a:rPr lang="en-US" altLang="en-US" dirty="0">
                <a:ea typeface="ＭＳ Ｐゴシック" pitchFamily="34" charset="-128"/>
              </a:rPr>
              <a:t>• Most descriptions of the overall theme lack kingdom ideas. But this one includes the problem</a:t>
            </a:r>
          </a:p>
          <a:p>
            <a:r>
              <a:rPr lang="en-US" altLang="en-US" dirty="0">
                <a:ea typeface="ＭＳ Ｐゴシック" pitchFamily="34" charset="-128"/>
              </a:rPr>
              <a:t>• the solution (redemption)</a:t>
            </a:r>
          </a:p>
          <a:p>
            <a:r>
              <a:rPr lang="en-US" altLang="en-US" dirty="0">
                <a:ea typeface="ＭＳ Ｐゴシック" pitchFamily="34" charset="-128"/>
              </a:rPr>
              <a:t>• the covenant nation of Israel</a:t>
            </a:r>
          </a:p>
          <a:p>
            <a:r>
              <a:rPr lang="en-US" altLang="en-US" dirty="0">
                <a:ea typeface="ＭＳ Ｐゴシック" pitchFamily="34" charset="-128"/>
              </a:rPr>
              <a:t>• the Messiah as King </a:t>
            </a:r>
          </a:p>
          <a:p>
            <a:r>
              <a:rPr lang="en-US" altLang="en-US" dirty="0">
                <a:ea typeface="ＭＳ Ｐゴシック" pitchFamily="34" charset="-128"/>
              </a:rPr>
              <a:t>• (not just Savior), </a:t>
            </a:r>
          </a:p>
          <a:p>
            <a:r>
              <a:rPr lang="en-US" altLang="en-US" dirty="0">
                <a:ea typeface="ＭＳ Ｐゴシック" pitchFamily="34" charset="-128"/>
              </a:rPr>
              <a:t>• and the Abrahamic Covenant.</a:t>
            </a:r>
            <a:endParaRPr lang="en-US" altLang="zh-CN" dirty="0">
              <a:ea typeface="ＭＳ Ｐゴシック" charset="0"/>
              <a:cs typeface="Arial" panose="020B0604020202020204" pitchFamily="34" charset="0"/>
            </a:endParaRPr>
          </a:p>
          <a:p>
            <a:pPr eaLnBrk="1" hangingPunct="1"/>
            <a:r>
              <a:rPr lang="en-US" altLang="zh-CN" dirty="0">
                <a:ea typeface="ＭＳ Ｐゴシック" charset="0"/>
                <a:cs typeface="Arial" panose="020B0604020202020204" pitchFamily="34" charset="0"/>
              </a:rPr>
              <a:t>__________</a:t>
            </a:r>
          </a:p>
          <a:p>
            <a:pPr eaLnBrk="1" hangingPunct="1"/>
            <a:r>
              <a:rPr lang="en-US" altLang="zh-CN" dirty="0">
                <a:ea typeface="SimSun" charset="0"/>
                <a:cs typeface="SimSun" charset="0"/>
              </a:rPr>
              <a:t>Common-152</a:t>
            </a:r>
          </a:p>
          <a:p>
            <a:pPr eaLnBrk="1" hangingPunct="1"/>
            <a:r>
              <a:rPr lang="en-US" altLang="zh-CN" dirty="0">
                <a:ea typeface="SimSun" charset="0"/>
                <a:cs typeface="SimSun" charset="0"/>
              </a:rPr>
              <a:t>BT-01-OT Biblical Theology-26</a:t>
            </a:r>
            <a:endParaRPr lang="en-US" altLang="zh-CN" dirty="0">
              <a:ea typeface="ＭＳ Ｐゴシック" charset="0"/>
              <a:cs typeface="Arial" panose="020B0604020202020204" pitchFamily="34" charset="0"/>
            </a:endParaRPr>
          </a:p>
          <a:p>
            <a:pPr eaLnBrk="1" hangingPunct="1"/>
            <a:r>
              <a:rPr lang="en-US" altLang="zh-CN" dirty="0">
                <a:ea typeface="ＭＳ Ｐゴシック" charset="0"/>
                <a:cs typeface="Arial" panose="020B0604020202020204" pitchFamily="34" charset="0"/>
              </a:rPr>
              <a:t>OS-00-Intro-104</a:t>
            </a:r>
          </a:p>
          <a:p>
            <a:r>
              <a:rPr lang="en-US" altLang="zh-CN" dirty="0">
                <a:ea typeface="ＭＳ Ｐゴシック" charset="0"/>
                <a:cs typeface="Arial" panose="020B0604020202020204" pitchFamily="34" charset="0"/>
              </a:rPr>
              <a:t>OS-23-Isaiah_49-66/Slide 106</a:t>
            </a:r>
            <a:endParaRPr lang="en-US" dirty="0">
              <a:ea typeface="ＭＳ Ｐゴシック" charset="0"/>
              <a:cs typeface="Arial" panose="020B0604020202020204" pitchFamily="34"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819940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ea typeface="ＭＳ Ｐゴシック" pitchFamily="34" charset="-128"/>
              </a:rPr>
              <a:t>The key NT theme should match or complete the OT one, right? </a:t>
            </a:r>
          </a:p>
          <a:p>
            <a:r>
              <a:rPr lang="en-US" altLang="en-US" dirty="0">
                <a:ea typeface="ＭＳ Ｐゴシック" pitchFamily="34" charset="-128"/>
              </a:rPr>
              <a:t>• Like the OT, the NT narrates—it is a story also.</a:t>
            </a:r>
          </a:p>
          <a:p>
            <a:r>
              <a:rPr lang="en-US" altLang="en-US" dirty="0">
                <a:ea typeface="ＭＳ Ｐゴシック" pitchFamily="34" charset="-128"/>
              </a:rPr>
              <a:t>• The kingdom of God is noted hundreds of times</a:t>
            </a:r>
          </a:p>
          <a:p>
            <a:r>
              <a:rPr lang="en-US" altLang="en-US" dirty="0">
                <a:ea typeface="ＭＳ Ｐゴシック" pitchFamily="34" charset="-128"/>
              </a:rPr>
              <a:t>• The means of proclamation is the Church</a:t>
            </a:r>
          </a:p>
          <a:p>
            <a:r>
              <a:rPr lang="en-US" altLang="en-US" dirty="0">
                <a:ea typeface="ＭＳ Ｐゴシック" pitchFamily="34" charset="-128"/>
              </a:rPr>
              <a:t>• The message is the same as in the OT, that is, grace</a:t>
            </a:r>
          </a:p>
          <a:p>
            <a:r>
              <a:rPr lang="en-US" altLang="en-US" dirty="0">
                <a:ea typeface="ＭＳ Ｐゴシック" pitchFamily="34" charset="-128"/>
              </a:rPr>
              <a:t>• This grace is received by faith and not works</a:t>
            </a:r>
          </a:p>
          <a:p>
            <a:r>
              <a:rPr lang="en-US" altLang="en-US" dirty="0">
                <a:ea typeface="ＭＳ Ｐゴシック" pitchFamily="34" charset="-128"/>
              </a:rPr>
              <a:t>• Christ is the only object of our salvation faith</a:t>
            </a:r>
          </a:p>
          <a:p>
            <a:r>
              <a:rPr lang="en-US" altLang="en-US" dirty="0">
                <a:ea typeface="ＭＳ Ｐゴシック" pitchFamily="34" charset="-128"/>
              </a:rPr>
              <a:t>• His salvation will result in his rule</a:t>
            </a:r>
          </a:p>
          <a:p>
            <a:r>
              <a:rPr lang="en-US" altLang="en-US" dirty="0">
                <a:ea typeface="ＭＳ Ｐゴシック" pitchFamily="34" charset="-128"/>
              </a:rPr>
              <a:t>• This will complete the Davidic aspect of the Abrahamic Covenant</a:t>
            </a:r>
          </a:p>
          <a:p>
            <a:r>
              <a:rPr lang="en-US" altLang="en-US" dirty="0">
                <a:ea typeface="ＭＳ Ｐゴシック" pitchFamily="34" charset="-128"/>
              </a:rPr>
              <a:t>• And God will receive the glory for it all</a:t>
            </a:r>
          </a:p>
          <a:p>
            <a:pPr eaLnBrk="1" hangingPunct="1"/>
            <a:r>
              <a:rPr lang="en-US" altLang="zh-CN" dirty="0">
                <a:ea typeface="ＭＳ Ｐゴシック" charset="0"/>
                <a:cs typeface="Arial" panose="020B0604020202020204" pitchFamily="34" charset="0"/>
              </a:rPr>
              <a:t>__________</a:t>
            </a:r>
          </a:p>
          <a:p>
            <a:pPr eaLnBrk="1" hangingPunct="1"/>
            <a:r>
              <a:rPr lang="en-US" altLang="zh-CN" dirty="0">
                <a:ea typeface="SimSun" charset="0"/>
                <a:cs typeface="SimSun" charset="0"/>
              </a:rPr>
              <a:t>Common-153</a:t>
            </a:r>
          </a:p>
          <a:p>
            <a:pPr eaLnBrk="1" hangingPunct="1"/>
            <a:r>
              <a:rPr lang="en-US" altLang="zh-CN" dirty="0">
                <a:ea typeface="SimSun" charset="0"/>
                <a:cs typeface="SimSun" charset="0"/>
              </a:rPr>
              <a:t>BT-01-OT Biblical Theology-27</a:t>
            </a:r>
            <a:endParaRPr lang="en-US" altLang="zh-CN" dirty="0">
              <a:ea typeface="ＭＳ Ｐゴシック" charset="0"/>
              <a:cs typeface="Arial" panose="020B0604020202020204" pitchFamily="34" charset="0"/>
            </a:endParaRPr>
          </a:p>
        </p:txBody>
      </p:sp>
    </p:spTree>
    <p:extLst>
      <p:ext uri="{BB962C8B-B14F-4D97-AF65-F5344CB8AC3E}">
        <p14:creationId xmlns:p14="http://schemas.microsoft.com/office/powerpoint/2010/main" val="3081366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ea typeface="ＭＳ Ｐゴシック" pitchFamily="34" charset="-128"/>
              </a:rPr>
              <a:t>So, now we can give the theme of the entire Bible!</a:t>
            </a:r>
          </a:p>
          <a:p>
            <a:r>
              <a:rPr lang="en-US" altLang="en-US" dirty="0">
                <a:ea typeface="ＭＳ Ｐゴシック" pitchFamily="34" charset="-128"/>
              </a:rPr>
              <a:t>• The whole book is a story—God's story—History, or "His story"</a:t>
            </a:r>
          </a:p>
          <a:p>
            <a:r>
              <a:rPr lang="en-US" altLang="en-US" dirty="0">
                <a:ea typeface="ＭＳ Ｐゴシック" pitchFamily="34" charset="-128"/>
              </a:rPr>
              <a:t>• God sharing his rule is the key theme</a:t>
            </a:r>
          </a:p>
          <a:p>
            <a:r>
              <a:rPr lang="en-US" altLang="en-US" dirty="0">
                <a:ea typeface="ＭＳ Ｐゴシック" pitchFamily="34" charset="-128"/>
              </a:rPr>
              <a:t>• Israel had the key role to bring us Jesus</a:t>
            </a:r>
          </a:p>
          <a:p>
            <a:r>
              <a:rPr lang="en-US" altLang="en-US" dirty="0">
                <a:ea typeface="ＭＳ Ｐゴシック" pitchFamily="34" charset="-128"/>
              </a:rPr>
              <a:t>• Jesus brings the Church to preach Him</a:t>
            </a:r>
          </a:p>
          <a:p>
            <a:r>
              <a:rPr lang="en-US" altLang="en-US" dirty="0">
                <a:ea typeface="ＭＳ Ｐゴシック" pitchFamily="34" charset="-128"/>
              </a:rPr>
              <a:t>• The Bible's message is to trust Jesus</a:t>
            </a:r>
          </a:p>
          <a:p>
            <a:r>
              <a:rPr lang="en-US" altLang="en-US" dirty="0">
                <a:ea typeface="ＭＳ Ｐゴシック" pitchFamily="34" charset="-128"/>
              </a:rPr>
              <a:t>• Why? There is no other Redeemer or Ultimate Ruler</a:t>
            </a:r>
          </a:p>
          <a:p>
            <a:r>
              <a:rPr lang="en-US" altLang="en-US" dirty="0">
                <a:ea typeface="ＭＳ Ｐゴシック" pitchFamily="34" charset="-128"/>
              </a:rPr>
              <a:t>• No one else fulfills all the promises to Abraham</a:t>
            </a:r>
          </a:p>
          <a:p>
            <a:r>
              <a:rPr lang="en-US" altLang="en-US" dirty="0">
                <a:ea typeface="ＭＳ Ｐゴシック" pitchFamily="34" charset="-128"/>
              </a:rPr>
              <a:t>• No one else will glorify God like Jesus</a:t>
            </a:r>
          </a:p>
          <a:p>
            <a:pPr eaLnBrk="1" hangingPunct="1"/>
            <a:r>
              <a:rPr lang="en-US" altLang="zh-CN" dirty="0">
                <a:ea typeface="ＭＳ Ｐゴシック" charset="0"/>
                <a:cs typeface="Arial" panose="020B0604020202020204" pitchFamily="34" charset="0"/>
              </a:rPr>
              <a:t>__________</a:t>
            </a:r>
          </a:p>
          <a:p>
            <a:pPr eaLnBrk="1" hangingPunct="1"/>
            <a:r>
              <a:rPr lang="en-US" altLang="zh-CN" dirty="0">
                <a:ea typeface="SimSun" charset="0"/>
                <a:cs typeface="SimSun" charset="0"/>
              </a:rPr>
              <a:t>Common-154</a:t>
            </a:r>
          </a:p>
          <a:p>
            <a:pPr eaLnBrk="1" hangingPunct="1"/>
            <a:r>
              <a:rPr lang="en-US" altLang="zh-CN" dirty="0">
                <a:ea typeface="SimSun" charset="0"/>
                <a:cs typeface="SimSun" charset="0"/>
              </a:rPr>
              <a:t>BT-01-OT Biblical Theology-28</a:t>
            </a:r>
            <a:endParaRPr lang="en-US" altLang="zh-CN" dirty="0">
              <a:ea typeface="ＭＳ Ｐゴシック" charset="0"/>
              <a:cs typeface="Arial" panose="020B0604020202020204" pitchFamily="34" charset="0"/>
            </a:endParaRP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4198356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xfrm>
            <a:off x="1150938" y="692150"/>
            <a:ext cx="4556125" cy="3416300"/>
          </a:xfrm>
          <a:ln/>
        </p:spPr>
      </p:sp>
      <p:sp>
        <p:nvSpPr>
          <p:cNvPr id="11366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xfrm>
            <a:off x="1150938" y="692150"/>
            <a:ext cx="4556125" cy="3416300"/>
          </a:xfrm>
          <a:ln/>
        </p:spPr>
      </p:sp>
      <p:sp>
        <p:nvSpPr>
          <p:cNvPr id="2897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0" dirty="0">
                <a:ea typeface="ＭＳ Ｐゴシック" pitchFamily="34" charset="-128"/>
              </a:rPr>
              <a:t>What principles will assure that our theme for the OT and NT is accurate?</a:t>
            </a:r>
          </a:p>
          <a:p>
            <a:r>
              <a:rPr lang="en-US" altLang="en-US" b="0" dirty="0">
                <a:ea typeface="ＭＳ Ｐゴシック" pitchFamily="34" charset="-128"/>
              </a:rPr>
              <a:t>• The theme should come out of the text rather than be imposed on the text from systematic theology.</a:t>
            </a:r>
          </a:p>
          <a:p>
            <a:r>
              <a:rPr lang="en-US" altLang="en-US" b="0" dirty="0">
                <a:ea typeface="ＭＳ Ｐゴシック" pitchFamily="34" charset="-128"/>
              </a:rPr>
              <a:t>• It should be comprehensive enough to cover all of the OT from Genesis 1 to Malachi 4.</a:t>
            </a:r>
          </a:p>
          <a:p>
            <a:r>
              <a:rPr lang="en-US" altLang="en-US" b="0" dirty="0">
                <a:ea typeface="ＭＳ Ｐゴシック" pitchFamily="34" charset="-128"/>
              </a:rPr>
              <a:t>• It should be narrow and specific enough to be helpful (e.g., it is not helpful to say that the Bible talks about </a:t>
            </a:r>
            <a:r>
              <a:rPr lang="ja-JP" altLang="en-US" b="0">
                <a:ea typeface="ＭＳ Ｐゴシック" pitchFamily="34" charset="-128"/>
              </a:rPr>
              <a:t>“</a:t>
            </a:r>
            <a:r>
              <a:rPr lang="en-US" altLang="ja-JP" b="0" dirty="0">
                <a:ea typeface="ＭＳ Ｐゴシック" pitchFamily="34" charset="-128"/>
              </a:rPr>
              <a:t>life</a:t>
            </a:r>
            <a:r>
              <a:rPr lang="ja-JP" altLang="en-US" b="0">
                <a:ea typeface="ＭＳ Ｐゴシック" pitchFamily="34" charset="-128"/>
              </a:rPr>
              <a:t>”</a:t>
            </a:r>
            <a:r>
              <a:rPr lang="en-US" altLang="ja-JP" b="0" dirty="0">
                <a:ea typeface="ＭＳ Ｐゴシック" pitchFamily="34" charset="-128"/>
              </a:rPr>
              <a:t>).</a:t>
            </a:r>
            <a:endParaRPr lang="en-US" altLang="en-US" b="0" dirty="0">
              <a:ea typeface="ＭＳ Ｐゴシック" pitchFamily="34" charset="-128"/>
            </a:endParaRPr>
          </a:p>
          <a:p>
            <a:r>
              <a:rPr lang="en-US" altLang="en-US" b="0" dirty="0">
                <a:ea typeface="ＭＳ Ｐゴシック" pitchFamily="34" charset="-128"/>
              </a:rPr>
              <a:t>• Since God is the main subject of the Word, it should focus more on God than man.</a:t>
            </a:r>
          </a:p>
          <a:p>
            <a:endParaRPr lang="en-US" b="0" dirty="0">
              <a:ea typeface="ＭＳ Ｐゴシック" charset="0"/>
              <a:cs typeface="ＭＳ Ｐゴシック" charset="0"/>
            </a:endParaRPr>
          </a:p>
        </p:txBody>
      </p:sp>
    </p:spTree>
    <p:extLst>
      <p:ext uri="{BB962C8B-B14F-4D97-AF65-F5344CB8AC3E}">
        <p14:creationId xmlns:p14="http://schemas.microsoft.com/office/powerpoint/2010/main" val="4092998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50938" y="692150"/>
            <a:ext cx="4556125" cy="34163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dirty="0">
                <a:solidFill>
                  <a:srgbClr val="FFFFFF"/>
                </a:solidFill>
                <a:ea typeface="ＭＳ Ｐゴシック" charset="0"/>
              </a:rPr>
              <a:t>BT Biblical Theology in Arabic</a:t>
            </a: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1150938" y="692150"/>
            <a:ext cx="4556125" cy="3416300"/>
          </a:xfrm>
          <a:ln/>
        </p:spPr>
      </p:sp>
      <p:sp>
        <p:nvSpPr>
          <p:cNvPr id="2918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Probably the most common theme presented is the redemption or salvation of man.</a:t>
            </a:r>
          </a:p>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a:xfrm>
            <a:off x="1150938" y="692150"/>
            <a:ext cx="4556125" cy="3416300"/>
          </a:xfrm>
          <a:ln/>
        </p:spPr>
      </p:sp>
      <p:sp>
        <p:nvSpPr>
          <p:cNvPr id="293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The idea is freedom from the "prison of sin."</a:t>
            </a:r>
          </a:p>
          <a:p>
            <a:endParaRPr lang="en-US" dirty="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spect="1" noChangeArrowheads="1" noTextEdit="1"/>
          </p:cNvSpPr>
          <p:nvPr>
            <p:ph type="sldImg"/>
          </p:nvPr>
        </p:nvSpPr>
        <p:spPr>
          <a:xfrm>
            <a:off x="1150938" y="692150"/>
            <a:ext cx="4556125" cy="3416300"/>
          </a:xfrm>
          <a:ln/>
        </p:spPr>
      </p:sp>
      <p:sp>
        <p:nvSpPr>
          <p:cNvPr id="2959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ea typeface="ＭＳ Ｐゴシック" pitchFamily="34" charset="-128"/>
              </a:rPr>
              <a:t>Think about most movies. They follow a familiar plot:</a:t>
            </a:r>
          </a:p>
          <a:p>
            <a:r>
              <a:rPr lang="en-US" altLang="en-US" dirty="0">
                <a:ea typeface="ＭＳ Ｐゴシック" pitchFamily="34" charset="-128"/>
              </a:rPr>
              <a:t>1. There is a problem that comes to a crisis point.</a:t>
            </a:r>
          </a:p>
          <a:p>
            <a:r>
              <a:rPr lang="en-US" altLang="en-US" dirty="0">
                <a:ea typeface="ＭＳ Ｐゴシック" pitchFamily="34" charset="-128"/>
              </a:rPr>
              <a:t>2. A Savior figure rises to conquer the problem.</a:t>
            </a:r>
          </a:p>
          <a:p>
            <a:r>
              <a:rPr lang="en-US" altLang="en-US" dirty="0">
                <a:ea typeface="ＭＳ Ｐゴシック" pitchFamily="34" charset="-128"/>
              </a:rPr>
              <a:t>3. Resolution results.</a:t>
            </a:r>
          </a:p>
          <a:p>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1150938" y="692150"/>
            <a:ext cx="4556125" cy="3416300"/>
          </a:xfrm>
          <a:ln/>
        </p:spPr>
      </p:sp>
      <p:sp>
        <p:nvSpPr>
          <p:cNvPr id="2979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Scholars often rightfully speak of the process of God redeeming us.</a:t>
            </a:r>
          </a:p>
          <a:p>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1150938" y="692150"/>
            <a:ext cx="4556125" cy="3416300"/>
          </a:xfrm>
          <a:ln/>
        </p:spPr>
      </p:sp>
      <p:sp>
        <p:nvSpPr>
          <p:cNvPr id="3000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ea typeface="ＭＳ Ｐゴシック" pitchFamily="34" charset="-128"/>
              </a:rPr>
              <a:t>Human history narrowed down to Jesus Christ and expanded from there. From the "First Adam" came all peoples initially but this narrowed to the nation of Israel, the tribe of Judah, and the line or family of David that brought us, Jesus. Then history expands from the 11 apostles to the 120 at Pentecost to over 5000 that saw the resurrected Jesus, and eventually this "Second Adam" will rule the entire world!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1150938" y="692150"/>
            <a:ext cx="4556125" cy="3416300"/>
          </a:xfrm>
          <a:ln/>
        </p:spPr>
      </p:sp>
      <p:sp>
        <p:nvSpPr>
          <p:cNvPr id="3020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ea typeface="ＭＳ Ｐゴシック" pitchFamily="34" charset="-128"/>
              </a:rPr>
              <a:t>The person of Christ bridges the OT and the NT.</a:t>
            </a:r>
          </a:p>
          <a:p>
            <a:r>
              <a:rPr lang="en-US" altLang="en-US" dirty="0">
                <a:ea typeface="ＭＳ Ｐゴシック" pitchFamily="34" charset="-128"/>
              </a:rPr>
              <a:t>His redemption is taught some in the OT: Gen 3:15; Leviticus typology; Isa 53; 61:1-4</a:t>
            </a:r>
          </a:p>
          <a:p>
            <a:r>
              <a:rPr lang="en-US" altLang="en-US" dirty="0">
                <a:ea typeface="ＭＳ Ｐゴシック" pitchFamily="34" charset="-128"/>
              </a:rPr>
              <a:t>However, his rule bridges the OT and NT more than his atonement. </a:t>
            </a:r>
          </a:p>
          <a:p>
            <a:r>
              <a:rPr lang="en-US" altLang="en-US" dirty="0">
                <a:ea typeface="ＭＳ Ｐゴシック" pitchFamily="34" charset="-128"/>
              </a:rPr>
              <a:t>• It also has at least six other problems (read).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1999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2906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75A04AA6-7749-5643-A87B-5FAB3F099B1F}" type="slidenum">
              <a:rPr lang="en-US"/>
              <a:pPr>
                <a:defRPr/>
              </a:pPr>
              <a:t>‹#›</a:t>
            </a:fld>
            <a:endParaRPr lang="en-US"/>
          </a:p>
        </p:txBody>
      </p:sp>
    </p:spTree>
    <p:extLst>
      <p:ext uri="{BB962C8B-B14F-4D97-AF65-F5344CB8AC3E}">
        <p14:creationId xmlns:p14="http://schemas.microsoft.com/office/powerpoint/2010/main" val="8317364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759EFF5-882A-AA45-80CB-DF4A9A311375}" type="slidenum">
              <a:rPr lang="en-US"/>
              <a:pPr>
                <a:defRPr/>
              </a:pPr>
              <a:t>‹#›</a:t>
            </a:fld>
            <a:endParaRPr lang="en-US"/>
          </a:p>
        </p:txBody>
      </p:sp>
    </p:spTree>
    <p:extLst>
      <p:ext uri="{BB962C8B-B14F-4D97-AF65-F5344CB8AC3E}">
        <p14:creationId xmlns:p14="http://schemas.microsoft.com/office/powerpoint/2010/main" val="7586751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446792D-2FDC-2E4B-86DC-911A30A215C3}" type="slidenum">
              <a:rPr lang="en-US"/>
              <a:pPr>
                <a:defRPr/>
              </a:pPr>
              <a:t>‹#›</a:t>
            </a:fld>
            <a:endParaRPr lang="en-US"/>
          </a:p>
        </p:txBody>
      </p:sp>
    </p:spTree>
    <p:extLst>
      <p:ext uri="{BB962C8B-B14F-4D97-AF65-F5344CB8AC3E}">
        <p14:creationId xmlns:p14="http://schemas.microsoft.com/office/powerpoint/2010/main" val="34193510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762927D-EEEA-D642-B8C1-4F03E3268A1F}" type="slidenum">
              <a:rPr lang="en-US"/>
              <a:pPr>
                <a:defRPr/>
              </a:pPr>
              <a:t>‹#›</a:t>
            </a:fld>
            <a:endParaRPr lang="en-US"/>
          </a:p>
        </p:txBody>
      </p:sp>
    </p:spTree>
    <p:extLst>
      <p:ext uri="{BB962C8B-B14F-4D97-AF65-F5344CB8AC3E}">
        <p14:creationId xmlns:p14="http://schemas.microsoft.com/office/powerpoint/2010/main" val="28183699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79633B1-8BB7-774F-84E3-69D1C7AD5F7A}" type="slidenum">
              <a:rPr lang="en-US"/>
              <a:pPr>
                <a:defRPr/>
              </a:pPr>
              <a:t>‹#›</a:t>
            </a:fld>
            <a:endParaRPr lang="en-US"/>
          </a:p>
        </p:txBody>
      </p:sp>
    </p:spTree>
    <p:extLst>
      <p:ext uri="{BB962C8B-B14F-4D97-AF65-F5344CB8AC3E}">
        <p14:creationId xmlns:p14="http://schemas.microsoft.com/office/powerpoint/2010/main" val="16848597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2213663-4B56-5C4D-A907-72F674AC87D8}" type="slidenum">
              <a:rPr lang="en-US"/>
              <a:pPr>
                <a:defRPr/>
              </a:pPr>
              <a:t>‹#›</a:t>
            </a:fld>
            <a:endParaRPr lang="en-US"/>
          </a:p>
        </p:txBody>
      </p:sp>
    </p:spTree>
    <p:extLst>
      <p:ext uri="{BB962C8B-B14F-4D97-AF65-F5344CB8AC3E}">
        <p14:creationId xmlns:p14="http://schemas.microsoft.com/office/powerpoint/2010/main" val="7708826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375E585-4A53-904D-BEA7-989A96E34AEB}" type="slidenum">
              <a:rPr lang="en-US"/>
              <a:pPr>
                <a:defRPr/>
              </a:pPr>
              <a:t>‹#›</a:t>
            </a:fld>
            <a:endParaRPr lang="en-US"/>
          </a:p>
        </p:txBody>
      </p:sp>
    </p:spTree>
    <p:extLst>
      <p:ext uri="{BB962C8B-B14F-4D97-AF65-F5344CB8AC3E}">
        <p14:creationId xmlns:p14="http://schemas.microsoft.com/office/powerpoint/2010/main" val="38156108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C00D825-1D64-0249-AF78-966490F86350}" type="slidenum">
              <a:rPr lang="en-US"/>
              <a:pPr>
                <a:defRPr/>
              </a:pPr>
              <a:t>‹#›</a:t>
            </a:fld>
            <a:endParaRPr lang="en-US"/>
          </a:p>
        </p:txBody>
      </p:sp>
    </p:spTree>
    <p:extLst>
      <p:ext uri="{BB962C8B-B14F-4D97-AF65-F5344CB8AC3E}">
        <p14:creationId xmlns:p14="http://schemas.microsoft.com/office/powerpoint/2010/main" val="17323838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01B1868-E892-1E43-8370-49FBA47A0D78}" type="slidenum">
              <a:rPr lang="en-US"/>
              <a:pPr>
                <a:defRPr/>
              </a:pPr>
              <a:t>‹#›</a:t>
            </a:fld>
            <a:endParaRPr lang="en-US"/>
          </a:p>
        </p:txBody>
      </p:sp>
    </p:spTree>
    <p:extLst>
      <p:ext uri="{BB962C8B-B14F-4D97-AF65-F5344CB8AC3E}">
        <p14:creationId xmlns:p14="http://schemas.microsoft.com/office/powerpoint/2010/main" val="478830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3" name="Rectangle 15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4" name="Rectangle 156"/>
          <p:cNvSpPr>
            <a:spLocks noGrp="1" noChangeArrowheads="1"/>
          </p:cNvSpPr>
          <p:nvPr>
            <p:ph type="sldNum" sz="quarter" idx="12"/>
          </p:nvPr>
        </p:nvSpPr>
        <p:spPr/>
        <p:txBody>
          <a:bodyPr/>
          <a:lstStyle>
            <a:lvl1pPr>
              <a:defRPr>
                <a:latin typeface="Comic Sans MS" charset="0"/>
              </a:defRPr>
            </a:lvl1pPr>
          </a:lstStyle>
          <a:p>
            <a:pPr>
              <a:defRPr/>
            </a:pPr>
            <a:fld id="{7BFB4B23-43A6-D14D-971E-BDCC85E702BE}" type="slidenum">
              <a:rPr lang="en-US"/>
              <a:pPr>
                <a:defRPr/>
              </a:pPr>
              <a:t>‹#›</a:t>
            </a:fld>
            <a:endParaRPr lang="en-US"/>
          </a:p>
        </p:txBody>
      </p:sp>
    </p:spTree>
    <p:extLst>
      <p:ext uri="{BB962C8B-B14F-4D97-AF65-F5344CB8AC3E}">
        <p14:creationId xmlns:p14="http://schemas.microsoft.com/office/powerpoint/2010/main" val="303268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4512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681011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b="1" i="0">
                <a:solidFill>
                  <a:srgbClr val="FFFFFF"/>
                </a:solidFill>
                <a:latin typeface="Arial" panose="020B0604020202020204" pitchFamily="34" charset="0"/>
                <a:ea typeface="ＭＳ Ｐゴシック" charset="0"/>
                <a:cs typeface="ＭＳ Ｐゴシック"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b="1" i="0">
                <a:solidFill>
                  <a:srgbClr val="FFFFFF"/>
                </a:solidFill>
                <a:latin typeface="Arial" panose="020B0604020202020204" pitchFamily="34" charset="0"/>
                <a:ea typeface="ＭＳ Ｐゴシック" charset="0"/>
                <a:cs typeface="ＭＳ Ｐゴシック"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b="1" i="0">
                <a:solidFill>
                  <a:srgbClr val="FFFFFF"/>
                </a:solidFill>
                <a:latin typeface="Arial" panose="020B0604020202020204" pitchFamily="34" charset="0"/>
                <a:ea typeface="ＭＳ Ｐゴシック" charset="0"/>
                <a:cs typeface="ＭＳ Ｐゴシック" charset="0"/>
              </a:endParaRPr>
            </a:p>
          </p:txBody>
        </p:sp>
      </p:grpSp>
      <p:sp>
        <p:nvSpPr>
          <p:cNvPr id="97290" name="Rectangle 10"/>
          <p:cNvSpPr>
            <a:spLocks noGrp="1" noChangeArrowheads="1"/>
          </p:cNvSpPr>
          <p:nvPr>
            <p:ph type="ctrTitle" sz="quarter"/>
          </p:nvPr>
        </p:nvSpPr>
        <p:spPr>
          <a:xfrm>
            <a:off x="685800" y="1873250"/>
            <a:ext cx="7772400" cy="1555750"/>
          </a:xfrm>
        </p:spPr>
        <p:txBody>
          <a:bodyPr/>
          <a:lstStyle>
            <a:lvl1pPr>
              <a:defRPr sz="4800" b="1" i="0">
                <a:latin typeface="Arial" panose="020B0604020202020204" pitchFamily="34" charset="0"/>
              </a:defRPr>
            </a:lvl1pPr>
          </a:lstStyle>
          <a:p>
            <a:r>
              <a:rPr lang="en-US"/>
              <a:t>Click to edit Master title style</a:t>
            </a:r>
          </a:p>
        </p:txBody>
      </p:sp>
      <p:sp>
        <p:nvSpPr>
          <p:cNvPr id="972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b="1" i="0">
                <a:latin typeface="Arial" panose="020B0604020202020204" pitchFamily="34" charset="0"/>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F0562A6-F6C2-3C49-BBD5-0741912486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39043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A67A82B-022C-1544-9667-0DA96590F5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67232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CF7AC23-5380-994F-8C18-E6A985B8BE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142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6F0955B-95E6-C14C-8942-199E15D049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71142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41F9FCB-3443-9F43-8DFC-A69985471C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70857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A96BB31-F0F2-0741-99A7-FBBB4CF7D7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30820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39B8939-0CFA-5348-886E-15C04F9059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97043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97F2C7B-0972-A94F-8A88-94F1408C74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69359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08B026A-3762-404D-BB51-374CA1BF53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147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9663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37EB09E7-2E3E-1F48-9353-E5AC318E3C1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95245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96D2BC6-5EF6-054C-9522-0E4227E35F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50652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lvl1pPr>
              <a:defRPr b="1" i="0">
                <a:latin typeface="Arial" panose="020B0604020202020204" pitchFamily="34" charset="0"/>
              </a:defRPr>
            </a:lvl1p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lvl1pPr>
              <a:defRPr b="1" i="0">
                <a:latin typeface="Arial" panose="020B0604020202020204" pitchFamily="34" charset="0"/>
              </a:defRPr>
            </a:lvl1pPr>
          </a:lstStyle>
          <a:p>
            <a:pPr lvl="0"/>
            <a:endParaRPr lang="en-US" noProof="0"/>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62A3023-D544-1849-B815-993AA30ABF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119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9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53922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446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4382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214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076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6099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721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16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8852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4307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069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977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175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36654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118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7430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5575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414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988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24753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90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6118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8789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30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659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920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61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387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09175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5529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78268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398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248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20659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520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3792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5603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39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611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5559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127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010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C82A5E-6FD4-034B-B9A7-A1E2872848CF}" type="slidenum">
              <a:rPr lang="en-US"/>
              <a:pPr>
                <a:defRPr/>
              </a:pPr>
              <a:t>‹#›</a:t>
            </a:fld>
            <a:endParaRPr lang="en-US"/>
          </a:p>
        </p:txBody>
      </p:sp>
    </p:spTree>
    <p:extLst>
      <p:ext uri="{BB962C8B-B14F-4D97-AF65-F5344CB8AC3E}">
        <p14:creationId xmlns:p14="http://schemas.microsoft.com/office/powerpoint/2010/main" val="3948016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0D7A8-E753-6044-BDF0-D84869338F70}" type="slidenum">
              <a:rPr lang="en-US"/>
              <a:pPr>
                <a:defRPr/>
              </a:pPr>
              <a:t>‹#›</a:t>
            </a:fld>
            <a:endParaRPr lang="en-US"/>
          </a:p>
        </p:txBody>
      </p:sp>
    </p:spTree>
    <p:extLst>
      <p:ext uri="{BB962C8B-B14F-4D97-AF65-F5344CB8AC3E}">
        <p14:creationId xmlns:p14="http://schemas.microsoft.com/office/powerpoint/2010/main" val="3516460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270AA9-92BB-4747-B664-5933BB4D1F7B}" type="slidenum">
              <a:rPr lang="en-US"/>
              <a:pPr>
                <a:defRPr/>
              </a:pPr>
              <a:t>‹#›</a:t>
            </a:fld>
            <a:endParaRPr lang="en-US"/>
          </a:p>
        </p:txBody>
      </p:sp>
    </p:spTree>
    <p:extLst>
      <p:ext uri="{BB962C8B-B14F-4D97-AF65-F5344CB8AC3E}">
        <p14:creationId xmlns:p14="http://schemas.microsoft.com/office/powerpoint/2010/main" val="3050537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A4EFAF-F0CB-0B4C-8406-5FE5AB8C740F}" type="slidenum">
              <a:rPr lang="en-US"/>
              <a:pPr>
                <a:defRPr/>
              </a:pPr>
              <a:t>‹#›</a:t>
            </a:fld>
            <a:endParaRPr lang="en-US"/>
          </a:p>
        </p:txBody>
      </p:sp>
    </p:spTree>
    <p:extLst>
      <p:ext uri="{BB962C8B-B14F-4D97-AF65-F5344CB8AC3E}">
        <p14:creationId xmlns:p14="http://schemas.microsoft.com/office/powerpoint/2010/main" val="885690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270BBD-DE59-424B-A1B7-362298C33A47}" type="slidenum">
              <a:rPr lang="en-US"/>
              <a:pPr>
                <a:defRPr/>
              </a:pPr>
              <a:t>‹#›</a:t>
            </a:fld>
            <a:endParaRPr lang="en-US"/>
          </a:p>
        </p:txBody>
      </p:sp>
    </p:spTree>
    <p:extLst>
      <p:ext uri="{BB962C8B-B14F-4D97-AF65-F5344CB8AC3E}">
        <p14:creationId xmlns:p14="http://schemas.microsoft.com/office/powerpoint/2010/main" val="3262551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95D10F-E988-0248-AB3B-20B86539DC1C}" type="slidenum">
              <a:rPr lang="en-US"/>
              <a:pPr>
                <a:defRPr/>
              </a:pPr>
              <a:t>‹#›</a:t>
            </a:fld>
            <a:endParaRPr lang="en-US"/>
          </a:p>
        </p:txBody>
      </p:sp>
    </p:spTree>
    <p:extLst>
      <p:ext uri="{BB962C8B-B14F-4D97-AF65-F5344CB8AC3E}">
        <p14:creationId xmlns:p14="http://schemas.microsoft.com/office/powerpoint/2010/main" val="4249928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1A68CA-972D-FF45-B581-5C0E77DDC07A}" type="slidenum">
              <a:rPr lang="en-US"/>
              <a:pPr>
                <a:defRPr/>
              </a:pPr>
              <a:t>‹#›</a:t>
            </a:fld>
            <a:endParaRPr lang="en-US"/>
          </a:p>
        </p:txBody>
      </p:sp>
    </p:spTree>
    <p:extLst>
      <p:ext uri="{BB962C8B-B14F-4D97-AF65-F5344CB8AC3E}">
        <p14:creationId xmlns:p14="http://schemas.microsoft.com/office/powerpoint/2010/main" val="97640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16715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811E98-220A-F44F-99E0-872ED41ACA22}" type="slidenum">
              <a:rPr lang="en-US"/>
              <a:pPr>
                <a:defRPr/>
              </a:pPr>
              <a:t>‹#›</a:t>
            </a:fld>
            <a:endParaRPr lang="en-US"/>
          </a:p>
        </p:txBody>
      </p:sp>
    </p:spTree>
    <p:extLst>
      <p:ext uri="{BB962C8B-B14F-4D97-AF65-F5344CB8AC3E}">
        <p14:creationId xmlns:p14="http://schemas.microsoft.com/office/powerpoint/2010/main" val="42721820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A731F7-E976-F440-A108-AA6F00810746}" type="slidenum">
              <a:rPr lang="en-US"/>
              <a:pPr>
                <a:defRPr/>
              </a:pPr>
              <a:t>‹#›</a:t>
            </a:fld>
            <a:endParaRPr lang="en-US"/>
          </a:p>
        </p:txBody>
      </p:sp>
    </p:spTree>
    <p:extLst>
      <p:ext uri="{BB962C8B-B14F-4D97-AF65-F5344CB8AC3E}">
        <p14:creationId xmlns:p14="http://schemas.microsoft.com/office/powerpoint/2010/main" val="3395186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DB8DC-F541-1340-835C-B840A8161372}" type="slidenum">
              <a:rPr lang="en-US"/>
              <a:pPr>
                <a:defRPr/>
              </a:pPr>
              <a:t>‹#›</a:t>
            </a:fld>
            <a:endParaRPr lang="en-US"/>
          </a:p>
        </p:txBody>
      </p:sp>
    </p:spTree>
    <p:extLst>
      <p:ext uri="{BB962C8B-B14F-4D97-AF65-F5344CB8AC3E}">
        <p14:creationId xmlns:p14="http://schemas.microsoft.com/office/powerpoint/2010/main" val="11210979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AB38C-1C1F-B44C-99C8-9BA7A2A06399}" type="slidenum">
              <a:rPr lang="en-US"/>
              <a:pPr>
                <a:defRPr/>
              </a:pPr>
              <a:t>‹#›</a:t>
            </a:fld>
            <a:endParaRPr lang="en-US"/>
          </a:p>
        </p:txBody>
      </p:sp>
    </p:spTree>
    <p:extLst>
      <p:ext uri="{BB962C8B-B14F-4D97-AF65-F5344CB8AC3E}">
        <p14:creationId xmlns:p14="http://schemas.microsoft.com/office/powerpoint/2010/main" val="4227789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57C70-E025-8241-A455-4FE9C66E70C2}" type="slidenum">
              <a:rPr lang="en-US"/>
              <a:pPr>
                <a:defRPr/>
              </a:pPr>
              <a:t>‹#›</a:t>
            </a:fld>
            <a:endParaRPr lang="en-US"/>
          </a:p>
        </p:txBody>
      </p:sp>
    </p:spTree>
    <p:extLst>
      <p:ext uri="{BB962C8B-B14F-4D97-AF65-F5344CB8AC3E}">
        <p14:creationId xmlns:p14="http://schemas.microsoft.com/office/powerpoint/2010/main" val="3793899551"/>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90EA1F-A11E-C847-BF78-25922494D009}" type="slidenum">
              <a:rPr lang="en-US"/>
              <a:pPr>
                <a:defRPr/>
              </a:pPr>
              <a:t>‹#›</a:t>
            </a:fld>
            <a:endParaRPr lang="en-US"/>
          </a:p>
        </p:txBody>
      </p:sp>
    </p:spTree>
    <p:extLst>
      <p:ext uri="{BB962C8B-B14F-4D97-AF65-F5344CB8AC3E}">
        <p14:creationId xmlns:p14="http://schemas.microsoft.com/office/powerpoint/2010/main" val="3619867648"/>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F9E84E-8ADD-D14F-B824-1868EF067319}" type="slidenum">
              <a:rPr lang="en-US"/>
              <a:pPr>
                <a:defRPr/>
              </a:pPr>
              <a:t>‹#›</a:t>
            </a:fld>
            <a:endParaRPr lang="en-US"/>
          </a:p>
        </p:txBody>
      </p:sp>
    </p:spTree>
    <p:extLst>
      <p:ext uri="{BB962C8B-B14F-4D97-AF65-F5344CB8AC3E}">
        <p14:creationId xmlns:p14="http://schemas.microsoft.com/office/powerpoint/2010/main" val="584743960"/>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CCC46C-9EF2-614F-AD49-44354743689D}" type="slidenum">
              <a:rPr lang="en-US"/>
              <a:pPr>
                <a:defRPr/>
              </a:pPr>
              <a:t>‹#›</a:t>
            </a:fld>
            <a:endParaRPr lang="en-US"/>
          </a:p>
        </p:txBody>
      </p:sp>
    </p:spTree>
    <p:extLst>
      <p:ext uri="{BB962C8B-B14F-4D97-AF65-F5344CB8AC3E}">
        <p14:creationId xmlns:p14="http://schemas.microsoft.com/office/powerpoint/2010/main" val="2605817719"/>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2FCA37-6C97-5344-AD7C-811ECD8F75E8}" type="slidenum">
              <a:rPr lang="en-US"/>
              <a:pPr>
                <a:defRPr/>
              </a:pPr>
              <a:t>‹#›</a:t>
            </a:fld>
            <a:endParaRPr lang="en-US"/>
          </a:p>
        </p:txBody>
      </p:sp>
    </p:spTree>
    <p:extLst>
      <p:ext uri="{BB962C8B-B14F-4D97-AF65-F5344CB8AC3E}">
        <p14:creationId xmlns:p14="http://schemas.microsoft.com/office/powerpoint/2010/main" val="752287978"/>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848242-5E8E-7545-8E6D-76DDB73F4FEF}" type="slidenum">
              <a:rPr lang="en-US"/>
              <a:pPr>
                <a:defRPr/>
              </a:pPr>
              <a:t>‹#›</a:t>
            </a:fld>
            <a:endParaRPr lang="en-US"/>
          </a:p>
        </p:txBody>
      </p:sp>
    </p:spTree>
    <p:extLst>
      <p:ext uri="{BB962C8B-B14F-4D97-AF65-F5344CB8AC3E}">
        <p14:creationId xmlns:p14="http://schemas.microsoft.com/office/powerpoint/2010/main" val="2836560516"/>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3358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5870F4-A9E5-2F43-BB1E-EB524D5A46D2}" type="slidenum">
              <a:rPr lang="en-US"/>
              <a:pPr>
                <a:defRPr/>
              </a:pPr>
              <a:t>‹#›</a:t>
            </a:fld>
            <a:endParaRPr lang="en-US"/>
          </a:p>
        </p:txBody>
      </p:sp>
    </p:spTree>
    <p:extLst>
      <p:ext uri="{BB962C8B-B14F-4D97-AF65-F5344CB8AC3E}">
        <p14:creationId xmlns:p14="http://schemas.microsoft.com/office/powerpoint/2010/main" val="3332088447"/>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BE6E5E-6690-9D47-9A71-5749A4EA1A6A}" type="slidenum">
              <a:rPr lang="en-US"/>
              <a:pPr>
                <a:defRPr/>
              </a:pPr>
              <a:t>‹#›</a:t>
            </a:fld>
            <a:endParaRPr lang="en-US"/>
          </a:p>
        </p:txBody>
      </p:sp>
    </p:spTree>
    <p:extLst>
      <p:ext uri="{BB962C8B-B14F-4D97-AF65-F5344CB8AC3E}">
        <p14:creationId xmlns:p14="http://schemas.microsoft.com/office/powerpoint/2010/main" val="284873439"/>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04CC45-ACE3-B943-AF19-3D6C436EBE30}" type="slidenum">
              <a:rPr lang="en-US"/>
              <a:pPr>
                <a:defRPr/>
              </a:pPr>
              <a:t>‹#›</a:t>
            </a:fld>
            <a:endParaRPr lang="en-US"/>
          </a:p>
        </p:txBody>
      </p:sp>
    </p:spTree>
    <p:extLst>
      <p:ext uri="{BB962C8B-B14F-4D97-AF65-F5344CB8AC3E}">
        <p14:creationId xmlns:p14="http://schemas.microsoft.com/office/powerpoint/2010/main" val="764164965"/>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ADED1A-FA39-D243-8BD8-1C3265A2AB4D}" type="slidenum">
              <a:rPr lang="en-US"/>
              <a:pPr>
                <a:defRPr/>
              </a:pPr>
              <a:t>‹#›</a:t>
            </a:fld>
            <a:endParaRPr lang="en-US"/>
          </a:p>
        </p:txBody>
      </p:sp>
    </p:spTree>
    <p:extLst>
      <p:ext uri="{BB962C8B-B14F-4D97-AF65-F5344CB8AC3E}">
        <p14:creationId xmlns:p14="http://schemas.microsoft.com/office/powerpoint/2010/main" val="354466185"/>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60E24F-AAC5-B441-9ED0-DD11EECED266}" type="slidenum">
              <a:rPr lang="en-US"/>
              <a:pPr>
                <a:defRPr/>
              </a:pPr>
              <a:t>‹#›</a:t>
            </a:fld>
            <a:endParaRPr lang="en-US"/>
          </a:p>
        </p:txBody>
      </p:sp>
    </p:spTree>
    <p:extLst>
      <p:ext uri="{BB962C8B-B14F-4D97-AF65-F5344CB8AC3E}">
        <p14:creationId xmlns:p14="http://schemas.microsoft.com/office/powerpoint/2010/main" val="1213736373"/>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40248059"/>
      </p:ext>
    </p:extLst>
  </p:cSld>
  <p:clrMapOvr>
    <a:masterClrMapping/>
  </p:clrMapOvr>
  <p:transition spd="slow">
    <p:cu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8088165"/>
      </p:ext>
    </p:extLst>
  </p:cSld>
  <p:clrMapOvr>
    <a:masterClrMapping/>
  </p:clrMapOvr>
  <p:transition spd="slow">
    <p:cu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83704545"/>
      </p:ext>
    </p:extLst>
  </p:cSld>
  <p:clrMapOvr>
    <a:masterClrMapping/>
  </p:clrMapOvr>
  <p:transition spd="slow">
    <p:cu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588221"/>
      </p:ext>
    </p:extLst>
  </p:cSld>
  <p:clrMapOvr>
    <a:masterClrMapping/>
  </p:clrMapOvr>
  <p:transition spd="slow">
    <p:cu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5252220"/>
      </p:ext>
    </p:extLst>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8786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823344238"/>
      </p:ext>
    </p:extLst>
  </p:cSld>
  <p:clrMapOvr>
    <a:masterClrMapping/>
  </p:clrMapOvr>
  <p:transition spd="slow">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853832"/>
      </p:ext>
    </p:extLst>
  </p:cSld>
  <p:clrMapOvr>
    <a:masterClrMapping/>
  </p:clrMapOvr>
  <p:transition spd="slow">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5315421"/>
      </p:ext>
    </p:extLst>
  </p:cSld>
  <p:clrMapOvr>
    <a:masterClrMapping/>
  </p:clrMapOvr>
  <p:transition spd="slow">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99572"/>
      </p:ext>
    </p:extLst>
  </p:cSld>
  <p:clrMapOvr>
    <a:masterClrMapping/>
  </p:clrMapOvr>
  <p:transition spd="slow">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47741"/>
      </p:ext>
    </p:extLst>
  </p:cSld>
  <p:clrMapOvr>
    <a:masterClrMapping/>
  </p:clrMapOvr>
  <p:transition spd="slow">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058998"/>
      </p:ext>
    </p:extLst>
  </p:cSld>
  <p:clrMapOvr>
    <a:masterClrMapping/>
  </p:clrMapOvr>
  <p:transition spd="slow">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1981963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29677457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13847111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288638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45711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25058907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39910840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33157333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1138649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21078491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287105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31495645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88176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grpSp>
      </p:grpSp>
      <p:sp>
        <p:nvSpPr>
          <p:cNvPr id="155970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559706"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112"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Tahoma" pitchFamily="-112" charset="-52"/>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charset="0"/>
              </a:defRPr>
            </a:lvl1pPr>
          </a:lstStyle>
          <a:p>
            <a:pPr>
              <a:defRPr/>
            </a:pPr>
            <a:fld id="{FBD6BCE7-9BB4-634F-B9BA-CE0A16B350AD}" type="slidenum">
              <a:rPr lang="en-US"/>
              <a:pPr>
                <a:defRPr/>
              </a:pPr>
              <a:t>‹#›</a:t>
            </a:fld>
            <a:endParaRPr lang="en-US"/>
          </a:p>
        </p:txBody>
      </p:sp>
    </p:spTree>
    <p:extLst>
      <p:ext uri="{BB962C8B-B14F-4D97-AF65-F5344CB8AC3E}">
        <p14:creationId xmlns:p14="http://schemas.microsoft.com/office/powerpoint/2010/main" val="26493953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AC040CA-BFF9-9B4C-9062-25D945A2E4DB}" type="slidenum">
              <a:rPr lang="en-US"/>
              <a:pPr>
                <a:defRPr/>
              </a:pPr>
              <a:t>‹#›</a:t>
            </a:fld>
            <a:endParaRPr lang="en-US"/>
          </a:p>
        </p:txBody>
      </p:sp>
    </p:spTree>
    <p:extLst>
      <p:ext uri="{BB962C8B-B14F-4D97-AF65-F5344CB8AC3E}">
        <p14:creationId xmlns:p14="http://schemas.microsoft.com/office/powerpoint/2010/main" val="177088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b="1" i="0">
                <a:latin typeface="Arial" panose="020B0604020202020204" pitchFamily="34" charset="0"/>
              </a:endParaRPr>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GB" b="1" i="0">
                <a:latin typeface="Arial" panose="020B0604020202020204" pitchFamily="34" charset="0"/>
              </a:endParaRPr>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65890" name="Group 2"/>
          <p:cNvGrpSpPr>
            <a:grpSpLocks/>
          </p:cNvGrpSpPr>
          <p:nvPr/>
        </p:nvGrpSpPr>
        <p:grpSpPr bwMode="auto">
          <a:xfrm>
            <a:off x="0" y="1422400"/>
            <a:ext cx="9147175" cy="5435600"/>
            <a:chOff x="0" y="896"/>
            <a:chExt cx="5762" cy="3424"/>
          </a:xfrm>
        </p:grpSpPr>
        <p:grpSp>
          <p:nvGrpSpPr>
            <p:cNvPr id="165896" name="Group 3"/>
            <p:cNvGrpSpPr>
              <a:grpSpLocks/>
            </p:cNvGrpSpPr>
            <p:nvPr userDrawn="1"/>
          </p:nvGrpSpPr>
          <p:grpSpPr bwMode="auto">
            <a:xfrm>
              <a:off x="20" y="896"/>
              <a:ext cx="5742" cy="3424"/>
              <a:chOff x="20" y="896"/>
              <a:chExt cx="5742" cy="3424"/>
            </a:xfrm>
          </p:grpSpPr>
          <p:sp>
            <p:nvSpPr>
              <p:cNvPr id="166033"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34"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35"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36"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37"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38"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39"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40"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41"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42"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43"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44"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66045"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grpSp>
        <p:grpSp>
          <p:nvGrpSpPr>
            <p:cNvPr id="165897" name="Group 17"/>
            <p:cNvGrpSpPr>
              <a:grpSpLocks/>
            </p:cNvGrpSpPr>
            <p:nvPr userDrawn="1"/>
          </p:nvGrpSpPr>
          <p:grpSpPr bwMode="auto">
            <a:xfrm>
              <a:off x="0" y="2291"/>
              <a:ext cx="1385" cy="1702"/>
              <a:chOff x="0" y="2291"/>
              <a:chExt cx="1385" cy="1702"/>
            </a:xfrm>
          </p:grpSpPr>
          <p:sp>
            <p:nvSpPr>
              <p:cNvPr id="165898"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899"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00"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01"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02"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03"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04"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05"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06"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07"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08"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09"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10"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11"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12"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13"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14"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15"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16"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17"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18"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19"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20"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21"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22"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23"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24"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25"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26"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27"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28"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29"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30"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31"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32"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33"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34"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35"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36"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37"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38"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39"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40"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41"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42"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43"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44"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45"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46"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47"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48"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49"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50"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51"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52"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53"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54"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55"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56"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57"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58"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59"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60"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6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5962"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63"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64"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65"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66"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67"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68"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69"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70"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71"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72"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73"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74"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75"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76"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77"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78"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79"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80"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81"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82"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83"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84"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85"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86"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87"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88"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89"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90"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91"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92"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93"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94"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95"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96"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97"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98"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5999"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00"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01"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02"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03"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04"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05"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06"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07"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08"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09"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10"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11"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12"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13"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14"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15"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16"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17"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1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601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602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602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602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602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602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602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602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6027"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28"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sz="2400" b="1" i="0">
                  <a:solidFill>
                    <a:srgbClr val="FFFFFF"/>
                  </a:solidFill>
                  <a:latin typeface="Arial" panose="020B0604020202020204" pitchFamily="34" charset="0"/>
                </a:endParaRPr>
              </a:p>
            </p:txBody>
          </p:sp>
          <p:sp>
            <p:nvSpPr>
              <p:cNvPr id="16602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66030"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solidFill>
                  <a:srgbClr val="FFFFFF"/>
                </a:solidFill>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solidFill>
                  <a:srgbClr val="FFFFFF"/>
                </a:solidFill>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solidFill>
                  <a:srgbClr val="FFFFFF"/>
                </a:solidFill>
                <a:latin typeface="Arial" panose="020B0604020202020204" pitchFamily="34" charset="0"/>
              </a:defRPr>
            </a:lvl1pPr>
          </a:lstStyle>
          <a:p>
            <a:pPr>
              <a:defRPr/>
            </a:pPr>
            <a:fld id="{F8F8AB5E-C64E-4547-9C71-B7871351EEFA}"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3413335"/>
      </p:ext>
    </p:extLst>
  </p:cSld>
  <p:clrMap bg1="dk2" tx1="lt1" bg2="dk1" tx2="lt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78178" name="Group 2"/>
          <p:cNvGrpSpPr>
            <a:grpSpLocks/>
          </p:cNvGrpSpPr>
          <p:nvPr/>
        </p:nvGrpSpPr>
        <p:grpSpPr bwMode="auto">
          <a:xfrm>
            <a:off x="0" y="1422400"/>
            <a:ext cx="9147175" cy="5435600"/>
            <a:chOff x="0" y="896"/>
            <a:chExt cx="5762" cy="3424"/>
          </a:xfrm>
        </p:grpSpPr>
        <p:grpSp>
          <p:nvGrpSpPr>
            <p:cNvPr id="178184" name="Group 3"/>
            <p:cNvGrpSpPr>
              <a:grpSpLocks/>
            </p:cNvGrpSpPr>
            <p:nvPr userDrawn="1"/>
          </p:nvGrpSpPr>
          <p:grpSpPr bwMode="auto">
            <a:xfrm>
              <a:off x="20" y="896"/>
              <a:ext cx="5742" cy="3424"/>
              <a:chOff x="20" y="896"/>
              <a:chExt cx="5742" cy="3424"/>
            </a:xfrm>
          </p:grpSpPr>
          <p:sp>
            <p:nvSpPr>
              <p:cNvPr id="178321"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22"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23"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24"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25"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26"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27"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28"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29"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30"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31"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32"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sp>
            <p:nvSpPr>
              <p:cNvPr id="178333"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b="1" i="0">
                  <a:latin typeface="Arial" panose="020B0604020202020204" pitchFamily="34" charset="0"/>
                </a:endParaRPr>
              </a:p>
            </p:txBody>
          </p:sp>
        </p:grpSp>
        <p:grpSp>
          <p:nvGrpSpPr>
            <p:cNvPr id="178185" name="Group 17"/>
            <p:cNvGrpSpPr>
              <a:grpSpLocks/>
            </p:cNvGrpSpPr>
            <p:nvPr userDrawn="1"/>
          </p:nvGrpSpPr>
          <p:grpSpPr bwMode="auto">
            <a:xfrm>
              <a:off x="0" y="2291"/>
              <a:ext cx="1385" cy="1702"/>
              <a:chOff x="0" y="2291"/>
              <a:chExt cx="1385" cy="1702"/>
            </a:xfrm>
          </p:grpSpPr>
          <p:sp>
            <p:nvSpPr>
              <p:cNvPr id="178186"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87"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88"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89"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90"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91"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92"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93"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94"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95"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96"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97"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98"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199"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00"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01"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02"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03"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04"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05"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06"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07"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08"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09"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10"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11"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12"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13"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14"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15"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16"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17"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18"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19"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20"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21"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22"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23"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24"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25"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26"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27"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28"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29"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30"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31"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32"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33"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34"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35"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36"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37"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38"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39"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40"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41"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42"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43"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44"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45"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46"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47"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48"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4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250"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51"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52"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53"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54"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55"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56"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57"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58"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59"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60"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61"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62"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63"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64"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65"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66"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67"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68"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69"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70"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71"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72"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73"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74"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75"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76"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77"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78"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79"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80"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81"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82"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83"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84"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85"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86"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87"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88"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89"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90"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91"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92"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93"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94"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95"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96"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97"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98"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299"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300"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301"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302"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303"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304"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305"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30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30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30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30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31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31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31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31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31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315"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316"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2400" b="1" i="0">
                  <a:solidFill>
                    <a:srgbClr val="FFFFFF"/>
                  </a:solidFill>
                  <a:latin typeface="Arial" panose="020B0604020202020204" pitchFamily="34" charset="0"/>
                </a:endParaRPr>
              </a:p>
            </p:txBody>
          </p:sp>
          <p:sp>
            <p:nvSpPr>
              <p:cNvPr id="17831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78318"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b="1" i="0">
                  <a:latin typeface="Arial" panose="020B0604020202020204" pitchFamily="34" charset="0"/>
                </a:endParaRPr>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solidFill>
                  <a:srgbClr val="FFFFFF"/>
                </a:solidFill>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solidFill>
                  <a:srgbClr val="FFFFFF"/>
                </a:solidFill>
                <a:latin typeface="Arial" panose="020B0604020202020204" pitchFamily="34" charset="0"/>
                <a:ea typeface="ＭＳ Ｐゴシック" pitchFamily="-112" charset="-128"/>
                <a:cs typeface="ＭＳ Ｐゴシック" pitchFamily="-112" charset="-128"/>
              </a:defRPr>
            </a:lvl1pPr>
          </a:lstStyle>
          <a:p>
            <a:pPr>
              <a:defRPr/>
            </a:pPr>
            <a:endParaRPr 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solidFill>
                  <a:srgbClr val="FFFFFF"/>
                </a:solidFill>
                <a:latin typeface="Arial" panose="020B0604020202020204" pitchFamily="34" charset="0"/>
              </a:defRPr>
            </a:lvl1pPr>
          </a:lstStyle>
          <a:p>
            <a:pPr>
              <a:defRPr/>
            </a:pPr>
            <a:fld id="{987E2A5D-029F-CC43-BBB7-2B5341BE5801}" type="slidenum">
              <a:rPr lang="en-US"/>
              <a:pPr>
                <a:defRPr/>
              </a:pPr>
              <a:t>‹#›</a:t>
            </a:fld>
            <a:endParaRPr 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80619"/>
      </p:ext>
    </p:extLst>
  </p:cSld>
  <p:clrMap bg1="dk2" tx1="lt1" bg2="dk1" tx2="lt2" accent1="accent1" accent2="accent2" accent3="accent3" accent4="accent4" accent5="accent5" accent6="accent6" hlink="hlink" folHlink="folHlink"/>
  <p:sldLayoutIdLst>
    <p:sldLayoutId id="214748438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b="1" i="0">
                <a:solidFill>
                  <a:srgbClr val="000080"/>
                </a:solidFill>
                <a:latin typeface="Arial" panose="020B0604020202020204" pitchFamily="34"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8752643"/>
      </p:ext>
    </p:extLst>
  </p:cSld>
  <p:clrMap bg1="dk2" tx1="lt1" bg2="dk1" tx2="lt2" accent1="accent1" accent2="accent2" accent3="accent3" accent4="accent4" accent5="accent5" accent6="accent6" hlink="hlink" folHlink="folHlink"/>
  <p:sldLayoutIdLst>
    <p:sldLayoutId id="2147484389" r:id="rId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b="1" i="0">
          <a:solidFill>
            <a:schemeClr val="tx1"/>
          </a:solidFill>
          <a:latin typeface="Arial" panose="020B0604020202020204" pitchFamily="34" charset="0"/>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0" y="3902075"/>
            <a:ext cx="3400425" cy="2949575"/>
            <a:chOff x="0" y="2458"/>
            <a:chExt cx="2142" cy="1858"/>
          </a:xfrm>
        </p:grpSpPr>
        <p:sp>
          <p:nvSpPr>
            <p:cNvPr id="962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962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962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962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4302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b="1" i="0">
                <a:solidFill>
                  <a:srgbClr val="FFFFFF"/>
                </a:solidFill>
                <a:latin typeface="Arial" panose="020B0604020202020204" pitchFamily="34" charset="0"/>
                <a:ea typeface="ＭＳ Ｐゴシック" charset="0"/>
                <a:cs typeface="ＭＳ Ｐゴシック" charset="0"/>
              </a:endParaRPr>
            </a:p>
          </p:txBody>
        </p:sp>
        <p:sp>
          <p:nvSpPr>
            <p:cNvPr id="4302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b="1" i="0">
                <a:solidFill>
                  <a:srgbClr val="FFFFFF"/>
                </a:solidFill>
                <a:latin typeface="Arial" panose="020B0604020202020204" pitchFamily="34" charset="0"/>
                <a:ea typeface="ＭＳ Ｐゴシック" charset="0"/>
                <a:cs typeface="ＭＳ Ｐゴシック" charset="0"/>
              </a:endParaRPr>
            </a:p>
          </p:txBody>
        </p:sp>
        <p:sp>
          <p:nvSpPr>
            <p:cNvPr id="4302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zh-CN" altLang="en-US" sz="2400" b="1" i="0">
                <a:solidFill>
                  <a:srgbClr val="FFFFFF"/>
                </a:solidFill>
                <a:latin typeface="Arial" panose="020B0604020202020204" pitchFamily="34" charset="0"/>
                <a:ea typeface="ＭＳ Ｐゴシック" charset="0"/>
                <a:cs typeface="ＭＳ Ｐゴシック" charset="0"/>
              </a:endParaRPr>
            </a:p>
          </p:txBody>
        </p:sp>
      </p:grpSp>
      <p:sp>
        <p:nvSpPr>
          <p:cNvPr id="962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62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effectLst>
                  <a:outerShdw blurRad="38100" dist="38100" dir="2700000" algn="tl">
                    <a:srgbClr val="010199"/>
                  </a:outerShdw>
                </a:effectLst>
                <a:latin typeface="Arial" panose="020B0604020202020204" pitchFamily="34" charset="0"/>
                <a:ea typeface="ＭＳ Ｐゴシック" pitchFamily="-112" charset="-128"/>
                <a:cs typeface="ＭＳ Ｐゴシック" pitchFamily="-112" charset="-128"/>
              </a:defRPr>
            </a:lvl1pPr>
          </a:lstStyle>
          <a:p>
            <a:pPr>
              <a:defRPr/>
            </a:pPr>
            <a:endParaRPr lang="en-US">
              <a:solidFill>
                <a:srgbClr val="FFFFFF"/>
              </a:solidFill>
            </a:endParaRPr>
          </a:p>
        </p:txBody>
      </p:sp>
      <p:sp>
        <p:nvSpPr>
          <p:cNvPr id="962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effectLst>
                  <a:outerShdw blurRad="38100" dist="38100" dir="2700000" algn="tl">
                    <a:srgbClr val="010199"/>
                  </a:outerShdw>
                </a:effectLst>
                <a:latin typeface="Arial" panose="020B0604020202020204" pitchFamily="34" charset="0"/>
                <a:ea typeface="ＭＳ Ｐゴシック" pitchFamily="-112" charset="-128"/>
                <a:cs typeface="ＭＳ Ｐゴシック" pitchFamily="-112" charset="-128"/>
              </a:defRPr>
            </a:lvl1pPr>
          </a:lstStyle>
          <a:p>
            <a:pPr>
              <a:defRPr/>
            </a:pPr>
            <a:endParaRPr lang="en-US">
              <a:solidFill>
                <a:srgbClr val="FFFFFF"/>
              </a:solidFill>
            </a:endParaRPr>
          </a:p>
        </p:txBody>
      </p:sp>
      <p:sp>
        <p:nvSpPr>
          <p:cNvPr id="962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effectLst>
                  <a:outerShdw blurRad="38100" dist="38100" dir="2700000" algn="tl">
                    <a:srgbClr val="010199"/>
                  </a:outerShdw>
                </a:effectLst>
                <a:latin typeface="Arial" panose="020B0604020202020204" pitchFamily="34" charset="0"/>
              </a:defRPr>
            </a:lvl1pPr>
          </a:lstStyle>
          <a:p>
            <a:pPr>
              <a:defRPr/>
            </a:pPr>
            <a:fld id="{0A24B72E-656F-484A-938B-D8EA60420A88}" type="slidenum">
              <a:rPr lang="en-US">
                <a:solidFill>
                  <a:srgbClr val="FFFFFF"/>
                </a:solidFill>
                <a:ea typeface="ＭＳ Ｐゴシック" charset="0"/>
                <a:cs typeface="ＭＳ Ｐゴシック" charset="0"/>
              </a:rPr>
              <a:pPr>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2124073379"/>
      </p:ext>
    </p:extLst>
  </p:cSld>
  <p:clrMap bg1="dk2" tx1="lt1" bg2="dk1" tx2="lt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Lst>
  <p:txStyles>
    <p:titleStyle>
      <a:lvl1pPr algn="ctr" rtl="0" eaLnBrk="0" fontAlgn="base" hangingPunct="0">
        <a:spcBef>
          <a:spcPct val="0"/>
        </a:spcBef>
        <a:spcAft>
          <a:spcPct val="0"/>
        </a:spcAft>
        <a:defRPr sz="4400" b="1" i="0">
          <a:solidFill>
            <a:schemeClr val="tx2"/>
          </a:solidFill>
          <a:effectLst>
            <a:outerShdw blurRad="38100" dist="38100" dir="2700000" algn="tl">
              <a:srgbClr val="FFFFFF"/>
            </a:outerShdw>
          </a:effectLst>
          <a:latin typeface="Arial" panose="020B0604020202020204" pitchFamily="34" charset="0"/>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12"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10199"/>
            </a:outerShdw>
          </a:effectLst>
          <a:latin typeface="Arial" panose="020B0604020202020204" pitchFamily="34" charset="0"/>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10199"/>
            </a:outerShdw>
          </a:effectLst>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10199"/>
            </a:outerShdw>
          </a:effectLst>
          <a:latin typeface="Arial" panose="020B0604020202020204" pitchFamily="34" charset="0"/>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Geneva" pitchFamily="-108"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10199"/>
            </a:outerShdw>
          </a:effectLst>
          <a:latin typeface="Arial" panose="020B0604020202020204" pitchFamily="34" charset="0"/>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6pPr>
      <a:lvl7pPr marL="29718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7pPr>
      <a:lvl8pPr marL="34290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8pPr>
      <a:lvl9pPr marL="3886200" indent="-228600" algn="l" rtl="0" fontAlgn="base">
        <a:spcBef>
          <a:spcPct val="20000"/>
        </a:spcBef>
        <a:spcAft>
          <a:spcPct val="0"/>
        </a:spcAft>
        <a:buClr>
          <a:schemeClr val="tx1"/>
        </a:buClr>
        <a:buSzPct val="75000"/>
        <a:buFont typeface="Wingdings" pitchFamily="-112" charset="2"/>
        <a:buChar char="l"/>
        <a:defRPr sz="2000">
          <a:solidFill>
            <a:schemeClr val="tx1"/>
          </a:solidFill>
          <a:effectLst>
            <a:outerShdw blurRad="38100" dist="38100" dir="2700000" algn="tl">
              <a:srgbClr val="010199"/>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56322" name="Group 4"/>
          <p:cNvGrpSpPr>
            <a:grpSpLocks/>
          </p:cNvGrpSpPr>
          <p:nvPr/>
        </p:nvGrpSpPr>
        <p:grpSpPr bwMode="auto">
          <a:xfrm>
            <a:off x="0" y="0"/>
            <a:ext cx="9145588" cy="6845300"/>
            <a:chOff x="0" y="0"/>
            <a:chExt cx="5761" cy="4312"/>
          </a:xfrm>
        </p:grpSpPr>
        <p:sp>
          <p:nvSpPr>
            <p:cNvPr id="5632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b="1" i="0">
                <a:solidFill>
                  <a:srgbClr val="FFFFFF"/>
                </a:solidFill>
                <a:latin typeface="Arial" panose="020B0604020202020204" pitchFamily="34" charset="0"/>
              </a:endParaRPr>
            </a:p>
          </p:txBody>
        </p:sp>
        <p:sp useBgFill="1">
          <p:nvSpPr>
            <p:cNvPr id="5632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GB" b="1" i="0">
                <a:latin typeface="Arial" panose="020B0604020202020204" pitchFamily="34" charset="0"/>
              </a:endParaRPr>
            </a:p>
          </p:txBody>
        </p:sp>
      </p:grpSp>
      <p:sp>
        <p:nvSpPr>
          <p:cNvPr id="5632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5632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latin typeface="Arial" panose="020B0604020202020204" pitchFamily="34" charset="0"/>
              </a:endParaRPr>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870873"/>
      </p:ext>
    </p:extLst>
  </p:cSld>
  <p:clrMap bg1="dk2" tx1="lt1" bg2="dk1" tx2="lt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38242" name="Group 4"/>
          <p:cNvGrpSpPr>
            <a:grpSpLocks/>
          </p:cNvGrpSpPr>
          <p:nvPr/>
        </p:nvGrpSpPr>
        <p:grpSpPr bwMode="auto">
          <a:xfrm>
            <a:off x="0" y="0"/>
            <a:ext cx="9145588" cy="6845300"/>
            <a:chOff x="0" y="0"/>
            <a:chExt cx="5761" cy="4312"/>
          </a:xfrm>
        </p:grpSpPr>
        <p:sp>
          <p:nvSpPr>
            <p:cNvPr id="13824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FFFFFF"/>
                </a:solidFill>
                <a:latin typeface="Arial" panose="020B0604020202020204" pitchFamily="34" charset="0"/>
              </a:endParaRPr>
            </a:p>
          </p:txBody>
        </p:sp>
        <p:sp useBgFill="1">
          <p:nvSpPr>
            <p:cNvPr id="13824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sp>
        <p:nvSpPr>
          <p:cNvPr id="13824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3824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5228171"/>
      </p:ext>
    </p:extLst>
  </p:cSld>
  <p:clrMap bg1="dk2" tx1="lt1" bg2="dk1" tx2="lt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9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6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a:ea typeface="+mn-ea"/>
                <a:cs typeface="+mn-cs"/>
              </a:defRPr>
            </a:lvl1pPr>
          </a:lstStyle>
          <a:p>
            <a:pPr>
              <a:defRPr/>
            </a:pPr>
            <a:endParaRPr lang="en-US"/>
          </a:p>
        </p:txBody>
      </p:sp>
      <p:sp>
        <p:nvSpPr>
          <p:cNvPr id="136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a:ea typeface="+mn-ea"/>
                <a:cs typeface="+mn-cs"/>
              </a:defRPr>
            </a:lvl1pPr>
          </a:lstStyle>
          <a:p>
            <a:pPr>
              <a:defRPr/>
            </a:pPr>
            <a:endParaRPr lang="en-US"/>
          </a:p>
        </p:txBody>
      </p:sp>
      <p:sp>
        <p:nvSpPr>
          <p:cNvPr id="136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charset="0"/>
              </a:defRPr>
            </a:lvl1pPr>
          </a:lstStyle>
          <a:p>
            <a:pPr>
              <a:defRPr/>
            </a:pPr>
            <a:fld id="{62331789-2165-914C-94B1-4A60AD1BA4AE}" type="slidenum">
              <a:rPr lang="en-US"/>
              <a:pPr>
                <a:defRPr/>
              </a:pPr>
              <a:t>‹#›</a:t>
            </a:fld>
            <a:endParaRPr lang="en-US"/>
          </a:p>
        </p:txBody>
      </p:sp>
    </p:spTree>
    <p:extLst>
      <p:ext uri="{BB962C8B-B14F-4D97-AF65-F5344CB8AC3E}">
        <p14:creationId xmlns:p14="http://schemas.microsoft.com/office/powerpoint/2010/main" val="2457868894"/>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1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a:ea typeface="+mn-ea"/>
                <a:cs typeface="+mn-cs"/>
              </a:defRPr>
            </a:lvl1pPr>
          </a:lstStyle>
          <a:p>
            <a:pPr>
              <a:defRPr/>
            </a:pPr>
            <a:endParaRPr 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a:ea typeface="+mn-ea"/>
                <a:cs typeface="+mn-cs"/>
              </a:defRPr>
            </a:lvl1pPr>
          </a:lstStyle>
          <a:p>
            <a:pPr>
              <a:defRPr/>
            </a:pPr>
            <a:endParaRPr lang="en-US"/>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0F83574-9170-1648-BBC1-DB483284C79F}" type="slidenum">
              <a:rPr lang="en-US"/>
              <a:pPr>
                <a:defRPr/>
              </a:pPr>
              <a:t>‹#›</a:t>
            </a:fld>
            <a:endParaRPr lang="en-US"/>
          </a:p>
        </p:txBody>
      </p:sp>
    </p:spTree>
    <p:extLst>
      <p:ext uri="{BB962C8B-B14F-4D97-AF65-F5344CB8AC3E}">
        <p14:creationId xmlns:p14="http://schemas.microsoft.com/office/powerpoint/2010/main" val="1343656540"/>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63843" name="Rectangle 3"/>
          <p:cNvSpPr>
            <a:spLocks noChangeArrowheads="1"/>
          </p:cNvSpPr>
          <p:nvPr/>
        </p:nvSpPr>
        <p:spPr bwMode="auto">
          <a:xfrm>
            <a:off x="1216025" y="3070225"/>
            <a:ext cx="268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grpSp>
        <p:nvGrpSpPr>
          <p:cNvPr id="163844" name="Group 4"/>
          <p:cNvGrpSpPr>
            <a:grpSpLocks/>
          </p:cNvGrpSpPr>
          <p:nvPr userDrawn="1"/>
        </p:nvGrpSpPr>
        <p:grpSpPr bwMode="auto">
          <a:xfrm>
            <a:off x="122238" y="4935538"/>
            <a:ext cx="1606550" cy="296862"/>
            <a:chOff x="77" y="3109"/>
            <a:chExt cx="1012" cy="187"/>
          </a:xfrm>
        </p:grpSpPr>
        <p:sp>
          <p:nvSpPr>
            <p:cNvPr id="163934" name="Oval 5"/>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935" name="Oval 6"/>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936" name="Oval 7"/>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937" name="Oval 8"/>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938" name="Line 9"/>
            <p:cNvSpPr>
              <a:spLocks noChangeShapeType="1"/>
            </p:cNvSpPr>
            <p:nvPr/>
          </p:nvSpPr>
          <p:spPr bwMode="auto">
            <a:xfrm>
              <a:off x="111" y="3109"/>
              <a:ext cx="301"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939" name="Line 10"/>
            <p:cNvSpPr>
              <a:spLocks noChangeShapeType="1"/>
            </p:cNvSpPr>
            <p:nvPr/>
          </p:nvSpPr>
          <p:spPr bwMode="auto">
            <a:xfrm>
              <a:off x="106" y="3296"/>
              <a:ext cx="30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940" name="Line 11"/>
            <p:cNvSpPr>
              <a:spLocks noChangeShapeType="1"/>
            </p:cNvSpPr>
            <p:nvPr/>
          </p:nvSpPr>
          <p:spPr bwMode="auto">
            <a:xfrm flipH="1">
              <a:off x="431" y="3132"/>
              <a:ext cx="22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941" name="Line 12"/>
            <p:cNvSpPr>
              <a:spLocks noChangeShapeType="1"/>
            </p:cNvSpPr>
            <p:nvPr/>
          </p:nvSpPr>
          <p:spPr bwMode="auto">
            <a:xfrm flipH="1">
              <a:off x="431" y="3273"/>
              <a:ext cx="22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942" name="Line 13"/>
            <p:cNvSpPr>
              <a:spLocks noChangeShapeType="1"/>
            </p:cNvSpPr>
            <p:nvPr/>
          </p:nvSpPr>
          <p:spPr bwMode="auto">
            <a:xfrm flipH="1">
              <a:off x="684" y="3179"/>
              <a:ext cx="22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943" name="Line 14"/>
            <p:cNvSpPr>
              <a:spLocks noChangeShapeType="1"/>
            </p:cNvSpPr>
            <p:nvPr/>
          </p:nvSpPr>
          <p:spPr bwMode="auto">
            <a:xfrm flipH="1">
              <a:off x="684" y="3226"/>
              <a:ext cx="22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944" name="Rectangle 15"/>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63945" name="Rectangle 16"/>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63946" name="Rectangle 17"/>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63947" name="Oval 18"/>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948" name="Arc 19"/>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949" name="Arc 20"/>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950" name="Arc 21"/>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951" name="Oval 22"/>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952" name="Arc 23"/>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953" name="Oval 24"/>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grpSp>
      <p:sp>
        <p:nvSpPr>
          <p:cNvPr id="163845" name="Freeform 25"/>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nvGrpSpPr>
          <p:cNvPr id="163846" name="Group 26"/>
          <p:cNvGrpSpPr>
            <a:grpSpLocks/>
          </p:cNvGrpSpPr>
          <p:nvPr/>
        </p:nvGrpSpPr>
        <p:grpSpPr bwMode="auto">
          <a:xfrm>
            <a:off x="3829050" y="5580063"/>
            <a:ext cx="468313" cy="649287"/>
            <a:chOff x="2412" y="3515"/>
            <a:chExt cx="295" cy="409"/>
          </a:xfrm>
        </p:grpSpPr>
        <p:sp>
          <p:nvSpPr>
            <p:cNvPr id="130075" name="Rectangle 27"/>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defRPr/>
              </a:pPr>
              <a:endParaRPr lang="en-US" sz="3600">
                <a:solidFill>
                  <a:srgbClr val="FFFFFF"/>
                </a:solidFill>
                <a:latin typeface="Times" pitchFamily="-112" charset="0"/>
              </a:endParaRPr>
            </a:p>
          </p:txBody>
        </p:sp>
        <p:sp>
          <p:nvSpPr>
            <p:cNvPr id="130076" name="Rectangle 28"/>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b="1" i="0">
                <a:solidFill>
                  <a:srgbClr val="000000"/>
                </a:solidFill>
                <a:latin typeface="Arial" panose="020B0604020202020204" pitchFamily="34" charset="0"/>
              </a:endParaRPr>
            </a:p>
          </p:txBody>
        </p:sp>
        <p:sp>
          <p:nvSpPr>
            <p:cNvPr id="130077" name="Rectangle 29"/>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b="1" i="0">
                <a:solidFill>
                  <a:srgbClr val="000000"/>
                </a:solidFill>
                <a:latin typeface="Arial" panose="020B0604020202020204" pitchFamily="34" charset="0"/>
              </a:endParaRPr>
            </a:p>
          </p:txBody>
        </p:sp>
        <p:sp>
          <p:nvSpPr>
            <p:cNvPr id="130078" name="Oval 30"/>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b="1" i="0">
                <a:solidFill>
                  <a:srgbClr val="000000"/>
                </a:solidFill>
                <a:latin typeface="Arial" panose="020B0604020202020204" pitchFamily="34" charset="0"/>
              </a:endParaRPr>
            </a:p>
          </p:txBody>
        </p:sp>
        <p:sp>
          <p:nvSpPr>
            <p:cNvPr id="163931" name="Rectangle 31"/>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63932" name="Rectangle 32"/>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b="1" i="0">
                <a:solidFill>
                  <a:srgbClr val="000000"/>
                </a:solidFill>
                <a:latin typeface="Arial" panose="020B0604020202020204" pitchFamily="34" charset="0"/>
              </a:endParaRPr>
            </a:p>
          </p:txBody>
        </p:sp>
        <p:sp>
          <p:nvSpPr>
            <p:cNvPr id="163933" name="Rectangle 33"/>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p>
              <a:endParaRPr lang="en-US" b="1" i="0">
                <a:solidFill>
                  <a:srgbClr val="000000"/>
                </a:solidFill>
                <a:latin typeface="Arial" panose="020B0604020202020204" pitchFamily="34" charset="0"/>
              </a:endParaRPr>
            </a:p>
          </p:txBody>
        </p:sp>
      </p:grpSp>
      <p:grpSp>
        <p:nvGrpSpPr>
          <p:cNvPr id="163847" name="Group 34"/>
          <p:cNvGrpSpPr>
            <a:grpSpLocks/>
          </p:cNvGrpSpPr>
          <p:nvPr/>
        </p:nvGrpSpPr>
        <p:grpSpPr bwMode="auto">
          <a:xfrm>
            <a:off x="5481638" y="588963"/>
            <a:ext cx="703262" cy="958850"/>
            <a:chOff x="3883" y="688"/>
            <a:chExt cx="576" cy="792"/>
          </a:xfrm>
        </p:grpSpPr>
        <p:sp>
          <p:nvSpPr>
            <p:cNvPr id="163924" name="Rectangle 35"/>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p>
              <a:endParaRPr lang="en-US" b="1" i="0">
                <a:solidFill>
                  <a:srgbClr val="000000"/>
                </a:solidFill>
                <a:latin typeface="Arial" panose="020B0604020202020204" pitchFamily="34" charset="0"/>
              </a:endParaRPr>
            </a:p>
          </p:txBody>
        </p:sp>
        <p:sp>
          <p:nvSpPr>
            <p:cNvPr id="163925" name="Rectangle 36"/>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p>
              <a:endParaRPr lang="en-US" b="1" i="0">
                <a:solidFill>
                  <a:srgbClr val="000000"/>
                </a:solidFill>
                <a:latin typeface="Arial" panose="020B0604020202020204" pitchFamily="34" charset="0"/>
              </a:endParaRPr>
            </a:p>
          </p:txBody>
        </p:sp>
        <p:sp>
          <p:nvSpPr>
            <p:cNvPr id="163926" name="Rectangle 37"/>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grpSp>
      <p:grpSp>
        <p:nvGrpSpPr>
          <p:cNvPr id="163848" name="Group 38"/>
          <p:cNvGrpSpPr>
            <a:grpSpLocks/>
          </p:cNvGrpSpPr>
          <p:nvPr/>
        </p:nvGrpSpPr>
        <p:grpSpPr bwMode="auto">
          <a:xfrm>
            <a:off x="223838" y="6316663"/>
            <a:ext cx="8704262" cy="828675"/>
            <a:chOff x="149" y="3969"/>
            <a:chExt cx="5483" cy="522"/>
          </a:xfrm>
        </p:grpSpPr>
        <p:sp>
          <p:nvSpPr>
            <p:cNvPr id="130087" name="Line 39"/>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a:solidFill>
                  <a:srgbClr val="000000"/>
                </a:solidFill>
                <a:latin typeface="Arial" panose="020B0604020202020204" pitchFamily="34" charset="0"/>
              </a:endParaRPr>
            </a:p>
          </p:txBody>
        </p:sp>
        <p:sp>
          <p:nvSpPr>
            <p:cNvPr id="130088" name="Rectangle 40"/>
            <p:cNvSpPr>
              <a:spLocks noChangeArrowheads="1"/>
            </p:cNvSpPr>
            <p:nvPr/>
          </p:nvSpPr>
          <p:spPr bwMode="auto">
            <a:xfrm>
              <a:off x="1931" y="3969"/>
              <a:ext cx="1844" cy="522"/>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lgn="ctr">
                <a:defRPr/>
              </a:pPr>
              <a:r>
                <a:rPr lang="en-US" sz="2400" b="1" dirty="0">
                  <a:solidFill>
                    <a:srgbClr val="000000"/>
                  </a:solidFill>
                  <a:latin typeface="Times" charset="0"/>
                </a:rPr>
                <a:t> </a:t>
              </a:r>
              <a:r>
                <a:rPr lang="en-US" sz="2400" b="1" dirty="0">
                  <a:solidFill>
                    <a:srgbClr val="618FFD"/>
                  </a:solidFill>
                  <a:latin typeface="Times" charset="0"/>
                </a:rPr>
                <a:t>The </a:t>
              </a:r>
              <a:r>
                <a:rPr lang="en-US" altLang="ja-JP" sz="2400" b="1" dirty="0">
                  <a:solidFill>
                    <a:srgbClr val="618FFD"/>
                  </a:solidFill>
                  <a:latin typeface="Times" charset="0"/>
                </a:rPr>
                <a:t>"</a:t>
              </a:r>
              <a:r>
                <a:rPr lang="en-US" sz="2400" b="1" dirty="0">
                  <a:solidFill>
                    <a:srgbClr val="618FFD"/>
                  </a:solidFill>
                  <a:latin typeface="Times" charset="0"/>
                </a:rPr>
                <a:t>Opened</a:t>
              </a:r>
              <a:r>
                <a:rPr lang="en-US" altLang="ja-JP" sz="2400" b="1" dirty="0">
                  <a:solidFill>
                    <a:srgbClr val="618FFD"/>
                  </a:solidFill>
                  <a:latin typeface="Times" charset="0"/>
                </a:rPr>
                <a:t>"</a:t>
              </a:r>
              <a:r>
                <a:rPr lang="en-US" sz="2400" b="1" dirty="0">
                  <a:solidFill>
                    <a:srgbClr val="618FFD"/>
                  </a:solidFill>
                  <a:latin typeface="Times" charset="0"/>
                </a:rPr>
                <a:t> Bible</a:t>
              </a:r>
              <a:endParaRPr lang="en-US" sz="2400" b="1" dirty="0">
                <a:solidFill>
                  <a:srgbClr val="000000"/>
                </a:solidFill>
                <a:latin typeface="Times" charset="0"/>
              </a:endParaRPr>
            </a:p>
          </p:txBody>
        </p:sp>
        <p:sp>
          <p:nvSpPr>
            <p:cNvPr id="130089" name="Line 41"/>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a:solidFill>
                  <a:srgbClr val="000000"/>
                </a:solidFill>
                <a:latin typeface="Arial" panose="020B0604020202020204" pitchFamily="34" charset="0"/>
              </a:endParaRPr>
            </a:p>
          </p:txBody>
        </p:sp>
        <p:sp>
          <p:nvSpPr>
            <p:cNvPr id="130090" name="Line 42"/>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a:solidFill>
                  <a:srgbClr val="000000"/>
                </a:solidFill>
                <a:latin typeface="Arial" panose="020B0604020202020204" pitchFamily="34" charset="0"/>
              </a:endParaRPr>
            </a:p>
          </p:txBody>
        </p:sp>
        <p:sp>
          <p:nvSpPr>
            <p:cNvPr id="130091" name="Line 43"/>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a:solidFill>
                  <a:srgbClr val="000000"/>
                </a:solidFill>
                <a:latin typeface="Arial" panose="020B0604020202020204" pitchFamily="34" charset="0"/>
              </a:endParaRPr>
            </a:p>
          </p:txBody>
        </p:sp>
      </p:grpSp>
      <p:grpSp>
        <p:nvGrpSpPr>
          <p:cNvPr id="163849" name="Group 44"/>
          <p:cNvGrpSpPr>
            <a:grpSpLocks/>
          </p:cNvGrpSpPr>
          <p:nvPr/>
        </p:nvGrpSpPr>
        <p:grpSpPr bwMode="auto">
          <a:xfrm>
            <a:off x="206375" y="311150"/>
            <a:ext cx="8742363" cy="317500"/>
            <a:chOff x="130" y="196"/>
            <a:chExt cx="5483" cy="200"/>
          </a:xfrm>
        </p:grpSpPr>
        <p:sp>
          <p:nvSpPr>
            <p:cNvPr id="130093" name="Line 45"/>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a:solidFill>
                  <a:srgbClr val="000000"/>
                </a:solidFill>
                <a:latin typeface="Arial" panose="020B0604020202020204" pitchFamily="34" charset="0"/>
              </a:endParaRPr>
            </a:p>
          </p:txBody>
        </p:sp>
        <p:sp>
          <p:nvSpPr>
            <p:cNvPr id="130094" name="Line 46"/>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a:solidFill>
                  <a:srgbClr val="000000"/>
                </a:solidFill>
                <a:latin typeface="Arial" panose="020B0604020202020204" pitchFamily="34" charset="0"/>
              </a:endParaRPr>
            </a:p>
          </p:txBody>
        </p:sp>
        <p:sp>
          <p:nvSpPr>
            <p:cNvPr id="130095" name="Line 47"/>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a:solidFill>
                  <a:srgbClr val="000000"/>
                </a:solidFill>
                <a:latin typeface="Arial" panose="020B0604020202020204" pitchFamily="34" charset="0"/>
              </a:endParaRPr>
            </a:p>
          </p:txBody>
        </p:sp>
        <p:sp>
          <p:nvSpPr>
            <p:cNvPr id="130096" name="Line 48"/>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a:solidFill>
                  <a:srgbClr val="000000"/>
                </a:solidFill>
                <a:latin typeface="Arial" panose="020B0604020202020204" pitchFamily="34" charset="0"/>
              </a:endParaRPr>
            </a:p>
          </p:txBody>
        </p:sp>
        <p:sp>
          <p:nvSpPr>
            <p:cNvPr id="130097" name="Line 49"/>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a:solidFill>
                  <a:srgbClr val="000000"/>
                </a:solidFill>
                <a:latin typeface="Arial" panose="020B0604020202020204" pitchFamily="34" charset="0"/>
              </a:endParaRPr>
            </a:p>
          </p:txBody>
        </p:sp>
        <p:sp>
          <p:nvSpPr>
            <p:cNvPr id="130098" name="Line 50"/>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i="0">
                <a:solidFill>
                  <a:srgbClr val="000000"/>
                </a:solidFill>
                <a:latin typeface="Arial" panose="020B0604020202020204" pitchFamily="34" charset="0"/>
              </a:endParaRPr>
            </a:p>
          </p:txBody>
        </p:sp>
      </p:grpSp>
      <p:sp>
        <p:nvSpPr>
          <p:cNvPr id="163850" name="Line 51"/>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51" name="Line 52"/>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52" name="Line 53"/>
          <p:cNvSpPr>
            <a:spLocks noChangeShapeType="1"/>
          </p:cNvSpPr>
          <p:nvPr/>
        </p:nvSpPr>
        <p:spPr bwMode="auto">
          <a:xfrm flipH="1">
            <a:off x="5170488" y="4265613"/>
            <a:ext cx="842962" cy="5794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53" name="Line 54"/>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54" name="Line 55"/>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55" name="Line 56"/>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56" name="Line 57"/>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57" name="Line 58"/>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58" name="Line 59"/>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59" name="Line 60"/>
          <p:cNvSpPr>
            <a:spLocks noChangeShapeType="1"/>
          </p:cNvSpPr>
          <p:nvPr/>
        </p:nvSpPr>
        <p:spPr bwMode="auto">
          <a:xfrm rot="-924446">
            <a:off x="2657475" y="3402013"/>
            <a:ext cx="530225" cy="9604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60" name="Line 61"/>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61" name="Line 62"/>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62" name="Line 63"/>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63" name="Line 64"/>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64" name="Line 65"/>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65" name="Line 66"/>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66" name="Line 67"/>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67" name="Line 68"/>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grpSp>
        <p:nvGrpSpPr>
          <p:cNvPr id="163868" name="Group 69"/>
          <p:cNvGrpSpPr>
            <a:grpSpLocks/>
          </p:cNvGrpSpPr>
          <p:nvPr userDrawn="1"/>
        </p:nvGrpSpPr>
        <p:grpSpPr bwMode="auto">
          <a:xfrm>
            <a:off x="7037388" y="4754563"/>
            <a:ext cx="1862137" cy="484187"/>
            <a:chOff x="4433" y="2959"/>
            <a:chExt cx="1173" cy="305"/>
          </a:xfrm>
        </p:grpSpPr>
        <p:sp>
          <p:nvSpPr>
            <p:cNvPr id="163892" name="Oval 70"/>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893" name="Oval 71"/>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894" name="Oval 72"/>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895" name="Oval 73"/>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896" name="Line 74"/>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97" name="Line 75"/>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98" name="Line 76"/>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99" name="Line 77"/>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900" name="Line 78"/>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901" name="Line 79"/>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902" name="Rectangle 80"/>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63903" name="Rectangle 81"/>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63904" name="Rectangle 82"/>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000000"/>
                </a:solidFill>
                <a:latin typeface="Arial" panose="020B0604020202020204" pitchFamily="34" charset="0"/>
              </a:endParaRPr>
            </a:p>
          </p:txBody>
        </p:sp>
        <p:sp>
          <p:nvSpPr>
            <p:cNvPr id="163905" name="Oval 83"/>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906" name="Arc 84"/>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907" name="Arc 85"/>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908" name="Arc 86"/>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909" name="Oval 87"/>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910" name="Arc 88"/>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911" name="Oval 89"/>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b="1" i="0">
                <a:solidFill>
                  <a:srgbClr val="000000"/>
                </a:solidFill>
                <a:latin typeface="Arial" panose="020B0604020202020204" pitchFamily="34" charset="0"/>
              </a:endParaRPr>
            </a:p>
          </p:txBody>
        </p:sp>
        <p:sp>
          <p:nvSpPr>
            <p:cNvPr id="163912" name="Line 90"/>
            <p:cNvSpPr>
              <a:spLocks noChangeShapeType="1"/>
            </p:cNvSpPr>
            <p:nvPr/>
          </p:nvSpPr>
          <p:spPr bwMode="auto">
            <a:xfrm rot="20675554" flipH="1">
              <a:off x="4433" y="2959"/>
              <a:ext cx="25" cy="17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grpSp>
      <p:sp>
        <p:nvSpPr>
          <p:cNvPr id="163869" name="Line 9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70" name="Line 92"/>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71" name="Line 93"/>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72" name="Line 94"/>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73" name="Line 95"/>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b="1" i="0">
              <a:latin typeface="Arial" panose="020B0604020202020204" pitchFamily="34" charset="0"/>
            </a:endParaRPr>
          </a:p>
        </p:txBody>
      </p:sp>
      <p:sp>
        <p:nvSpPr>
          <p:cNvPr id="163874" name="Freeform 96"/>
          <p:cNvSpPr>
            <a:spLocks/>
          </p:cNvSpPr>
          <p:nvPr/>
        </p:nvSpPr>
        <p:spPr bwMode="auto">
          <a:xfrm>
            <a:off x="2854325" y="2824163"/>
            <a:ext cx="82550" cy="406400"/>
          </a:xfrm>
          <a:custGeom>
            <a:avLst/>
            <a:gdLst>
              <a:gd name="T0" fmla="*/ 0 w 52"/>
              <a:gd name="T1" fmla="*/ 2147483647 h 256"/>
              <a:gd name="T2" fmla="*/ 2147483647 w 52"/>
              <a:gd name="T3" fmla="*/ 2147483647 h 256"/>
              <a:gd name="T4" fmla="*/ 2147483647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75" name="Freeform 97"/>
          <p:cNvSpPr>
            <a:spLocks/>
          </p:cNvSpPr>
          <p:nvPr/>
        </p:nvSpPr>
        <p:spPr bwMode="auto">
          <a:xfrm>
            <a:off x="3032125" y="2770188"/>
            <a:ext cx="41275" cy="295275"/>
          </a:xfrm>
          <a:custGeom>
            <a:avLst/>
            <a:gdLst>
              <a:gd name="T0" fmla="*/ 0 w 26"/>
              <a:gd name="T1" fmla="*/ 2147483647 h 186"/>
              <a:gd name="T2" fmla="*/ 2147483647 w 26"/>
              <a:gd name="T3" fmla="*/ 2147483647 h 186"/>
              <a:gd name="T4" fmla="*/ 2147483647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76" name="Freeform 98"/>
          <p:cNvSpPr>
            <a:spLocks/>
          </p:cNvSpPr>
          <p:nvPr/>
        </p:nvSpPr>
        <p:spPr bwMode="auto">
          <a:xfrm>
            <a:off x="3902075" y="2417763"/>
            <a:ext cx="31750" cy="265112"/>
          </a:xfrm>
          <a:custGeom>
            <a:avLst/>
            <a:gdLst>
              <a:gd name="T0" fmla="*/ 0 w 20"/>
              <a:gd name="T1" fmla="*/ 2147483647 h 167"/>
              <a:gd name="T2" fmla="*/ 2147483647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77" name="Freeform 99"/>
          <p:cNvSpPr>
            <a:spLocks/>
          </p:cNvSpPr>
          <p:nvPr/>
        </p:nvSpPr>
        <p:spPr bwMode="auto">
          <a:xfrm>
            <a:off x="4318000" y="2438400"/>
            <a:ext cx="1588" cy="182563"/>
          </a:xfrm>
          <a:custGeom>
            <a:avLst/>
            <a:gdLst>
              <a:gd name="T0" fmla="*/ 0 w 1"/>
              <a:gd name="T1" fmla="*/ 2147483647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78" name="Freeform 100"/>
          <p:cNvSpPr>
            <a:spLocks/>
          </p:cNvSpPr>
          <p:nvPr/>
        </p:nvSpPr>
        <p:spPr bwMode="auto">
          <a:xfrm>
            <a:off x="4724400" y="2265363"/>
            <a:ext cx="20638" cy="366712"/>
          </a:xfrm>
          <a:custGeom>
            <a:avLst/>
            <a:gdLst>
              <a:gd name="T0" fmla="*/ 2147483647 w 13"/>
              <a:gd name="T1" fmla="*/ 2147483647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79" name="Freeform 101"/>
          <p:cNvSpPr>
            <a:spLocks/>
          </p:cNvSpPr>
          <p:nvPr/>
        </p:nvSpPr>
        <p:spPr bwMode="auto">
          <a:xfrm>
            <a:off x="4976813" y="2397125"/>
            <a:ext cx="42862" cy="265113"/>
          </a:xfrm>
          <a:custGeom>
            <a:avLst/>
            <a:gdLst>
              <a:gd name="T0" fmla="*/ 2147483647 w 27"/>
              <a:gd name="T1" fmla="*/ 2147483647 h 167"/>
              <a:gd name="T2" fmla="*/ 2147483647 w 27"/>
              <a:gd name="T3" fmla="*/ 2147483647 h 167"/>
              <a:gd name="T4" fmla="*/ 2147483647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80" name="Freeform 102"/>
          <p:cNvSpPr>
            <a:spLocks/>
          </p:cNvSpPr>
          <p:nvPr/>
        </p:nvSpPr>
        <p:spPr bwMode="auto">
          <a:xfrm>
            <a:off x="2346325" y="3373438"/>
            <a:ext cx="92075" cy="385762"/>
          </a:xfrm>
          <a:custGeom>
            <a:avLst/>
            <a:gdLst>
              <a:gd name="T0" fmla="*/ 0 w 58"/>
              <a:gd name="T1" fmla="*/ 2147483647 h 243"/>
              <a:gd name="T2" fmla="*/ 2147483647 w 58"/>
              <a:gd name="T3" fmla="*/ 2147483647 h 243"/>
              <a:gd name="T4" fmla="*/ 2147483647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81" name="Freeform 103"/>
          <p:cNvSpPr>
            <a:spLocks/>
          </p:cNvSpPr>
          <p:nvPr/>
        </p:nvSpPr>
        <p:spPr bwMode="auto">
          <a:xfrm>
            <a:off x="2438400" y="3260725"/>
            <a:ext cx="71438" cy="355600"/>
          </a:xfrm>
          <a:custGeom>
            <a:avLst/>
            <a:gdLst>
              <a:gd name="T0" fmla="*/ 0 w 45"/>
              <a:gd name="T1" fmla="*/ 2147483647 h 224"/>
              <a:gd name="T2" fmla="*/ 2147483647 w 45"/>
              <a:gd name="T3" fmla="*/ 2147483647 h 224"/>
              <a:gd name="T4" fmla="*/ 2147483647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82" name="Freeform 104"/>
          <p:cNvSpPr>
            <a:spLocks/>
          </p:cNvSpPr>
          <p:nvPr/>
        </p:nvSpPr>
        <p:spPr bwMode="auto">
          <a:xfrm>
            <a:off x="3190875" y="2743200"/>
            <a:ext cx="50800" cy="223838"/>
          </a:xfrm>
          <a:custGeom>
            <a:avLst/>
            <a:gdLst>
              <a:gd name="T0" fmla="*/ 0 w 32"/>
              <a:gd name="T1" fmla="*/ 2147483647 h 141"/>
              <a:gd name="T2" fmla="*/ 2147483647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83" name="Freeform 105"/>
          <p:cNvSpPr>
            <a:spLocks/>
          </p:cNvSpPr>
          <p:nvPr/>
        </p:nvSpPr>
        <p:spPr bwMode="auto">
          <a:xfrm>
            <a:off x="3382963" y="2590800"/>
            <a:ext cx="41275" cy="274638"/>
          </a:xfrm>
          <a:custGeom>
            <a:avLst/>
            <a:gdLst>
              <a:gd name="T0" fmla="*/ 0 w 26"/>
              <a:gd name="T1" fmla="*/ 2147483647 h 173"/>
              <a:gd name="T2" fmla="*/ 2147483647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84" name="Freeform 106"/>
          <p:cNvSpPr>
            <a:spLocks/>
          </p:cNvSpPr>
          <p:nvPr/>
        </p:nvSpPr>
        <p:spPr bwMode="auto">
          <a:xfrm>
            <a:off x="5740400" y="2733675"/>
            <a:ext cx="92075" cy="284163"/>
          </a:xfrm>
          <a:custGeom>
            <a:avLst/>
            <a:gdLst>
              <a:gd name="T0" fmla="*/ 2147483647 w 58"/>
              <a:gd name="T1" fmla="*/ 2147483647 h 179"/>
              <a:gd name="T2" fmla="*/ 2147483647 w 58"/>
              <a:gd name="T3" fmla="*/ 2147483647 h 179"/>
              <a:gd name="T4" fmla="*/ 2147483647 w 58"/>
              <a:gd name="T5" fmla="*/ 21474836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85" name="Freeform 107"/>
          <p:cNvSpPr>
            <a:spLocks/>
          </p:cNvSpPr>
          <p:nvPr/>
        </p:nvSpPr>
        <p:spPr bwMode="auto">
          <a:xfrm>
            <a:off x="5608638" y="2752725"/>
            <a:ext cx="50800" cy="173038"/>
          </a:xfrm>
          <a:custGeom>
            <a:avLst/>
            <a:gdLst>
              <a:gd name="T0" fmla="*/ 2147483647 w 32"/>
              <a:gd name="T1" fmla="*/ 2147483647 h 109"/>
              <a:gd name="T2" fmla="*/ 2147483647 w 32"/>
              <a:gd name="T3" fmla="*/ 2147483647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86" name="Freeform 108"/>
          <p:cNvSpPr>
            <a:spLocks/>
          </p:cNvSpPr>
          <p:nvPr/>
        </p:nvSpPr>
        <p:spPr bwMode="auto">
          <a:xfrm>
            <a:off x="6350000" y="3221038"/>
            <a:ext cx="92075" cy="314325"/>
          </a:xfrm>
          <a:custGeom>
            <a:avLst/>
            <a:gdLst>
              <a:gd name="T0" fmla="*/ 2147483647 w 58"/>
              <a:gd name="T1" fmla="*/ 2147483647 h 198"/>
              <a:gd name="T2" fmla="*/ 2147483647 w 58"/>
              <a:gd name="T3" fmla="*/ 2147483647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87" name="Freeform 109"/>
          <p:cNvSpPr>
            <a:spLocks/>
          </p:cNvSpPr>
          <p:nvPr/>
        </p:nvSpPr>
        <p:spPr bwMode="auto">
          <a:xfrm>
            <a:off x="6238875" y="3108325"/>
            <a:ext cx="80963" cy="315913"/>
          </a:xfrm>
          <a:custGeom>
            <a:avLst/>
            <a:gdLst>
              <a:gd name="T0" fmla="*/ 2147483647 w 51"/>
              <a:gd name="T1" fmla="*/ 2147483647 h 199"/>
              <a:gd name="T2" fmla="*/ 2147483647 w 51"/>
              <a:gd name="T3" fmla="*/ 2147483647 h 199"/>
              <a:gd name="T4" fmla="*/ 2147483647 w 51"/>
              <a:gd name="T5" fmla="*/ 2147483647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88" name="Freeform 110"/>
          <p:cNvSpPr>
            <a:spLocks/>
          </p:cNvSpPr>
          <p:nvPr/>
        </p:nvSpPr>
        <p:spPr bwMode="auto">
          <a:xfrm>
            <a:off x="4124325" y="2509838"/>
            <a:ext cx="1588" cy="131762"/>
          </a:xfrm>
          <a:custGeom>
            <a:avLst/>
            <a:gdLst>
              <a:gd name="T0" fmla="*/ 0 w 1"/>
              <a:gd name="T1" fmla="*/ 2147483647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163889" name="Freeform 111"/>
          <p:cNvSpPr>
            <a:spLocks/>
          </p:cNvSpPr>
          <p:nvPr/>
        </p:nvSpPr>
        <p:spPr bwMode="auto">
          <a:xfrm>
            <a:off x="5211763" y="2540000"/>
            <a:ext cx="50800" cy="193675"/>
          </a:xfrm>
          <a:custGeom>
            <a:avLst/>
            <a:gdLst>
              <a:gd name="T0" fmla="*/ 2147483647 w 32"/>
              <a:gd name="T1" fmla="*/ 2147483647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b="1" i="0">
              <a:latin typeface="Arial" panose="020B0604020202020204" pitchFamily="34" charset="0"/>
            </a:endParaRPr>
          </a:p>
        </p:txBody>
      </p:sp>
      <p:sp>
        <p:nvSpPr>
          <p:cNvPr id="2098" name="Text Box 112"/>
          <p:cNvSpPr txBox="1">
            <a:spLocks noChangeArrowheads="1"/>
          </p:cNvSpPr>
          <p:nvPr userDrawn="1"/>
        </p:nvSpPr>
        <p:spPr bwMode="auto">
          <a:xfrm>
            <a:off x="479425" y="6453188"/>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spcBef>
                <a:spcPct val="50000"/>
              </a:spcBef>
              <a:defRPr/>
            </a:pPr>
            <a:r>
              <a:rPr lang="en-US" sz="900" b="1" i="0">
                <a:solidFill>
                  <a:srgbClr val="FFFFFF"/>
                </a:solidFill>
                <a:latin typeface="Arial" panose="020B0604020202020204" pitchFamily="34" charset="0"/>
              </a:rPr>
              <a:t>©2003 TBBMI</a:t>
            </a:r>
          </a:p>
        </p:txBody>
      </p:sp>
      <p:sp>
        <p:nvSpPr>
          <p:cNvPr id="130161" name="Rectangle 113"/>
          <p:cNvSpPr>
            <a:spLocks noChangeArrowheads="1"/>
          </p:cNvSpPr>
          <p:nvPr userDrawn="1"/>
        </p:nvSpPr>
        <p:spPr bwMode="auto">
          <a:xfrm>
            <a:off x="7618413" y="6427788"/>
            <a:ext cx="661987" cy="268287"/>
          </a:xfrm>
          <a:prstGeom prst="rect">
            <a:avLst/>
          </a:prstGeom>
          <a:noFill/>
          <a:ln w="12700">
            <a:noFill/>
            <a:miter lim="800000"/>
            <a:headEnd/>
            <a:tailEnd/>
          </a:ln>
          <a:effectLst/>
        </p:spPr>
        <p:txBody>
          <a:bodyPr wrap="none" anchor="ctr">
            <a:spAutoFit/>
          </a:bodyPr>
          <a:lstStyle/>
          <a:p>
            <a:pPr algn="ctr">
              <a:defRPr/>
            </a:pPr>
            <a:r>
              <a:rPr lang="en-US" b="1">
                <a:solidFill>
                  <a:srgbClr val="FFFFFF"/>
                </a:solidFill>
                <a:effectLst>
                  <a:outerShdw blurRad="38100" dist="38100" dir="2700000" algn="tl">
                    <a:srgbClr val="000000"/>
                  </a:outerShdw>
                </a:effectLst>
                <a:latin typeface="Comic Sans MS" charset="0"/>
              </a:rPr>
              <a:t>7.5.06.</a:t>
            </a:r>
            <a:endParaRPr lang="en-US" b="1">
              <a:solidFill>
                <a:srgbClr val="000000"/>
              </a:solidFill>
              <a:effectLst>
                <a:outerShdw blurRad="38100" dist="38100" dir="2700000" algn="tl">
                  <a:srgbClr val="FFFFFF"/>
                </a:outerShdw>
              </a:effectLst>
              <a:latin typeface="Comic Sans MS" charset="0"/>
            </a:endParaRPr>
          </a:p>
        </p:txBody>
      </p:sp>
    </p:spTree>
    <p:extLst>
      <p:ext uri="{BB962C8B-B14F-4D97-AF65-F5344CB8AC3E}">
        <p14:creationId xmlns:p14="http://schemas.microsoft.com/office/powerpoint/2010/main" val="1438083522"/>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spd="slow">
    <p:cu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pitchFamily="-112" charset="0"/>
        </a:defRPr>
      </a:lvl6pPr>
      <a:lvl7pPr marL="914400" algn="ctr" rtl="0" eaLnBrk="0" fontAlgn="base" hangingPunct="0">
        <a:spcBef>
          <a:spcPct val="0"/>
        </a:spcBef>
        <a:spcAft>
          <a:spcPct val="0"/>
        </a:spcAft>
        <a:defRPr sz="4400">
          <a:solidFill>
            <a:schemeClr val="tx2"/>
          </a:solidFill>
          <a:latin typeface="Times" pitchFamily="-112" charset="0"/>
        </a:defRPr>
      </a:lvl7pPr>
      <a:lvl8pPr marL="1371600" algn="ctr" rtl="0" eaLnBrk="0" fontAlgn="base" hangingPunct="0">
        <a:spcBef>
          <a:spcPct val="0"/>
        </a:spcBef>
        <a:spcAft>
          <a:spcPct val="0"/>
        </a:spcAft>
        <a:defRPr sz="4400">
          <a:solidFill>
            <a:schemeClr val="tx2"/>
          </a:solidFill>
          <a:latin typeface="Times" pitchFamily="-112" charset="0"/>
        </a:defRPr>
      </a:lvl8pPr>
      <a:lvl9pPr marL="1828800" algn="ctr" rtl="0" eaLnBrk="0" fontAlgn="base" hangingPunct="0">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0">
                <a:solidFill>
                  <a:schemeClr val="tx1"/>
                </a:solidFill>
                <a:latin typeface="Arial" panose="020B0604020202020204" pitchFamily="34"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0">
                <a:solidFill>
                  <a:schemeClr val="tx1"/>
                </a:solidFill>
                <a:latin typeface="Arial" panose="020B0604020202020204" pitchFamily="34"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0">
                <a:solidFill>
                  <a:schemeClr val="tx1"/>
                </a:solidFill>
                <a:latin typeface="Arial" panose="020B0604020202020204" pitchFamily="34" charset="0"/>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43942464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64866" name="Group 4"/>
          <p:cNvGrpSpPr>
            <a:grpSpLocks/>
          </p:cNvGrpSpPr>
          <p:nvPr/>
        </p:nvGrpSpPr>
        <p:grpSpPr bwMode="auto">
          <a:xfrm>
            <a:off x="0" y="0"/>
            <a:ext cx="9145588" cy="6845300"/>
            <a:chOff x="0" y="0"/>
            <a:chExt cx="5761" cy="4312"/>
          </a:xfrm>
        </p:grpSpPr>
        <p:sp>
          <p:nvSpPr>
            <p:cNvPr id="16486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b="1" i="0">
                <a:solidFill>
                  <a:srgbClr val="FFFFFF"/>
                </a:solidFill>
                <a:latin typeface="Arial" panose="020B0604020202020204" pitchFamily="34" charset="0"/>
              </a:endParaRPr>
            </a:p>
          </p:txBody>
        </p:sp>
        <p:sp useBgFill="1">
          <p:nvSpPr>
            <p:cNvPr id="16487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b="1" i="0">
                <a:latin typeface="Arial" panose="020B0604020202020204" pitchFamily="34" charset="0"/>
              </a:endParaRPr>
            </a:p>
          </p:txBody>
        </p:sp>
      </p:grpSp>
      <p:sp>
        <p:nvSpPr>
          <p:cNvPr id="16486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6486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0285018"/>
      </p:ext>
    </p:extLst>
  </p:cSld>
  <p:clrMap bg1="dk2" tx1="lt1" bg2="dk1" tx2="lt2" accent1="accent1" accent2="accent2" accent3="accent3" accent4="accent4" accent5="accent5" accent6="accent6" hlink="hlink" folHlink="folHlink"/>
  <p:sldLayoutIdLst>
    <p:sldLayoutId id="2147484373" r:id="rId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b="1" i="0">
          <a:solidFill>
            <a:schemeClr val="tx1"/>
          </a:solidFill>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1.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97.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8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0.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0.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p:nvPr>
        </p:nvSpPr>
        <p:spPr>
          <a:xfrm>
            <a:off x="76200" y="685800"/>
            <a:ext cx="4267200" cy="3581400"/>
          </a:xfrm>
          <a:effectLst>
            <a:outerShdw blurRad="63500" dist="107763" dir="8100000" algn="ctr" rotWithShape="0">
              <a:srgbClr val="000000">
                <a:alpha val="74998"/>
              </a:srgbClr>
            </a:outerShdw>
          </a:effectLst>
        </p:spPr>
        <p:txBody>
          <a:bodyPr/>
          <a:lstStyle/>
          <a:p>
            <a:pPr>
              <a:defRPr/>
            </a:pPr>
            <a:r>
              <a:rPr lang="ar-JO" sz="6000" dirty="0"/>
              <a:t>لاهوت العهد القديم الكتابي</a:t>
            </a:r>
            <a:endParaRPr lang="en-US" sz="6000" dirty="0"/>
          </a:p>
        </p:txBody>
      </p:sp>
      <p:pic>
        <p:nvPicPr>
          <p:cNvPr id="284674" name="Picture 15" descr="j02161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95A4B91A-31E0-41E5-AABF-C6D4055EB412}"/>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cs typeface="Arial" panose="020B0604020202020204" pitchFamily="34" charset="0"/>
              </a:rPr>
              <a:t> </a:t>
            </a:r>
            <a:r>
              <a:rPr lang="ar-JO" sz="2000" b="1" kern="0" dirty="0">
                <a:solidFill>
                  <a:srgbClr val="FFFFFF"/>
                </a:solidFill>
                <a:effectLst>
                  <a:outerShdw blurRad="38100" dist="38100" dir="2700000" algn="tl">
                    <a:srgbClr val="000000"/>
                  </a:outerShdw>
                </a:effectLst>
                <a:cs typeface="Arial" panose="020B0604020202020204" pitchFamily="34" charset="0"/>
              </a:rPr>
              <a:t>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a:t>
            </a:r>
            <a:r>
              <a:rPr kumimoji="0" lang="ar-JO" sz="2000" b="1" u="none" strike="noStrike" kern="0" cap="none" spc="0" normalizeH="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مركز الدراسات اللاهوتية الأردني</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1371600" y="609600"/>
            <a:ext cx="7772400" cy="1143000"/>
          </a:xfrm>
        </p:spPr>
        <p:txBody>
          <a:bodyPr/>
          <a:lstStyle/>
          <a:p>
            <a:r>
              <a:rPr lang="ar-JO" sz="4000" dirty="0">
                <a:ea typeface="ＭＳ Ｐゴシック" charset="0"/>
                <a:cs typeface="Arial" panose="020B0604020202020204" pitchFamily="34" charset="0"/>
              </a:rPr>
              <a:t>آراء حول موضوع العهد القديم الرئيسي</a:t>
            </a:r>
            <a:endParaRPr lang="en-US" sz="4000" dirty="0">
              <a:ea typeface="ＭＳ Ｐゴシック" charset="0"/>
              <a:cs typeface="Arial" panose="020B0604020202020204" pitchFamily="34" charset="0"/>
            </a:endParaRPr>
          </a:p>
        </p:txBody>
      </p:sp>
      <p:sp>
        <p:nvSpPr>
          <p:cNvPr id="303106" name="Rectangle 3"/>
          <p:cNvSpPr>
            <a:spLocks noGrp="1" noChangeArrowheads="1"/>
          </p:cNvSpPr>
          <p:nvPr>
            <p:ph type="body" sz="half" idx="1"/>
          </p:nvPr>
        </p:nvSpPr>
        <p:spPr>
          <a:xfrm>
            <a:off x="76200" y="2514600"/>
            <a:ext cx="8744272" cy="3124200"/>
          </a:xfrm>
        </p:spPr>
        <p:txBody>
          <a:bodyPr/>
          <a:lstStyle/>
          <a:p>
            <a:pPr marL="0" indent="0" algn="r" rtl="1">
              <a:lnSpc>
                <a:spcPct val="80000"/>
              </a:lnSpc>
              <a:buNone/>
            </a:pPr>
            <a:r>
              <a:rPr lang="ar-JO" sz="3600" dirty="0">
                <a:ea typeface="ＭＳ Ｐゴシック" charset="0"/>
                <a:cs typeface="Arial" panose="020B0604020202020204" pitchFamily="34" charset="0"/>
              </a:rPr>
              <a:t>فداء الإنسان</a:t>
            </a:r>
          </a:p>
          <a:p>
            <a:pPr marL="0" indent="0" algn="r" rtl="1">
              <a:lnSpc>
                <a:spcPct val="80000"/>
              </a:lnSpc>
              <a:buNone/>
            </a:pPr>
            <a:r>
              <a:rPr lang="ar-JO" sz="3600" dirty="0">
                <a:ea typeface="ＭＳ Ｐゴシック" charset="0"/>
                <a:cs typeface="Arial" panose="020B0604020202020204" pitchFamily="34" charset="0"/>
              </a:rPr>
              <a:t>مجد الله</a:t>
            </a:r>
            <a:endParaRPr lang="en-US" sz="3600" dirty="0">
              <a:ea typeface="ＭＳ Ｐゴシック" charset="0"/>
              <a:cs typeface="Arial" panose="020B0604020202020204" pitchFamily="34" charset="0"/>
            </a:endParaRPr>
          </a:p>
        </p:txBody>
      </p:sp>
      <p:pic>
        <p:nvPicPr>
          <p:cNvPr id="303107" name="Picture 4"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3108" name="Picture 5"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3109" name="Text Box 6"/>
          <p:cNvSpPr txBox="1">
            <a:spLocks noChangeArrowheads="1"/>
          </p:cNvSpPr>
          <p:nvPr/>
        </p:nvSpPr>
        <p:spPr bwMode="auto">
          <a:xfrm>
            <a:off x="8077200" y="1524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30-33</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42"/>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r>
              <a:rPr lang="en-US" sz="2800">
                <a:solidFill>
                  <a:schemeClr val="bg1"/>
                </a:solidFill>
                <a:latin typeface="Times" charset="0"/>
                <a:ea typeface="ＭＳ Ｐゴシック" charset="0"/>
                <a:cs typeface="ＭＳ Ｐゴシック" charset="0"/>
              </a:rPr>
              <a:t>The Glory of God</a:t>
            </a:r>
          </a:p>
        </p:txBody>
      </p:sp>
      <p:grpSp>
        <p:nvGrpSpPr>
          <p:cNvPr id="305154" name="Group 43"/>
          <p:cNvGrpSpPr>
            <a:grpSpLocks/>
          </p:cNvGrpSpPr>
          <p:nvPr/>
        </p:nvGrpSpPr>
        <p:grpSpPr bwMode="auto">
          <a:xfrm>
            <a:off x="0" y="0"/>
            <a:ext cx="9144000" cy="6858000"/>
            <a:chOff x="0" y="0"/>
            <a:chExt cx="5760" cy="4320"/>
          </a:xfrm>
        </p:grpSpPr>
        <p:pic>
          <p:nvPicPr>
            <p:cNvPr id="305155" name="Picture 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156" name="WordArt 45"/>
            <p:cNvSpPr>
              <a:spLocks noChangeArrowheads="1" noChangeShapeType="1" noTextEdit="1"/>
            </p:cNvSpPr>
            <p:nvPr/>
          </p:nvSpPr>
          <p:spPr bwMode="auto">
            <a:xfrm>
              <a:off x="600" y="741"/>
              <a:ext cx="5160" cy="293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round/>
                    <a:headEnd/>
                    <a:tailEnd/>
                  </a:ln>
                  <a:gradFill rotWithShape="1">
                    <a:gsLst>
                      <a:gs pos="0">
                        <a:srgbClr val="707070"/>
                      </a:gs>
                      <a:gs pos="50000">
                        <a:srgbClr val="FFFFFF"/>
                      </a:gs>
                      <a:gs pos="100000">
                        <a:srgbClr val="707070"/>
                      </a:gs>
                    </a:gsLst>
                    <a:lin ang="2700000" scaled="1"/>
                  </a:gradFill>
                  <a:effectLst/>
                  <a:uLnTx/>
                  <a:uFillTx/>
                  <a:latin typeface="Impact"/>
                  <a:ea typeface="Impact"/>
                  <a:cs typeface="Impact"/>
                </a:rPr>
                <a:t>مجد الله</a:t>
              </a:r>
              <a:endParaRPr kumimoji="0" lang="en-US" sz="3600" b="0" i="0" u="none" strike="noStrike" kern="10" cap="none" spc="0" normalizeH="0" baseline="0" noProof="0" dirty="0">
                <a:ln w="9525">
                  <a:round/>
                  <a:headEnd/>
                  <a:tailEnd/>
                </a:ln>
                <a:gradFill rotWithShape="1">
                  <a:gsLst>
                    <a:gs pos="0">
                      <a:srgbClr val="707070"/>
                    </a:gs>
                    <a:gs pos="50000">
                      <a:srgbClr val="FFFFFF"/>
                    </a:gs>
                    <a:gs pos="100000">
                      <a:srgbClr val="707070"/>
                    </a:gs>
                  </a:gsLst>
                  <a:lin ang="2700000" scaled="1"/>
                </a:gradFill>
                <a:effectLst/>
                <a:uLnTx/>
                <a:uFillTx/>
                <a:latin typeface="Impact"/>
                <a:ea typeface="Impact"/>
                <a:cs typeface="Impact"/>
              </a:endParaRPr>
            </a:p>
          </p:txBody>
        </p:sp>
      </p:gr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Line 1026"/>
          <p:cNvSpPr>
            <a:spLocks noChangeShapeType="1"/>
          </p:cNvSpPr>
          <p:nvPr/>
        </p:nvSpPr>
        <p:spPr bwMode="auto">
          <a:xfrm>
            <a:off x="3455988" y="1546225"/>
            <a:ext cx="1817687" cy="0"/>
          </a:xfrm>
          <a:prstGeom prst="line">
            <a:avLst/>
          </a:prstGeom>
          <a:noFill/>
          <a:ln w="25400">
            <a:solidFill>
              <a:srgbClr val="777777"/>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sp>
        <p:nvSpPr>
          <p:cNvPr id="217091" name="Rectangle 1027"/>
          <p:cNvSpPr>
            <a:spLocks noChangeArrowheads="1"/>
          </p:cNvSpPr>
          <p:nvPr/>
        </p:nvSpPr>
        <p:spPr bwMode="auto">
          <a:xfrm>
            <a:off x="1963738" y="4578350"/>
            <a:ext cx="817562" cy="4591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uLnTx/>
                <a:uFillTx/>
                <a:latin typeface="Times" pitchFamily="-112" charset="0"/>
                <a:ea typeface="ＭＳ Ｐゴシック" charset="0"/>
              </a:rPr>
              <a:t>1</a:t>
            </a:r>
            <a:endParaRPr kumimoji="0" lang="en-US" sz="24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2" name="Rectangle 1028"/>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2</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3" name="Rectangle 1029"/>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3</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4" name="Rectangle 1030"/>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4</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5" name="Rectangle 1031"/>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5</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307207" name="Rectangle 1032"/>
          <p:cNvSpPr>
            <a:spLocks noChangeArrowheads="1"/>
          </p:cNvSpPr>
          <p:nvPr/>
        </p:nvSpPr>
        <p:spPr bwMode="auto">
          <a:xfrm>
            <a:off x="6018213" y="3384550"/>
            <a:ext cx="817562"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charset="0"/>
                <a:ea typeface="ＭＳ Ｐゴシック" charset="0"/>
              </a:rPr>
              <a:t>6</a:t>
            </a:r>
            <a:endParaRPr kumimoji="0" lang="en-US" sz="2800" b="1" i="0" u="none" strike="noStrike" kern="1200" cap="none" spc="0" normalizeH="0" baseline="0" noProof="0" dirty="0">
              <a:ln>
                <a:noFill/>
              </a:ln>
              <a:solidFill>
                <a:srgbClr val="FFFF00"/>
              </a:solidFill>
              <a:effectLst/>
              <a:uLnTx/>
              <a:uFillTx/>
              <a:latin typeface="Times" charset="0"/>
              <a:ea typeface="ＭＳ Ｐゴシック" charset="0"/>
            </a:endParaRPr>
          </a:p>
        </p:txBody>
      </p:sp>
      <p:sp>
        <p:nvSpPr>
          <p:cNvPr id="217097" name="Rectangle 1033"/>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7</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217098" name="Rectangle 1034"/>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800" b="1" i="0" u="none" strike="noStrike" kern="1200" cap="none" spc="0" normalizeH="0" baseline="0" noProof="0" dirty="0">
                <a:ln>
                  <a:noFill/>
                </a:ln>
                <a:solidFill>
                  <a:srgbClr val="FFFF00"/>
                </a:solidFill>
                <a:effectLst/>
                <a:uLnTx/>
                <a:uFillTx/>
                <a:latin typeface="Times" pitchFamily="-112" charset="0"/>
                <a:ea typeface="ＭＳ Ｐゴシック" charset="0"/>
              </a:rPr>
              <a:t>8</a:t>
            </a:r>
            <a:endParaRPr kumimoji="0" lang="en-US" sz="2800" b="1" i="0" u="none" strike="noStrike" kern="1200" cap="none" spc="0" normalizeH="0" baseline="0" noProof="0" dirty="0">
              <a:ln>
                <a:noFill/>
              </a:ln>
              <a:solidFill>
                <a:srgbClr val="FFFF00"/>
              </a:solidFill>
              <a:effectLst/>
              <a:uLnTx/>
              <a:uFillTx/>
              <a:latin typeface="Times" pitchFamily="-112" charset="0"/>
              <a:ea typeface="ＭＳ Ｐゴシック" charset="0"/>
            </a:endParaRPr>
          </a:p>
        </p:txBody>
      </p:sp>
      <p:sp>
        <p:nvSpPr>
          <p:cNvPr id="307210" name="Freeform 1035"/>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sp>
        <p:nvSpPr>
          <p:cNvPr id="217100" name="Oval 1036"/>
          <p:cNvSpPr>
            <a:spLocks noChangeArrowheads="1"/>
          </p:cNvSpPr>
          <p:nvPr/>
        </p:nvSpPr>
        <p:spPr bwMode="auto">
          <a:xfrm>
            <a:off x="3025775" y="938213"/>
            <a:ext cx="2700338" cy="798512"/>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grpSp>
        <p:nvGrpSpPr>
          <p:cNvPr id="307212" name="Group 1037"/>
          <p:cNvGrpSpPr>
            <a:grpSpLocks/>
          </p:cNvGrpSpPr>
          <p:nvPr/>
        </p:nvGrpSpPr>
        <p:grpSpPr bwMode="auto">
          <a:xfrm>
            <a:off x="2133600" y="2870200"/>
            <a:ext cx="5403850" cy="2452688"/>
            <a:chOff x="1344" y="1808"/>
            <a:chExt cx="3404" cy="1545"/>
          </a:xfrm>
        </p:grpSpPr>
        <p:sp>
          <p:nvSpPr>
            <p:cNvPr id="307222" name="Line 1038"/>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sp>
          <p:nvSpPr>
            <p:cNvPr id="307223" name="Line 1039"/>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sp>
          <p:nvSpPr>
            <p:cNvPr id="307224" name="Line 1040"/>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sp>
          <p:nvSpPr>
            <p:cNvPr id="307225" name="Line 1041"/>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sp>
          <p:nvSpPr>
            <p:cNvPr id="307226" name="Line 1042"/>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sp>
          <p:nvSpPr>
            <p:cNvPr id="307227" name="Line 1043"/>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sp>
          <p:nvSpPr>
            <p:cNvPr id="307228" name="Line 1044"/>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sp>
          <p:nvSpPr>
            <p:cNvPr id="307229" name="Line 1045"/>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endParaRPr>
            </a:p>
          </p:txBody>
        </p:sp>
        <p:sp>
          <p:nvSpPr>
            <p:cNvPr id="217110" name="Rectangle 1046"/>
            <p:cNvSpPr>
              <a:spLocks noChangeArrowheads="1"/>
            </p:cNvSpPr>
            <p:nvPr/>
          </p:nvSpPr>
          <p:spPr bwMode="auto">
            <a:xfrm rot="5246759">
              <a:off x="2189" y="2384"/>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النبوات</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1" name="Rectangle 104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C0128"/>
                  </a:solidFill>
                  <a:effectLst/>
                  <a:uLnTx/>
                  <a:uFillTx/>
                  <a:latin typeface="Helvetica BlackOblique" charset="0"/>
                  <a:ea typeface="ＭＳ Ｐゴシック" charset="0"/>
                </a:rPr>
                <a:t>الرؤيا</a:t>
              </a:r>
              <a:endParaRPr kumimoji="0" lang="en-US" sz="16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2" name="Rectangle 1048"/>
            <p:cNvSpPr>
              <a:spLocks noChangeArrowheads="1"/>
            </p:cNvSpPr>
            <p:nvPr/>
          </p:nvSpPr>
          <p:spPr bwMode="auto">
            <a:xfrm rot="3267768">
              <a:off x="1817" y="2524"/>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الكتابات</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3" name="Rectangle 1049"/>
            <p:cNvSpPr>
              <a:spLocks noChangeArrowheads="1"/>
            </p:cNvSpPr>
            <p:nvPr/>
          </p:nvSpPr>
          <p:spPr bwMode="auto">
            <a:xfrm rot="20643327">
              <a:off x="3427"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Helvetica BlackOblique" charset="0"/>
                  <a:ea typeface="ＭＳ Ｐゴシック" charset="0"/>
                </a:rPr>
                <a:t>الرسائل</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4" name="Rectangle 1050"/>
            <p:cNvSpPr>
              <a:spLocks noChangeArrowheads="1"/>
            </p:cNvSpPr>
            <p:nvPr/>
          </p:nvSpPr>
          <p:spPr bwMode="auto">
            <a:xfrm rot="19276533">
              <a:off x="3353" y="2466"/>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Helvetica BlackOblique" charset="0"/>
                  <a:ea typeface="ＭＳ Ｐゴシック" charset="0"/>
                </a:rPr>
                <a:t>أعمال</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5" name="Rectangle 1051"/>
            <p:cNvSpPr>
              <a:spLocks noChangeArrowheads="1"/>
            </p:cNvSpPr>
            <p:nvPr/>
          </p:nvSpPr>
          <p:spPr bwMode="auto">
            <a:xfrm rot="1755647">
              <a:off x="1601" y="2790"/>
              <a:ext cx="1041"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التاريخ</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6" name="Rectangle 105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21ED11"/>
                  </a:solidFill>
                  <a:effectLst/>
                  <a:uLnTx/>
                  <a:uFillTx/>
                  <a:latin typeface="Helvetica BlackOblique" charset="0"/>
                  <a:ea typeface="ＭＳ Ｐゴシック" charset="0"/>
                </a:rPr>
                <a:t>الشريعة</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sp>
          <p:nvSpPr>
            <p:cNvPr id="217117" name="Rectangle 1053"/>
            <p:cNvSpPr>
              <a:spLocks noChangeArrowheads="1"/>
            </p:cNvSpPr>
            <p:nvPr/>
          </p:nvSpPr>
          <p:spPr bwMode="auto">
            <a:xfrm rot="18254599">
              <a:off x="2947" y="2338"/>
              <a:ext cx="749" cy="23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C0128"/>
                  </a:solidFill>
                  <a:effectLst/>
                  <a:uLnTx/>
                  <a:uFillTx/>
                  <a:latin typeface="Helvetica BlackOblique" charset="0"/>
                  <a:ea typeface="ＭＳ Ｐゴシック" charset="0"/>
                </a:rPr>
                <a:t>الأناجيل</a:t>
              </a:r>
              <a:endParaRPr kumimoji="0" lang="en-US" sz="1800" b="1" i="0" u="none" strike="noStrike" kern="1200" cap="none" spc="0" normalizeH="0" baseline="0" noProof="0" dirty="0">
                <a:ln>
                  <a:noFill/>
                </a:ln>
                <a:solidFill>
                  <a:srgbClr val="FFFF00"/>
                </a:solidFill>
                <a:effectLst/>
                <a:uLnTx/>
                <a:uFillTx/>
                <a:latin typeface="Helvetica BlackOblique" charset="0"/>
                <a:ea typeface="ＭＳ Ｐゴシック" charset="0"/>
              </a:endParaRPr>
            </a:p>
          </p:txBody>
        </p:sp>
      </p:grpSp>
      <p:sp>
        <p:nvSpPr>
          <p:cNvPr id="217118" name="Rectangle 1054"/>
          <p:cNvSpPr>
            <a:spLocks noChangeArrowheads="1"/>
          </p:cNvSpPr>
          <p:nvPr/>
        </p:nvSpPr>
        <p:spPr bwMode="auto">
          <a:xfrm>
            <a:off x="3548062" y="182563"/>
            <a:ext cx="1524003" cy="36676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rPr>
              <a:t>1600 سنة</a:t>
            </a:r>
            <a:endParaRPr kumimoji="0" lang="en-US"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endParaRPr>
          </a:p>
        </p:txBody>
      </p:sp>
      <p:sp>
        <p:nvSpPr>
          <p:cNvPr id="217119" name="Rectangle 1055"/>
          <p:cNvSpPr>
            <a:spLocks noChangeArrowheads="1"/>
          </p:cNvSpPr>
          <p:nvPr/>
        </p:nvSpPr>
        <p:spPr bwMode="auto">
          <a:xfrm>
            <a:off x="3643306" y="531813"/>
            <a:ext cx="1214446" cy="36676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rPr>
              <a:t>40 كاتب</a:t>
            </a:r>
            <a:endParaRPr kumimoji="0" lang="en-US" sz="1800" b="1" i="0" u="none" strike="noStrike" kern="1200" cap="none" spc="0" normalizeH="0" baseline="0" noProof="0" dirty="0">
              <a:ln>
                <a:noFill/>
              </a:ln>
              <a:solidFill>
                <a:srgbClr val="28FD53"/>
              </a:solidFill>
              <a:effectLst/>
              <a:uLnTx/>
              <a:uFillTx/>
              <a:latin typeface="Lucida Handwriting" pitchFamily="-112" charset="0"/>
              <a:ea typeface="ＭＳ Ｐゴシック" charset="0"/>
            </a:endParaRPr>
          </a:p>
        </p:txBody>
      </p:sp>
      <p:sp>
        <p:nvSpPr>
          <p:cNvPr id="217120" name="Rectangle 1056"/>
          <p:cNvSpPr>
            <a:spLocks noChangeArrowheads="1"/>
          </p:cNvSpPr>
          <p:nvPr/>
        </p:nvSpPr>
        <p:spPr bwMode="auto">
          <a:xfrm>
            <a:off x="3670300" y="968375"/>
            <a:ext cx="1685925" cy="33337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EF800"/>
                </a:solidFill>
                <a:effectLst/>
                <a:uLnTx/>
                <a:uFillTx/>
                <a:latin typeface="Times" pitchFamily="-112" charset="0"/>
                <a:ea typeface="ＭＳ Ｐゴシック" charset="0"/>
              </a:rPr>
              <a:t>موضوع واحد</a:t>
            </a:r>
            <a:endParaRPr kumimoji="0" lang="en-US" sz="1600" b="1" i="0" u="none" strike="noStrike" kern="1200" cap="none" spc="0" normalizeH="0" baseline="0" noProof="0" dirty="0">
              <a:ln>
                <a:noFill/>
              </a:ln>
              <a:solidFill>
                <a:srgbClr val="FEF800"/>
              </a:solidFill>
              <a:effectLst/>
              <a:uLnTx/>
              <a:uFillTx/>
              <a:latin typeface="Times" pitchFamily="-112" charset="0"/>
              <a:ea typeface="ＭＳ Ｐゴシック" charset="0"/>
            </a:endParaRPr>
          </a:p>
        </p:txBody>
      </p:sp>
      <p:sp>
        <p:nvSpPr>
          <p:cNvPr id="217121" name="Rectangle 1057"/>
          <p:cNvSpPr>
            <a:spLocks noChangeArrowheads="1"/>
          </p:cNvSpPr>
          <p:nvPr/>
        </p:nvSpPr>
        <p:spPr bwMode="auto">
          <a:xfrm>
            <a:off x="3055938" y="1179513"/>
            <a:ext cx="2868612" cy="39370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EF800"/>
                </a:solidFill>
                <a:effectLst/>
                <a:uLnTx/>
                <a:uFillTx/>
                <a:latin typeface="Lucida Handwriting" pitchFamily="-112" charset="0"/>
                <a:ea typeface="ＭＳ Ｐゴシック" charset="0"/>
              </a:rPr>
              <a:t>مجد الله</a:t>
            </a:r>
            <a:endParaRPr kumimoji="0" lang="en-US" sz="2000" b="1" i="0" u="none" strike="noStrike" kern="1200" cap="none" spc="0" normalizeH="0" baseline="0" noProof="0" dirty="0">
              <a:ln>
                <a:noFill/>
              </a:ln>
              <a:solidFill>
                <a:srgbClr val="FEF800"/>
              </a:solidFill>
              <a:effectLst/>
              <a:uLnTx/>
              <a:uFillTx/>
              <a:latin typeface="Lucida Handwriting" pitchFamily="-112" charset="0"/>
              <a:ea typeface="ＭＳ Ｐゴシック" charset="0"/>
            </a:endParaRPr>
          </a:p>
        </p:txBody>
      </p:sp>
      <p:sp>
        <p:nvSpPr>
          <p:cNvPr id="307217" name="Text Box 1062"/>
          <p:cNvSpPr txBox="1">
            <a:spLocks noChangeArrowheads="1"/>
          </p:cNvSpPr>
          <p:nvPr/>
        </p:nvSpPr>
        <p:spPr bwMode="auto">
          <a:xfrm>
            <a:off x="8085138" y="644525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omic Sans MS" charset="0"/>
                <a:ea typeface="ＭＳ Ｐゴシック" charset="0"/>
              </a:rPr>
              <a:t>15</a:t>
            </a:r>
          </a:p>
        </p:txBody>
      </p:sp>
      <p:sp>
        <p:nvSpPr>
          <p:cNvPr id="217127" name="Rectangle 1063"/>
          <p:cNvSpPr>
            <a:spLocks noChangeArrowheads="1"/>
          </p:cNvSpPr>
          <p:nvPr/>
        </p:nvSpPr>
        <p:spPr bwMode="auto">
          <a:xfrm>
            <a:off x="7621588" y="6438900"/>
            <a:ext cx="658812"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7.5.06.</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endParaRPr>
          </a:p>
        </p:txBody>
      </p:sp>
      <p:sp>
        <p:nvSpPr>
          <p:cNvPr id="307219" name="Text Box 1064"/>
          <p:cNvSpPr txBox="1">
            <a:spLocks noChangeArrowheads="1"/>
          </p:cNvSpPr>
          <p:nvPr/>
        </p:nvSpPr>
        <p:spPr bwMode="auto">
          <a:xfrm>
            <a:off x="8469313" y="6356350"/>
            <a:ext cx="5826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omic Sans MS" charset="0"/>
                <a:ea typeface="ＭＳ Ｐゴシック" charset="0"/>
              </a:rPr>
              <a:t>2</a:t>
            </a:r>
            <a:endParaRPr kumimoji="0" lang="en-US" sz="4000" b="1"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307220" name="Text Box 1065"/>
          <p:cNvSpPr txBox="1">
            <a:spLocks noChangeArrowheads="1"/>
          </p:cNvSpPr>
          <p:nvPr/>
        </p:nvSpPr>
        <p:spPr bwMode="auto">
          <a:xfrm>
            <a:off x="481013" y="64436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rPr>
              <a:t>©2003 TBBMI</a:t>
            </a:r>
          </a:p>
        </p:txBody>
      </p:sp>
      <p:sp>
        <p:nvSpPr>
          <p:cNvPr id="307221" name="Rectangle 1066"/>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r>
              <a:rPr lang="ar-JO" sz="2800" dirty="0">
                <a:solidFill>
                  <a:schemeClr val="bg1"/>
                </a:solidFill>
                <a:latin typeface="Times" charset="0"/>
                <a:ea typeface="ＭＳ Ｐゴシック" charset="0"/>
                <a:cs typeface="ＭＳ Ｐゴシック" charset="0"/>
              </a:rPr>
              <a:t>مجد الله</a:t>
            </a:r>
            <a:endParaRPr lang="en-US" sz="2800" dirty="0">
              <a:solidFill>
                <a:schemeClr val="bg1"/>
              </a:solidFill>
              <a:latin typeface="Times"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834FC0B2-C196-59BF-5523-B15B5174CBE0}"/>
              </a:ext>
            </a:extLst>
          </p:cNvPr>
          <p:cNvSpPr txBox="1"/>
          <p:nvPr/>
        </p:nvSpPr>
        <p:spPr>
          <a:xfrm>
            <a:off x="2985517" y="6362164"/>
            <a:ext cx="3098651" cy="523220"/>
          </a:xfrm>
          <a:prstGeom prst="rect">
            <a:avLst/>
          </a:prstGeom>
          <a:solidFill>
            <a:srgbClr val="000169"/>
          </a:solidFill>
        </p:spPr>
        <p:txBody>
          <a:bodyPr wrap="square" rtlCol="0">
            <a:spAutoFit/>
          </a:bodyPr>
          <a:lstStyle/>
          <a:p>
            <a:pPr algn="ctr"/>
            <a:r>
              <a:rPr lang="ar-JO" sz="2800" b="1" dirty="0">
                <a:solidFill>
                  <a:schemeClr val="bg1"/>
                </a:solidFill>
                <a:cs typeface="Arial" panose="020B0604020202020204" pitchFamily="34" charset="0"/>
              </a:rPr>
              <a:t>الكتاب المقدس المفتوح</a:t>
            </a:r>
            <a:endParaRPr lang="en-US" sz="2800" b="1" dirty="0">
              <a:solidFill>
                <a:schemeClr val="bg1"/>
              </a:solidFill>
              <a:cs typeface="Arial" panose="020B0604020202020204"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17121"/>
                                        </p:tgtEl>
                                        <p:attrNameLst>
                                          <p:attrName>style.visibility</p:attrName>
                                        </p:attrNameLst>
                                      </p:cBhvr>
                                      <p:to>
                                        <p:strVal val="visible"/>
                                      </p:to>
                                    </p:set>
                                    <p:anim calcmode="lin" valueType="num">
                                      <p:cBhvr>
                                        <p:cTn id="7" dur="500" fill="hold"/>
                                        <p:tgtEl>
                                          <p:spTgt spid="217121"/>
                                        </p:tgtEl>
                                        <p:attrNameLst>
                                          <p:attrName>ppt_w</p:attrName>
                                        </p:attrNameLst>
                                      </p:cBhvr>
                                      <p:tavLst>
                                        <p:tav tm="0">
                                          <p:val>
                                            <p:strVal val="(6*min(max(#ppt_w*#ppt_h,.3),1)-7.4)/-.7*#ppt_w"/>
                                          </p:val>
                                        </p:tav>
                                        <p:tav tm="100000">
                                          <p:val>
                                            <p:strVal val="#ppt_w"/>
                                          </p:val>
                                        </p:tav>
                                      </p:tavLst>
                                    </p:anim>
                                    <p:anim calcmode="lin" valueType="num">
                                      <p:cBhvr>
                                        <p:cTn id="8" dur="500" fill="hold"/>
                                        <p:tgtEl>
                                          <p:spTgt spid="217121"/>
                                        </p:tgtEl>
                                        <p:attrNameLst>
                                          <p:attrName>ppt_h</p:attrName>
                                        </p:attrNameLst>
                                      </p:cBhvr>
                                      <p:tavLst>
                                        <p:tav tm="0">
                                          <p:val>
                                            <p:strVal val="(6*min(max(#ppt_w*#ppt_h,.3),1)-7.4)/-.7*#ppt_h"/>
                                          </p:val>
                                        </p:tav>
                                        <p:tav tm="100000">
                                          <p:val>
                                            <p:strVal val="#ppt_h"/>
                                          </p:val>
                                        </p:tav>
                                      </p:tavLst>
                                    </p:anim>
                                    <p:anim calcmode="lin" valueType="num">
                                      <p:cBhvr>
                                        <p:cTn id="9" dur="500" fill="hold"/>
                                        <p:tgtEl>
                                          <p:spTgt spid="217121"/>
                                        </p:tgtEl>
                                        <p:attrNameLst>
                                          <p:attrName>ppt_x</p:attrName>
                                        </p:attrNameLst>
                                      </p:cBhvr>
                                      <p:tavLst>
                                        <p:tav tm="0">
                                          <p:val>
                                            <p:fltVal val="0.5"/>
                                          </p:val>
                                        </p:tav>
                                        <p:tav tm="100000">
                                          <p:val>
                                            <p:strVal val="#ppt_x"/>
                                          </p:val>
                                        </p:tav>
                                      </p:tavLst>
                                    </p:anim>
                                    <p:anim calcmode="lin" valueType="num">
                                      <p:cBhvr>
                                        <p:cTn id="10" dur="500" fill="hold"/>
                                        <p:tgtEl>
                                          <p:spTgt spid="21712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17100"/>
                                        </p:tgtEl>
                                        <p:attrNameLst>
                                          <p:attrName>style.visibility</p:attrName>
                                        </p:attrNameLst>
                                      </p:cBhvr>
                                      <p:to>
                                        <p:strVal val="visible"/>
                                      </p:to>
                                    </p:set>
                                    <p:anim calcmode="lin" valueType="num">
                                      <p:cBhvr>
                                        <p:cTn id="14" dur="500" fill="hold"/>
                                        <p:tgtEl>
                                          <p:spTgt spid="217100"/>
                                        </p:tgtEl>
                                        <p:attrNameLst>
                                          <p:attrName>ppt_w</p:attrName>
                                        </p:attrNameLst>
                                      </p:cBhvr>
                                      <p:tavLst>
                                        <p:tav tm="0">
                                          <p:val>
                                            <p:fltVal val="0"/>
                                          </p:val>
                                        </p:tav>
                                        <p:tav tm="100000">
                                          <p:val>
                                            <p:strVal val="#ppt_w"/>
                                          </p:val>
                                        </p:tav>
                                      </p:tavLst>
                                    </p:anim>
                                    <p:anim calcmode="lin" valueType="num">
                                      <p:cBhvr>
                                        <p:cTn id="15" dur="500" fill="hold"/>
                                        <p:tgtEl>
                                          <p:spTgt spid="217100"/>
                                        </p:tgtEl>
                                        <p:attrNameLst>
                                          <p:attrName>ppt_h</p:attrName>
                                        </p:attrNameLst>
                                      </p:cBhvr>
                                      <p:tavLst>
                                        <p:tav tm="0">
                                          <p:val>
                                            <p:fltVal val="0"/>
                                          </p:val>
                                        </p:tav>
                                        <p:tav tm="100000">
                                          <p:val>
                                            <p:strVal val="#ppt_h"/>
                                          </p:val>
                                        </p:tav>
                                      </p:tavLst>
                                    </p:anim>
                                    <p:anim calcmode="lin" valueType="num">
                                      <p:cBhvr>
                                        <p:cTn id="16" dur="500" fill="hold"/>
                                        <p:tgtEl>
                                          <p:spTgt spid="217100"/>
                                        </p:tgtEl>
                                        <p:attrNameLst>
                                          <p:attrName>ppt_x</p:attrName>
                                        </p:attrNameLst>
                                      </p:cBhvr>
                                      <p:tavLst>
                                        <p:tav tm="0">
                                          <p:val>
                                            <p:fltVal val="0.5"/>
                                          </p:val>
                                        </p:tav>
                                        <p:tav tm="100000">
                                          <p:val>
                                            <p:strVal val="#ppt_x"/>
                                          </p:val>
                                        </p:tav>
                                      </p:tavLst>
                                    </p:anim>
                                    <p:anim calcmode="lin" valueType="num">
                                      <p:cBhvr>
                                        <p:cTn id="17" dur="500" fill="hold"/>
                                        <p:tgtEl>
                                          <p:spTgt spid="2171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animBg="1"/>
      <p:bldP spid="2171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1037"/>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Glory and the Cross</a:t>
            </a:r>
          </a:p>
        </p:txBody>
      </p:sp>
      <p:sp>
        <p:nvSpPr>
          <p:cNvPr id="309250" name="Text Box 1026"/>
          <p:cNvSpPr txBox="1">
            <a:spLocks noChangeArrowheads="1"/>
          </p:cNvSpPr>
          <p:nvPr/>
        </p:nvSpPr>
        <p:spPr bwMode="auto">
          <a:xfrm>
            <a:off x="8102600" y="5892800"/>
            <a:ext cx="952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309251" name="Text Box 1027"/>
          <p:cNvSpPr txBox="1">
            <a:spLocks noChangeArrowheads="1"/>
          </p:cNvSpPr>
          <p:nvPr/>
        </p:nvSpPr>
        <p:spPr bwMode="auto">
          <a:xfrm>
            <a:off x="8218488" y="6361113"/>
            <a:ext cx="9255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omic Sans MS" charset="0"/>
                <a:ea typeface="ＭＳ Ｐゴシック" charset="0"/>
              </a:rPr>
              <a:t>06-31</a:t>
            </a:r>
          </a:p>
        </p:txBody>
      </p:sp>
      <p:pic>
        <p:nvPicPr>
          <p:cNvPr id="309252" name="Picture 102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09253" name="Picture 10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90" name="WordArt 1030"/>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rgbClr val="000000">
                      <a:alpha val="74997"/>
                    </a:srgbClr>
                  </a:outerShdw>
                </a:effectLst>
                <a:uLnTx/>
                <a:uFillTx/>
                <a:latin typeface="Impact"/>
                <a:ea typeface="Impact"/>
                <a:cs typeface="Impact"/>
              </a:rPr>
              <a:t>مجد الله</a:t>
            </a:r>
            <a:endParaRPr kumimoji="0" lang="en-US" sz="3600" b="0" i="0" u="none" strike="noStrike" kern="10" cap="none" spc="0" normalizeH="0" baseline="0" noProof="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rgbClr val="000000">
                    <a:alpha val="74997"/>
                  </a:srgbClr>
                </a:outerShdw>
              </a:effectLst>
              <a:uLnTx/>
              <a:uFillTx/>
              <a:latin typeface="Impact"/>
              <a:ea typeface="Impact"/>
              <a:cs typeface="Impact"/>
            </a:endParaRPr>
          </a:p>
        </p:txBody>
      </p:sp>
      <p:pic>
        <p:nvPicPr>
          <p:cNvPr id="144391" name="Picture 103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54431" y="-185738"/>
            <a:ext cx="4392613" cy="627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9256" name="Text Box 1032"/>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Comic Sans MS" charset="0"/>
                <a:ea typeface="ＭＳ Ｐゴシック" charset="0"/>
              </a:rPr>
              <a:t> </a:t>
            </a:r>
          </a:p>
        </p:txBody>
      </p:sp>
      <p:sp>
        <p:nvSpPr>
          <p:cNvPr id="309257" name="Text Box 1033"/>
          <p:cNvSpPr txBox="1">
            <a:spLocks noChangeArrowheads="1"/>
          </p:cNvSpPr>
          <p:nvPr/>
        </p:nvSpPr>
        <p:spPr bwMode="auto">
          <a:xfrm>
            <a:off x="481013" y="63928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rPr>
              <a:t>©2003 TBBMI</a:t>
            </a:r>
          </a:p>
        </p:txBody>
      </p:sp>
      <p:sp>
        <p:nvSpPr>
          <p:cNvPr id="144394" name="Rectangle 1034"/>
          <p:cNvSpPr>
            <a:spLocks noChangeArrowheads="1"/>
          </p:cNvSpPr>
          <p:nvPr/>
        </p:nvSpPr>
        <p:spPr bwMode="auto">
          <a:xfrm>
            <a:off x="7621588" y="6388100"/>
            <a:ext cx="658812"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7.5.06.</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endParaRPr>
          </a:p>
        </p:txBody>
      </p:sp>
      <p:sp>
        <p:nvSpPr>
          <p:cNvPr id="144395" name="Rectangle 1035"/>
          <p:cNvSpPr>
            <a:spLocks noChangeArrowheads="1"/>
          </p:cNvSpPr>
          <p:nvPr/>
        </p:nvSpPr>
        <p:spPr bwMode="auto">
          <a:xfrm>
            <a:off x="8091488" y="6383338"/>
            <a:ext cx="339725" cy="244475"/>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charset="0"/>
                <a:ea typeface="ＭＳ Ｐゴシック" charset="0"/>
              </a:rPr>
              <a:t>40</a:t>
            </a:r>
            <a:endParaRPr kumimoji="0" lang="en-US" sz="10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charset="0"/>
              <a:ea typeface="ＭＳ Ｐゴシック" charset="0"/>
            </a:endParaRPr>
          </a:p>
        </p:txBody>
      </p:sp>
      <p:sp>
        <p:nvSpPr>
          <p:cNvPr id="309260" name="Text Box 1036"/>
          <p:cNvSpPr txBox="1">
            <a:spLocks noChangeArrowheads="1"/>
          </p:cNvSpPr>
          <p:nvPr/>
        </p:nvSpPr>
        <p:spPr bwMode="auto">
          <a:xfrm>
            <a:off x="8502650" y="6375400"/>
            <a:ext cx="32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omic Sans MS" charset="0"/>
                <a:ea typeface="ＭＳ Ｐゴシック" charset="0"/>
              </a:rPr>
              <a:t>1</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4390"/>
                                        </p:tgtEl>
                                        <p:attrNameLst>
                                          <p:attrName>style.visibility</p:attrName>
                                        </p:attrNameLst>
                                      </p:cBhvr>
                                      <p:to>
                                        <p:strVal val="visible"/>
                                      </p:to>
                                    </p:set>
                                    <p:animEffect transition="in" filter="wipe(left)">
                                      <p:cBhvr>
                                        <p:cTn id="7" dur="500"/>
                                        <p:tgtEl>
                                          <p:spTgt spid="144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 calcmode="lin" valueType="num">
                                      <p:cBhvr>
                                        <p:cTn id="12" dur="500" fill="hold"/>
                                        <p:tgtEl>
                                          <p:spTgt spid="144391"/>
                                        </p:tgtEl>
                                        <p:attrNameLst>
                                          <p:attrName>ppt_w</p:attrName>
                                        </p:attrNameLst>
                                      </p:cBhvr>
                                      <p:tavLst>
                                        <p:tav tm="0">
                                          <p:val>
                                            <p:fltVal val="0"/>
                                          </p:val>
                                        </p:tav>
                                        <p:tav tm="100000">
                                          <p:val>
                                            <p:strVal val="#ppt_w"/>
                                          </p:val>
                                        </p:tav>
                                      </p:tavLst>
                                    </p:anim>
                                    <p:anim calcmode="lin" valueType="num">
                                      <p:cBhvr>
                                        <p:cTn id="13" dur="500" fill="hold"/>
                                        <p:tgtEl>
                                          <p:spTgt spid="144391"/>
                                        </p:tgtEl>
                                        <p:attrNameLst>
                                          <p:attrName>ppt_h</p:attrName>
                                        </p:attrNameLst>
                                      </p:cBhvr>
                                      <p:tavLst>
                                        <p:tav tm="0">
                                          <p:val>
                                            <p:fltVal val="0"/>
                                          </p:val>
                                        </p:tav>
                                        <p:tav tm="100000">
                                          <p:val>
                                            <p:strVal val="#ppt_h"/>
                                          </p:val>
                                        </p:tav>
                                      </p:tavLst>
                                    </p:anim>
                                    <p:anim calcmode="lin" valueType="num">
                                      <p:cBhvr>
                                        <p:cTn id="14" dur="500" fill="hold"/>
                                        <p:tgtEl>
                                          <p:spTgt spid="144391"/>
                                        </p:tgtEl>
                                        <p:attrNameLst>
                                          <p:attrName>ppt_x</p:attrName>
                                        </p:attrNameLst>
                                      </p:cBhvr>
                                      <p:tavLst>
                                        <p:tav tm="0">
                                          <p:val>
                                            <p:fltVal val="0.5"/>
                                          </p:val>
                                        </p:tav>
                                        <p:tav tm="100000">
                                          <p:val>
                                            <p:strVal val="#ppt_x"/>
                                          </p:val>
                                        </p:tav>
                                      </p:tavLst>
                                    </p:anim>
                                    <p:anim calcmode="lin" valueType="num">
                                      <p:cBhvr>
                                        <p:cTn id="15" dur="500" fill="hold"/>
                                        <p:tgtEl>
                                          <p:spTgt spid="1443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7" name="Rectangle 2"/>
          <p:cNvSpPr>
            <a:spLocks noGrp="1" noChangeArrowheads="1"/>
          </p:cNvSpPr>
          <p:nvPr>
            <p:ph type="title"/>
          </p:nvPr>
        </p:nvSpPr>
        <p:spPr>
          <a:xfrm>
            <a:off x="1371600" y="609600"/>
            <a:ext cx="7772400" cy="1143000"/>
          </a:xfrm>
        </p:spPr>
        <p:txBody>
          <a:bodyPr/>
          <a:lstStyle/>
          <a:p>
            <a:r>
              <a:rPr lang="ar-JO" sz="4000" dirty="0">
                <a:ea typeface="ＭＳ Ｐゴシック" charset="0"/>
                <a:cs typeface="ＭＳ Ｐゴシック" charset="0"/>
              </a:rPr>
              <a:t>آراء حول موضوع العهد القديم الرئيسي</a:t>
            </a:r>
            <a:endParaRPr lang="en-US" sz="4000" dirty="0">
              <a:ea typeface="ＭＳ Ｐゴシック" charset="0"/>
              <a:cs typeface="ＭＳ Ｐゴシック" charset="0"/>
            </a:endParaRPr>
          </a:p>
        </p:txBody>
      </p:sp>
      <p:sp>
        <p:nvSpPr>
          <p:cNvPr id="132099" name="Rectangle 3"/>
          <p:cNvSpPr>
            <a:spLocks noGrp="1" noChangeArrowheads="1"/>
          </p:cNvSpPr>
          <p:nvPr>
            <p:ph type="body" sz="half" idx="1"/>
          </p:nvPr>
        </p:nvSpPr>
        <p:spPr>
          <a:xfrm>
            <a:off x="4283968" y="2057400"/>
            <a:ext cx="4495800" cy="3810000"/>
          </a:xfrm>
          <a:noFill/>
          <a:ln>
            <a:noFill/>
          </a:ln>
        </p:spPr>
        <p:txBody>
          <a:bodyPr vert="horz" wrap="square" lIns="90488" tIns="44450" rIns="90488" bIns="44450" numCol="1" anchor="t" anchorCtr="0" compatLnSpc="1">
            <a:prstTxWarp prst="textNoShape">
              <a:avLst/>
            </a:prstTxWarp>
          </a:bodyPr>
          <a:lstStyle/>
          <a:p>
            <a:pPr marL="641350" indent="-641350" algn="r" rtl="1">
              <a:lnSpc>
                <a:spcPct val="80000"/>
              </a:lnSpc>
              <a:buNone/>
            </a:pPr>
            <a:r>
              <a:rPr lang="ar-JO" sz="3600" dirty="0">
                <a:ea typeface="ＭＳ Ｐゴシック" charset="0"/>
                <a:cs typeface="Arial" panose="020B0604020202020204" pitchFamily="34" charset="0"/>
              </a:rPr>
              <a:t>فداء الإنسان</a:t>
            </a:r>
          </a:p>
          <a:p>
            <a:pPr marL="641350" indent="-641350" algn="r" rtl="1">
              <a:lnSpc>
                <a:spcPct val="80000"/>
              </a:lnSpc>
              <a:buNone/>
            </a:pPr>
            <a:r>
              <a:rPr lang="ar-JO" sz="3600" dirty="0">
                <a:ea typeface="ＭＳ Ｐゴシック" charset="0"/>
                <a:cs typeface="Arial" panose="020B0604020202020204" pitchFamily="34" charset="0"/>
              </a:rPr>
              <a:t>مجد الله</a:t>
            </a:r>
            <a:endParaRPr lang="en-US" sz="3600" dirty="0">
              <a:ea typeface="ＭＳ Ｐゴシック" charset="0"/>
              <a:cs typeface="Arial" panose="020B0604020202020204" pitchFamily="34" charset="0"/>
            </a:endParaRPr>
          </a:p>
          <a:p>
            <a:pPr marL="641350" indent="-641350" algn="r" rtl="1">
              <a:lnSpc>
                <a:spcPct val="80000"/>
              </a:lnSpc>
              <a:buNone/>
            </a:pPr>
            <a:r>
              <a:rPr lang="ar-JO" sz="3600" dirty="0">
                <a:ea typeface="ＭＳ Ｐゴシック" charset="0"/>
                <a:cs typeface="Arial" panose="020B0604020202020204" pitchFamily="34" charset="0"/>
              </a:rPr>
              <a:t>سيادة الله</a:t>
            </a:r>
            <a:endParaRPr lang="en-US" sz="3600" dirty="0">
              <a:ea typeface="ＭＳ Ｐゴシック" charset="0"/>
              <a:cs typeface="Arial" panose="020B0604020202020204" pitchFamily="34" charset="0"/>
            </a:endParaRPr>
          </a:p>
          <a:p>
            <a:pPr marL="641350" indent="-641350" algn="r" rtl="1">
              <a:lnSpc>
                <a:spcPct val="80000"/>
              </a:lnSpc>
              <a:buNone/>
            </a:pPr>
            <a:r>
              <a:rPr lang="ar-JO" sz="3600" dirty="0">
                <a:ea typeface="ＭＳ Ｐゴシック" charset="0"/>
                <a:cs typeface="Arial" panose="020B0604020202020204" pitchFamily="34" charset="0"/>
              </a:rPr>
              <a:t>الله</a:t>
            </a:r>
            <a:endParaRPr lang="en-US" sz="3600" dirty="0">
              <a:ea typeface="ＭＳ Ｐゴシック" charset="0"/>
              <a:cs typeface="Arial" panose="020B0604020202020204" pitchFamily="34" charset="0"/>
            </a:endParaRPr>
          </a:p>
          <a:p>
            <a:pPr marL="641350" indent="-641350" algn="r" rtl="1">
              <a:lnSpc>
                <a:spcPct val="80000"/>
              </a:lnSpc>
              <a:buNone/>
            </a:pPr>
            <a:r>
              <a:rPr lang="ar-JO" sz="3600" dirty="0">
                <a:ea typeface="ＭＳ Ｐゴシック" charset="0"/>
                <a:cs typeface="Arial" panose="020B0604020202020204" pitchFamily="34" charset="0"/>
              </a:rPr>
              <a:t>خلق الإيمان</a:t>
            </a:r>
            <a:endParaRPr lang="en-US" sz="3600" dirty="0">
              <a:ea typeface="ＭＳ Ｐゴシック" charset="0"/>
              <a:cs typeface="Arial" panose="020B0604020202020204" pitchFamily="34" charset="0"/>
            </a:endParaRPr>
          </a:p>
          <a:p>
            <a:pPr marL="641350" indent="-641350" algn="r" rtl="1">
              <a:lnSpc>
                <a:spcPct val="80000"/>
              </a:lnSpc>
              <a:buNone/>
            </a:pPr>
            <a:r>
              <a:rPr lang="ar-JO" sz="3600" dirty="0">
                <a:ea typeface="ＭＳ Ｐゴシック" charset="0"/>
                <a:cs typeface="Arial" panose="020B0604020202020204" pitchFamily="34" charset="0"/>
              </a:rPr>
              <a:t>لاهوت تثنية التاريخي</a:t>
            </a:r>
            <a:endParaRPr lang="en-US" sz="3600" dirty="0">
              <a:ea typeface="ＭＳ Ｐゴシック" charset="0"/>
              <a:cs typeface="Arial" panose="020B0604020202020204" pitchFamily="34" charset="0"/>
            </a:endParaRPr>
          </a:p>
          <a:p>
            <a:pPr marL="641350" indent="-641350" algn="r" rtl="1">
              <a:lnSpc>
                <a:spcPct val="80000"/>
              </a:lnSpc>
              <a:buNone/>
            </a:pPr>
            <a:endParaRPr lang="en-US" sz="3600" dirty="0">
              <a:ea typeface="ＭＳ Ｐゴシック" charset="0"/>
              <a:cs typeface="Arial" panose="020B0604020202020204" pitchFamily="34" charset="0"/>
            </a:endParaRPr>
          </a:p>
        </p:txBody>
      </p:sp>
      <p:sp>
        <p:nvSpPr>
          <p:cNvPr id="132100" name="Rectangle 4"/>
          <p:cNvSpPr>
            <a:spLocks noGrp="1" noChangeArrowheads="1"/>
          </p:cNvSpPr>
          <p:nvPr>
            <p:ph type="body" sz="half" idx="2"/>
          </p:nvPr>
        </p:nvSpPr>
        <p:spPr>
          <a:xfrm>
            <a:off x="-298126" y="2057400"/>
            <a:ext cx="4510086" cy="3124200"/>
          </a:xfrm>
          <a:noFill/>
          <a:ln>
            <a:noFill/>
          </a:ln>
        </p:spPr>
        <p:txBody>
          <a:bodyPr vert="horz" wrap="square" lIns="90488" tIns="44450" rIns="90488" bIns="44450" numCol="1" anchor="t" anchorCtr="0" compatLnSpc="1">
            <a:prstTxWarp prst="textNoShape">
              <a:avLst/>
            </a:prstTxWarp>
          </a:bodyPr>
          <a:lstStyle/>
          <a:p>
            <a:pPr marL="641350" indent="-641350" algn="r" rtl="1">
              <a:lnSpc>
                <a:spcPct val="80000"/>
              </a:lnSpc>
              <a:buNone/>
            </a:pPr>
            <a:r>
              <a:rPr lang="ar-JO" sz="3600" dirty="0">
                <a:ea typeface="ＭＳ Ｐゴシック" charset="0"/>
                <a:cs typeface="Arial" panose="020B0604020202020204" pitchFamily="34" charset="0"/>
              </a:rPr>
              <a:t>العبادة</a:t>
            </a:r>
            <a:r>
              <a:rPr lang="en-US" sz="3600" dirty="0">
                <a:ea typeface="ＭＳ Ｐゴシック" charset="0"/>
                <a:cs typeface="Arial" panose="020B0604020202020204" pitchFamily="34" charset="0"/>
              </a:rPr>
              <a:t> </a:t>
            </a:r>
          </a:p>
          <a:p>
            <a:pPr marL="641350" indent="-641350" algn="r" rtl="1">
              <a:lnSpc>
                <a:spcPct val="80000"/>
              </a:lnSpc>
              <a:buNone/>
            </a:pPr>
            <a:r>
              <a:rPr lang="ar-JO" sz="3600" dirty="0">
                <a:ea typeface="ＭＳ Ｐゴシック" charset="0"/>
                <a:cs typeface="Arial" panose="020B0604020202020204" pitchFamily="34" charset="0"/>
              </a:rPr>
              <a:t>الوعد ( العهد )</a:t>
            </a:r>
            <a:endParaRPr lang="en-US" sz="3600" dirty="0">
              <a:ea typeface="ＭＳ Ｐゴシック" charset="0"/>
              <a:cs typeface="Arial" panose="020B0604020202020204" pitchFamily="34" charset="0"/>
            </a:endParaRPr>
          </a:p>
        </p:txBody>
      </p:sp>
      <p:pic>
        <p:nvPicPr>
          <p:cNvPr id="311300" name="Picture 5"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1301" name="Picture 6"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1302" name="Text Box 6"/>
          <p:cNvSpPr txBox="1">
            <a:spLocks noChangeArrowheads="1"/>
          </p:cNvSpPr>
          <p:nvPr/>
        </p:nvSpPr>
        <p:spPr bwMode="auto">
          <a:xfrm>
            <a:off x="8077200" y="1524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30-33</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fade">
                                      <p:cBhvr>
                                        <p:cTn id="7" dur="75"/>
                                        <p:tgtEl>
                                          <p:spTgt spid="132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fade">
                                      <p:cBhvr>
                                        <p:cTn id="12" dur="75"/>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fade">
                                      <p:cBhvr>
                                        <p:cTn id="17" dur="75"/>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fade">
                                      <p:cBhvr>
                                        <p:cTn id="22" dur="75"/>
                                        <p:tgtEl>
                                          <p:spTgt spid="132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fade">
                                      <p:cBhvr>
                                        <p:cTn id="27" dur="75"/>
                                        <p:tgtEl>
                                          <p:spTgt spid="132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2099">
                                            <p:txEl>
                                              <p:pRg st="5" end="5"/>
                                            </p:txEl>
                                          </p:spTgt>
                                        </p:tgtEl>
                                        <p:attrNameLst>
                                          <p:attrName>style.visibility</p:attrName>
                                        </p:attrNameLst>
                                      </p:cBhvr>
                                      <p:to>
                                        <p:strVal val="visible"/>
                                      </p:to>
                                    </p:set>
                                    <p:animEffect transition="in" filter="fade">
                                      <p:cBhvr>
                                        <p:cTn id="32" dur="75"/>
                                        <p:tgtEl>
                                          <p:spTgt spid="132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74"/>
                                          </p:stCondLst>
                                        </p:cTn>
                                        <p:tgtEl>
                                          <p:spTgt spid="132100">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74"/>
                                          </p:stCondLst>
                                        </p:cTn>
                                        <p:tgtEl>
                                          <p:spTgt spid="132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uiExpand="1" build="p" autoUpdateAnimBg="0"/>
      <p:bldP spid="13210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7" name="Picture 34" descr="12th century Church of Gamla Uppsala. Uppland, Sweden"/>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6818" name="Rectangle 2"/>
          <p:cNvSpPr>
            <a:spLocks noGrp="1" noChangeArrowheads="1"/>
          </p:cNvSpPr>
          <p:nvPr>
            <p:ph type="title"/>
          </p:nvPr>
        </p:nvSpPr>
        <p:spPr>
          <a:xfrm>
            <a:off x="-9525" y="187098"/>
            <a:ext cx="9153525" cy="1139825"/>
          </a:xfrm>
        </p:spPr>
        <p:txBody>
          <a:bodyPr/>
          <a:lstStyle/>
          <a:p>
            <a:pPr eaLnBrk="1" hangingPunct="1">
              <a:defRPr/>
            </a:pPr>
            <a:r>
              <a:rPr lang="ar-JO" sz="3600" dirty="0">
                <a:solidFill>
                  <a:schemeClr val="tx1"/>
                </a:solidFill>
                <a:effectLst/>
                <a:ea typeface="ＭＳ Ｐゴシック" charset="0"/>
                <a:cs typeface="ＭＳ Ｐゴシック" charset="0"/>
              </a:rPr>
              <a:t>أنواع العهود غير المشروطة</a:t>
            </a:r>
            <a:endParaRPr lang="en-US" sz="3600" dirty="0">
              <a:solidFill>
                <a:schemeClr val="tx1"/>
              </a:solidFill>
              <a:effectLst/>
              <a:ea typeface="ＭＳ Ｐゴシック" charset="0"/>
              <a:cs typeface="ＭＳ Ｐゴシック" charset="0"/>
            </a:endParaRPr>
          </a:p>
        </p:txBody>
      </p:sp>
      <p:grpSp>
        <p:nvGrpSpPr>
          <p:cNvPr id="2" name="Group 3"/>
          <p:cNvGrpSpPr>
            <a:grpSpLocks noGrp="1" noChangeAspect="1"/>
          </p:cNvGrpSpPr>
          <p:nvPr/>
        </p:nvGrpSpPr>
        <p:grpSpPr bwMode="auto">
          <a:xfrm>
            <a:off x="35371" y="1143000"/>
            <a:ext cx="9001125" cy="1676400"/>
            <a:chOff x="-5" y="449"/>
            <a:chExt cx="2883" cy="1161"/>
          </a:xfrm>
        </p:grpSpPr>
        <p:sp>
          <p:nvSpPr>
            <p:cNvPr id="326671" name="AutoShape 4"/>
            <p:cNvSpPr>
              <a:spLocks noChangeAspect="1" noChangeArrowheads="1" noTextEdit="1"/>
            </p:cNvSpPr>
            <p:nvPr/>
          </p:nvSpPr>
          <p:spPr bwMode="auto">
            <a:xfrm>
              <a:off x="-5" y="449"/>
              <a:ext cx="2883" cy="11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ＭＳ Ｐゴシック" charset="0"/>
                <a:cs typeface="ＭＳ Ｐゴシック" charset="0"/>
              </a:endParaRPr>
            </a:p>
          </p:txBody>
        </p:sp>
        <p:cxnSp>
          <p:nvCxnSpPr>
            <p:cNvPr id="326672" name="_s214021"/>
            <p:cNvCxnSpPr>
              <a:cxnSpLocks noChangeShapeType="1"/>
              <a:stCxn id="326678" idx="0"/>
              <a:endCxn id="326675" idx="2"/>
            </p:cNvCxnSpPr>
            <p:nvPr/>
          </p:nvCxnSpPr>
          <p:spPr bwMode="auto">
            <a:xfrm rot="5400000" flipH="1">
              <a:off x="1894" y="589"/>
              <a:ext cx="94" cy="1010"/>
            </a:xfrm>
            <a:prstGeom prst="bentConnector3">
              <a:avLst>
                <a:gd name="adj1" fmla="val 4941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326673" name="_s214022"/>
            <p:cNvCxnSpPr>
              <a:cxnSpLocks noChangeShapeType="1"/>
              <a:stCxn id="326677" idx="0"/>
              <a:endCxn id="326675" idx="2"/>
            </p:cNvCxnSpPr>
            <p:nvPr/>
          </p:nvCxnSpPr>
          <p:spPr bwMode="auto">
            <a:xfrm rot="5400000" flipH="1">
              <a:off x="1390" y="1093"/>
              <a:ext cx="94" cy="1"/>
            </a:xfrm>
            <a:prstGeom prst="bentConnector3">
              <a:avLst>
                <a:gd name="adj1" fmla="val 4941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326674" name="_s214023"/>
            <p:cNvCxnSpPr>
              <a:cxnSpLocks noChangeShapeType="1"/>
              <a:stCxn id="326676" idx="0"/>
              <a:endCxn id="326675" idx="2"/>
            </p:cNvCxnSpPr>
            <p:nvPr/>
          </p:nvCxnSpPr>
          <p:spPr bwMode="auto">
            <a:xfrm rot="-5400000">
              <a:off x="885" y="590"/>
              <a:ext cx="94" cy="1008"/>
            </a:xfrm>
            <a:prstGeom prst="bentConnector3">
              <a:avLst>
                <a:gd name="adj1" fmla="val 49412"/>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326675" name="_s214024"/>
            <p:cNvSpPr>
              <a:spLocks noChangeArrowheads="1"/>
            </p:cNvSpPr>
            <p:nvPr/>
          </p:nvSpPr>
          <p:spPr bwMode="auto">
            <a:xfrm>
              <a:off x="1004" y="642"/>
              <a:ext cx="864" cy="405"/>
            </a:xfrm>
            <a:prstGeom prst="roundRect">
              <a:avLst>
                <a:gd name="adj" fmla="val 16667"/>
              </a:avLst>
            </a:prstGeom>
            <a:solidFill>
              <a:srgbClr val="0000FF"/>
            </a:solidFill>
            <a:ln w="9525">
              <a:solidFill>
                <a:schemeClr val="tx1"/>
              </a:solidFill>
              <a:round/>
              <a:headEnd/>
              <a:tailEnd/>
            </a:ln>
          </p:spPr>
          <p:txBody>
            <a:bodyPr wrap="none" lIns="35876" tIns="17938" rIns="35876" bIns="1793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u="none" strike="noStrike" kern="1200" cap="none" spc="0" normalizeH="0" baseline="0" noProof="0" dirty="0">
                  <a:ln>
                    <a:noFill/>
                  </a:ln>
                  <a:solidFill>
                    <a:srgbClr val="FFFFFF"/>
                  </a:solidFill>
                  <a:effectLst/>
                  <a:uLnTx/>
                  <a:uFillTx/>
                  <a:ea typeface="ＭＳ Ｐゴシック" charset="0"/>
                  <a:cs typeface="ＭＳ Ｐゴシック" charset="0"/>
                </a:rPr>
                <a:t>الإبراهيمي</a:t>
              </a:r>
              <a:endParaRPr kumimoji="0" lang="en-US" altLang="zh-CN" sz="3200" b="1" u="none" strike="noStrike" kern="1200" cap="none" spc="0" normalizeH="0" baseline="0" noProof="0" dirty="0">
                <a:ln>
                  <a:noFill/>
                </a:ln>
                <a:solidFill>
                  <a:srgbClr val="FFFFFF"/>
                </a:solidFill>
                <a:effectLst/>
                <a:uLnTx/>
                <a:uFillTx/>
                <a:ea typeface="ＭＳ Ｐゴシック" charset="0"/>
                <a:cs typeface="ＭＳ Ｐゴシック" charset="0"/>
              </a:endParaRPr>
            </a:p>
          </p:txBody>
        </p:sp>
        <p:sp>
          <p:nvSpPr>
            <p:cNvPr id="326676" name="_s214025"/>
            <p:cNvSpPr>
              <a:spLocks noChangeArrowheads="1"/>
            </p:cNvSpPr>
            <p:nvPr/>
          </p:nvSpPr>
          <p:spPr bwMode="auto">
            <a:xfrm>
              <a:off x="-5"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u="none" strike="noStrike" kern="1200" cap="none" spc="0" normalizeH="0" baseline="0" noProof="0" dirty="0">
                  <a:ln>
                    <a:noFill/>
                  </a:ln>
                  <a:solidFill>
                    <a:srgbClr val="FFFFFF"/>
                  </a:solidFill>
                  <a:effectLst/>
                  <a:uLnTx/>
                  <a:uFillTx/>
                  <a:ea typeface="ＭＳ Ｐゴシック" charset="0"/>
                  <a:cs typeface="ＭＳ Ｐゴシック" charset="0"/>
                </a:rPr>
                <a:t>الأرض</a:t>
              </a:r>
              <a:endParaRPr kumimoji="0" lang="en-US" altLang="zh-CN" sz="3200" b="1" u="none" strike="noStrike" kern="1200" cap="none" spc="0" normalizeH="0" baseline="0" noProof="0" dirty="0">
                <a:ln>
                  <a:noFill/>
                </a:ln>
                <a:solidFill>
                  <a:srgbClr val="FFFFFF"/>
                </a:solidFill>
                <a:effectLst/>
                <a:uLnTx/>
                <a:uFillTx/>
                <a:ea typeface="ＭＳ Ｐゴシック" charset="0"/>
                <a:cs typeface="ＭＳ Ｐゴシック" charset="0"/>
              </a:endParaRPr>
            </a:p>
          </p:txBody>
        </p:sp>
        <p:sp>
          <p:nvSpPr>
            <p:cNvPr id="326677" name="_s214026"/>
            <p:cNvSpPr>
              <a:spLocks noChangeArrowheads="1"/>
            </p:cNvSpPr>
            <p:nvPr/>
          </p:nvSpPr>
          <p:spPr bwMode="auto">
            <a:xfrm>
              <a:off x="1004"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u="none" strike="noStrike" kern="1200" cap="none" spc="0" normalizeH="0" baseline="0" noProof="0" dirty="0">
                  <a:ln>
                    <a:noFill/>
                  </a:ln>
                  <a:solidFill>
                    <a:srgbClr val="FFFFFF"/>
                  </a:solidFill>
                  <a:effectLst/>
                  <a:uLnTx/>
                  <a:uFillTx/>
                  <a:ea typeface="ＭＳ Ｐゴシック" charset="0"/>
                  <a:cs typeface="ＭＳ Ｐゴシック" charset="0"/>
                </a:rPr>
                <a:t>الداوودي</a:t>
              </a:r>
              <a:endParaRPr kumimoji="0" lang="en-US" altLang="zh-CN" sz="3200" b="1" u="none" strike="noStrike" kern="1200" cap="none" spc="0" normalizeH="0" baseline="0" noProof="0" dirty="0">
                <a:ln>
                  <a:noFill/>
                </a:ln>
                <a:solidFill>
                  <a:srgbClr val="FFFFFF"/>
                </a:solidFill>
                <a:effectLst/>
                <a:uLnTx/>
                <a:uFillTx/>
                <a:ea typeface="ＭＳ Ｐゴシック" charset="0"/>
                <a:cs typeface="ＭＳ Ｐゴシック" charset="0"/>
              </a:endParaRPr>
            </a:p>
          </p:txBody>
        </p:sp>
        <p:sp>
          <p:nvSpPr>
            <p:cNvPr id="326678" name="_s214027"/>
            <p:cNvSpPr>
              <a:spLocks noChangeArrowheads="1"/>
            </p:cNvSpPr>
            <p:nvPr/>
          </p:nvSpPr>
          <p:spPr bwMode="auto">
            <a:xfrm>
              <a:off x="2013"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200" b="1" u="none" strike="noStrike" kern="1200" cap="none" spc="0" normalizeH="0" baseline="0" noProof="0" dirty="0">
                  <a:ln>
                    <a:noFill/>
                  </a:ln>
                  <a:solidFill>
                    <a:srgbClr val="FFFFFF"/>
                  </a:solidFill>
                  <a:effectLst/>
                  <a:uLnTx/>
                  <a:uFillTx/>
                  <a:ea typeface="ＭＳ Ｐゴシック" charset="0"/>
                  <a:cs typeface="ＭＳ Ｐゴシック" charset="0"/>
                </a:rPr>
                <a:t>الجديد</a:t>
              </a:r>
              <a:endParaRPr kumimoji="0" lang="en-US" altLang="zh-CN" sz="3200" b="1" u="none" strike="noStrike" kern="1200" cap="none" spc="0" normalizeH="0" baseline="0" noProof="0" dirty="0">
                <a:ln>
                  <a:noFill/>
                </a:ln>
                <a:solidFill>
                  <a:srgbClr val="FFFFFF"/>
                </a:solidFill>
                <a:effectLst/>
                <a:uLnTx/>
                <a:uFillTx/>
                <a:ea typeface="ＭＳ Ｐゴシック" charset="0"/>
                <a:cs typeface="ＭＳ Ｐゴシック" charset="0"/>
              </a:endParaRPr>
            </a:p>
          </p:txBody>
        </p:sp>
      </p:grpSp>
      <p:graphicFrame>
        <p:nvGraphicFramePr>
          <p:cNvPr id="1186828" name="Group 12"/>
          <p:cNvGraphicFramePr>
            <a:graphicFrameLocks noGrp="1"/>
          </p:cNvGraphicFramePr>
          <p:nvPr>
            <p:extLst>
              <p:ext uri="{D42A27DB-BD31-4B8C-83A1-F6EECF244321}">
                <p14:modId xmlns:p14="http://schemas.microsoft.com/office/powerpoint/2010/main" val="2133645674"/>
              </p:ext>
            </p:extLst>
          </p:nvPr>
        </p:nvGraphicFramePr>
        <p:xfrm>
          <a:off x="76200" y="2895600"/>
          <a:ext cx="8915400" cy="27432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rPr>
                        <a:t>الأرض</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rPr>
                        <a:t>النسل</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rPr>
                        <a:t>البركة</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rPr>
                        <a:t>مادي</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rPr>
                        <a:t>سياسي</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rPr>
                        <a:t>روحي</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rPr>
                        <a:t>تث 30</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rPr>
                        <a:t>2 صم 7</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0"/>
                        <a:buNone/>
                        <a:tabLst/>
                      </a:pPr>
                      <a:r>
                        <a:rPr kumimoji="0" lang="ar-JO"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rPr>
                        <a:t>تث 31</a:t>
                      </a:r>
                      <a:endParaRPr kumimoji="0" lang="en-US" sz="5400" b="1" i="0" u="none" strike="noStrike" cap="none" normalizeH="0" baseline="0" dirty="0">
                        <a:ln>
                          <a:noFill/>
                        </a:ln>
                        <a:solidFill>
                          <a:schemeClr val="tx1"/>
                        </a:solidFill>
                        <a:effectLst>
                          <a:outerShdw blurRad="38100" dist="38100" dir="2700000" algn="tl">
                            <a:srgbClr val="010199"/>
                          </a:outerShdw>
                        </a:effectLst>
                        <a:latin typeface="Arial" panose="020B0604020202020204" pitchFamily="34"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26670" name="Text Box 32"/>
          <p:cNvSpPr txBox="1">
            <a:spLocks noChangeArrowheads="1"/>
          </p:cNvSpPr>
          <p:nvPr/>
        </p:nvSpPr>
        <p:spPr bwMode="auto">
          <a:xfrm>
            <a:off x="8496300" y="33338"/>
            <a:ext cx="53091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Tahoma" charset="0"/>
                <a:ea typeface="ＭＳ Ｐゴシック" charset="0"/>
              </a:rPr>
              <a:t>60</a:t>
            </a:r>
            <a:endParaRPr kumimoji="0" lang="en-US" altLang="zh-CN" sz="2400" b="1" i="0" u="none" strike="noStrike" kern="1200" cap="none" spc="0" normalizeH="0" baseline="0" noProof="0" dirty="0">
              <a:ln>
                <a:noFill/>
              </a:ln>
              <a:solidFill>
                <a:srgbClr val="FFFFFF"/>
              </a:solidFill>
              <a:effectLst/>
              <a:uLnTx/>
              <a:uFillTx/>
              <a:latin typeface="Tahoma" charset="0"/>
              <a:ea typeface="ＭＳ Ｐゴシック" charset="0"/>
            </a:endParaRPr>
          </a:p>
        </p:txBody>
      </p:sp>
    </p:spTree>
    <p:extLst>
      <p:ext uri="{BB962C8B-B14F-4D97-AF65-F5344CB8AC3E}">
        <p14:creationId xmlns:p14="http://schemas.microsoft.com/office/powerpoint/2010/main" val="34047495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86828"/>
                                        </p:tgtEl>
                                        <p:attrNameLst>
                                          <p:attrName>style.visibility</p:attrName>
                                        </p:attrNameLst>
                                      </p:cBhvr>
                                      <p:to>
                                        <p:strVal val="visible"/>
                                      </p:to>
                                    </p:set>
                                    <p:animEffect transition="in" filter="dissolve">
                                      <p:cBhvr>
                                        <p:cTn id="15" dur="500"/>
                                        <p:tgtEl>
                                          <p:spTgt spid="1186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3" name="Rectangle 2"/>
          <p:cNvSpPr>
            <a:spLocks noGrp="1" noChangeArrowheads="1"/>
          </p:cNvSpPr>
          <p:nvPr>
            <p:ph type="title"/>
          </p:nvPr>
        </p:nvSpPr>
        <p:spPr>
          <a:xfrm>
            <a:off x="1371600" y="609600"/>
            <a:ext cx="7772400" cy="1143000"/>
          </a:xfrm>
        </p:spPr>
        <p:txBody>
          <a:bodyPr/>
          <a:lstStyle/>
          <a:p>
            <a:r>
              <a:rPr lang="ar-JO" sz="4000" dirty="0">
                <a:ea typeface="ＭＳ Ｐゴシック" charset="0"/>
                <a:cs typeface="ＭＳ Ｐゴシック" charset="0"/>
              </a:rPr>
              <a:t>آراء حول موضوع العهد القديم الرئيسي</a:t>
            </a:r>
            <a:endParaRPr lang="en-US" sz="4000" dirty="0">
              <a:ea typeface="ＭＳ Ｐゴシック" charset="0"/>
              <a:cs typeface="ＭＳ Ｐゴシック" charset="0"/>
            </a:endParaRPr>
          </a:p>
        </p:txBody>
      </p:sp>
      <p:sp>
        <p:nvSpPr>
          <p:cNvPr id="315394" name="Rectangle 3"/>
          <p:cNvSpPr>
            <a:spLocks noGrp="1" noChangeArrowheads="1"/>
          </p:cNvSpPr>
          <p:nvPr>
            <p:ph type="body" sz="half" idx="1"/>
          </p:nvPr>
        </p:nvSpPr>
        <p:spPr>
          <a:xfrm>
            <a:off x="76200" y="2514600"/>
            <a:ext cx="4067172" cy="4343400"/>
          </a:xfrm>
        </p:spPr>
        <p:txBody>
          <a:bodyPr/>
          <a:lstStyle/>
          <a:p>
            <a:pPr marL="609600" indent="-609600" algn="r">
              <a:lnSpc>
                <a:spcPct val="80000"/>
              </a:lnSpc>
              <a:buNone/>
            </a:pPr>
            <a:r>
              <a:rPr lang="ar-JO" sz="3200" dirty="0">
                <a:ea typeface="ＭＳ Ｐゴシック" charset="0"/>
                <a:cs typeface="ＭＳ Ｐゴシック" charset="0"/>
              </a:rPr>
              <a:t>فداء الإنسان</a:t>
            </a:r>
            <a:endParaRPr lang="en-US" sz="3200" dirty="0">
              <a:ea typeface="ＭＳ Ｐゴシック" charset="0"/>
              <a:cs typeface="ＭＳ Ｐゴシック" charset="0"/>
            </a:endParaRPr>
          </a:p>
          <a:p>
            <a:pPr marL="609600" indent="-609600" algn="r">
              <a:lnSpc>
                <a:spcPct val="80000"/>
              </a:lnSpc>
              <a:buNone/>
            </a:pPr>
            <a:r>
              <a:rPr lang="ar-JO" sz="3200" dirty="0">
                <a:ea typeface="ＭＳ Ｐゴシック" charset="0"/>
                <a:cs typeface="ＭＳ Ｐゴシック" charset="0"/>
              </a:rPr>
              <a:t>مجد الله</a:t>
            </a:r>
            <a:endParaRPr lang="en-US" sz="3200" dirty="0">
              <a:ea typeface="ＭＳ Ｐゴシック" charset="0"/>
              <a:cs typeface="ＭＳ Ｐゴシック" charset="0"/>
            </a:endParaRPr>
          </a:p>
          <a:p>
            <a:pPr marL="609600" indent="-609600" algn="r">
              <a:lnSpc>
                <a:spcPct val="80000"/>
              </a:lnSpc>
              <a:buNone/>
            </a:pPr>
            <a:r>
              <a:rPr lang="ar-JO" sz="3200" dirty="0">
                <a:ea typeface="ＭＳ Ｐゴシック" charset="0"/>
                <a:cs typeface="ＭＳ Ｐゴシック" charset="0"/>
              </a:rPr>
              <a:t>سيادة الله</a:t>
            </a:r>
            <a:endParaRPr lang="en-US" sz="3200" dirty="0">
              <a:ea typeface="ＭＳ Ｐゴシック" charset="0"/>
              <a:cs typeface="ＭＳ Ｐゴシック" charset="0"/>
            </a:endParaRPr>
          </a:p>
          <a:p>
            <a:pPr marL="609600" indent="-609600" algn="r">
              <a:lnSpc>
                <a:spcPct val="80000"/>
              </a:lnSpc>
              <a:buNone/>
            </a:pPr>
            <a:r>
              <a:rPr lang="ar-JO" sz="3200" dirty="0">
                <a:ea typeface="ＭＳ Ｐゴシック" charset="0"/>
                <a:cs typeface="ＭＳ Ｐゴシック" charset="0"/>
              </a:rPr>
              <a:t>الله</a:t>
            </a:r>
            <a:endParaRPr lang="en-US" sz="3200" dirty="0">
              <a:ea typeface="ＭＳ Ｐゴシック" charset="0"/>
              <a:cs typeface="ＭＳ Ｐゴシック" charset="0"/>
            </a:endParaRPr>
          </a:p>
          <a:p>
            <a:pPr marL="609600" indent="-609600" algn="r">
              <a:lnSpc>
                <a:spcPct val="80000"/>
              </a:lnSpc>
              <a:buNone/>
            </a:pPr>
            <a:r>
              <a:rPr lang="ar-JO" sz="3200" dirty="0">
                <a:ea typeface="ＭＳ Ｐゴシック" charset="0"/>
                <a:cs typeface="ＭＳ Ｐゴシック" charset="0"/>
              </a:rPr>
              <a:t>خلق الإيمان</a:t>
            </a:r>
            <a:endParaRPr lang="en-US" sz="3200" dirty="0">
              <a:ea typeface="ＭＳ Ｐゴシック" charset="0"/>
              <a:cs typeface="ＭＳ Ｐゴシック" charset="0"/>
            </a:endParaRPr>
          </a:p>
          <a:p>
            <a:pPr marL="609600" indent="-609600" algn="r">
              <a:lnSpc>
                <a:spcPct val="80000"/>
              </a:lnSpc>
              <a:buNone/>
            </a:pPr>
            <a:r>
              <a:rPr lang="ar-JO" sz="3200" dirty="0">
                <a:ea typeface="ＭＳ Ｐゴシック" charset="0"/>
                <a:cs typeface="ＭＳ Ｐゴシック" charset="0"/>
              </a:rPr>
              <a:t>لاهوت تثنية التاريخ</a:t>
            </a:r>
            <a:endParaRPr lang="en-US" sz="3200" dirty="0">
              <a:ea typeface="ＭＳ Ｐゴシック" charset="0"/>
              <a:cs typeface="ＭＳ Ｐゴシック" charset="0"/>
            </a:endParaRPr>
          </a:p>
          <a:p>
            <a:pPr marL="609600" indent="-609600" algn="r">
              <a:lnSpc>
                <a:spcPct val="80000"/>
              </a:lnSpc>
              <a:buFont typeface="Monotype Sorts" charset="0"/>
              <a:buNone/>
            </a:pPr>
            <a:endParaRPr lang="en-US" sz="3200" dirty="0">
              <a:ea typeface="ＭＳ Ｐゴシック" charset="0"/>
              <a:cs typeface="ＭＳ Ｐゴシック" charset="0"/>
            </a:endParaRPr>
          </a:p>
        </p:txBody>
      </p:sp>
      <p:sp>
        <p:nvSpPr>
          <p:cNvPr id="132100" name="Rectangle 4"/>
          <p:cNvSpPr>
            <a:spLocks noGrp="1" noChangeArrowheads="1"/>
          </p:cNvSpPr>
          <p:nvPr>
            <p:ph type="body" sz="half" idx="2"/>
          </p:nvPr>
        </p:nvSpPr>
        <p:spPr>
          <a:xfrm>
            <a:off x="4357686" y="2514600"/>
            <a:ext cx="4786314" cy="3124200"/>
          </a:xfrm>
        </p:spPr>
        <p:txBody>
          <a:bodyPr/>
          <a:lstStyle/>
          <a:p>
            <a:pPr marL="609600" indent="-609600" algn="r">
              <a:lnSpc>
                <a:spcPct val="80000"/>
              </a:lnSpc>
              <a:buNone/>
            </a:pPr>
            <a:r>
              <a:rPr lang="ar-JO" sz="3200" dirty="0">
                <a:ea typeface="ＭＳ Ｐゴシック" charset="0"/>
                <a:cs typeface="ＭＳ Ｐゴシック" charset="0"/>
              </a:rPr>
              <a:t>العبادة</a:t>
            </a:r>
            <a:r>
              <a:rPr lang="en-US" sz="3200" dirty="0">
                <a:ea typeface="ＭＳ Ｐゴシック" charset="0"/>
                <a:cs typeface="ＭＳ Ｐゴシック" charset="0"/>
              </a:rPr>
              <a:t> </a:t>
            </a:r>
          </a:p>
          <a:p>
            <a:pPr marL="609600" indent="-609600" algn="r">
              <a:lnSpc>
                <a:spcPct val="80000"/>
              </a:lnSpc>
              <a:buNone/>
            </a:pPr>
            <a:r>
              <a:rPr lang="ar-JO" sz="3200" dirty="0">
                <a:ea typeface="ＭＳ Ｐゴシック" charset="0"/>
                <a:cs typeface="ＭＳ Ｐゴシック" charset="0"/>
              </a:rPr>
              <a:t>الوعد ( العهد )</a:t>
            </a:r>
            <a:endParaRPr lang="en-US" sz="3200" dirty="0">
              <a:ea typeface="ＭＳ Ｐゴシック" charset="0"/>
              <a:cs typeface="ＭＳ Ｐゴシック" charset="0"/>
            </a:endParaRPr>
          </a:p>
          <a:p>
            <a:pPr marL="609600" indent="-609600" algn="r">
              <a:lnSpc>
                <a:spcPct val="80000"/>
              </a:lnSpc>
              <a:buNone/>
            </a:pPr>
            <a:r>
              <a:rPr lang="ar-JO" sz="3200" dirty="0">
                <a:ea typeface="ＭＳ Ｐゴシック" charset="0"/>
                <a:cs typeface="ＭＳ Ｐゴシック" charset="0"/>
              </a:rPr>
              <a:t>لا يوجد موضوع شامل </a:t>
            </a:r>
            <a:endParaRPr lang="en-US" sz="3200" dirty="0">
              <a:ea typeface="ＭＳ Ｐゴシック" charset="0"/>
              <a:cs typeface="ＭＳ Ｐゴシック" charset="0"/>
            </a:endParaRPr>
          </a:p>
          <a:p>
            <a:pPr marL="609600" indent="-609600" algn="r">
              <a:lnSpc>
                <a:spcPct val="80000"/>
              </a:lnSpc>
              <a:buNone/>
            </a:pPr>
            <a:r>
              <a:rPr lang="ar-JO" sz="3200" dirty="0">
                <a:ea typeface="ＭＳ Ｐゴシック" charset="0"/>
                <a:cs typeface="ＭＳ Ｐゴシック" charset="0"/>
              </a:rPr>
              <a:t>حكم الله</a:t>
            </a:r>
            <a:endParaRPr lang="en-US" sz="3200" dirty="0">
              <a:ea typeface="ＭＳ Ｐゴシック" charset="0"/>
              <a:cs typeface="ＭＳ Ｐゴシック" charset="0"/>
            </a:endParaRPr>
          </a:p>
          <a:p>
            <a:pPr marL="609600" indent="-609600" algn="r">
              <a:lnSpc>
                <a:spcPct val="80000"/>
              </a:lnSpc>
              <a:buNone/>
            </a:pPr>
            <a:r>
              <a:rPr lang="ar-JO" sz="3200" dirty="0">
                <a:ea typeface="ＭＳ Ｐゴシック" charset="0"/>
                <a:cs typeface="ＭＳ Ｐゴシック" charset="0"/>
              </a:rPr>
              <a:t>الملكوت و العهود</a:t>
            </a:r>
            <a:endParaRPr lang="en-US" sz="3200" dirty="0">
              <a:ea typeface="ＭＳ Ｐゴシック" charset="0"/>
              <a:cs typeface="ＭＳ Ｐゴシック" charset="0"/>
            </a:endParaRPr>
          </a:p>
        </p:txBody>
      </p:sp>
      <p:pic>
        <p:nvPicPr>
          <p:cNvPr id="315396" name="Picture 5"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5397" name="Picture 6"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5398" name="Text Box 6"/>
          <p:cNvSpPr txBox="1">
            <a:spLocks noChangeArrowheads="1"/>
          </p:cNvSpPr>
          <p:nvPr/>
        </p:nvSpPr>
        <p:spPr bwMode="auto">
          <a:xfrm>
            <a:off x="8077200" y="1524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30-33</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4"/>
          <p:cNvSpPr>
            <a:spLocks noGrp="1" noChangeArrowheads="1"/>
          </p:cNvSpPr>
          <p:nvPr>
            <p:ph type="title" idx="4294967295"/>
          </p:nvPr>
        </p:nvSpPr>
        <p:spPr/>
        <p:txBody>
          <a:bodyPr/>
          <a:lstStyle/>
          <a:p>
            <a:r>
              <a:rPr lang="en-US">
                <a:ea typeface="ＭＳ Ｐゴシック" charset="0"/>
                <a:cs typeface="Arial" panose="020B0604020202020204" pitchFamily="34" charset="0"/>
              </a:rPr>
              <a:t>The Lord Reigns 1</a:t>
            </a:r>
          </a:p>
        </p:txBody>
      </p:sp>
      <p:pic>
        <p:nvPicPr>
          <p:cNvPr id="317442" name="Picture 2" descr="Mountain Scene 12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Text Box 3"/>
          <p:cNvSpPr txBox="1">
            <a:spLocks noChangeArrowheads="1"/>
          </p:cNvSpPr>
          <p:nvPr/>
        </p:nvSpPr>
        <p:spPr bwMode="auto">
          <a:xfrm>
            <a:off x="2292268" y="1720850"/>
            <a:ext cx="4580100" cy="341632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الرب يحكم, الرب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الرب يحكم فلتفرح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فلتفرح الأرض فلتفرح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ليبتهج الشعب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أن الرب يحكم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 إعادة )</a:t>
            </a:r>
            <a:endParaRPr kumimoji="0" lang="en-US" sz="36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Tree>
  </p:cSld>
  <p:clrMapOvr>
    <a:masterClrMapping/>
  </p:clrMapOvr>
  <p:transition>
    <p:cover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4"/>
          <p:cNvSpPr>
            <a:spLocks noGrp="1" noChangeArrowheads="1"/>
          </p:cNvSpPr>
          <p:nvPr>
            <p:ph type="title" idx="4294967295"/>
          </p:nvPr>
        </p:nvSpPr>
        <p:spPr/>
        <p:txBody>
          <a:bodyPr/>
          <a:lstStyle/>
          <a:p>
            <a:r>
              <a:rPr lang="en-US">
                <a:ea typeface="ＭＳ Ｐゴシック" charset="0"/>
                <a:cs typeface="Arial" panose="020B0604020202020204" pitchFamily="34" charset="0"/>
              </a:rPr>
              <a:t>The Lord Reigns 2</a:t>
            </a:r>
          </a:p>
        </p:txBody>
      </p:sp>
      <p:pic>
        <p:nvPicPr>
          <p:cNvPr id="319490" name="Picture 2" descr="Mountain Scene 12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3" name="Text Box 3"/>
          <p:cNvSpPr txBox="1">
            <a:spLocks noChangeArrowheads="1"/>
          </p:cNvSpPr>
          <p:nvPr/>
        </p:nvSpPr>
        <p:spPr bwMode="auto">
          <a:xfrm>
            <a:off x="0" y="188913"/>
            <a:ext cx="9169400" cy="3170099"/>
          </a:xfrm>
          <a:prstGeom prst="rect">
            <a:avLst/>
          </a:prstGeom>
          <a:noFill/>
          <a:ln w="9525">
            <a:noFill/>
            <a:miter lim="800000"/>
            <a:headEnd/>
            <a:tailEnd/>
          </a:ln>
          <a:effectLst>
            <a:outerShdw blurRad="63500" dist="53882"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السموات تعلن بره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الناس يرون مجده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لأنك عظيم يا رب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فوق كل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فوق كل الأرض</a:t>
            </a:r>
            <a:endParaRPr kumimoji="0" lang="en-US"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4"/>
          <p:cNvSpPr>
            <a:spLocks noGrp="1" noChangeArrowheads="1"/>
          </p:cNvSpPr>
          <p:nvPr>
            <p:ph type="title" idx="4294967295"/>
          </p:nvPr>
        </p:nvSpPr>
        <p:spPr/>
        <p:txBody>
          <a:bodyPr/>
          <a:lstStyle/>
          <a:p>
            <a:r>
              <a:rPr lang="en-US">
                <a:ea typeface="ＭＳ Ｐゴシック" charset="0"/>
                <a:cs typeface="Arial" panose="020B0604020202020204" pitchFamily="34" charset="0"/>
              </a:rPr>
              <a:t>The Lord Reigns 3</a:t>
            </a:r>
          </a:p>
        </p:txBody>
      </p:sp>
      <p:pic>
        <p:nvPicPr>
          <p:cNvPr id="321538" name="Picture 2" descr="Mountain Scene 12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Text Box 3"/>
          <p:cNvSpPr txBox="1">
            <a:spLocks noChangeArrowheads="1"/>
          </p:cNvSpPr>
          <p:nvPr/>
        </p:nvSpPr>
        <p:spPr bwMode="auto">
          <a:xfrm>
            <a:off x="1965256" y="987425"/>
            <a:ext cx="5234125" cy="4401205"/>
          </a:xfrm>
          <a:prstGeom prst="rect">
            <a:avLst/>
          </a:prstGeom>
          <a:noFill/>
          <a:ln w="9525">
            <a:noFill/>
            <a:miter lim="800000"/>
            <a:headEnd/>
            <a:tailEnd/>
          </a:ln>
          <a:effectLst>
            <a:outerShdw blurRad="63500" dist="53882"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الرب يحكم. الرب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الرب يحكم فلتفرح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فلتفرح الأرض فلتفرح الأرض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ليبتهج الشعب أن ربنا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ربنا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ربنا يحكم</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ربنا يحكم</a:t>
            </a:r>
            <a:endParaRPr kumimoji="0" lang="en-US"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ChangeArrowheads="1"/>
          </p:cNvSpPr>
          <p:nvPr>
            <p:ph type="title"/>
          </p:nvPr>
        </p:nvSpPr>
        <p:spPr/>
        <p:txBody>
          <a:bodyPr/>
          <a:lstStyle/>
          <a:p>
            <a:r>
              <a:rPr lang="ar-JO" dirty="0">
                <a:ea typeface="ＭＳ Ｐゴシック" charset="0"/>
                <a:cs typeface="ＭＳ Ｐゴシック" charset="0"/>
              </a:rPr>
              <a:t>ما هو موضوع العهد القديم</a:t>
            </a:r>
            <a:endParaRPr lang="en-US" dirty="0">
              <a:ea typeface="ＭＳ Ｐゴシック" charset="0"/>
              <a:cs typeface="ＭＳ Ｐゴシック" charset="0"/>
            </a:endParaRPr>
          </a:p>
        </p:txBody>
      </p:sp>
      <p:sp>
        <p:nvSpPr>
          <p:cNvPr id="286722" name="Rectangle 3"/>
          <p:cNvSpPr>
            <a:spLocks noGrp="1" noChangeArrowheads="1"/>
          </p:cNvSpPr>
          <p:nvPr>
            <p:ph type="body" sz="half" idx="1"/>
          </p:nvPr>
        </p:nvSpPr>
        <p:spPr>
          <a:xfrm>
            <a:off x="685800" y="1981200"/>
            <a:ext cx="4102100" cy="4114800"/>
          </a:xfrm>
        </p:spPr>
        <p:txBody>
          <a:bodyPr/>
          <a:lstStyle/>
          <a:p>
            <a:pPr marL="0" indent="0" algn="r">
              <a:buFont typeface="Monotype Sorts" charset="0"/>
              <a:buNone/>
            </a:pPr>
            <a:r>
              <a:rPr lang="ar-JO" sz="4800" dirty="0">
                <a:ea typeface="ＭＳ Ｐゴシック" charset="0"/>
                <a:cs typeface="Arial" panose="020B0604020202020204" pitchFamily="34" charset="0"/>
              </a:rPr>
              <a:t>أكتب جوابك في جملة واحدة</a:t>
            </a:r>
            <a:endParaRPr lang="en-US" sz="4800" dirty="0">
              <a:ea typeface="ＭＳ Ｐゴシック" charset="0"/>
              <a:cs typeface="Arial" panose="020B0604020202020204" pitchFamily="34" charset="0"/>
            </a:endParaRPr>
          </a:p>
        </p:txBody>
      </p:sp>
      <p:pic>
        <p:nvPicPr>
          <p:cNvPr id="286723" name="Picture 4" descr="j0309391"/>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953000" y="1608638"/>
            <a:ext cx="3657600" cy="2451100"/>
          </a:xfrm>
          <a:noFill/>
        </p:spPr>
      </p:pic>
      <p:sp>
        <p:nvSpPr>
          <p:cNvPr id="286724" name="Text Box 6"/>
          <p:cNvSpPr txBox="1">
            <a:spLocks noChangeArrowheads="1"/>
          </p:cNvSpPr>
          <p:nvPr/>
        </p:nvSpPr>
        <p:spPr bwMode="auto">
          <a:xfrm>
            <a:off x="8229600" y="152400"/>
            <a:ext cx="76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30</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88" name="Rectangle 8"/>
          <p:cNvSpPr>
            <a:spLocks noGrp="1" noRot="1" noChangeArrowheads="1"/>
          </p:cNvSpPr>
          <p:nvPr>
            <p:ph type="title" idx="4294967295"/>
          </p:nvPr>
        </p:nvSpPr>
        <p:spPr>
          <a:xfrm>
            <a:off x="5791200" y="152400"/>
            <a:ext cx="3200400" cy="533400"/>
          </a:xfrm>
        </p:spPr>
        <p:txBody>
          <a:bodyPr/>
          <a:lstStyle/>
          <a:p>
            <a:pPr algn="r" eaLnBrk="1" hangingPunct="1">
              <a:defRPr/>
            </a:pPr>
            <a:r>
              <a:rPr lang="en-US" sz="3600" b="1">
                <a:latin typeface="Arial" panose="020B0604020202020204" pitchFamily="34" charset="0"/>
                <a:ea typeface="ＭＳ Ｐゴシック" charset="0"/>
                <a:cs typeface="Arial" panose="020B0604020202020204" pitchFamily="34" charset="0"/>
              </a:rPr>
              <a:t>Animals</a:t>
            </a:r>
          </a:p>
        </p:txBody>
      </p:sp>
      <p:pic>
        <p:nvPicPr>
          <p:cNvPr id="323586" name="Picture 6" descr="npo0000f6"/>
          <p:cNvPicPr>
            <a:picLocks noChangeAspect="1" noChangeArrowheads="1"/>
          </p:cNvPicPr>
          <p:nvPr/>
        </p:nvPicPr>
        <p:blipFill>
          <a:blip r:embed="rId3" cstate="screen">
            <a:lum bright="-10000"/>
            <a:extLst>
              <a:ext uri="{28A0092B-C50C-407E-A947-70E740481C1C}">
                <a14:useLocalDpi xmlns:a14="http://schemas.microsoft.com/office/drawing/2010/main"/>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683"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خليقة الله ... اليوم السادس</a:t>
            </a:r>
            <a:endParaRPr kumimoji="0" lang="en-US" sz="36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375684" name="Text Box 4"/>
          <p:cNvSpPr txBox="1">
            <a:spLocks noChangeArrowheads="1"/>
          </p:cNvSpPr>
          <p:nvPr/>
        </p:nvSpPr>
        <p:spPr bwMode="auto">
          <a:xfrm>
            <a:off x="152400" y="1600200"/>
            <a:ext cx="8763000" cy="44935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 قال الله : لتخرج الأرض ذوات أنفس حية كجنسها بهائم و دبابات ووحوش أرض كأجناسها و كان كذلك فعمل الله وحوش الأرض كأجناسها و البهائم كأجناسها و جميع دبابات الأرض كأجناسها و رأى الله ذلك أنه حسن</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 1 : 24 - 25</a:t>
            </a:r>
            <a:endParaRPr kumimoji="0" lang="en-US"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8"/>
          <p:cNvSpPr>
            <a:spLocks noGrp="1" noRot="1" noChangeArrowheads="1"/>
          </p:cNvSpPr>
          <p:nvPr>
            <p:ph type="title" idx="4294967295"/>
          </p:nvPr>
        </p:nvSpPr>
        <p:spPr>
          <a:xfrm>
            <a:off x="6629400" y="76200"/>
            <a:ext cx="23622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r>
              <a:rPr lang="en-US" sz="3600" b="1">
                <a:effectLst/>
                <a:latin typeface="Arial" panose="020B0604020202020204" pitchFamily="34" charset="0"/>
                <a:ea typeface="ＭＳ Ｐゴシック" charset="0"/>
                <a:cs typeface="Arial" panose="020B0604020202020204" pitchFamily="34" charset="0"/>
              </a:rPr>
              <a:t>Man</a:t>
            </a:r>
          </a:p>
        </p:txBody>
      </p:sp>
      <p:pic>
        <p:nvPicPr>
          <p:cNvPr id="325634" name="Picture 7" descr="npo0000f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283" name="Text Box 3"/>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215900">
                    <a:srgbClr val="000000"/>
                  </a:glow>
                </a:effectLst>
                <a:uLnTx/>
                <a:uFillTx/>
                <a:latin typeface="Arial" panose="020B0604020202020204" pitchFamily="34" charset="0"/>
                <a:ea typeface="ＭＳ Ｐゴシック" charset="0"/>
                <a:cs typeface="Arial" panose="020B0604020202020204" pitchFamily="34" charset="0"/>
              </a:rPr>
              <a:t>خليقة الله ... اليوم السادس</a:t>
            </a:r>
            <a:endParaRPr kumimoji="0" lang="en-US" sz="3600" b="1" u="none" strike="noStrike" kern="1200" cap="none" spc="0" normalizeH="0" baseline="0" noProof="0" dirty="0">
              <a:ln>
                <a:noFill/>
              </a:ln>
              <a:solidFill>
                <a:srgbClr val="FFFFFF"/>
              </a:solidFill>
              <a:effectLst>
                <a:glow rad="2159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249284" name="Text Box 4"/>
          <p:cNvSpPr txBox="1">
            <a:spLocks noChangeArrowheads="1"/>
          </p:cNvSpPr>
          <p:nvPr/>
        </p:nvSpPr>
        <p:spPr bwMode="auto">
          <a:xfrm>
            <a:off x="287524" y="3117771"/>
            <a:ext cx="8568952" cy="381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glow rad="215900">
                    <a:srgbClr val="000000"/>
                  </a:glow>
                </a:effectLst>
                <a:uLnTx/>
                <a:uFillTx/>
                <a:latin typeface="Arial" panose="020B0604020202020204" pitchFamily="34" charset="0"/>
                <a:ea typeface="ＭＳ Ｐゴシック" charset="0"/>
                <a:cs typeface="Arial" panose="020B0604020202020204" pitchFamily="34" charset="0"/>
              </a:rPr>
              <a:t>و قال الله نعمل الإنسان على </a:t>
            </a:r>
            <a:r>
              <a:rPr kumimoji="0" lang="ar-JO" sz="4400" b="1" u="none" strike="noStrike" kern="1200" cap="none" spc="0" normalizeH="0" baseline="0" noProof="0" dirty="0">
                <a:ln>
                  <a:noFill/>
                </a:ln>
                <a:solidFill>
                  <a:srgbClr val="FFFF00"/>
                </a:solidFill>
                <a:effectLst>
                  <a:glow rad="215900">
                    <a:srgbClr val="000000"/>
                  </a:glow>
                </a:effectLst>
                <a:uLnTx/>
                <a:uFillTx/>
                <a:latin typeface="Arial" panose="020B0604020202020204" pitchFamily="34" charset="0"/>
                <a:ea typeface="ＭＳ Ｐゴシック" charset="0"/>
                <a:cs typeface="Arial" panose="020B0604020202020204" pitchFamily="34" charset="0"/>
              </a:rPr>
              <a:t>صورتنا</a:t>
            </a:r>
            <a:r>
              <a:rPr kumimoji="0" lang="ar-JO" sz="4400" b="1" u="none" strike="noStrike" kern="1200" cap="none" spc="0" normalizeH="0" baseline="0" noProof="0" dirty="0">
                <a:ln>
                  <a:noFill/>
                </a:ln>
                <a:solidFill>
                  <a:srgbClr val="FFFFFF"/>
                </a:solidFill>
                <a:effectLst>
                  <a:glow rad="215900">
                    <a:srgbClr val="000000"/>
                  </a:glow>
                </a:effectLst>
                <a:uLnTx/>
                <a:uFillTx/>
                <a:latin typeface="Arial" panose="020B0604020202020204" pitchFamily="34" charset="0"/>
                <a:ea typeface="ＭＳ Ｐゴシック" charset="0"/>
                <a:cs typeface="Arial" panose="020B0604020202020204" pitchFamily="34" charset="0"/>
              </a:rPr>
              <a:t> كشبهنا </a:t>
            </a:r>
            <a:r>
              <a:rPr kumimoji="0" lang="ar-JO" sz="4400" b="1" u="none" strike="noStrike" kern="1200" cap="none" spc="0" normalizeH="0" baseline="0" noProof="0" dirty="0">
                <a:ln>
                  <a:noFill/>
                </a:ln>
                <a:solidFill>
                  <a:srgbClr val="FFFF00"/>
                </a:solidFill>
                <a:effectLst>
                  <a:glow rad="215900">
                    <a:srgbClr val="000000"/>
                  </a:glow>
                </a:effectLst>
                <a:uLnTx/>
                <a:uFillTx/>
                <a:latin typeface="Arial" panose="020B0604020202020204" pitchFamily="34" charset="0"/>
                <a:ea typeface="ＭＳ Ｐゴシック" charset="0"/>
                <a:cs typeface="Arial" panose="020B0604020202020204" pitchFamily="34" charset="0"/>
              </a:rPr>
              <a:t>فيتسلطون</a:t>
            </a:r>
            <a:r>
              <a:rPr kumimoji="0" lang="ar-JO" sz="4400" b="1" u="none" strike="noStrike" kern="1200" cap="none" spc="0" normalizeH="0" baseline="0" noProof="0" dirty="0">
                <a:ln>
                  <a:noFill/>
                </a:ln>
                <a:solidFill>
                  <a:srgbClr val="FFFFFF"/>
                </a:solidFill>
                <a:effectLst>
                  <a:glow rad="215900">
                    <a:srgbClr val="000000"/>
                  </a:glow>
                </a:effectLst>
                <a:uLnTx/>
                <a:uFillTx/>
                <a:latin typeface="Arial" panose="020B0604020202020204" pitchFamily="34" charset="0"/>
                <a:ea typeface="ＭＳ Ｐゴシック" charset="0"/>
                <a:cs typeface="Arial" panose="020B0604020202020204" pitchFamily="34" charset="0"/>
              </a:rPr>
              <a:t> على سمك البحر و على طير السماء و على البهائم و على كل الأرض و على جميع الدبابات التي تدب على الأرض </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glow rad="215900">
                    <a:srgbClr val="000000"/>
                  </a:glow>
                </a:effectLst>
                <a:uLnTx/>
                <a:uFillTx/>
                <a:latin typeface="Arial" panose="020B0604020202020204" pitchFamily="34" charset="0"/>
                <a:ea typeface="ＭＳ Ｐゴシック" charset="0"/>
                <a:cs typeface="Arial" panose="020B0604020202020204" pitchFamily="34" charset="0"/>
              </a:rPr>
              <a:t>تك 1 : 26 </a:t>
            </a:r>
            <a:endParaRPr kumimoji="0" lang="en-US" sz="4400" b="1" u="none" strike="noStrike" kern="1200" cap="none" spc="0" normalizeH="0" baseline="0" noProof="0" dirty="0">
              <a:ln>
                <a:noFill/>
              </a:ln>
              <a:solidFill>
                <a:srgbClr val="FFFFFF"/>
              </a:solidFill>
              <a:effectLst>
                <a:glow rad="215900">
                  <a:srgbClr val="000000"/>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9779"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52400">
                    <a:srgbClr val="000000"/>
                  </a:glow>
                </a:effectLst>
                <a:uLnTx/>
                <a:uFillTx/>
                <a:latin typeface="Arial" panose="020B0604020202020204" pitchFamily="34" charset="0"/>
                <a:ea typeface="ＭＳ Ｐゴシック" charset="0"/>
                <a:cs typeface="Arial" panose="020B0604020202020204" pitchFamily="34" charset="0"/>
              </a:rPr>
              <a:t>خليقة الله ... اليوم السادس</a:t>
            </a:r>
            <a:endParaRPr kumimoji="0" lang="en-US" sz="3600" b="1" u="none" strike="noStrike" kern="1200" cap="none" spc="0" normalizeH="0" baseline="0" noProof="0" dirty="0">
              <a:ln>
                <a:noFill/>
              </a:ln>
              <a:solidFill>
                <a:srgbClr val="FFFFFF"/>
              </a:solidFill>
              <a:effectLst>
                <a:glow rad="1524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79783" name="Rectangle 7"/>
          <p:cNvSpPr>
            <a:spLocks noGrp="1" noRot="1" noChangeArrowheads="1"/>
          </p:cNvSpPr>
          <p:nvPr>
            <p:ph type="title" idx="4294967295"/>
          </p:nvPr>
        </p:nvSpPr>
        <p:spPr>
          <a:xfrm>
            <a:off x="8082808" y="9128"/>
            <a:ext cx="2895600" cy="609600"/>
          </a:xfrm>
        </p:spPr>
        <p:txBody>
          <a:bodyPr/>
          <a:lstStyle/>
          <a:p>
            <a:pPr algn="r" eaLnBrk="1" hangingPunct="1">
              <a:defRPr/>
            </a:pPr>
            <a:r>
              <a:rPr lang="ar-JO" sz="3600" b="1" dirty="0">
                <a:effectLst>
                  <a:glow rad="152400">
                    <a:srgbClr val="000000"/>
                  </a:glow>
                </a:effectLst>
                <a:latin typeface="Arial" panose="020B0604020202020204" pitchFamily="34" charset="0"/>
                <a:ea typeface="ＭＳ Ｐゴシック" charset="0"/>
                <a:cs typeface="Arial" panose="020B0604020202020204" pitchFamily="34" charset="0"/>
              </a:rPr>
              <a:t>المرأة</a:t>
            </a:r>
            <a:endParaRPr lang="en-US" sz="3600" b="1" dirty="0">
              <a:effectLst>
                <a:glow rad="152400">
                  <a:srgbClr val="000000"/>
                </a:glow>
              </a:effectLst>
              <a:latin typeface="Arial" panose="020B0604020202020204" pitchFamily="34" charset="0"/>
              <a:ea typeface="ＭＳ Ｐゴシック" charset="0"/>
              <a:cs typeface="Arial" panose="020B0604020202020204" pitchFamily="34" charset="0"/>
            </a:endParaRPr>
          </a:p>
        </p:txBody>
      </p:sp>
      <p:sp>
        <p:nvSpPr>
          <p:cNvPr id="2379785" name="Text Box 9"/>
          <p:cNvSpPr txBox="1">
            <a:spLocks noChangeArrowheads="1"/>
          </p:cNvSpPr>
          <p:nvPr/>
        </p:nvSpPr>
        <p:spPr bwMode="auto">
          <a:xfrm>
            <a:off x="1160720" y="3028054"/>
            <a:ext cx="5410200"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52400">
                    <a:srgbClr val="000000"/>
                  </a:glow>
                </a:effectLst>
                <a:uLnTx/>
                <a:uFillTx/>
                <a:latin typeface="Arial" panose="020B0604020202020204" pitchFamily="34" charset="0"/>
                <a:ea typeface="ＭＳ Ｐゴシック" charset="0"/>
                <a:cs typeface="Arial" panose="020B0604020202020204" pitchFamily="34" charset="0"/>
              </a:rPr>
              <a:t>على صورة الله خلقه</a:t>
            </a:r>
            <a:endParaRPr kumimoji="0" lang="en-US" sz="3600" b="1" u="none" strike="noStrike" kern="1200" cap="none" spc="0" normalizeH="0" baseline="0" noProof="0" dirty="0">
              <a:ln>
                <a:noFill/>
              </a:ln>
              <a:solidFill>
                <a:srgbClr val="FFFFFF"/>
              </a:solidFill>
              <a:effectLst>
                <a:glow rad="1524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79786" name="Text Box 10"/>
          <p:cNvSpPr txBox="1">
            <a:spLocks noChangeArrowheads="1"/>
          </p:cNvSpPr>
          <p:nvPr/>
        </p:nvSpPr>
        <p:spPr bwMode="auto">
          <a:xfrm>
            <a:off x="170120" y="719900"/>
            <a:ext cx="5410200"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52400">
                    <a:srgbClr val="000000"/>
                  </a:glow>
                </a:effectLst>
                <a:uLnTx/>
                <a:uFillTx/>
                <a:latin typeface="Arial" panose="020B0604020202020204" pitchFamily="34" charset="0"/>
                <a:ea typeface="ＭＳ Ｐゴシック" charset="0"/>
                <a:cs typeface="Arial" panose="020B0604020202020204" pitchFamily="34" charset="0"/>
              </a:rPr>
              <a:t>فخلق الله الإنسان على صورته</a:t>
            </a:r>
            <a:endParaRPr kumimoji="0" lang="en-US" sz="3600" b="1" u="none" strike="noStrike" kern="1200" cap="none" spc="0" normalizeH="0" baseline="0" noProof="0" dirty="0">
              <a:ln>
                <a:noFill/>
              </a:ln>
              <a:solidFill>
                <a:srgbClr val="FFFFFF"/>
              </a:solidFill>
              <a:effectLst>
                <a:glow rad="1524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2379787" name="Text Box 11"/>
          <p:cNvSpPr txBox="1">
            <a:spLocks noChangeArrowheads="1"/>
          </p:cNvSpPr>
          <p:nvPr/>
        </p:nvSpPr>
        <p:spPr bwMode="auto">
          <a:xfrm>
            <a:off x="2789858" y="5105400"/>
            <a:ext cx="6354142" cy="646331"/>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52400">
                    <a:srgbClr val="000000"/>
                  </a:glow>
                </a:effectLst>
                <a:uLnTx/>
                <a:uFillTx/>
                <a:latin typeface="Arial" panose="020B0604020202020204" pitchFamily="34" charset="0"/>
                <a:ea typeface="ＭＳ Ｐゴシック" charset="0"/>
                <a:cs typeface="Arial" panose="020B0604020202020204" pitchFamily="34" charset="0"/>
              </a:rPr>
              <a:t>ذكراً و أنثى خلقهم ( تك 1 : 27 )</a:t>
            </a:r>
            <a:endParaRPr kumimoji="0" lang="en-US" sz="3600" b="1" u="none" strike="noStrike" kern="1200" cap="none" spc="0" normalizeH="0" baseline="0" noProof="0" dirty="0">
              <a:ln>
                <a:noFill/>
              </a:ln>
              <a:solidFill>
                <a:srgbClr val="FFFFFF"/>
              </a:solidFill>
              <a:effectLst>
                <a:glow rad="152400">
                  <a:srgbClr val="000000"/>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79786"/>
                                        </p:tgtEl>
                                        <p:attrNameLst>
                                          <p:attrName>style.visibility</p:attrName>
                                        </p:attrNameLst>
                                      </p:cBhvr>
                                      <p:to>
                                        <p:strVal val="visible"/>
                                      </p:to>
                                    </p:set>
                                    <p:animEffect transition="in" filter="dissolve">
                                      <p:cBhvr>
                                        <p:cTn id="7" dur="1000"/>
                                        <p:tgtEl>
                                          <p:spTgt spid="237978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2379785"/>
                                        </p:tgtEl>
                                        <p:attrNameLst>
                                          <p:attrName>style.visibility</p:attrName>
                                        </p:attrNameLst>
                                      </p:cBhvr>
                                      <p:to>
                                        <p:strVal val="visible"/>
                                      </p:to>
                                    </p:set>
                                    <p:animEffect transition="in" filter="dissolve">
                                      <p:cBhvr>
                                        <p:cTn id="11" dur="2000"/>
                                        <p:tgtEl>
                                          <p:spTgt spid="2379785"/>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2379787"/>
                                        </p:tgtEl>
                                        <p:attrNameLst>
                                          <p:attrName>style.visibility</p:attrName>
                                        </p:attrNameLst>
                                      </p:cBhvr>
                                      <p:to>
                                        <p:strVal val="visible"/>
                                      </p:to>
                                    </p:set>
                                    <p:animEffect transition="in" filter="dissolve">
                                      <p:cBhvr>
                                        <p:cTn id="15" dur="2000"/>
                                        <p:tgtEl>
                                          <p:spTgt spid="237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302" name="Rectangle 6"/>
          <p:cNvSpPr>
            <a:spLocks noGrp="1" noRot="1" noChangeArrowheads="1"/>
          </p:cNvSpPr>
          <p:nvPr>
            <p:ph type="title" idx="4294967295"/>
          </p:nvPr>
        </p:nvSpPr>
        <p:spPr>
          <a:xfrm>
            <a:off x="6172200" y="0"/>
            <a:ext cx="2895600" cy="609600"/>
          </a:xfrm>
        </p:spPr>
        <p:txBody>
          <a:bodyPr/>
          <a:lstStyle/>
          <a:p>
            <a:pPr algn="r" eaLnBrk="1" hangingPunct="1">
              <a:defRPr/>
            </a:pPr>
            <a:r>
              <a:rPr lang="en-US" sz="3600" b="1">
                <a:effectLst>
                  <a:glow rad="165100">
                    <a:srgbClr val="000000"/>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Mandate</a:t>
            </a:r>
          </a:p>
        </p:txBody>
      </p:sp>
      <p:sp>
        <p:nvSpPr>
          <p:cNvPr id="8" name="Text Box 1041"/>
          <p:cNvSpPr txBox="1">
            <a:spLocks noChangeArrowheads="1"/>
          </p:cNvSpPr>
          <p:nvPr/>
        </p:nvSpPr>
        <p:spPr bwMode="auto">
          <a:xfrm>
            <a:off x="8431844" y="48907"/>
            <a:ext cx="698178"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Arial" panose="020B0604020202020204" pitchFamily="34" charset="0"/>
              </a:rPr>
              <a:t>448</a:t>
            </a:r>
            <a:endParaRPr kumimoji="0" lang="en-US" sz="2400" b="1" u="none" strike="noStrike" kern="1200" cap="none" spc="0" normalizeH="0" baseline="0" noProof="0" dirty="0">
              <a:ln>
                <a:noFill/>
              </a:ln>
              <a:solidFill>
                <a:srgbClr val="000000"/>
              </a:solidFill>
              <a:effectLst>
                <a:glow rad="1651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11" name="Rectangle 3"/>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type="stealth" w="lg" len="lg"/>
          </a:ln>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charset="0"/>
              <a:ea typeface="ＭＳ Ｐゴシック" charset="0"/>
            </a:endParaRPr>
          </a:p>
        </p:txBody>
      </p:sp>
      <p:pic>
        <p:nvPicPr>
          <p:cNvPr id="32973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87303" name="Text Box 7"/>
          <p:cNvSpPr txBox="1">
            <a:spLocks noChangeArrowheads="1"/>
          </p:cNvSpPr>
          <p:nvPr/>
        </p:nvSpPr>
        <p:spPr bwMode="auto">
          <a:xfrm>
            <a:off x="228600" y="5591175"/>
            <a:ext cx="89154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 على كل حيوان </a:t>
            </a:r>
            <a:r>
              <a:rPr kumimoji="0" lang="ar-JO" sz="3600" b="1" u="none" strike="noStrike" kern="1200" cap="none" spc="0" normalizeH="0" baseline="0" noProof="0" dirty="0">
                <a:ln>
                  <a:noFill/>
                </a:ln>
                <a:solidFill>
                  <a:srgbClr val="FFFF00"/>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يدب على الأرض </a:t>
            </a:r>
            <a:r>
              <a:rPr kumimoji="0" lang="ar-JO"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تك 1 : 28 )</a:t>
            </a:r>
            <a:endParaRPr kumimoji="0" lang="en-US"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487304" name="Text Box 8"/>
          <p:cNvSpPr txBox="1">
            <a:spLocks noChangeArrowheads="1"/>
          </p:cNvSpPr>
          <p:nvPr/>
        </p:nvSpPr>
        <p:spPr bwMode="auto">
          <a:xfrm>
            <a:off x="228600" y="381000"/>
            <a:ext cx="41910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 على </a:t>
            </a:r>
            <a:r>
              <a:rPr kumimoji="0" lang="ar-JO" sz="3600" b="1" u="none" strike="noStrike" kern="1200" cap="none" spc="0" normalizeH="0" baseline="0" noProof="0" dirty="0">
                <a:ln>
                  <a:noFill/>
                </a:ln>
                <a:solidFill>
                  <a:srgbClr val="FFFF00"/>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طير</a:t>
            </a:r>
            <a:r>
              <a:rPr kumimoji="0" lang="ar-JO"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السماء</a:t>
            </a:r>
            <a:endParaRPr kumimoji="0" lang="en-US"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487305" name="Text Box 9"/>
          <p:cNvSpPr txBox="1">
            <a:spLocks noChangeArrowheads="1"/>
          </p:cNvSpPr>
          <p:nvPr/>
        </p:nvSpPr>
        <p:spPr bwMode="auto">
          <a:xfrm>
            <a:off x="228600" y="3124200"/>
            <a:ext cx="6096000" cy="646331"/>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 تسلطوا على </a:t>
            </a:r>
            <a:r>
              <a:rPr kumimoji="0" lang="ar-JO" sz="3600" b="1" u="none" strike="noStrike" kern="1200" cap="none" spc="0" normalizeH="0" baseline="0" noProof="0" dirty="0">
                <a:ln>
                  <a:noFill/>
                </a:ln>
                <a:solidFill>
                  <a:srgbClr val="FFFF00"/>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سمك</a:t>
            </a:r>
            <a:r>
              <a:rPr kumimoji="0" lang="ar-JO"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البحر</a:t>
            </a:r>
            <a:endParaRPr kumimoji="0" lang="en-US"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487306" name="Text Box 10"/>
          <p:cNvSpPr txBox="1">
            <a:spLocks noChangeArrowheads="1"/>
          </p:cNvSpPr>
          <p:nvPr/>
        </p:nvSpPr>
        <p:spPr bwMode="auto">
          <a:xfrm>
            <a:off x="5715000" y="381000"/>
            <a:ext cx="3352800" cy="2308324"/>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 باركهم الله و قال لهم أثمروا و اكثروا و املأوا الأرض و أخضعوها</a:t>
            </a:r>
            <a:endParaRPr kumimoji="0" lang="en-US" sz="3600" b="1" u="none" strike="noStrike" kern="1200" cap="none" spc="0" normalizeH="0" baseline="0" noProof="0" dirty="0">
              <a:ln>
                <a:noFill/>
              </a:ln>
              <a:solidFill>
                <a:srgbClr val="FFFFFF"/>
              </a:solidFill>
              <a:effectLst>
                <a:glow rad="165100">
                  <a:srgbClr val="000000"/>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7305"/>
                                        </p:tgtEl>
                                        <p:attrNameLst>
                                          <p:attrName>style.visibility</p:attrName>
                                        </p:attrNameLst>
                                      </p:cBhvr>
                                      <p:to>
                                        <p:strVal val="visible"/>
                                      </p:to>
                                    </p:set>
                                    <p:animEffect transition="in" filter="dissolve">
                                      <p:cBhvr>
                                        <p:cTn id="7" dur="500"/>
                                        <p:tgtEl>
                                          <p:spTgt spid="2487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7304"/>
                                        </p:tgtEl>
                                        <p:attrNameLst>
                                          <p:attrName>style.visibility</p:attrName>
                                        </p:attrNameLst>
                                      </p:cBhvr>
                                      <p:to>
                                        <p:strVal val="visible"/>
                                      </p:to>
                                    </p:set>
                                    <p:animEffect transition="in" filter="dissolve">
                                      <p:cBhvr>
                                        <p:cTn id="12" dur="500"/>
                                        <p:tgtEl>
                                          <p:spTgt spid="248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7303"/>
                                        </p:tgtEl>
                                        <p:attrNameLst>
                                          <p:attrName>style.visibility</p:attrName>
                                        </p:attrNameLst>
                                      </p:cBhvr>
                                      <p:to>
                                        <p:strVal val="visible"/>
                                      </p:to>
                                    </p:set>
                                    <p:animEffect transition="in" filter="dissolve">
                                      <p:cBhvr>
                                        <p:cTn id="17" dur="500"/>
                                        <p:tgtEl>
                                          <p:spTgt spid="248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303" grpId="0"/>
      <p:bldP spid="2487304" grpId="0"/>
      <p:bldP spid="24873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5" descr="j030090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1778" name="Rectangle 2"/>
          <p:cNvSpPr>
            <a:spLocks noGrp="1" noChangeArrowheads="1"/>
          </p:cNvSpPr>
          <p:nvPr>
            <p:ph type="title"/>
          </p:nvPr>
        </p:nvSpPr>
        <p:spPr>
          <a:xfrm>
            <a:off x="1752600" y="404664"/>
            <a:ext cx="7620000" cy="1143000"/>
          </a:xfrm>
        </p:spPr>
        <p:txBody>
          <a:bodyPr/>
          <a:lstStyle/>
          <a:p>
            <a:pPr rtl="1"/>
            <a:r>
              <a:rPr lang="ar-SA" sz="4000" dirty="0">
                <a:ea typeface="ＭＳ Ｐゴシック" charset="0"/>
                <a:cs typeface="Arial" panose="020B0604020202020204" pitchFamily="34" charset="0"/>
              </a:rPr>
              <a:t>موضوع شامل</a:t>
            </a:r>
            <a:endParaRPr lang="en-US" sz="4000" dirty="0">
              <a:ea typeface="ＭＳ Ｐゴシック" charset="0"/>
              <a:cs typeface="Arial" panose="020B0604020202020204" pitchFamily="34" charset="0"/>
            </a:endParaRPr>
          </a:p>
        </p:txBody>
      </p:sp>
      <p:sp>
        <p:nvSpPr>
          <p:cNvPr id="21507" name="Rectangle 3"/>
          <p:cNvSpPr>
            <a:spLocks noGrp="1" noChangeArrowheads="1"/>
          </p:cNvSpPr>
          <p:nvPr>
            <p:ph type="body" sz="half" idx="1"/>
          </p:nvPr>
        </p:nvSpPr>
        <p:spPr>
          <a:xfrm>
            <a:off x="228600" y="1471464"/>
            <a:ext cx="2819400" cy="2836912"/>
          </a:xfrm>
        </p:spPr>
        <p:txBody>
          <a:bodyPr/>
          <a:lstStyle/>
          <a:p>
            <a:pPr marL="66675" indent="-66675" algn="r" rtl="1">
              <a:lnSpc>
                <a:spcPct val="80000"/>
              </a:lnSpc>
              <a:buNone/>
            </a:pPr>
            <a:r>
              <a:rPr lang="ar-SA"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rPr>
              <a:t>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ＭＳ Ｐゴシック" charset="0"/>
                <a:cs typeface="Times New Roman" panose="02020603050405020304" pitchFamily="18" charset="0"/>
              </a:rPr>
              <a:t>رؤيا ٢٢: ٥</a:t>
            </a: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endParaRPr>
          </a:p>
          <a:p>
            <a:pPr marL="66675" indent="-66675">
              <a:lnSpc>
                <a:spcPct val="80000"/>
              </a:lnSpc>
              <a:buFont typeface="Monotype Sorts" charset="0"/>
              <a:buNone/>
            </a:pP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endParaRPr>
          </a:p>
          <a:p>
            <a:pPr marL="66675" indent="-66675" algn="r" rtl="1">
              <a:lnSpc>
                <a:spcPct val="80000"/>
              </a:lnSpc>
              <a:buNone/>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وَلاَ يَكُونُ لَيْلٌ هُنَاكَ، وَلاَ يَحْتَاجُونَ إِلَى سِرَاجٍ أَوْ نـُورِ شَمْسٍ،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لأَنَّ ٱلرَّبَّ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ٱلْإِلَهَ يُنِيرُ عَلَيْهِمْ، وَهُمْ </a:t>
            </a:r>
            <a:r>
              <a:rPr lang="ar-SA" sz="2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سَيَمْلِكُونَ</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إِلَى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أَبَدِ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ٱلْآبِدِينَ.</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ＭＳ Ｐゴシック" charset="0"/>
              <a:cs typeface="Times New Roman" panose="02020603050405020304" pitchFamily="18" charset="0"/>
            </a:endParaRPr>
          </a:p>
        </p:txBody>
      </p:sp>
      <p:sp>
        <p:nvSpPr>
          <p:cNvPr id="21508" name="Rectangle 4"/>
          <p:cNvSpPr>
            <a:spLocks noGrp="1" noChangeArrowheads="1"/>
          </p:cNvSpPr>
          <p:nvPr>
            <p:ph type="body" sz="half" idx="2"/>
          </p:nvPr>
        </p:nvSpPr>
        <p:spPr>
          <a:xfrm>
            <a:off x="3347864" y="1471464"/>
            <a:ext cx="5544616" cy="3917032"/>
          </a:xfrm>
        </p:spPr>
        <p:txBody>
          <a:bodyPr/>
          <a:lstStyle/>
          <a:p>
            <a:pPr marL="0" indent="0" algn="just" rtl="1">
              <a:lnSpc>
                <a:spcPct val="80000"/>
              </a:lnSpc>
              <a:buNone/>
            </a:pPr>
            <a:r>
              <a:rPr lang="ar-SA"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ea typeface="SimSun" charset="0"/>
                <a:cs typeface="Times New Roman" panose="02020603050405020304" pitchFamily="18" charset="0"/>
              </a:rPr>
              <a:t>التكوين ١: ٢٦-٢٨</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marL="0" indent="0" algn="just" rtl="1">
              <a:lnSpc>
                <a:spcPct val="80000"/>
              </a:lnSpc>
              <a:buNone/>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a:p>
            <a:pPr marL="0" indent="0" algn="just" rtl="1">
              <a:buNone/>
            </a:pP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‏وَقَالَ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ّٰهُ: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نَعْمَلُ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ٱلْإِنْسَانَ عَلَى صُورَتِنَا كَشَبَهِنَا، </a:t>
            </a:r>
            <a:r>
              <a:rPr lang="ar-SA" sz="2400" dirty="0">
                <a:ln w="18415" cmpd="sng">
                  <a:solidFill>
                    <a:srgbClr val="FFFFFF"/>
                  </a:solidFill>
                  <a:prstDash val="solid"/>
                </a:ln>
                <a:solidFill>
                  <a:schemeClr val="tx2"/>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فَيَتَسَلَّطُونَ</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سَمَكِ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ٱلْبَحْرِ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طَيْرِ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ٱلسَّمَاءِ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وَعَلَى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ٱلْبَهَائِمِ،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كُلِّ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ٱلْأَرْضِ،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جَمِيعِ ٱلدَّبَّابَاتِ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ٱلَّتِي تَدِبُّ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عَلَى ٱلْأَرْضِ.</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‎27</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فَخَلَقَ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للّٰهُ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ٱلْإِنْسَانَ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صُورَتِهِ.</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صُورَةِ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ّٰهِ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خَلَقَهُ.</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ذَكَرًا وَأُنْثَى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خَلَقَهُمْ.</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‎28</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وَبَارَكَهُمُ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لل</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ّٰهُ وَقَالَ لَهُمْ: أَثْمِرُوا وَٱكْثُرُوا وَٱ</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مْلأُوا</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ٱلْأَرْضَ، و</a:t>
            </a:r>
            <a:r>
              <a:rPr lang="ar-SA" sz="2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َأَخْضِعُوهَا، </a:t>
            </a:r>
            <a:r>
              <a:rPr lang="ar-SA" sz="240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وَتَسَلَّطُوا</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سَمَكِ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ٱلْبَحْرِ وَعَلَى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طَيْرِ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ٱلسَّمَاءِ وَعَلَى كُلِّ حَيَوَانٍ يَدِبُّ </a:t>
            </a:r>
            <a:r>
              <a:rPr lang="ar-S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عَلَى </a:t>
            </a: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ٱلْأَرْضِ.</a:t>
            </a:r>
          </a:p>
        </p:txBody>
      </p:sp>
      <p:sp>
        <p:nvSpPr>
          <p:cNvPr id="21510" name="Text Box 6"/>
          <p:cNvSpPr txBox="1">
            <a:spLocks noChangeArrowheads="1"/>
          </p:cNvSpPr>
          <p:nvPr/>
        </p:nvSpPr>
        <p:spPr bwMode="auto">
          <a:xfrm>
            <a:off x="228600" y="6096000"/>
            <a:ext cx="2209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التتميم</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511" name="Text Box 7"/>
          <p:cNvSpPr txBox="1">
            <a:spLocks noChangeArrowheads="1"/>
          </p:cNvSpPr>
          <p:nvPr/>
        </p:nvSpPr>
        <p:spPr bwMode="auto">
          <a:xfrm>
            <a:off x="6248400" y="6096000"/>
            <a:ext cx="2209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الوصية</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1512" name="AutoShape 8"/>
          <p:cNvSpPr>
            <a:spLocks noChangeArrowheads="1"/>
          </p:cNvSpPr>
          <p:nvPr/>
        </p:nvSpPr>
        <p:spPr bwMode="auto">
          <a:xfrm rot="10800000">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lumMod val="20000"/>
              <a:lumOff val="80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FFFFFF"/>
              </a:solidFill>
              <a:effectLst/>
              <a:uLnTx/>
              <a:uFillTx/>
              <a:ea typeface="ＭＳ Ｐゴシック" charset="0"/>
              <a:cs typeface="Arial" panose="020B0604020202020204" pitchFamily="34" charset="0"/>
            </a:endParaRPr>
          </a:p>
        </p:txBody>
      </p:sp>
      <p:sp>
        <p:nvSpPr>
          <p:cNvPr id="21513" name="Text Box 9"/>
          <p:cNvSpPr txBox="1">
            <a:spLocks noChangeArrowheads="1"/>
          </p:cNvSpPr>
          <p:nvPr/>
        </p:nvSpPr>
        <p:spPr bwMode="auto">
          <a:xfrm>
            <a:off x="152400" y="5445224"/>
            <a:ext cx="8839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موضوع الكتاب المقدس: الله يمدد حكمه إلى الإنسان</a:t>
            </a:r>
            <a:endParaRPr kumimoji="0" lang="en-US"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21514" name="Text Box 10"/>
          <p:cNvSpPr txBox="1">
            <a:spLocks noChangeArrowheads="1"/>
          </p:cNvSpPr>
          <p:nvPr/>
        </p:nvSpPr>
        <p:spPr bwMode="auto">
          <a:xfrm>
            <a:off x="3048000" y="6021388"/>
            <a:ext cx="274796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العهود</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1786" name="Text Box 11"/>
          <p:cNvSpPr txBox="1">
            <a:spLocks noChangeArrowheads="1"/>
          </p:cNvSpPr>
          <p:nvPr/>
        </p:nvSpPr>
        <p:spPr bwMode="auto">
          <a:xfrm>
            <a:off x="8305800" y="152400"/>
            <a:ext cx="685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33</a:t>
            </a:r>
          </a:p>
        </p:txBody>
      </p:sp>
      <p:sp>
        <p:nvSpPr>
          <p:cNvPr id="2" name="TextBox 1">
            <a:extLst>
              <a:ext uri="{FF2B5EF4-FFF2-40B4-BE49-F238E27FC236}">
                <a16:creationId xmlns:a16="http://schemas.microsoft.com/office/drawing/2014/main" id="{0D0C2448-9511-63A1-9044-79BD49619BE7}"/>
              </a:ext>
            </a:extLst>
          </p:cNvPr>
          <p:cNvSpPr txBox="1"/>
          <p:nvPr/>
        </p:nvSpPr>
        <p:spPr>
          <a:xfrm>
            <a:off x="7315200" y="9017000"/>
            <a:ext cx="184731" cy="461665"/>
          </a:xfrm>
          <a:prstGeom prst="rect">
            <a:avLst/>
          </a:prstGeom>
          <a:noFill/>
        </p:spPr>
        <p:txBody>
          <a:bodyPr wrap="none" rtlCol="0">
            <a:spAutoFit/>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80"/>
              </a:solidFill>
              <a:effectLst/>
              <a:uLnTx/>
              <a:uFillTx/>
              <a:ea typeface="ＭＳ Ｐゴシック" charset="0"/>
            </a:endParaRPr>
          </a:p>
        </p:txBody>
      </p:sp>
    </p:spTree>
    <p:extLst>
      <p:ext uri="{BB962C8B-B14F-4D97-AF65-F5344CB8AC3E}">
        <p14:creationId xmlns:p14="http://schemas.microsoft.com/office/powerpoint/2010/main" val="2188326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blinds(horizontal)">
                                      <p:cBhvr>
                                        <p:cTn id="7" dur="500"/>
                                        <p:tgtEl>
                                          <p:spTgt spid="2150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8">
                                            <p:txEl>
                                              <p:pRg st="2" end="2"/>
                                            </p:txEl>
                                          </p:spTgt>
                                        </p:tgtEl>
                                        <p:attrNameLst>
                                          <p:attrName>style.visibility</p:attrName>
                                        </p:attrNameLst>
                                      </p:cBhvr>
                                      <p:to>
                                        <p:strVal val="visible"/>
                                      </p:to>
                                    </p:set>
                                    <p:animEffect transition="in" filter="blinds(horizontal)">
                                      <p:cBhvr>
                                        <p:cTn id="10" dur="500"/>
                                        <p:tgtEl>
                                          <p:spTgt spid="2150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5" dur="500"/>
                                        <p:tgtEl>
                                          <p:spTgt spid="21507">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8" dur="500"/>
                                        <p:tgtEl>
                                          <p:spTgt spid="2150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21513"/>
                                        </p:tgtEl>
                                        <p:attrNameLst>
                                          <p:attrName>style.visibility</p:attrName>
                                        </p:attrNameLst>
                                      </p:cBhvr>
                                      <p:to>
                                        <p:strVal val="visible"/>
                                      </p:to>
                                    </p:set>
                                    <p:animEffect transition="in" filter="fade">
                                      <p:cBhvr>
                                        <p:cTn id="23" dur="100"/>
                                        <p:tgtEl>
                                          <p:spTgt spid="21513"/>
                                        </p:tgtEl>
                                      </p:cBhvr>
                                    </p:animEffect>
                                    <p:anim calcmode="lin" valueType="num">
                                      <p:cBhvr>
                                        <p:cTn id="24" dur="400" fill="hold"/>
                                        <p:tgtEl>
                                          <p:spTgt spid="21513"/>
                                        </p:tgtEl>
                                        <p:attrNameLst>
                                          <p:attrName>ppt_x</p:attrName>
                                        </p:attrNameLst>
                                      </p:cBhvr>
                                      <p:tavLst>
                                        <p:tav tm="0">
                                          <p:val>
                                            <p:strVal val="#ppt_x"/>
                                          </p:val>
                                        </p:tav>
                                        <p:tav tm="100000">
                                          <p:val>
                                            <p:strVal val="#ppt_x"/>
                                          </p:val>
                                        </p:tav>
                                      </p:tavLst>
                                    </p:anim>
                                    <p:anim calcmode="lin" valueType="num">
                                      <p:cBhvr>
                                        <p:cTn id="25" dur="400" fill="hold"/>
                                        <p:tgtEl>
                                          <p:spTgt spid="2151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fade">
                                      <p:cBhvr>
                                        <p:cTn id="32" dur="100"/>
                                        <p:tgtEl>
                                          <p:spTgt spid="21511"/>
                                        </p:tgtEl>
                                      </p:cBhvr>
                                    </p:animEffect>
                                    <p:anim calcmode="lin" valueType="num">
                                      <p:cBhvr>
                                        <p:cTn id="33" dur="400" fill="hold"/>
                                        <p:tgtEl>
                                          <p:spTgt spid="21511"/>
                                        </p:tgtEl>
                                        <p:attrNameLst>
                                          <p:attrName>ppt_x</p:attrName>
                                        </p:attrNameLst>
                                      </p:cBhvr>
                                      <p:tavLst>
                                        <p:tav tm="0">
                                          <p:val>
                                            <p:strVal val="#ppt_x"/>
                                          </p:val>
                                        </p:tav>
                                        <p:tav tm="100000">
                                          <p:val>
                                            <p:strVal val="#ppt_x"/>
                                          </p:val>
                                        </p:tav>
                                      </p:tavLst>
                                    </p:anim>
                                    <p:anim calcmode="lin" valueType="num">
                                      <p:cBhvr>
                                        <p:cTn id="34" dur="400" fill="hold"/>
                                        <p:tgtEl>
                                          <p:spTgt spid="21511"/>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21510"/>
                                        </p:tgtEl>
                                        <p:attrNameLst>
                                          <p:attrName>style.visibility</p:attrName>
                                        </p:attrNameLst>
                                      </p:cBhvr>
                                      <p:to>
                                        <p:strVal val="visible"/>
                                      </p:to>
                                    </p:set>
                                    <p:animEffect transition="in" filter="fade">
                                      <p:cBhvr>
                                        <p:cTn id="41" dur="100"/>
                                        <p:tgtEl>
                                          <p:spTgt spid="21510"/>
                                        </p:tgtEl>
                                      </p:cBhvr>
                                    </p:animEffect>
                                    <p:anim calcmode="lin" valueType="num">
                                      <p:cBhvr>
                                        <p:cTn id="42" dur="400" fill="hold"/>
                                        <p:tgtEl>
                                          <p:spTgt spid="21510"/>
                                        </p:tgtEl>
                                        <p:attrNameLst>
                                          <p:attrName>ppt_x</p:attrName>
                                        </p:attrNameLst>
                                      </p:cBhvr>
                                      <p:tavLst>
                                        <p:tav tm="0">
                                          <p:val>
                                            <p:strVal val="#ppt_x"/>
                                          </p:val>
                                        </p:tav>
                                        <p:tav tm="100000">
                                          <p:val>
                                            <p:strVal val="#ppt_x"/>
                                          </p:val>
                                        </p:tav>
                                      </p:tavLst>
                                    </p:anim>
                                    <p:anim calcmode="lin" valueType="num">
                                      <p:cBhvr>
                                        <p:cTn id="43" dur="400" fill="hold"/>
                                        <p:tgtEl>
                                          <p:spTgt spid="21510"/>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21512"/>
                                        </p:tgtEl>
                                        <p:attrNameLst>
                                          <p:attrName>style.visibility</p:attrName>
                                        </p:attrNameLst>
                                      </p:cBhvr>
                                      <p:to>
                                        <p:strVal val="visible"/>
                                      </p:to>
                                    </p:set>
                                    <p:animEffect transition="in" filter="wipe(right)">
                                      <p:cBhvr>
                                        <p:cTn id="50" dur="3000"/>
                                        <p:tgtEl>
                                          <p:spTgt spid="21512"/>
                                        </p:tgtEl>
                                      </p:cBhvr>
                                    </p:animEffect>
                                  </p:childTnLst>
                                </p:cTn>
                              </p:par>
                              <p:par>
                                <p:cTn id="51" presetID="43" presetClass="entr" presetSubtype="0" fill="hold" grpId="0" nodeType="withEffect">
                                  <p:stCondLst>
                                    <p:cond delay="0"/>
                                  </p:stCondLst>
                                  <p:childTnLst>
                                    <p:set>
                                      <p:cBhvr>
                                        <p:cTn id="52" dur="1" fill="hold">
                                          <p:stCondLst>
                                            <p:cond delay="0"/>
                                          </p:stCondLst>
                                        </p:cTn>
                                        <p:tgtEl>
                                          <p:spTgt spid="21514"/>
                                        </p:tgtEl>
                                        <p:attrNameLst>
                                          <p:attrName>style.visibility</p:attrName>
                                        </p:attrNameLst>
                                      </p:cBhvr>
                                      <p:to>
                                        <p:strVal val="visible"/>
                                      </p:to>
                                    </p:set>
                                    <p:animEffect transition="in" filter="fade">
                                      <p:cBhvr>
                                        <p:cTn id="53" dur="100"/>
                                        <p:tgtEl>
                                          <p:spTgt spid="21514"/>
                                        </p:tgtEl>
                                      </p:cBhvr>
                                    </p:animEffect>
                                    <p:anim calcmode="lin" valueType="num">
                                      <p:cBhvr>
                                        <p:cTn id="54" dur="400" fill="hold"/>
                                        <p:tgtEl>
                                          <p:spTgt spid="21514"/>
                                        </p:tgtEl>
                                        <p:attrNameLst>
                                          <p:attrName>ppt_x</p:attrName>
                                        </p:attrNameLst>
                                      </p:cBhvr>
                                      <p:tavLst>
                                        <p:tav tm="0">
                                          <p:val>
                                            <p:strVal val="#ppt_x"/>
                                          </p:val>
                                        </p:tav>
                                        <p:tav tm="100000">
                                          <p:val>
                                            <p:strVal val="#ppt_x"/>
                                          </p:val>
                                        </p:tav>
                                      </p:tavLst>
                                    </p:anim>
                                    <p:anim calcmode="lin" valueType="num">
                                      <p:cBhvr>
                                        <p:cTn id="55" dur="400" fill="hold"/>
                                        <p:tgtEl>
                                          <p:spTgt spid="21514"/>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P spid="21508" grpId="0" uiExpand="1" build="p"/>
      <p:bldP spid="21510" grpId="0"/>
      <p:bldP spid="21511" grpId="0"/>
      <p:bldP spid="21513" grpId="0"/>
      <p:bldP spid="215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ＭＳ Ｐゴシック"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العهد النوحي</a:t>
            </a:r>
            <a:endParaRPr kumimoji="0" lang="en-US" sz="1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آدم يحكم مع الله تك 1: 26, 28 تك 2: 19 </a:t>
            </a:r>
            <a:endParaRPr kumimoji="0" lang="en-US" sz="9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الشيطان يحكم كاله هذا العالم           تك 3: 15           2 كو 4: 4</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العهد الإبراهيمي</a:t>
            </a:r>
            <a:endParaRPr kumimoji="0" lang="en-US" sz="2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عهد الأرض</a:t>
            </a:r>
            <a:endParaRPr kumimoji="0" lang="en-US" sz="18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ＭＳ Ｐゴシック" charset="0"/>
              <a:cs typeface="Arial" panose="020B0604020202020204" pitchFamily="34"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العهد الداوودي</a:t>
            </a:r>
            <a:endParaRPr kumimoji="0" lang="en-US" sz="18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العهد الجديد</a:t>
            </a:r>
            <a:endParaRPr kumimoji="0" lang="en-US" sz="18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العهد الموسوي</a:t>
            </a:r>
            <a:endParaRPr kumimoji="0" lang="en-US" sz="1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خر 19 : 6 </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A040"/>
                </a:solidFill>
                <a:effectLst>
                  <a:outerShdw blurRad="38100" dist="38100" dir="2700000" algn="tl">
                    <a:srgbClr val="000000"/>
                  </a:outerShdw>
                </a:effectLst>
                <a:uLnTx/>
                <a:uFillTx/>
                <a:ea typeface="ＭＳ Ｐゴシック" charset="0"/>
                <a:cs typeface="Arial" panose="020B0604020202020204" pitchFamily="34" charset="0"/>
              </a:rPr>
              <a:t>تعليم الملكوت</a:t>
            </a:r>
            <a:endParaRPr kumimoji="0" lang="en-US" sz="1200" b="1" u="none" strike="noStrike" kern="1200" cap="none" spc="0" normalizeH="0" baseline="0" noProof="0" dirty="0">
              <a:ln>
                <a:noFill/>
              </a:ln>
              <a:solidFill>
                <a:srgbClr val="FFA040"/>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تك 3</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فشل إسرائيل في الشهادة للأمم كمملكة كهنة أدين من خلال السبي تحت حكم أجنبي</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إر 31 : 31 – 34 يعد :</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الغفران</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قلب و فكر و طبيعة جديدة</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لم شمل إسرائيل و يهوذا</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لا داعي للكرازة</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الهيكل (الإبن سيبنيه)</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بركة العالم أجمع من خلال الأرض (أش 14 : 1-2)</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مت 13 </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مت 23 : 37 – 39 </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رو 11 : 26 – 27 </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أدينت اسرائيل لرفضها المسيا بالتشتت من الأرض لتسعة عشر قرناً ( 70م – 1948م ) لكنها الآن استردت جزئياً ( حز 37 : 1 – 7 )</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 أف 2 : 19 – 22, 2 كو 6 : 16)</a:t>
            </a:r>
            <a:endParaRPr kumimoji="0" lang="en-US"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 لو 22 : 20, 2 كو 3 : 6 )</a:t>
            </a:r>
            <a:endParaRPr kumimoji="0" lang="en-US"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الألفية        </a:t>
            </a:r>
            <a:r>
              <a:rPr kumimoji="0" lang="en-US" sz="9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a:t>
            </a:r>
            <a:r>
              <a:rPr kumimoji="0" lang="ar-JO" sz="9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الملكوت   </a:t>
            </a:r>
            <a:endParaRPr kumimoji="0" lang="en-US" sz="9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المسيانية    </a:t>
            </a:r>
            <a:r>
              <a:rPr kumimoji="0" lang="en-US" sz="10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a:t>
            </a:r>
            <a:r>
              <a:rPr kumimoji="0" lang="ar-JO" sz="10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الأبدي     </a:t>
            </a:r>
            <a:endParaRPr kumimoji="0" lang="en-US" sz="10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8" y="2411413"/>
            <a:ext cx="9112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(أش 2 : 1-5)</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(رؤ 21 – 22)</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المسيح يحكم على العالم</a:t>
            </a:r>
            <a:endParaRPr kumimoji="0" lang="en-US"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a:t>
            </a: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أش 11</a:t>
            </a:r>
            <a:r>
              <a:rPr kumimoji="0" lang="en-US"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(رؤ 5 : 10,   20 : 4-6)</a:t>
            </a:r>
            <a:endParaRPr kumimoji="0" lang="en-US"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رؤ 22 : 5ب</a:t>
            </a:r>
            <a:endParaRPr kumimoji="0" lang="en-US" sz="8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الأرض</a:t>
            </a:r>
            <a:endParaRPr kumimoji="0" lang="en-US" sz="16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النسل</a:t>
            </a:r>
            <a:endParaRPr kumimoji="0" lang="en-US" sz="16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البركة</a:t>
            </a:r>
            <a:endParaRPr kumimoji="0" lang="en-US" sz="16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تك 12 : 1 - 3</a:t>
            </a:r>
            <a:endParaRPr kumimoji="0" lang="en-US" sz="14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(1كو 15 : 24)</a:t>
            </a:r>
            <a:endParaRPr kumimoji="0" lang="en-US"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إسرائيل</a:t>
            </a:r>
            <a:endParaRPr kumimoji="0" lang="en-US" sz="9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الكنيسة</a:t>
            </a:r>
            <a:endParaRPr kumimoji="0" lang="en-US" sz="9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(التركيز على الأمة)</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الإنسان الجديد (أف 2: 15)</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الطبعة السادسة</a:t>
            </a:r>
            <a:endParaRPr kumimoji="0" lang="en-US" sz="7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15 حزيران 2012</a:t>
            </a:r>
            <a:endParaRPr kumimoji="0" lang="en-US" sz="7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1" u="none" strike="noStrike" kern="1200" cap="none" spc="0" normalizeH="0" baseline="0" noProof="0">
                <a:ln>
                  <a:noFill/>
                </a:ln>
                <a:solidFill>
                  <a:srgbClr val="000080"/>
                </a:solidFill>
                <a:effectLst/>
                <a:uLnTx/>
                <a:uFillTx/>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MS PGothic" pitchFamily="34" charset="-128"/>
                  <a:cs typeface="Arial" panose="020B0604020202020204"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(زك 8)</a:t>
            </a:r>
            <a:endParaRPr kumimoji="0" lang="en-US"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rPr>
              <a:t>(رؤ 21 : 5)</a:t>
            </a:r>
            <a:endParaRPr kumimoji="0" lang="en-US" sz="800" b="1" u="none" strike="noStrike" kern="1200" cap="none" spc="0" normalizeH="0" baseline="0" noProof="0" dirty="0">
              <a:ln>
                <a:noFill/>
              </a:ln>
              <a:solidFill>
                <a:srgbClr val="000000"/>
              </a:solidFill>
              <a:effectLst/>
              <a:uLnTx/>
              <a:uFillTx/>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 غل 3 : 23 – 25 )</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(رو 7: 1-6, 1كو 9: 19-21, عب 8: 13)</a:t>
            </a:r>
            <a:endParaRPr kumimoji="0" lang="en-US" sz="8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rPr>
              <a:t>تك 6 : 18, 9 : 8 – 17 </a:t>
            </a:r>
            <a:endParaRPr kumimoji="0" lang="en-US" sz="900" b="1" u="none" strike="noStrike" kern="120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rPr>
              <a:t>9ج</a:t>
            </a:r>
            <a:endParaRPr kumimoji="0" lang="en-US" sz="2400" b="1" u="none" strike="noStrike" kern="1200" cap="none" spc="0" normalizeH="0" baseline="0" noProof="0" dirty="0">
              <a:ln>
                <a:noFill/>
              </a:ln>
              <a:solidFill>
                <a:srgbClr val="FFFFFF"/>
              </a:solidFill>
              <a:effectLst/>
              <a:uLnTx/>
              <a:uFillTx/>
              <a:ea typeface="ＭＳ Ｐゴシック" charset="-128"/>
              <a:cs typeface="Arial" panose="020B0604020202020204" pitchFamily="34" charset="0"/>
            </a:endParaRPr>
          </a:p>
        </p:txBody>
      </p:sp>
      <p:sp>
        <p:nvSpPr>
          <p:cNvPr id="104554" name="Rectangle 106"/>
          <p:cNvSpPr>
            <a:spLocks noChangeArrowheads="1"/>
          </p:cNvSpPr>
          <p:nvPr/>
        </p:nvSpPr>
        <p:spPr bwMode="auto">
          <a:xfrm>
            <a:off x="-685800" y="3886200"/>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u="none" strike="noStrike" kern="1200" cap="none" spc="0" normalizeH="0" baseline="0" noProof="0">
              <a:ln>
                <a:noFill/>
              </a:ln>
              <a:solidFill>
                <a:srgbClr val="FFA040"/>
              </a:solidFill>
              <a:effectLst>
                <a:outerShdw blurRad="38100" dist="38100" dir="2700000" algn="tl">
                  <a:srgbClr val="000000"/>
                </a:outerShdw>
              </a:effectLst>
              <a:uLnTx/>
              <a:uFillTx/>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dirty="0">
                <a:effectLst>
                  <a:glow rad="215900">
                    <a:schemeClr val="bg1">
                      <a:lumMod val="50000"/>
                      <a:alpha val="75000"/>
                    </a:schemeClr>
                  </a:glow>
                </a:effectLst>
                <a:ea typeface="ＭＳ Ｐゴシック" pitchFamily="24" charset="-128"/>
                <a:cs typeface="Arial" panose="020B0604020202020204" pitchFamily="34" charset="0"/>
              </a:rPr>
              <a:t>خط سير الملكوت و العهود</a:t>
            </a:r>
            <a:endParaRPr lang="en-US" sz="5400" dirty="0">
              <a:effectLst>
                <a:glow rad="215900">
                  <a:schemeClr val="bg1">
                    <a:lumMod val="50000"/>
                    <a:alpha val="75000"/>
                  </a:schemeClr>
                </a:glow>
              </a:effectLst>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22 و 379</a:t>
            </a:r>
            <a:endParaRPr kumimoji="0" lang="en-US" sz="24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109" name="Oval 108">
            <a:extLst>
              <a:ext uri="{FF2B5EF4-FFF2-40B4-BE49-F238E27FC236}">
                <a16:creationId xmlns:a16="http://schemas.microsoft.com/office/drawing/2014/main" id="{B14B138A-6B70-404F-A421-3F7E45E0459F}"/>
              </a:ext>
            </a:extLst>
          </p:cNvPr>
          <p:cNvSpPr/>
          <p:nvPr/>
        </p:nvSpPr>
        <p:spPr bwMode="auto">
          <a:xfrm>
            <a:off x="7670801" y="1654905"/>
            <a:ext cx="831448" cy="4476750"/>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FFFFFF"/>
              </a:solidFill>
              <a:effectLst/>
              <a:uLnTx/>
              <a:uFillTx/>
              <a:ea typeface="ＭＳ Ｐゴシック" charset="0"/>
              <a:cs typeface="Arial" panose="020B0604020202020204" pitchFamily="34" charset="0"/>
            </a:endParaRPr>
          </a:p>
        </p:txBody>
      </p:sp>
    </p:spTree>
    <p:extLst>
      <p:ext uri="{BB962C8B-B14F-4D97-AF65-F5344CB8AC3E}">
        <p14:creationId xmlns:p14="http://schemas.microsoft.com/office/powerpoint/2010/main" val="2865574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anim calcmode="lin" valueType="num">
                                      <p:cBhvr>
                                        <p:cTn id="8" dur="2000" fill="hold"/>
                                        <p:tgtEl>
                                          <p:spTgt spid="109"/>
                                        </p:tgtEl>
                                        <p:attrNameLst>
                                          <p:attrName>ppt_w</p:attrName>
                                        </p:attrNameLst>
                                      </p:cBhvr>
                                      <p:tavLst>
                                        <p:tav tm="0" fmla="#ppt_w*sin(2.5*pi*$)">
                                          <p:val>
                                            <p:fltVal val="0"/>
                                          </p:val>
                                        </p:tav>
                                        <p:tav tm="100000">
                                          <p:val>
                                            <p:fltVal val="1"/>
                                          </p:val>
                                        </p:tav>
                                      </p:tavLst>
                                    </p:anim>
                                    <p:anim calcmode="lin" valueType="num">
                                      <p:cBhvr>
                                        <p:cTn id="9"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8"/>
              </a:srgbClr>
            </a:outerShdw>
          </a:effectLst>
        </p:spPr>
        <p:txBody>
          <a:bodyPr/>
          <a:lstStyle/>
          <a:p>
            <a:pPr>
              <a:defRPr/>
            </a:pPr>
            <a:r>
              <a:rPr lang="ar-JO" altLang="zh-CN" dirty="0">
                <a:ea typeface="SimSun" charset="0"/>
                <a:cs typeface="SimSun" charset="0"/>
              </a:rPr>
              <a:t>نظرتي لموضوع العهد القديم</a:t>
            </a:r>
            <a:endParaRPr lang="en-US" dirty="0">
              <a:ea typeface="ＭＳ Ｐゴシック" charset="0"/>
              <a:cs typeface="ＭＳ Ｐゴシック"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8713539" cy="5181600"/>
          </a:xfrm>
        </p:spPr>
        <p:txBody>
          <a:bodyPr/>
          <a:lstStyle/>
          <a:p>
            <a:pPr algn="r">
              <a:buFont typeface="Monotype Sorts" charset="0"/>
              <a:buNone/>
              <a:tabLst>
                <a:tab pos="862013" algn="l"/>
                <a:tab pos="1431925" algn="l"/>
                <a:tab pos="2001838" algn="l"/>
              </a:tabLst>
              <a:defRPr/>
            </a:pPr>
            <a:r>
              <a:rPr lang="ar-JO" altLang="zh-CN" dirty="0">
                <a:effectLst>
                  <a:outerShdw blurRad="50800" dist="127000" dir="2700000" algn="tl" rotWithShape="0">
                    <a:srgbClr val="000000"/>
                  </a:outerShdw>
                </a:effectLst>
                <a:ea typeface="SimSun" charset="0"/>
                <a:cs typeface="SimSun" charset="0"/>
              </a:rPr>
              <a:t>يروي العهد القديم</a:t>
            </a:r>
          </a:p>
          <a:p>
            <a:pPr algn="r">
              <a:buFont typeface="Monotype Sorts" charset="0"/>
              <a:buNone/>
              <a:tabLst>
                <a:tab pos="862013" algn="l"/>
                <a:tab pos="1431925" algn="l"/>
                <a:tab pos="2001838" algn="l"/>
              </a:tabLst>
              <a:defRPr/>
            </a:pPr>
            <a:r>
              <a:rPr lang="ar-JO" altLang="zh-CN" dirty="0">
                <a:solidFill>
                  <a:srgbClr val="FFFF00"/>
                </a:solidFill>
                <a:effectLst>
                  <a:outerShdw blurRad="50800" dist="127000" dir="2700000" algn="tl" rotWithShape="0">
                    <a:srgbClr val="000000"/>
                  </a:outerShdw>
                </a:effectLst>
                <a:ea typeface="SimSun" charset="0"/>
                <a:cs typeface="SimSun" charset="0"/>
              </a:rPr>
              <a:t>استرداد الله للبشر للمشاركة في حكم ملكوته لمجده</a:t>
            </a:r>
            <a:endParaRPr lang="en-US" altLang="zh-CN" dirty="0">
              <a:solidFill>
                <a:srgbClr val="FFFF00"/>
              </a:solidFill>
              <a:effectLst>
                <a:outerShdw blurRad="50800" dist="127000" dir="2700000" algn="tl" rotWithShape="0">
                  <a:srgbClr val="000000"/>
                </a:outerShdw>
              </a:effectLst>
              <a:ea typeface="SimSun" charset="0"/>
              <a:cs typeface="SimSun" charset="0"/>
            </a:endParaRPr>
          </a:p>
          <a:p>
            <a:pPr algn="r">
              <a:buFont typeface="Monotype Sorts" charset="0"/>
              <a:buNone/>
              <a:tabLst>
                <a:tab pos="862013" algn="l"/>
                <a:tab pos="1431925" algn="l"/>
                <a:tab pos="2001838" algn="l"/>
              </a:tabLst>
              <a:defRPr/>
            </a:pPr>
            <a:r>
              <a:rPr lang="en-US" altLang="zh-CN" dirty="0">
                <a:effectLst>
                  <a:outerShdw blurRad="50800" dist="127000" dir="2700000" algn="tl" rotWithShape="0">
                    <a:srgbClr val="000000"/>
                  </a:outerShdw>
                </a:effectLst>
                <a:ea typeface="SimSun" charset="0"/>
                <a:cs typeface="SimSun" charset="0"/>
              </a:rPr>
              <a:t>	</a:t>
            </a:r>
            <a:r>
              <a:rPr lang="ar-JO" altLang="zh-CN" dirty="0">
                <a:effectLst>
                  <a:outerShdw blurRad="50800" dist="127000" dir="2700000" algn="tl" rotWithShape="0">
                    <a:srgbClr val="000000"/>
                  </a:outerShdw>
                </a:effectLst>
                <a:ea typeface="SimSun" charset="0"/>
                <a:cs typeface="SimSun" charset="0"/>
              </a:rPr>
              <a:t>تم التفويض في جنة عدن لكنه فقد في السقوط و نفذ من خلال فداء الإنسان عن طريق إسرائيل كمملكة كهنة و بشكل نهائي من خلال المسيا الذي سيملك كمخلص و ملك ليتمم العهد الإبراهيمي </a:t>
            </a:r>
            <a:endParaRPr lang="en-US" altLang="zh-CN" dirty="0">
              <a:solidFill>
                <a:schemeClr val="tx2"/>
              </a:solidFill>
              <a:effectLst>
                <a:outerShdw blurRad="50800" dist="127000" dir="2700000" algn="tl" rotWithShape="0">
                  <a:srgbClr val="000000"/>
                </a:outerShdw>
              </a:effectLst>
              <a:ea typeface="SimSun" charset="0"/>
              <a:cs typeface="SimSun" charset="0"/>
            </a:endParaRPr>
          </a:p>
          <a:p>
            <a:pPr>
              <a:buFont typeface="Monotype Sorts" charset="0"/>
              <a:buNone/>
              <a:tabLst>
                <a:tab pos="862013" algn="l"/>
                <a:tab pos="1431925" algn="l"/>
                <a:tab pos="2001838" algn="l"/>
              </a:tabLst>
              <a:defRPr/>
            </a:pPr>
            <a:r>
              <a:rPr lang="en-US" altLang="zh-CN" dirty="0">
                <a:effectLst>
                  <a:outerShdw blurRad="50800" dist="127000" dir="2700000" algn="tl" rotWithShape="0">
                    <a:srgbClr val="000000"/>
                  </a:outerShdw>
                </a:effectLst>
                <a:ea typeface="SimSun" charset="0"/>
                <a:cs typeface="SimSun" charset="0"/>
              </a:rPr>
              <a:t>					</a:t>
            </a:r>
            <a:endParaRPr lang="en-US" dirty="0">
              <a:effectLst>
                <a:outerShdw blurRad="50800" dist="127000" dir="2700000" algn="tl" rotWithShape="0">
                  <a:srgbClr val="000000"/>
                </a:outerShdw>
              </a:effectLst>
              <a:ea typeface="ＭＳ Ｐゴシック" charset="0"/>
              <a:cs typeface="ＭＳ Ｐゴシック" charset="0"/>
            </a:endParaRPr>
          </a:p>
        </p:txBody>
      </p:sp>
      <p:sp>
        <p:nvSpPr>
          <p:cNvPr id="33587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33</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2778827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7"/>
              </a:srgbClr>
            </a:outerShdw>
          </a:effectLst>
        </p:spPr>
        <p:txBody>
          <a:bodyPr/>
          <a:lstStyle/>
          <a:p>
            <a:r>
              <a:rPr lang="ar-JO" altLang="zh-CN" dirty="0">
                <a:ea typeface="SimSun" pitchFamily="2" charset="-122"/>
                <a:cs typeface="Arial" panose="020B0604020202020204" pitchFamily="34" charset="0"/>
              </a:rPr>
              <a:t>رأيي حول الموضوع الرئيسي للعهد الجديد</a:t>
            </a:r>
            <a:endParaRPr lang="en-US" altLang="en-US" dirty="0">
              <a:ea typeface="ＭＳ Ｐゴシック" pitchFamily="34" charset="-128"/>
              <a:cs typeface="Arial" panose="020B0604020202020204" pitchFamily="34" charset="0"/>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030560"/>
            <a:ext cx="9109075" cy="5638800"/>
          </a:xfrm>
        </p:spPr>
        <p:txBody>
          <a:bodyPr/>
          <a:lstStyle/>
          <a:p>
            <a:pPr algn="r">
              <a:buFont typeface="Monotype Sorts" charset="2"/>
              <a:buNone/>
              <a:tabLst>
                <a:tab pos="862013" algn="l"/>
                <a:tab pos="1431925" algn="l"/>
                <a:tab pos="2001838" algn="l"/>
              </a:tabLst>
            </a:pPr>
            <a:r>
              <a:rPr lang="ar-JO" altLang="zh-CN" dirty="0">
                <a:effectLst>
                  <a:outerShdw blurRad="38100" dist="38100" dir="2700000" algn="tl">
                    <a:srgbClr val="000000"/>
                  </a:outerShdw>
                </a:effectLst>
                <a:ea typeface="SimSun" pitchFamily="2" charset="-122"/>
                <a:cs typeface="Arial" panose="020B0604020202020204" pitchFamily="34" charset="0"/>
              </a:rPr>
              <a:t>يلخص العهد الجديد</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buFont typeface="Monotype Sorts" charset="2"/>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solidFill>
                  <a:schemeClr val="tx2"/>
                </a:solidFill>
                <a:effectLst>
                  <a:outerShdw blurRad="38100" dist="38100" dir="2700000" algn="tl">
                    <a:srgbClr val="000000"/>
                  </a:outerShdw>
                </a:effectLst>
                <a:ea typeface="SimSun" pitchFamily="2" charset="-122"/>
                <a:cs typeface="Arial" panose="020B0604020202020204" pitchFamily="34" charset="0"/>
              </a:rPr>
              <a:t>استرداد الله للإنسان للمشاركة في حكم ملكوته لمجده الخاص</a:t>
            </a:r>
            <a:endParaRPr lang="en-US" altLang="zh-CN" dirty="0">
              <a:solidFill>
                <a:schemeClr val="tx2"/>
              </a:solidFill>
              <a:effectLst>
                <a:outerShdw blurRad="38100" dist="38100" dir="2700000" algn="tl">
                  <a:srgbClr val="000000"/>
                </a:outerShdw>
              </a:effectLst>
              <a:ea typeface="SimSun" pitchFamily="2" charset="-122"/>
              <a:cs typeface="Arial" panose="020B0604020202020204" pitchFamily="34" charset="0"/>
            </a:endParaRPr>
          </a:p>
          <a:p>
            <a:pPr>
              <a:buFont typeface="Monotype Sorts" charset="2"/>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effectLst>
                  <a:outerShdw blurRad="38100" dist="38100" dir="2700000" algn="tl">
                    <a:srgbClr val="000000"/>
                  </a:outerShdw>
                </a:effectLst>
                <a:ea typeface="SimSun" pitchFamily="2" charset="-122"/>
                <a:cs typeface="Arial" panose="020B0604020202020204" pitchFamily="34" charset="0"/>
              </a:rPr>
              <a:t>المعلن عنه في الكنيسة</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effectLst>
                  <a:outerShdw blurRad="38100" dist="38100" dir="2700000" algn="tl">
                    <a:srgbClr val="000000"/>
                  </a:outerShdw>
                </a:effectLst>
                <a:ea typeface="SimSun" pitchFamily="2" charset="-122"/>
                <a:cs typeface="Arial" panose="020B0604020202020204" pitchFamily="34" charset="0"/>
              </a:rPr>
              <a:t>الخلاص بالنعمة وحدها</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ar-JO" altLang="zh-CN" dirty="0">
                <a:effectLst>
                  <a:outerShdw blurRad="38100" dist="38100" dir="2700000" algn="tl">
                    <a:srgbClr val="000000"/>
                  </a:outerShdw>
                </a:effectLst>
                <a:ea typeface="SimSun" pitchFamily="2" charset="-122"/>
                <a:cs typeface="Arial" panose="020B0604020202020204" pitchFamily="34" charset="0"/>
              </a:rPr>
              <a:t>بالإيمان وحده</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effectLst>
                  <a:outerShdw blurRad="38100" dist="38100" dir="2700000" algn="tl">
                    <a:srgbClr val="000000"/>
                  </a:outerShdw>
                </a:effectLst>
                <a:ea typeface="SimSun" pitchFamily="2" charset="-122"/>
                <a:cs typeface="Arial" panose="020B0604020202020204" pitchFamily="34" charset="0"/>
              </a:rPr>
              <a:t>في المسيح وحده</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effectLst>
                  <a:outerShdw blurRad="38100" dist="38100" dir="2700000" algn="tl">
                    <a:srgbClr val="000000"/>
                  </a:outerShdw>
                </a:effectLst>
                <a:ea typeface="SimSun" pitchFamily="2" charset="-122"/>
                <a:cs typeface="Arial" panose="020B0604020202020204" pitchFamily="34" charset="0"/>
              </a:rPr>
              <a:t>الذي سيحكم كمخلص و ملك</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effectLst>
                  <a:outerShdw blurRad="38100" dist="38100" dir="2700000" algn="tl">
                    <a:srgbClr val="000000"/>
                  </a:outerShdw>
                </a:effectLst>
                <a:ea typeface="SimSun" pitchFamily="2" charset="-122"/>
                <a:cs typeface="Arial" panose="020B0604020202020204" pitchFamily="34" charset="0"/>
              </a:rPr>
              <a:t>لتتميم العهد الإبراهيمي</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None/>
              <a:tabLst>
                <a:tab pos="862013" algn="l"/>
                <a:tab pos="1431925" algn="l"/>
                <a:tab pos="2001838" algn="l"/>
              </a:tabLst>
            </a:pPr>
            <a:r>
              <a:rPr lang="ar-JO" altLang="zh-CN" dirty="0">
                <a:effectLst>
                  <a:outerShdw blurRad="38100" dist="38100" dir="2700000" algn="tl">
                    <a:srgbClr val="000000"/>
                  </a:outerShdw>
                </a:effectLst>
                <a:ea typeface="SimSun" pitchFamily="2" charset="-122"/>
                <a:cs typeface="Arial" panose="020B0604020202020204" pitchFamily="34" charset="0"/>
              </a:rPr>
              <a:t>لمجد الله وحده</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Font typeface="Monotype Sorts" charset="2"/>
              <a:buNone/>
              <a:tabLst>
                <a:tab pos="862013" algn="l"/>
                <a:tab pos="1431925" algn="l"/>
                <a:tab pos="2001838" algn="l"/>
              </a:tabLst>
            </a:pPr>
            <a:endParaRPr lang="en-US" altLang="zh-CN" dirty="0">
              <a:effectLst>
                <a:outerShdw blurRad="38100" dist="38100" dir="2700000" algn="tl">
                  <a:srgbClr val="000000"/>
                </a:outerShdw>
              </a:effectLst>
              <a:ea typeface="SimSun" pitchFamily="2" charset="-122"/>
              <a:cs typeface="Arial" panose="020B0604020202020204" pitchFamily="34" charset="0"/>
            </a:endParaRPr>
          </a:p>
        </p:txBody>
      </p:sp>
      <p:sp>
        <p:nvSpPr>
          <p:cNvPr id="11059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u="none" strike="noStrike" kern="1200" cap="none" spc="0" normalizeH="0" baseline="0" noProof="0">
                <a:ln>
                  <a:noFill/>
                </a:ln>
                <a:solidFill>
                  <a:srgbClr val="FFFFFF"/>
                </a:solidFill>
                <a:effectLst/>
                <a:uLnTx/>
                <a:uFillTx/>
                <a:ea typeface="ＭＳ Ｐゴシック" pitchFamily="34" charset="-128"/>
                <a:cs typeface="+mn-cs"/>
              </a:rPr>
              <a:t>58</a:t>
            </a:r>
          </a:p>
        </p:txBody>
      </p:sp>
    </p:spTree>
    <p:extLst>
      <p:ext uri="{BB962C8B-B14F-4D97-AF65-F5344CB8AC3E}">
        <p14:creationId xmlns:p14="http://schemas.microsoft.com/office/powerpoint/2010/main" val="3758446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23555">
                                            <p:txEl>
                                              <p:pRg st="8" end="8"/>
                                            </p:txEl>
                                          </p:spTgt>
                                        </p:tgtEl>
                                        <p:attrNameLst>
                                          <p:attrName>style.visibility</p:attrName>
                                        </p:attrNameLst>
                                      </p:cBhvr>
                                      <p:to>
                                        <p:strVal val="visible"/>
                                      </p:to>
                                    </p:set>
                                    <p:animEffect transition="in" filter="fade">
                                      <p:cBhvr>
                                        <p:cTn id="79" dur="100"/>
                                        <p:tgtEl>
                                          <p:spTgt spid="23555">
                                            <p:txEl>
                                              <p:pRg st="8" end="8"/>
                                            </p:txEl>
                                          </p:spTgt>
                                        </p:tgtEl>
                                      </p:cBhvr>
                                    </p:animEffect>
                                    <p:anim calcmode="lin" valueType="num">
                                      <p:cBhvr>
                                        <p:cTn id="80"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2008" y="0"/>
            <a:ext cx="9036496" cy="1143000"/>
          </a:xfrm>
          <a:effectLst>
            <a:outerShdw blurRad="63500" dist="107763" dir="18900000" algn="ctr" rotWithShape="0">
              <a:srgbClr val="000000">
                <a:alpha val="74997"/>
              </a:srgbClr>
            </a:outerShdw>
          </a:effectLst>
        </p:spPr>
        <p:txBody>
          <a:bodyPr/>
          <a:lstStyle/>
          <a:p>
            <a:r>
              <a:rPr lang="ar-JO" altLang="zh-CN" dirty="0">
                <a:ea typeface="SimSun" pitchFamily="2" charset="-122"/>
                <a:cs typeface="Arial" panose="020B0604020202020204" pitchFamily="34" charset="0"/>
              </a:rPr>
              <a:t>رأيي حول الموضوع الرئيسي للكتاب المقدس</a:t>
            </a:r>
            <a:endParaRPr lang="en-US" altLang="en-US" dirty="0">
              <a:ea typeface="ＭＳ Ｐゴシック" pitchFamily="34" charset="-128"/>
              <a:cs typeface="Arial" panose="020B0604020202020204" pitchFamily="34" charset="0"/>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8857555" cy="5181600"/>
          </a:xfrm>
        </p:spPr>
        <p:txBody>
          <a:bodyPr/>
          <a:lstStyle/>
          <a:p>
            <a:pPr algn="r">
              <a:buFont typeface="Monotype Sorts" charset="2"/>
              <a:buNone/>
              <a:tabLst>
                <a:tab pos="862013" algn="l"/>
                <a:tab pos="1431925" algn="l"/>
                <a:tab pos="2001838" algn="l"/>
              </a:tabLst>
            </a:pPr>
            <a:r>
              <a:rPr lang="ar-JO" altLang="zh-CN" dirty="0">
                <a:effectLst>
                  <a:outerShdw blurRad="38100" dist="38100" dir="2700000" algn="tl">
                    <a:srgbClr val="000000"/>
                  </a:outerShdw>
                </a:effectLst>
                <a:ea typeface="SimSun" pitchFamily="2" charset="-122"/>
                <a:cs typeface="Arial" panose="020B0604020202020204" pitchFamily="34" charset="0"/>
              </a:rPr>
              <a:t>يلخص الكتاب المقدس</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solidFill>
                  <a:schemeClr val="tx2"/>
                </a:solidFill>
                <a:effectLst>
                  <a:outerShdw blurRad="38100" dist="38100" dir="2700000" algn="tl">
                    <a:srgbClr val="000000"/>
                  </a:outerShdw>
                </a:effectLst>
                <a:ea typeface="SimSun" pitchFamily="2" charset="-122"/>
                <a:cs typeface="Arial" panose="020B0604020202020204" pitchFamily="34" charset="0"/>
              </a:rPr>
              <a:t>استرداد الله للإنسان للمشاركة في حكم ملكوته لمجده الخاص</a:t>
            </a:r>
            <a:endParaRPr lang="en-US" altLang="zh-CN" dirty="0">
              <a:solidFill>
                <a:schemeClr val="tx2"/>
              </a:solidFill>
              <a:effectLst>
                <a:outerShdw blurRad="38100" dist="38100" dir="2700000" algn="tl">
                  <a:srgbClr val="000000"/>
                </a:outerShdw>
              </a:effectLst>
              <a:ea typeface="SimSun" pitchFamily="2" charset="-122"/>
              <a:cs typeface="Arial" panose="020B0604020202020204" pitchFamily="34" charset="0"/>
            </a:endParaRPr>
          </a:p>
          <a:p>
            <a:pPr>
              <a:buFont typeface="Monotype Sorts" charset="2"/>
              <a:buNone/>
              <a:tabLst>
                <a:tab pos="862013" algn="l"/>
                <a:tab pos="1431925" algn="l"/>
                <a:tab pos="2001838" algn="l"/>
              </a:tabLst>
            </a:pPr>
            <a:endParaRPr lang="en-US" altLang="zh-CN" dirty="0">
              <a:solidFill>
                <a:schemeClr val="tx2"/>
              </a:solidFill>
              <a:effectLst>
                <a:outerShdw blurRad="38100" dist="38100" dir="2700000" algn="tl">
                  <a:srgbClr val="000000"/>
                </a:outerShdw>
              </a:effectLst>
              <a:ea typeface="SimSun" pitchFamily="2" charset="-122"/>
              <a:cs typeface="Arial" panose="020B0604020202020204" pitchFamily="34" charset="0"/>
            </a:endParaRPr>
          </a:p>
          <a:p>
            <a:pPr algn="ctr">
              <a:buFont typeface="Monotype Sorts" charset="2"/>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effectLst>
                  <a:outerShdw blurRad="38100" dist="38100" dir="2700000" algn="tl">
                    <a:srgbClr val="000000"/>
                  </a:outerShdw>
                </a:effectLst>
                <a:ea typeface="SimSun" pitchFamily="2" charset="-122"/>
                <a:cs typeface="Arial" panose="020B0604020202020204" pitchFamily="34" charset="0"/>
              </a:rPr>
              <a:t>من خلال إسرائيل التي ستأتي بالمسيا</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ctr">
              <a:buFont typeface="Monotype Sorts" charset="2"/>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effectLst>
                  <a:outerShdw blurRad="38100" dist="38100" dir="2700000" algn="tl">
                    <a:srgbClr val="000000"/>
                  </a:outerShdw>
                </a:effectLst>
                <a:ea typeface="SimSun" pitchFamily="2" charset="-122"/>
                <a:cs typeface="Arial" panose="020B0604020202020204" pitchFamily="34" charset="0"/>
              </a:rPr>
              <a:t>حتى تعلن الكنيسة</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Font typeface="Monotype Sorts" charset="2"/>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effectLst>
                  <a:outerShdw blurRad="38100" dist="38100" dir="2700000" algn="tl">
                    <a:srgbClr val="000000"/>
                  </a:outerShdw>
                </a:effectLst>
                <a:ea typeface="SimSun" pitchFamily="2" charset="-122"/>
                <a:cs typeface="Arial" panose="020B0604020202020204" pitchFamily="34" charset="0"/>
              </a:rPr>
              <a:t>أن الخلاص في المسيح وحده</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effectLst>
                  <a:outerShdw blurRad="38100" dist="38100" dir="2700000" algn="tl">
                    <a:srgbClr val="000000"/>
                  </a:outerShdw>
                </a:effectLst>
                <a:ea typeface="SimSun" pitchFamily="2" charset="-122"/>
                <a:cs typeface="Arial" panose="020B0604020202020204" pitchFamily="34" charset="0"/>
              </a:rPr>
              <a:t>الذي سيحكم كمخلص و ملك</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None/>
              <a:tabLst>
                <a:tab pos="862013" algn="l"/>
                <a:tab pos="1431925" algn="l"/>
                <a:tab pos="2001838" algn="l"/>
              </a:tabLst>
            </a:pPr>
            <a:r>
              <a:rPr lang="en-US" altLang="zh-CN" dirty="0">
                <a:effectLst>
                  <a:outerShdw blurRad="38100" dist="38100" dir="2700000" algn="tl">
                    <a:srgbClr val="000000"/>
                  </a:outerShdw>
                </a:effectLst>
                <a:ea typeface="SimSun" pitchFamily="2" charset="-122"/>
                <a:cs typeface="Arial" panose="020B0604020202020204" pitchFamily="34" charset="0"/>
              </a:rPr>
              <a:t>				    </a:t>
            </a:r>
            <a:r>
              <a:rPr lang="ar-JO" altLang="zh-CN" dirty="0">
                <a:effectLst>
                  <a:outerShdw blurRad="38100" dist="38100" dir="2700000" algn="tl">
                    <a:srgbClr val="000000"/>
                  </a:outerShdw>
                </a:effectLst>
                <a:ea typeface="SimSun" pitchFamily="2" charset="-122"/>
                <a:cs typeface="Arial" panose="020B0604020202020204" pitchFamily="34" charset="0"/>
              </a:rPr>
              <a:t>لتتميم العهد الإبراهيمي</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None/>
              <a:tabLst>
                <a:tab pos="862013" algn="l"/>
                <a:tab pos="1431925" algn="l"/>
                <a:tab pos="2001838" algn="l"/>
              </a:tabLst>
            </a:pPr>
            <a:r>
              <a:rPr lang="ar-JO" altLang="zh-CN" dirty="0">
                <a:effectLst>
                  <a:outerShdw blurRad="38100" dist="38100" dir="2700000" algn="tl">
                    <a:srgbClr val="000000"/>
                  </a:outerShdw>
                </a:effectLst>
                <a:ea typeface="SimSun" pitchFamily="2" charset="-122"/>
                <a:cs typeface="Arial" panose="020B0604020202020204" pitchFamily="34" charset="0"/>
              </a:rPr>
              <a:t>لمجد الله وحده</a:t>
            </a:r>
            <a:endParaRPr lang="en-US" altLang="zh-CN" dirty="0">
              <a:effectLst>
                <a:outerShdw blurRad="38100" dist="38100" dir="2700000" algn="tl">
                  <a:srgbClr val="000000"/>
                </a:outerShdw>
              </a:effectLst>
              <a:ea typeface="SimSun" pitchFamily="2" charset="-122"/>
              <a:cs typeface="Arial" panose="020B0604020202020204" pitchFamily="34" charset="0"/>
            </a:endParaRPr>
          </a:p>
          <a:p>
            <a:pPr algn="r">
              <a:buFont typeface="Monotype Sorts" charset="2"/>
              <a:buNone/>
              <a:tabLst>
                <a:tab pos="862013" algn="l"/>
                <a:tab pos="1431925" algn="l"/>
                <a:tab pos="2001838" algn="l"/>
              </a:tabLst>
            </a:pPr>
            <a:endParaRPr lang="en-US" altLang="zh-CN" dirty="0">
              <a:effectLst>
                <a:outerShdw blurRad="38100" dist="38100" dir="2700000" algn="tl">
                  <a:srgbClr val="000000"/>
                </a:outerShdw>
              </a:effectLst>
              <a:ea typeface="SimSun" pitchFamily="2" charset="-122"/>
              <a:cs typeface="Arial" panose="020B0604020202020204" pitchFamily="34" charset="0"/>
            </a:endParaRPr>
          </a:p>
        </p:txBody>
      </p:sp>
      <p:sp>
        <p:nvSpPr>
          <p:cNvPr id="110596" name="Text Box 6"/>
          <p:cNvSpPr txBox="1">
            <a:spLocks noChangeArrowheads="1"/>
          </p:cNvSpPr>
          <p:nvPr/>
        </p:nvSpPr>
        <p:spPr bwMode="auto">
          <a:xfrm>
            <a:off x="7236296" y="-4572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u="none" strike="noStrike" kern="1200" cap="none" spc="0" normalizeH="0" baseline="0" noProof="0" dirty="0">
                <a:ln>
                  <a:noFill/>
                </a:ln>
                <a:solidFill>
                  <a:srgbClr val="FFFFFF"/>
                </a:solidFill>
                <a:effectLst/>
                <a:uLnTx/>
                <a:uFillTx/>
                <a:ea typeface="ＭＳ Ｐゴシック" pitchFamily="34" charset="-128"/>
                <a:cs typeface="+mn-cs"/>
              </a:rPr>
              <a:t>58</a:t>
            </a:r>
          </a:p>
        </p:txBody>
      </p:sp>
    </p:spTree>
    <p:extLst>
      <p:ext uri="{BB962C8B-B14F-4D97-AF65-F5344CB8AC3E}">
        <p14:creationId xmlns:p14="http://schemas.microsoft.com/office/powerpoint/2010/main" val="1451365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Effect transition="in" filter="fade">
                                      <p:cBhvr>
                                        <p:cTn id="25" dur="100"/>
                                        <p:tgtEl>
                                          <p:spTgt spid="23555">
                                            <p:txEl>
                                              <p:pRg st="3" end="3"/>
                                            </p:txEl>
                                          </p:spTgt>
                                        </p:tgtEl>
                                      </p:cBhvr>
                                    </p:animEffect>
                                    <p:anim calcmode="lin" valueType="num">
                                      <p:cBhvr>
                                        <p:cTn id="26"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4" end="4"/>
                                            </p:txEl>
                                          </p:spTgt>
                                        </p:tgtEl>
                                        <p:attrNameLst>
                                          <p:attrName>style.visibility</p:attrName>
                                        </p:attrNameLst>
                                      </p:cBhvr>
                                      <p:to>
                                        <p:strVal val="visible"/>
                                      </p:to>
                                    </p:set>
                                    <p:animEffect transition="in" filter="fade">
                                      <p:cBhvr>
                                        <p:cTn id="34" dur="100"/>
                                        <p:tgtEl>
                                          <p:spTgt spid="23555">
                                            <p:txEl>
                                              <p:pRg st="4" end="4"/>
                                            </p:txEl>
                                          </p:spTgt>
                                        </p:tgtEl>
                                      </p:cBhvr>
                                    </p:animEffect>
                                    <p:anim calcmode="lin" valueType="num">
                                      <p:cBhvr>
                                        <p:cTn id="35"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5" end="5"/>
                                            </p:txEl>
                                          </p:spTgt>
                                        </p:tgtEl>
                                        <p:attrNameLst>
                                          <p:attrName>style.visibility</p:attrName>
                                        </p:attrNameLst>
                                      </p:cBhvr>
                                      <p:to>
                                        <p:strVal val="visible"/>
                                      </p:to>
                                    </p:set>
                                    <p:animEffect transition="in" filter="fade">
                                      <p:cBhvr>
                                        <p:cTn id="43" dur="100"/>
                                        <p:tgtEl>
                                          <p:spTgt spid="23555">
                                            <p:txEl>
                                              <p:pRg st="5" end="5"/>
                                            </p:txEl>
                                          </p:spTgt>
                                        </p:tgtEl>
                                      </p:cBhvr>
                                    </p:animEffect>
                                    <p:anim calcmode="lin" valueType="num">
                                      <p:cBhvr>
                                        <p:cTn id="44"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6" end="6"/>
                                            </p:txEl>
                                          </p:spTgt>
                                        </p:tgtEl>
                                        <p:attrNameLst>
                                          <p:attrName>style.visibility</p:attrName>
                                        </p:attrNameLst>
                                      </p:cBhvr>
                                      <p:to>
                                        <p:strVal val="visible"/>
                                      </p:to>
                                    </p:set>
                                    <p:animEffect transition="in" filter="fade">
                                      <p:cBhvr>
                                        <p:cTn id="52" dur="100"/>
                                        <p:tgtEl>
                                          <p:spTgt spid="23555">
                                            <p:txEl>
                                              <p:pRg st="6" end="6"/>
                                            </p:txEl>
                                          </p:spTgt>
                                        </p:tgtEl>
                                      </p:cBhvr>
                                    </p:animEffect>
                                    <p:anim calcmode="lin" valueType="num">
                                      <p:cBhvr>
                                        <p:cTn id="53"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7" end="7"/>
                                            </p:txEl>
                                          </p:spTgt>
                                        </p:tgtEl>
                                        <p:attrNameLst>
                                          <p:attrName>style.visibility</p:attrName>
                                        </p:attrNameLst>
                                      </p:cBhvr>
                                      <p:to>
                                        <p:strVal val="visible"/>
                                      </p:to>
                                    </p:set>
                                    <p:animEffect transition="in" filter="fade">
                                      <p:cBhvr>
                                        <p:cTn id="61" dur="100"/>
                                        <p:tgtEl>
                                          <p:spTgt spid="23555">
                                            <p:txEl>
                                              <p:pRg st="7" end="7"/>
                                            </p:txEl>
                                          </p:spTgt>
                                        </p:tgtEl>
                                      </p:cBhvr>
                                    </p:animEffect>
                                    <p:anim calcmode="lin" valueType="num">
                                      <p:cBhvr>
                                        <p:cTn id="62"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8" end="8"/>
                                            </p:txEl>
                                          </p:spTgt>
                                        </p:tgtEl>
                                        <p:attrNameLst>
                                          <p:attrName>style.visibility</p:attrName>
                                        </p:attrNameLst>
                                      </p:cBhvr>
                                      <p:to>
                                        <p:strVal val="visible"/>
                                      </p:to>
                                    </p:set>
                                    <p:animEffect transition="in" filter="fade">
                                      <p:cBhvr>
                                        <p:cTn id="70" dur="100"/>
                                        <p:tgtEl>
                                          <p:spTgt spid="23555">
                                            <p:txEl>
                                              <p:pRg st="8" end="8"/>
                                            </p:txEl>
                                          </p:spTgt>
                                        </p:tgtEl>
                                      </p:cBhvr>
                                    </p:animEffect>
                                    <p:anim calcmode="lin" valueType="num">
                                      <p:cBhvr>
                                        <p:cTn id="71"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107950" y="-26988"/>
            <a:ext cx="9404350" cy="7056438"/>
          </a:xfrm>
          <a:prstGeom prst="rect">
            <a:avLst/>
          </a:prstGeom>
          <a:solidFill>
            <a:srgbClr val="000000"/>
          </a:solidFill>
          <a:ln w="12700">
            <a:solidFill>
              <a:schemeClr val="tx1"/>
            </a:solidFill>
            <a:round/>
            <a:headEnd/>
            <a:tailEnd/>
          </a:ln>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b="1"/>
          </a:p>
        </p:txBody>
      </p:sp>
      <p:sp>
        <p:nvSpPr>
          <p:cNvPr id="112642" name="Title 2"/>
          <p:cNvSpPr>
            <a:spLocks noGrp="1"/>
          </p:cNvSpPr>
          <p:nvPr>
            <p:ph type="title" idx="4294967295"/>
          </p:nvPr>
        </p:nvSpPr>
        <p:spPr/>
        <p:txBody>
          <a:bodyPr/>
          <a:lstStyle/>
          <a:p>
            <a:r>
              <a:rPr lang="en-US" altLang="en-US">
                <a:solidFill>
                  <a:srgbClr val="000000"/>
                </a:solidFill>
                <a:ea typeface="ＭＳ Ｐゴシック" pitchFamily="34" charset="-128"/>
              </a:rPr>
              <a:t>Black</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body" sz="half" idx="1"/>
          </p:nvPr>
        </p:nvSpPr>
        <p:spPr>
          <a:xfrm>
            <a:off x="4648200" y="2501972"/>
            <a:ext cx="4343400" cy="3124200"/>
          </a:xfrm>
        </p:spPr>
        <p:txBody>
          <a:bodyPr/>
          <a:lstStyle/>
          <a:p>
            <a:pPr algn="r" rtl="1">
              <a:buFont typeface="Wingdings" charset="0"/>
              <a:buChar char="þ"/>
            </a:pPr>
            <a:r>
              <a:rPr lang="ar-JO" dirty="0">
                <a:ea typeface="ＭＳ Ｐゴシック" charset="0"/>
                <a:cs typeface="Arial" panose="020B0604020202020204" pitchFamily="34" charset="0"/>
              </a:rPr>
              <a:t>مبني على النص</a:t>
            </a:r>
            <a:endParaRPr lang="en-US" dirty="0">
              <a:ea typeface="ＭＳ Ｐゴシック" charset="0"/>
              <a:cs typeface="Arial" panose="020B0604020202020204" pitchFamily="34" charset="0"/>
            </a:endParaRPr>
          </a:p>
          <a:p>
            <a:pPr algn="r" rtl="1">
              <a:buFont typeface="Wingdings" charset="0"/>
              <a:buChar char="þ"/>
            </a:pPr>
            <a:r>
              <a:rPr lang="ar-JO" dirty="0">
                <a:ea typeface="ＭＳ Ｐゴシック" charset="0"/>
                <a:cs typeface="Arial" panose="020B0604020202020204" pitchFamily="34" charset="0"/>
              </a:rPr>
              <a:t>يغطي الكتاب المقدس كاملاً</a:t>
            </a:r>
            <a:endParaRPr lang="en-US" dirty="0">
              <a:ea typeface="ＭＳ Ｐゴシック" charset="0"/>
              <a:cs typeface="Arial" panose="020B0604020202020204" pitchFamily="34" charset="0"/>
            </a:endParaRPr>
          </a:p>
          <a:p>
            <a:pPr algn="r" rtl="1">
              <a:buFont typeface="Wingdings" charset="0"/>
              <a:buChar char="þ"/>
            </a:pPr>
            <a:r>
              <a:rPr lang="ar-JO" dirty="0">
                <a:ea typeface="ＭＳ Ｐゴシック" charset="0"/>
                <a:cs typeface="Arial" panose="020B0604020202020204" pitchFamily="34" charset="0"/>
              </a:rPr>
              <a:t>محدد كفاية ليكون مساعداً</a:t>
            </a:r>
            <a:endParaRPr lang="en-US" dirty="0">
              <a:ea typeface="ＭＳ Ｐゴシック" charset="0"/>
              <a:cs typeface="Arial" panose="020B0604020202020204" pitchFamily="34" charset="0"/>
            </a:endParaRPr>
          </a:p>
          <a:p>
            <a:pPr algn="r" rtl="1">
              <a:buFont typeface="Wingdings" charset="0"/>
              <a:buChar char="þ"/>
            </a:pPr>
            <a:r>
              <a:rPr lang="ar-JO" dirty="0">
                <a:ea typeface="ＭＳ Ｐゴシック" charset="0"/>
                <a:cs typeface="Arial" panose="020B0604020202020204" pitchFamily="34" charset="0"/>
              </a:rPr>
              <a:t>يركز على الله كونه الموضوع الرئيسي</a:t>
            </a:r>
            <a:endParaRPr lang="en-US" dirty="0">
              <a:ea typeface="ＭＳ Ｐゴシック" charset="0"/>
              <a:cs typeface="Arial" panose="020B0604020202020204" pitchFamily="34" charset="0"/>
            </a:endParaRPr>
          </a:p>
        </p:txBody>
      </p:sp>
      <p:sp>
        <p:nvSpPr>
          <p:cNvPr id="16388" name="Rectangle 4"/>
          <p:cNvSpPr>
            <a:spLocks noGrp="1" noChangeArrowheads="1"/>
          </p:cNvSpPr>
          <p:nvPr>
            <p:ph type="body" sz="half" idx="2"/>
          </p:nvPr>
        </p:nvSpPr>
        <p:spPr>
          <a:xfrm>
            <a:off x="-178287" y="2501972"/>
            <a:ext cx="4876800" cy="3200400"/>
          </a:xfrm>
        </p:spPr>
        <p:txBody>
          <a:bodyPr/>
          <a:lstStyle/>
          <a:p>
            <a:pPr algn="r" rtl="1">
              <a:buFont typeface="Wingdings" charset="0"/>
              <a:buChar char="þ"/>
            </a:pPr>
            <a:r>
              <a:rPr lang="ar-JO" dirty="0">
                <a:ea typeface="ＭＳ Ｐゴシック" charset="0"/>
                <a:cs typeface="Arial" panose="020B0604020202020204" pitchFamily="34" charset="0"/>
              </a:rPr>
              <a:t>ليس منهجياً</a:t>
            </a:r>
            <a:endParaRPr lang="en-US" dirty="0">
              <a:ea typeface="ＭＳ Ｐゴシック" charset="0"/>
              <a:cs typeface="Arial" panose="020B0604020202020204" pitchFamily="34" charset="0"/>
            </a:endParaRPr>
          </a:p>
          <a:p>
            <a:pPr algn="r" rtl="1">
              <a:buFont typeface="Wingdings" charset="0"/>
              <a:buChar char="þ"/>
            </a:pPr>
            <a:r>
              <a:rPr lang="ar-JO" dirty="0">
                <a:ea typeface="ＭＳ Ｐゴシック" charset="0"/>
                <a:cs typeface="Arial" panose="020B0604020202020204" pitchFamily="34" charset="0"/>
              </a:rPr>
              <a:t>ليس مجزء</a:t>
            </a:r>
            <a:endParaRPr lang="en-US" dirty="0">
              <a:ea typeface="ＭＳ Ｐゴシック" charset="0"/>
              <a:cs typeface="Arial" panose="020B0604020202020204" pitchFamily="34" charset="0"/>
            </a:endParaRPr>
          </a:p>
          <a:p>
            <a:pPr algn="r" rtl="1">
              <a:buFont typeface="Wingdings" charset="0"/>
              <a:buChar char="þ"/>
            </a:pPr>
            <a:r>
              <a:rPr lang="ar-JO" altLang="ja-JP" dirty="0">
                <a:ea typeface="ＭＳ Ｐゴシック" charset="0"/>
                <a:cs typeface="Arial" panose="020B0604020202020204" pitchFamily="34" charset="0"/>
              </a:rPr>
              <a:t>الحياة موضوع عام جداً لكي تساعدنا</a:t>
            </a:r>
            <a:endParaRPr lang="en-US" altLang="ja-JP" dirty="0">
              <a:ea typeface="ＭＳ Ｐゴシック" charset="0"/>
              <a:cs typeface="Arial" panose="020B0604020202020204" pitchFamily="34" charset="0"/>
            </a:endParaRPr>
          </a:p>
          <a:p>
            <a:pPr algn="r" rtl="1">
              <a:buFont typeface="Wingdings" charset="0"/>
              <a:buChar char="þ"/>
            </a:pPr>
            <a:r>
              <a:rPr lang="ar-JO" dirty="0">
                <a:ea typeface="ＭＳ Ｐゴシック" charset="0"/>
                <a:cs typeface="Arial" panose="020B0604020202020204" pitchFamily="34" charset="0"/>
              </a:rPr>
              <a:t>الإنسان ليس موضوع الكتاب المقدس الرئيسي</a:t>
            </a:r>
            <a:endParaRPr lang="en-US" dirty="0">
              <a:ea typeface="ＭＳ Ｐゴシック" charset="0"/>
              <a:cs typeface="Arial" panose="020B0604020202020204" pitchFamily="34" charset="0"/>
            </a:endParaRPr>
          </a:p>
        </p:txBody>
      </p:sp>
      <p:pic>
        <p:nvPicPr>
          <p:cNvPr id="288771" name="Picture 3" descr="j0309389"/>
          <p:cNvPicPr>
            <a:picLocks noGrp="1" noChangeAspect="1" noChangeArrowheads="1"/>
          </p:cNvPicPr>
          <p:nvPr>
            <p:ph sz="half" idx="4294967295"/>
          </p:nvPr>
        </p:nvPicPr>
        <p:blipFill>
          <a:blip r:embed="rId3">
            <a:lum bright="-42000"/>
            <a:extLst>
              <a:ext uri="{28A0092B-C50C-407E-A947-70E740481C1C}">
                <a14:useLocalDpi xmlns:a14="http://schemas.microsoft.com/office/drawing/2010/main"/>
              </a:ext>
            </a:extLst>
          </a:blip>
          <a:srcRect/>
          <a:stretch>
            <a:fillRect/>
          </a:stretch>
        </p:blipFill>
        <p:spPr>
          <a:xfrm>
            <a:off x="0" y="0"/>
            <a:ext cx="3657600" cy="2408238"/>
          </a:xfrm>
          <a:noFill/>
        </p:spPr>
      </p:pic>
      <p:sp>
        <p:nvSpPr>
          <p:cNvPr id="288772" name="Rectangle 5"/>
          <p:cNvSpPr>
            <a:spLocks noChangeArrowheads="1"/>
          </p:cNvSpPr>
          <p:nvPr/>
        </p:nvSpPr>
        <p:spPr bwMode="auto">
          <a:xfrm>
            <a:off x="4211638" y="3030538"/>
            <a:ext cx="7239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742716" tIns="152352" rIns="-19044" bIns="38088"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a:ln>
                <a:noFill/>
              </a:ln>
              <a:solidFill>
                <a:srgbClr val="FFFFFF"/>
              </a:solidFill>
              <a:effectLst/>
              <a:uLnTx/>
              <a:uFillTx/>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u="none" strike="noStrike" kern="1200" cap="none" spc="0" normalizeH="0" baseline="0" noProof="0">
              <a:ln>
                <a:noFill/>
              </a:ln>
              <a:solidFill>
                <a:srgbClr val="FFFFFF"/>
              </a:solidFill>
              <a:effectLst/>
              <a:uLnTx/>
              <a:uFillTx/>
              <a:ea typeface="ＭＳ Ｐゴシック" charset="0"/>
            </a:endParaRPr>
          </a:p>
        </p:txBody>
      </p:sp>
      <p:sp>
        <p:nvSpPr>
          <p:cNvPr id="16386" name="Rectangle 2"/>
          <p:cNvSpPr>
            <a:spLocks noGrp="1" noChangeArrowheads="1"/>
          </p:cNvSpPr>
          <p:nvPr>
            <p:ph type="title"/>
          </p:nvPr>
        </p:nvSpPr>
        <p:spPr>
          <a:xfrm>
            <a:off x="-152400" y="228600"/>
            <a:ext cx="9448800" cy="1143000"/>
          </a:xfrm>
          <a:effectLst>
            <a:outerShdw blurRad="63500" dist="107763" dir="8100000" algn="ctr" rotWithShape="0">
              <a:srgbClr val="000000">
                <a:alpha val="74998"/>
              </a:srgbClr>
            </a:outerShdw>
          </a:effectLst>
        </p:spPr>
        <p:txBody>
          <a:bodyPr/>
          <a:lstStyle/>
          <a:p>
            <a:pPr>
              <a:defRPr/>
            </a:pPr>
            <a:r>
              <a:rPr lang="ar-JO" sz="4000" dirty="0">
                <a:ea typeface="+mj-ea"/>
                <a:cs typeface="+mj-cs"/>
              </a:rPr>
              <a:t>معايير تمييز موضوع العهد القديم الرئيسي</a:t>
            </a:r>
            <a:endParaRPr lang="en-US" sz="4000" dirty="0">
              <a:ea typeface="+mj-ea"/>
              <a:cs typeface="+mj-cs"/>
            </a:endParaRPr>
          </a:p>
        </p:txBody>
      </p:sp>
      <p:sp>
        <p:nvSpPr>
          <p:cNvPr id="288774" name="Line 7"/>
          <p:cNvSpPr>
            <a:spLocks noChangeShapeType="1"/>
          </p:cNvSpPr>
          <p:nvPr/>
        </p:nvSpPr>
        <p:spPr bwMode="auto">
          <a:xfrm>
            <a:off x="4935538" y="1676400"/>
            <a:ext cx="0" cy="5105400"/>
          </a:xfrm>
          <a:prstGeom prst="line">
            <a:avLst/>
          </a:prstGeom>
          <a:noFill/>
          <a:ln w="57150">
            <a:solidFill>
              <a:srgbClr val="FFFF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FFFFFF"/>
              </a:solidFill>
              <a:effectLst/>
              <a:uLnTx/>
              <a:uFillTx/>
              <a:ea typeface="ＭＳ Ｐゴシック" charset="0"/>
            </a:endParaRPr>
          </a:p>
        </p:txBody>
      </p:sp>
      <p:sp>
        <p:nvSpPr>
          <p:cNvPr id="288775" name="Text Box 8"/>
          <p:cNvSpPr txBox="1">
            <a:spLocks noChangeArrowheads="1"/>
          </p:cNvSpPr>
          <p:nvPr/>
        </p:nvSpPr>
        <p:spPr bwMode="auto">
          <a:xfrm>
            <a:off x="8077200" y="1524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30</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
        <p:nvSpPr>
          <p:cNvPr id="2" name="Rectangle 2">
            <a:extLst>
              <a:ext uri="{FF2B5EF4-FFF2-40B4-BE49-F238E27FC236}">
                <a16:creationId xmlns:a16="http://schemas.microsoft.com/office/drawing/2014/main" id="{DD61A8D3-EB21-B311-FF56-C2EF6BF01AD3}"/>
              </a:ext>
            </a:extLst>
          </p:cNvPr>
          <p:cNvSpPr txBox="1">
            <a:spLocks noChangeArrowheads="1"/>
          </p:cNvSpPr>
          <p:nvPr/>
        </p:nvSpPr>
        <p:spPr bwMode="auto">
          <a:xfrm>
            <a:off x="2996519" y="1484784"/>
            <a:ext cx="2184789" cy="1143000"/>
          </a:xfrm>
          <a:prstGeom prst="rect">
            <a:avLst/>
          </a:prstGeom>
          <a:noFill/>
          <a:ln>
            <a:noFill/>
          </a:ln>
          <a:effectLst>
            <a:outerShdw blurRad="63500" dist="107763" dir="81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a:lstStyle>
          <a:p>
            <a:pPr>
              <a:defRPr/>
            </a:pPr>
            <a:r>
              <a:rPr lang="ar-SA" sz="7200" b="1" kern="0" dirty="0">
                <a:latin typeface="Arial" panose="020B0604020202020204" pitchFamily="34" charset="0"/>
                <a:ea typeface="+mj-ea"/>
                <a:cs typeface="+mj-cs"/>
              </a:rPr>
              <a:t>لا</a:t>
            </a:r>
            <a:endParaRPr lang="en-US" sz="7200" b="1" kern="0" dirty="0">
              <a:latin typeface="Arial" panose="020B0604020202020204" pitchFamily="34" charset="0"/>
              <a:ea typeface="+mj-ea"/>
              <a:cs typeface="+mj-cs"/>
            </a:endParaRPr>
          </a:p>
        </p:txBody>
      </p:sp>
      <p:sp>
        <p:nvSpPr>
          <p:cNvPr id="3" name="Rectangle 2">
            <a:extLst>
              <a:ext uri="{FF2B5EF4-FFF2-40B4-BE49-F238E27FC236}">
                <a16:creationId xmlns:a16="http://schemas.microsoft.com/office/drawing/2014/main" id="{070783E4-8C36-9E59-86D0-CD1A2F6FF5B2}"/>
              </a:ext>
            </a:extLst>
          </p:cNvPr>
          <p:cNvSpPr txBox="1">
            <a:spLocks noChangeArrowheads="1"/>
          </p:cNvSpPr>
          <p:nvPr/>
        </p:nvSpPr>
        <p:spPr bwMode="auto">
          <a:xfrm>
            <a:off x="6959211" y="1484784"/>
            <a:ext cx="2184789" cy="1143000"/>
          </a:xfrm>
          <a:prstGeom prst="rect">
            <a:avLst/>
          </a:prstGeom>
          <a:noFill/>
          <a:ln>
            <a:noFill/>
          </a:ln>
          <a:effectLst>
            <a:outerShdw blurRad="63500" dist="107763" dir="81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a:lstStyle>
          <a:p>
            <a:pPr>
              <a:defRPr/>
            </a:pPr>
            <a:r>
              <a:rPr lang="ar-SA" sz="7200" b="1" kern="0" dirty="0">
                <a:latin typeface="Arial" panose="020B0604020202020204" pitchFamily="34" charset="0"/>
                <a:ea typeface="+mj-ea"/>
                <a:cs typeface="+mj-cs"/>
              </a:rPr>
              <a:t>نعم</a:t>
            </a:r>
            <a:endParaRPr lang="en-US" sz="7200" b="1" kern="0" dirty="0">
              <a:latin typeface="Arial" panose="020B0604020202020204" pitchFamily="34" charset="0"/>
              <a:ea typeface="+mj-ea"/>
              <a:cs typeface="+mj-cs"/>
            </a:endParaRPr>
          </a:p>
        </p:txBody>
      </p:sp>
    </p:spTree>
    <p:extLst>
      <p:ext uri="{BB962C8B-B14F-4D97-AF65-F5344CB8AC3E}">
        <p14:creationId xmlns:p14="http://schemas.microsoft.com/office/powerpoint/2010/main" val="2648764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fade">
                                      <p:cBhvr>
                                        <p:cTn id="7" dur="770" decel="100000"/>
                                        <p:tgtEl>
                                          <p:spTgt spid="16390">
                                            <p:txEl>
                                              <p:pRg st="0" end="0"/>
                                            </p:txEl>
                                          </p:spTgt>
                                        </p:tgtEl>
                                      </p:cBhvr>
                                    </p:animEffect>
                                    <p:animScale>
                                      <p:cBhvr>
                                        <p:cTn id="8" dur="770" decel="100000"/>
                                        <p:tgtEl>
                                          <p:spTgt spid="16390">
                                            <p:txEl>
                                              <p:pRg st="0" end="0"/>
                                            </p:txEl>
                                          </p:spTgt>
                                        </p:tgtEl>
                                      </p:cBhvr>
                                      <p:from x="10000" y="10000"/>
                                      <p:to x="200000" y="450000"/>
                                    </p:animScale>
                                    <p:animScale>
                                      <p:cBhvr>
                                        <p:cTn id="9" dur="1230" accel="100000" fill="hold">
                                          <p:stCondLst>
                                            <p:cond delay="770"/>
                                          </p:stCondLst>
                                        </p:cTn>
                                        <p:tgtEl>
                                          <p:spTgt spid="16390">
                                            <p:txEl>
                                              <p:pRg st="0" end="0"/>
                                            </p:txEl>
                                          </p:spTgt>
                                        </p:tgtEl>
                                      </p:cBhvr>
                                      <p:from x="200000" y="450000"/>
                                      <p:to x="100000" y="100000"/>
                                    </p:animScale>
                                    <p:set>
                                      <p:cBhvr>
                                        <p:cTn id="10" dur="770" fill="hold"/>
                                        <p:tgtEl>
                                          <p:spTgt spid="16390">
                                            <p:txEl>
                                              <p:pRg st="0" end="0"/>
                                            </p:txEl>
                                          </p:spTgt>
                                        </p:tgtEl>
                                        <p:attrNameLst>
                                          <p:attrName>ppt_x</p:attrName>
                                        </p:attrNameLst>
                                      </p:cBhvr>
                                      <p:to>
                                        <p:strVal val="(0.5)"/>
                                      </p:to>
                                    </p:set>
                                    <p:anim from="(0.5)" to="(#ppt_x)" calcmode="lin" valueType="num">
                                      <p:cBhvr>
                                        <p:cTn id="11" dur="1230" accel="100000" fill="hold">
                                          <p:stCondLst>
                                            <p:cond delay="770"/>
                                          </p:stCondLst>
                                        </p:cTn>
                                        <p:tgtEl>
                                          <p:spTgt spid="16390">
                                            <p:txEl>
                                              <p:pRg st="0" end="0"/>
                                            </p:txEl>
                                          </p:spTgt>
                                        </p:tgtEl>
                                        <p:attrNameLst>
                                          <p:attrName>ppt_x</p:attrName>
                                        </p:attrNameLst>
                                      </p:cBhvr>
                                    </p:anim>
                                    <p:set>
                                      <p:cBhvr>
                                        <p:cTn id="12" dur="770" fill="hold"/>
                                        <p:tgtEl>
                                          <p:spTgt spid="1639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6390">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16388">
                                            <p:txEl>
                                              <p:pRg st="0" end="0"/>
                                            </p:txEl>
                                          </p:spTgt>
                                        </p:tgtEl>
                                        <p:attrNameLst>
                                          <p:attrName>style.visibility</p:attrName>
                                        </p:attrNameLst>
                                      </p:cBhvr>
                                      <p:to>
                                        <p:strVal val="visible"/>
                                      </p:to>
                                    </p:set>
                                    <p:animEffect transition="in" filter="wipe(right)">
                                      <p:cBhvr>
                                        <p:cTn id="18" dur="500"/>
                                        <p:tgtEl>
                                          <p:spTgt spid="1638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16390">
                                            <p:txEl>
                                              <p:pRg st="1" end="1"/>
                                            </p:txEl>
                                          </p:spTgt>
                                        </p:tgtEl>
                                        <p:attrNameLst>
                                          <p:attrName>style.visibility</p:attrName>
                                        </p:attrNameLst>
                                      </p:cBhvr>
                                      <p:to>
                                        <p:strVal val="visible"/>
                                      </p:to>
                                    </p:set>
                                    <p:animEffect transition="in" filter="fade">
                                      <p:cBhvr>
                                        <p:cTn id="23" dur="770" decel="100000"/>
                                        <p:tgtEl>
                                          <p:spTgt spid="16390">
                                            <p:txEl>
                                              <p:pRg st="1" end="1"/>
                                            </p:txEl>
                                          </p:spTgt>
                                        </p:tgtEl>
                                      </p:cBhvr>
                                    </p:animEffect>
                                    <p:animScale>
                                      <p:cBhvr>
                                        <p:cTn id="24" dur="770" decel="100000"/>
                                        <p:tgtEl>
                                          <p:spTgt spid="16390">
                                            <p:txEl>
                                              <p:pRg st="1" end="1"/>
                                            </p:txEl>
                                          </p:spTgt>
                                        </p:tgtEl>
                                      </p:cBhvr>
                                      <p:from x="10000" y="10000"/>
                                      <p:to x="200000" y="450000"/>
                                    </p:animScale>
                                    <p:animScale>
                                      <p:cBhvr>
                                        <p:cTn id="25" dur="1230" accel="100000" fill="hold">
                                          <p:stCondLst>
                                            <p:cond delay="770"/>
                                          </p:stCondLst>
                                        </p:cTn>
                                        <p:tgtEl>
                                          <p:spTgt spid="16390">
                                            <p:txEl>
                                              <p:pRg st="1" end="1"/>
                                            </p:txEl>
                                          </p:spTgt>
                                        </p:tgtEl>
                                      </p:cBhvr>
                                      <p:from x="200000" y="450000"/>
                                      <p:to x="100000" y="100000"/>
                                    </p:animScale>
                                    <p:set>
                                      <p:cBhvr>
                                        <p:cTn id="26" dur="770" fill="hold"/>
                                        <p:tgtEl>
                                          <p:spTgt spid="16390">
                                            <p:txEl>
                                              <p:pRg st="1" end="1"/>
                                            </p:txEl>
                                          </p:spTgt>
                                        </p:tgtEl>
                                        <p:attrNameLst>
                                          <p:attrName>ppt_x</p:attrName>
                                        </p:attrNameLst>
                                      </p:cBhvr>
                                      <p:to>
                                        <p:strVal val="(0.5)"/>
                                      </p:to>
                                    </p:set>
                                    <p:anim from="(0.5)" to="(#ppt_x)" calcmode="lin" valueType="num">
                                      <p:cBhvr>
                                        <p:cTn id="27" dur="1230" accel="100000" fill="hold">
                                          <p:stCondLst>
                                            <p:cond delay="770"/>
                                          </p:stCondLst>
                                        </p:cTn>
                                        <p:tgtEl>
                                          <p:spTgt spid="16390">
                                            <p:txEl>
                                              <p:pRg st="1" end="1"/>
                                            </p:txEl>
                                          </p:spTgt>
                                        </p:tgtEl>
                                        <p:attrNameLst>
                                          <p:attrName>ppt_x</p:attrName>
                                        </p:attrNameLst>
                                      </p:cBhvr>
                                    </p:anim>
                                    <p:set>
                                      <p:cBhvr>
                                        <p:cTn id="28" dur="770" fill="hold"/>
                                        <p:tgtEl>
                                          <p:spTgt spid="16390">
                                            <p:txEl>
                                              <p:pRg st="1" end="1"/>
                                            </p:txEl>
                                          </p:spTgt>
                                        </p:tgtEl>
                                        <p:attrNameLst>
                                          <p:attrName>ppt_y</p:attrName>
                                        </p:attrNameLst>
                                      </p:cBhvr>
                                      <p:to>
                                        <p:strVal val="(#ppt_y+0.4)"/>
                                      </p:to>
                                    </p:set>
                                    <p:anim from="(#ppt_y+0.4)" to="(#ppt_y)" calcmode="lin" valueType="num">
                                      <p:cBhvr>
                                        <p:cTn id="29" dur="1230" accel="100000" fill="hold">
                                          <p:stCondLst>
                                            <p:cond delay="770"/>
                                          </p:stCondLst>
                                        </p:cTn>
                                        <p:tgtEl>
                                          <p:spTgt spid="16390">
                                            <p:txEl>
                                              <p:pRg st="1" end="1"/>
                                            </p:txEl>
                                          </p:spTgt>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16388">
                                            <p:txEl>
                                              <p:pRg st="1" end="1"/>
                                            </p:txEl>
                                          </p:spTgt>
                                        </p:tgtEl>
                                        <p:attrNameLst>
                                          <p:attrName>style.visibility</p:attrName>
                                        </p:attrNameLst>
                                      </p:cBhvr>
                                      <p:to>
                                        <p:strVal val="visible"/>
                                      </p:to>
                                    </p:set>
                                    <p:animEffect transition="in" filter="wipe(right)">
                                      <p:cBhvr>
                                        <p:cTn id="34" dur="500"/>
                                        <p:tgtEl>
                                          <p:spTgt spid="16388">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nodeType="clickEffect">
                                  <p:stCondLst>
                                    <p:cond delay="0"/>
                                  </p:stCondLst>
                                  <p:childTnLst>
                                    <p:set>
                                      <p:cBhvr>
                                        <p:cTn id="38" dur="1" fill="hold">
                                          <p:stCondLst>
                                            <p:cond delay="0"/>
                                          </p:stCondLst>
                                        </p:cTn>
                                        <p:tgtEl>
                                          <p:spTgt spid="16390">
                                            <p:txEl>
                                              <p:pRg st="2" end="2"/>
                                            </p:txEl>
                                          </p:spTgt>
                                        </p:tgtEl>
                                        <p:attrNameLst>
                                          <p:attrName>style.visibility</p:attrName>
                                        </p:attrNameLst>
                                      </p:cBhvr>
                                      <p:to>
                                        <p:strVal val="visible"/>
                                      </p:to>
                                    </p:set>
                                    <p:animEffect transition="in" filter="fade">
                                      <p:cBhvr>
                                        <p:cTn id="39" dur="770" decel="100000"/>
                                        <p:tgtEl>
                                          <p:spTgt spid="16390">
                                            <p:txEl>
                                              <p:pRg st="2" end="2"/>
                                            </p:txEl>
                                          </p:spTgt>
                                        </p:tgtEl>
                                      </p:cBhvr>
                                    </p:animEffect>
                                    <p:animScale>
                                      <p:cBhvr>
                                        <p:cTn id="40" dur="770" decel="100000"/>
                                        <p:tgtEl>
                                          <p:spTgt spid="16390">
                                            <p:txEl>
                                              <p:pRg st="2" end="2"/>
                                            </p:txEl>
                                          </p:spTgt>
                                        </p:tgtEl>
                                      </p:cBhvr>
                                      <p:from x="10000" y="10000"/>
                                      <p:to x="200000" y="450000"/>
                                    </p:animScale>
                                    <p:animScale>
                                      <p:cBhvr>
                                        <p:cTn id="41" dur="1230" accel="100000" fill="hold">
                                          <p:stCondLst>
                                            <p:cond delay="770"/>
                                          </p:stCondLst>
                                        </p:cTn>
                                        <p:tgtEl>
                                          <p:spTgt spid="16390">
                                            <p:txEl>
                                              <p:pRg st="2" end="2"/>
                                            </p:txEl>
                                          </p:spTgt>
                                        </p:tgtEl>
                                      </p:cBhvr>
                                      <p:from x="200000" y="450000"/>
                                      <p:to x="100000" y="100000"/>
                                    </p:animScale>
                                    <p:set>
                                      <p:cBhvr>
                                        <p:cTn id="42" dur="770" fill="hold"/>
                                        <p:tgtEl>
                                          <p:spTgt spid="16390">
                                            <p:txEl>
                                              <p:pRg st="2" end="2"/>
                                            </p:txEl>
                                          </p:spTgt>
                                        </p:tgtEl>
                                        <p:attrNameLst>
                                          <p:attrName>ppt_x</p:attrName>
                                        </p:attrNameLst>
                                      </p:cBhvr>
                                      <p:to>
                                        <p:strVal val="(0.5)"/>
                                      </p:to>
                                    </p:set>
                                    <p:anim from="(0.5)" to="(#ppt_x)" calcmode="lin" valueType="num">
                                      <p:cBhvr>
                                        <p:cTn id="43" dur="1230" accel="100000" fill="hold">
                                          <p:stCondLst>
                                            <p:cond delay="770"/>
                                          </p:stCondLst>
                                        </p:cTn>
                                        <p:tgtEl>
                                          <p:spTgt spid="16390">
                                            <p:txEl>
                                              <p:pRg st="2" end="2"/>
                                            </p:txEl>
                                          </p:spTgt>
                                        </p:tgtEl>
                                        <p:attrNameLst>
                                          <p:attrName>ppt_x</p:attrName>
                                        </p:attrNameLst>
                                      </p:cBhvr>
                                    </p:anim>
                                    <p:set>
                                      <p:cBhvr>
                                        <p:cTn id="44" dur="770" fill="hold"/>
                                        <p:tgtEl>
                                          <p:spTgt spid="16390">
                                            <p:txEl>
                                              <p:pRg st="2" end="2"/>
                                            </p:txEl>
                                          </p:spTgt>
                                        </p:tgtEl>
                                        <p:attrNameLst>
                                          <p:attrName>ppt_y</p:attrName>
                                        </p:attrNameLst>
                                      </p:cBhvr>
                                      <p:to>
                                        <p:strVal val="(#ppt_y+0.4)"/>
                                      </p:to>
                                    </p:set>
                                    <p:anim from="(#ppt_y+0.4)" to="(#ppt_y)" calcmode="lin" valueType="num">
                                      <p:cBhvr>
                                        <p:cTn id="45" dur="1230" accel="100000" fill="hold">
                                          <p:stCondLst>
                                            <p:cond delay="770"/>
                                          </p:stCondLst>
                                        </p:cTn>
                                        <p:tgtEl>
                                          <p:spTgt spid="16390">
                                            <p:txEl>
                                              <p:pRg st="2" end="2"/>
                                            </p:txEl>
                                          </p:spTgt>
                                        </p:tgtEl>
                                        <p:attrNameLst>
                                          <p:attrName>ppt_y</p:attrName>
                                        </p:attrNameLst>
                                      </p:cBhvr>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6388">
                                            <p:txEl>
                                              <p:pRg st="2" end="2"/>
                                            </p:txEl>
                                          </p:spTgt>
                                        </p:tgtEl>
                                        <p:attrNameLst>
                                          <p:attrName>style.visibility</p:attrName>
                                        </p:attrNameLst>
                                      </p:cBhvr>
                                      <p:to>
                                        <p:strVal val="visible"/>
                                      </p:to>
                                    </p:set>
                                    <p:animEffect transition="in" filter="wipe(right)">
                                      <p:cBhvr>
                                        <p:cTn id="50" dur="500"/>
                                        <p:tgtEl>
                                          <p:spTgt spid="16388">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1" presetClass="entr" presetSubtype="0" fill="hold" nodeType="clickEffect">
                                  <p:stCondLst>
                                    <p:cond delay="0"/>
                                  </p:stCondLst>
                                  <p:childTnLst>
                                    <p:set>
                                      <p:cBhvr>
                                        <p:cTn id="54" dur="1" fill="hold">
                                          <p:stCondLst>
                                            <p:cond delay="0"/>
                                          </p:stCondLst>
                                        </p:cTn>
                                        <p:tgtEl>
                                          <p:spTgt spid="16390">
                                            <p:txEl>
                                              <p:pRg st="3" end="3"/>
                                            </p:txEl>
                                          </p:spTgt>
                                        </p:tgtEl>
                                        <p:attrNameLst>
                                          <p:attrName>style.visibility</p:attrName>
                                        </p:attrNameLst>
                                      </p:cBhvr>
                                      <p:to>
                                        <p:strVal val="visible"/>
                                      </p:to>
                                    </p:set>
                                    <p:animEffect transition="in" filter="fade">
                                      <p:cBhvr>
                                        <p:cTn id="55" dur="770" decel="100000"/>
                                        <p:tgtEl>
                                          <p:spTgt spid="16390">
                                            <p:txEl>
                                              <p:pRg st="3" end="3"/>
                                            </p:txEl>
                                          </p:spTgt>
                                        </p:tgtEl>
                                      </p:cBhvr>
                                    </p:animEffect>
                                    <p:animScale>
                                      <p:cBhvr>
                                        <p:cTn id="56" dur="770" decel="100000"/>
                                        <p:tgtEl>
                                          <p:spTgt spid="16390">
                                            <p:txEl>
                                              <p:pRg st="3" end="3"/>
                                            </p:txEl>
                                          </p:spTgt>
                                        </p:tgtEl>
                                      </p:cBhvr>
                                      <p:from x="10000" y="10000"/>
                                      <p:to x="200000" y="450000"/>
                                    </p:animScale>
                                    <p:animScale>
                                      <p:cBhvr>
                                        <p:cTn id="57" dur="1230" accel="100000" fill="hold">
                                          <p:stCondLst>
                                            <p:cond delay="770"/>
                                          </p:stCondLst>
                                        </p:cTn>
                                        <p:tgtEl>
                                          <p:spTgt spid="16390">
                                            <p:txEl>
                                              <p:pRg st="3" end="3"/>
                                            </p:txEl>
                                          </p:spTgt>
                                        </p:tgtEl>
                                      </p:cBhvr>
                                      <p:from x="200000" y="450000"/>
                                      <p:to x="100000" y="100000"/>
                                    </p:animScale>
                                    <p:set>
                                      <p:cBhvr>
                                        <p:cTn id="58" dur="770" fill="hold"/>
                                        <p:tgtEl>
                                          <p:spTgt spid="16390">
                                            <p:txEl>
                                              <p:pRg st="3" end="3"/>
                                            </p:txEl>
                                          </p:spTgt>
                                        </p:tgtEl>
                                        <p:attrNameLst>
                                          <p:attrName>ppt_x</p:attrName>
                                        </p:attrNameLst>
                                      </p:cBhvr>
                                      <p:to>
                                        <p:strVal val="(0.5)"/>
                                      </p:to>
                                    </p:set>
                                    <p:anim from="(0.5)" to="(#ppt_x)" calcmode="lin" valueType="num">
                                      <p:cBhvr>
                                        <p:cTn id="59" dur="1230" accel="100000" fill="hold">
                                          <p:stCondLst>
                                            <p:cond delay="770"/>
                                          </p:stCondLst>
                                        </p:cTn>
                                        <p:tgtEl>
                                          <p:spTgt spid="16390">
                                            <p:txEl>
                                              <p:pRg st="3" end="3"/>
                                            </p:txEl>
                                          </p:spTgt>
                                        </p:tgtEl>
                                        <p:attrNameLst>
                                          <p:attrName>ppt_x</p:attrName>
                                        </p:attrNameLst>
                                      </p:cBhvr>
                                    </p:anim>
                                    <p:set>
                                      <p:cBhvr>
                                        <p:cTn id="60" dur="770" fill="hold"/>
                                        <p:tgtEl>
                                          <p:spTgt spid="16390">
                                            <p:txEl>
                                              <p:pRg st="3" end="3"/>
                                            </p:txEl>
                                          </p:spTgt>
                                        </p:tgtEl>
                                        <p:attrNameLst>
                                          <p:attrName>ppt_y</p:attrName>
                                        </p:attrNameLst>
                                      </p:cBhvr>
                                      <p:to>
                                        <p:strVal val="(#ppt_y+0.4)"/>
                                      </p:to>
                                    </p:set>
                                    <p:anim from="(#ppt_y+0.4)" to="(#ppt_y)" calcmode="lin" valueType="num">
                                      <p:cBhvr>
                                        <p:cTn id="61" dur="1230" accel="100000" fill="hold">
                                          <p:stCondLst>
                                            <p:cond delay="770"/>
                                          </p:stCondLst>
                                        </p:cTn>
                                        <p:tgtEl>
                                          <p:spTgt spid="16390">
                                            <p:txEl>
                                              <p:pRg st="3" end="3"/>
                                            </p:txEl>
                                          </p:spTgt>
                                        </p:tgtEl>
                                        <p:attrNameLst>
                                          <p:attrName>ppt_y</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fill="hold" nodeType="clickEffect">
                                  <p:stCondLst>
                                    <p:cond delay="0"/>
                                  </p:stCondLst>
                                  <p:childTnLst>
                                    <p:set>
                                      <p:cBhvr>
                                        <p:cTn id="65" dur="1" fill="hold">
                                          <p:stCondLst>
                                            <p:cond delay="0"/>
                                          </p:stCondLst>
                                        </p:cTn>
                                        <p:tgtEl>
                                          <p:spTgt spid="16388">
                                            <p:txEl>
                                              <p:pRg st="3" end="3"/>
                                            </p:txEl>
                                          </p:spTgt>
                                        </p:tgtEl>
                                        <p:attrNameLst>
                                          <p:attrName>style.visibility</p:attrName>
                                        </p:attrNameLst>
                                      </p:cBhvr>
                                      <p:to>
                                        <p:strVal val="visible"/>
                                      </p:to>
                                    </p:set>
                                    <p:animEffect transition="in" filter="wipe(right)">
                                      <p:cBhvr>
                                        <p:cTn id="66"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2800" dirty="0">
                <a:solidFill>
                  <a:srgbClr val="FFFFFF"/>
                </a:solidFill>
                <a:ea typeface="ＭＳ Ｐゴシック" charset="0"/>
              </a:rPr>
              <a:t>اللاهوت الكتابي</a:t>
            </a:r>
            <a:r>
              <a:rPr lang="en-US" sz="2800" dirty="0">
                <a:solidFill>
                  <a:srgbClr val="FFFFFF"/>
                </a:solidFill>
                <a:ea typeface="ＭＳ Ｐゴシック" charset="0"/>
              </a:rPr>
              <a:t> • BibleStudyDownloads.org</a:t>
            </a:r>
            <a:endParaRPr lang="en-US" sz="1050" dirty="0">
              <a:solidFill>
                <a:srgbClr val="FFFFFF"/>
              </a:solidFill>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799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a:xfrm>
            <a:off x="1371600" y="609600"/>
            <a:ext cx="7772400" cy="1143000"/>
          </a:xfrm>
        </p:spPr>
        <p:txBody>
          <a:bodyPr/>
          <a:lstStyle/>
          <a:p>
            <a:r>
              <a:rPr lang="ar-JO" sz="4000" dirty="0">
                <a:ea typeface="ＭＳ Ｐゴシック" charset="0"/>
                <a:cs typeface="ＭＳ Ｐゴシック" charset="0"/>
              </a:rPr>
              <a:t>آراء حول موضوع العهد القديم الرئيسي</a:t>
            </a:r>
            <a:endParaRPr lang="en-US" sz="4000" dirty="0">
              <a:ea typeface="ＭＳ Ｐゴシック" charset="0"/>
              <a:cs typeface="ＭＳ Ｐゴシック" charset="0"/>
            </a:endParaRPr>
          </a:p>
        </p:txBody>
      </p:sp>
      <p:sp>
        <p:nvSpPr>
          <p:cNvPr id="12291" name="Rectangle 3"/>
          <p:cNvSpPr>
            <a:spLocks noGrp="1" noChangeArrowheads="1"/>
          </p:cNvSpPr>
          <p:nvPr>
            <p:ph type="body" sz="half" idx="1"/>
          </p:nvPr>
        </p:nvSpPr>
        <p:spPr>
          <a:xfrm>
            <a:off x="76200" y="2514600"/>
            <a:ext cx="8672264" cy="3124200"/>
          </a:xfrm>
        </p:spPr>
        <p:txBody>
          <a:bodyPr/>
          <a:lstStyle/>
          <a:p>
            <a:pPr marL="609600" indent="-609600" algn="r">
              <a:lnSpc>
                <a:spcPct val="80000"/>
              </a:lnSpc>
              <a:buNone/>
            </a:pPr>
            <a:r>
              <a:rPr lang="ar-JO" sz="3600" dirty="0">
                <a:ea typeface="ＭＳ Ｐゴシック" charset="0"/>
                <a:cs typeface="Arial" panose="020B0604020202020204" pitchFamily="34" charset="0"/>
              </a:rPr>
              <a:t>فداء الإنسان</a:t>
            </a:r>
            <a:endParaRPr lang="en-US" sz="3600" dirty="0">
              <a:ea typeface="ＭＳ Ｐゴシック" charset="0"/>
              <a:cs typeface="Arial" panose="020B0604020202020204" pitchFamily="34" charset="0"/>
            </a:endParaRPr>
          </a:p>
        </p:txBody>
      </p:sp>
      <p:pic>
        <p:nvPicPr>
          <p:cNvPr id="290819" name="Picture 5" descr="j02893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4800"/>
            <a:ext cx="155257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0820" name="Picture 6" descr="j03009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4563" y="5334000"/>
            <a:ext cx="1849437" cy="127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0821" name="Text Box 7"/>
          <p:cNvSpPr txBox="1">
            <a:spLocks noChangeArrowheads="1"/>
          </p:cNvSpPr>
          <p:nvPr/>
        </p:nvSpPr>
        <p:spPr bwMode="auto">
          <a:xfrm>
            <a:off x="8077200" y="1524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rPr>
              <a:t>30-33</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74"/>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3"/>
          <p:cNvSpPr>
            <a:spLocks noGrp="1" noChangeArrowheads="1"/>
          </p:cNvSpPr>
          <p:nvPr>
            <p:ph type="body" sz="half" idx="1"/>
          </p:nvPr>
        </p:nvSpPr>
        <p:spPr/>
        <p:txBody>
          <a:bodyPr/>
          <a:lstStyle/>
          <a:p>
            <a:endParaRPr lang="en-US">
              <a:ea typeface="ＭＳ Ｐゴシック" charset="0"/>
              <a:cs typeface="ＭＳ Ｐゴシック" charset="0"/>
            </a:endParaRPr>
          </a:p>
        </p:txBody>
      </p:sp>
      <p:sp>
        <p:nvSpPr>
          <p:cNvPr id="292866" name="Rectangle 4"/>
          <p:cNvSpPr>
            <a:spLocks noGrp="1" noChangeArrowheads="1"/>
          </p:cNvSpPr>
          <p:nvPr>
            <p:ph type="body" sz="half" idx="2"/>
          </p:nvPr>
        </p:nvSpPr>
        <p:spPr/>
        <p:txBody>
          <a:bodyPr/>
          <a:lstStyle/>
          <a:p>
            <a:endParaRPr lang="en-US">
              <a:ea typeface="ＭＳ Ｐゴシック" charset="0"/>
              <a:cs typeface="ＭＳ Ｐゴシック" charset="0"/>
            </a:endParaRPr>
          </a:p>
        </p:txBody>
      </p:sp>
      <p:pic>
        <p:nvPicPr>
          <p:cNvPr id="29286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4146" name="Rectangle 2"/>
          <p:cNvSpPr>
            <a:spLocks noGrp="1" noChangeArrowheads="1"/>
          </p:cNvSpPr>
          <p:nvPr>
            <p:ph type="title"/>
          </p:nvPr>
        </p:nvSpPr>
        <p:spPr>
          <a:xfrm>
            <a:off x="1524000" y="4869160"/>
            <a:ext cx="6629400" cy="1752600"/>
          </a:xfrm>
          <a:effectLst>
            <a:outerShdw blurRad="63500" dist="38099" dir="2700000" algn="ctr" rotWithShape="0">
              <a:srgbClr val="000000">
                <a:alpha val="74998"/>
              </a:srgbClr>
            </a:outerShdw>
          </a:effectLst>
        </p:spPr>
        <p:txBody>
          <a:bodyPr/>
          <a:lstStyle/>
          <a:p>
            <a:pPr>
              <a:defRPr/>
            </a:pPr>
            <a:r>
              <a:rPr lang="ar-JO" sz="5400" dirty="0">
                <a:ea typeface="ＭＳ Ｐゴシック" charset="0"/>
                <a:cs typeface="Arial" panose="020B0604020202020204" pitchFamily="34" charset="0"/>
              </a:rPr>
              <a:t>الفداء يعني</a:t>
            </a:r>
            <a:br>
              <a:rPr lang="en-US" sz="5400" dirty="0">
                <a:ea typeface="ＭＳ Ｐゴシック" charset="0"/>
                <a:cs typeface="Arial" panose="020B0604020202020204" pitchFamily="34" charset="0"/>
              </a:rPr>
            </a:br>
            <a:r>
              <a:rPr lang="en-US" altLang="ja-JP" sz="5400" dirty="0">
                <a:ea typeface="ＭＳ Ｐゴシック" charset="0"/>
                <a:cs typeface="Arial" panose="020B0604020202020204" pitchFamily="34" charset="0"/>
              </a:rPr>
              <a:t>"</a:t>
            </a:r>
            <a:r>
              <a:rPr lang="ar-JO" sz="5400" dirty="0">
                <a:ea typeface="ＭＳ Ｐゴシック" charset="0"/>
                <a:cs typeface="Arial" panose="020B0604020202020204" pitchFamily="34" charset="0"/>
              </a:rPr>
              <a:t>التحرر من خلال الفدية</a:t>
            </a:r>
            <a:r>
              <a:rPr lang="en-US" altLang="ja-JP" sz="5400" dirty="0">
                <a:ea typeface="ＭＳ Ｐゴシック" charset="0"/>
                <a:cs typeface="Arial" panose="020B0604020202020204" pitchFamily="34" charset="0"/>
              </a:rPr>
              <a:t>"</a:t>
            </a:r>
            <a:endParaRPr lang="en-US" sz="6000" dirty="0">
              <a:ea typeface="ＭＳ Ｐゴシック"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94914" name="Rectangle 4"/>
          <p:cNvSpPr>
            <a:spLocks noGrp="1" noChangeArrowheads="1"/>
          </p:cNvSpPr>
          <p:nvPr>
            <p:ph type="body" sz="half" idx="2"/>
          </p:nvPr>
        </p:nvSpPr>
        <p:spPr>
          <a:xfrm>
            <a:off x="4500563" y="2997200"/>
            <a:ext cx="4186237" cy="3479800"/>
          </a:xfrm>
        </p:spPr>
        <p:txBody>
          <a:bodyPr/>
          <a:lstStyle/>
          <a:p>
            <a:pPr algn="ctr" rtl="1" eaLnBrk="1" hangingPunct="1"/>
            <a:r>
              <a:rPr lang="ar-JO" sz="3600" b="1" dirty="0">
                <a:solidFill>
                  <a:schemeClr val="accent1"/>
                </a:solidFill>
                <a:latin typeface="Arial" panose="020B0604020202020204" pitchFamily="34" charset="0"/>
                <a:ea typeface="ＭＳ Ｐゴシック" charset="0"/>
                <a:cs typeface="Arial" panose="020B0604020202020204" pitchFamily="34" charset="0"/>
              </a:rPr>
              <a:t>يمتلك الناس شعور موروث بأنهم يحتاجون إلى الفداء</a:t>
            </a:r>
            <a:endParaRPr lang="en-US" sz="3600" b="1" dirty="0">
              <a:solidFill>
                <a:schemeClr val="accent1"/>
              </a:solidFill>
              <a:latin typeface="Arial" panose="020B0604020202020204" pitchFamily="34" charset="0"/>
              <a:ea typeface="ＭＳ Ｐゴシック" charset="0"/>
              <a:cs typeface="Arial" panose="020B0604020202020204" pitchFamily="34" charset="0"/>
            </a:endParaRPr>
          </a:p>
        </p:txBody>
      </p:sp>
      <p:pic>
        <p:nvPicPr>
          <p:cNvPr id="29491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860800" cy="690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94916" name="Rectangle 2"/>
          <p:cNvSpPr>
            <a:spLocks noGrp="1" noChangeArrowheads="1"/>
          </p:cNvSpPr>
          <p:nvPr>
            <p:ph type="title"/>
          </p:nvPr>
        </p:nvSpPr>
        <p:spPr>
          <a:xfrm>
            <a:off x="2743200" y="609600"/>
            <a:ext cx="5791200" cy="1295400"/>
          </a:xfrm>
        </p:spPr>
        <p:txBody>
          <a:bodyPr/>
          <a:lstStyle/>
          <a:p>
            <a:pPr eaLnBrk="1" hangingPunct="1"/>
            <a:r>
              <a:rPr lang="ar-JO" sz="6000" b="1" dirty="0">
                <a:solidFill>
                  <a:schemeClr val="accent1"/>
                </a:solidFill>
                <a:latin typeface="Arial" panose="020B0604020202020204" pitchFamily="34" charset="0"/>
                <a:ea typeface="ＭＳ Ｐゴシック" charset="0"/>
                <a:cs typeface="Arial" panose="020B0604020202020204" pitchFamily="34" charset="0"/>
              </a:rPr>
              <a:t>الفداء في وسائل الإعلام</a:t>
            </a:r>
            <a:endParaRPr lang="en-US" sz="6000" b="1" dirty="0">
              <a:solidFill>
                <a:schemeClr val="accent1"/>
              </a:solidFill>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6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35170" name="Rectangle 2"/>
          <p:cNvSpPr>
            <a:spLocks noGrp="1" noChangeArrowheads="1"/>
          </p:cNvSpPr>
          <p:nvPr>
            <p:ph type="title"/>
          </p:nvPr>
        </p:nvSpPr>
        <p:spPr>
          <a:xfrm>
            <a:off x="4495800" y="3962400"/>
            <a:ext cx="4572000" cy="2743200"/>
          </a:xfrm>
          <a:effectLst>
            <a:outerShdw blurRad="63500" dist="38099" dir="2700000" algn="ctr" rotWithShape="0">
              <a:srgbClr val="000000">
                <a:alpha val="74998"/>
              </a:srgbClr>
            </a:outerShdw>
          </a:effectLst>
        </p:spPr>
        <p:txBody>
          <a:bodyPr/>
          <a:lstStyle/>
          <a:p>
            <a:pPr>
              <a:defRPr/>
            </a:pPr>
            <a:r>
              <a:rPr lang="ar-JO" sz="3600" dirty="0">
                <a:ea typeface="+mj-ea"/>
                <a:cs typeface="+mj-cs"/>
              </a:rPr>
              <a:t>تركيز التاريخ على الفداء المقدم من قبل المسيح</a:t>
            </a:r>
            <a:endParaRPr lang="en-US" sz="3600" dirty="0">
              <a:ea typeface="+mj-ea"/>
              <a:cs typeface="+mj-cs"/>
            </a:endParaRPr>
          </a:p>
        </p:txBody>
      </p:sp>
      <p:pic>
        <p:nvPicPr>
          <p:cNvPr id="13517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114800" cy="635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500"/>
                                        <p:tgtEl>
                                          <p:spTgt spid="135170"/>
                                        </p:tgtEl>
                                      </p:cBhvr>
                                    </p:animEffect>
                                  </p:childTnLst>
                                </p:cTn>
                              </p:par>
                            </p:childTnLst>
                          </p:cTn>
                        </p:par>
                        <p:par>
                          <p:cTn id="8" fill="hold" nodeType="afterGroup">
                            <p:stCondLst>
                              <p:cond delay="1500"/>
                            </p:stCondLst>
                            <p:childTnLst>
                              <p:par>
                                <p:cTn id="9" presetID="10" presetClass="entr" presetSubtype="0" fill="hold" nodeType="afterEffect">
                                  <p:stCondLst>
                                    <p:cond delay="5000"/>
                                  </p:stCondLst>
                                  <p:childTnLst>
                                    <p:set>
                                      <p:cBhvr>
                                        <p:cTn id="10" dur="1" fill="hold">
                                          <p:stCondLst>
                                            <p:cond delay="0"/>
                                          </p:stCondLst>
                                        </p:cTn>
                                        <p:tgtEl>
                                          <p:spTgt spid="135174"/>
                                        </p:tgtEl>
                                        <p:attrNameLst>
                                          <p:attrName>style.visibility</p:attrName>
                                        </p:attrNameLst>
                                      </p:cBhvr>
                                      <p:to>
                                        <p:strVal val="visible"/>
                                      </p:to>
                                    </p:set>
                                    <p:animEffect transition="in" filter="fade">
                                      <p:cBhvr>
                                        <p:cTn id="11"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04451" name="Oval 3"/>
          <p:cNvSpPr>
            <a:spLocks noChangeArrowheads="1"/>
          </p:cNvSpPr>
          <p:nvPr/>
        </p:nvSpPr>
        <p:spPr bwMode="auto">
          <a:xfrm>
            <a:off x="-29718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grpSp>
        <p:nvGrpSpPr>
          <p:cNvPr id="2" name="Group 4"/>
          <p:cNvGrpSpPr>
            <a:grpSpLocks/>
          </p:cNvGrpSpPr>
          <p:nvPr/>
        </p:nvGrpSpPr>
        <p:grpSpPr bwMode="auto">
          <a:xfrm>
            <a:off x="635000" y="536575"/>
            <a:ext cx="3937000" cy="4530725"/>
            <a:chOff x="400" y="338"/>
            <a:chExt cx="2480" cy="2854"/>
          </a:xfrm>
        </p:grpSpPr>
        <p:sp>
          <p:nvSpPr>
            <p:cNvPr id="104453" name="Line 5"/>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04454" name="Line 6"/>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grpSp>
      <p:sp>
        <p:nvSpPr>
          <p:cNvPr id="104455" name="Text Box 7"/>
          <p:cNvSpPr txBox="1">
            <a:spLocks noChangeArrowheads="1"/>
          </p:cNvSpPr>
          <p:nvPr/>
        </p:nvSpPr>
        <p:spPr bwMode="auto">
          <a:xfrm>
            <a:off x="1267866" y="2320126"/>
            <a:ext cx="1000132"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006600"/>
                </a:solidFill>
                <a:effectLst/>
                <a:uLnTx/>
                <a:uFillTx/>
                <a:ea typeface="ＭＳ Ｐゴシック" charset="0"/>
                <a:cs typeface="Arial" panose="020B0604020202020204" pitchFamily="34" charset="0"/>
              </a:rPr>
              <a:t>الأمة</a:t>
            </a:r>
            <a:endParaRPr kumimoji="0" lang="en-US" sz="3600" b="1" u="none" strike="noStrike" kern="1200" cap="none" spc="0" normalizeH="0" baseline="0" noProof="0" dirty="0">
              <a:ln>
                <a:noFill/>
              </a:ln>
              <a:solidFill>
                <a:srgbClr val="006600"/>
              </a:solidFill>
              <a:effectLst/>
              <a:uLnTx/>
              <a:uFillTx/>
              <a:ea typeface="ＭＳ Ｐゴシック" charset="0"/>
              <a:cs typeface="Arial" panose="020B0604020202020204" pitchFamily="34" charset="0"/>
            </a:endParaRPr>
          </a:p>
        </p:txBody>
      </p:sp>
      <p:sp>
        <p:nvSpPr>
          <p:cNvPr id="104456" name="Text Box 8"/>
          <p:cNvSpPr txBox="1">
            <a:spLocks noChangeArrowheads="1"/>
          </p:cNvSpPr>
          <p:nvPr/>
        </p:nvSpPr>
        <p:spPr bwMode="auto">
          <a:xfrm>
            <a:off x="1915749" y="2780928"/>
            <a:ext cx="1157306"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006600"/>
                </a:solidFill>
                <a:effectLst/>
                <a:uLnTx/>
                <a:uFillTx/>
                <a:ea typeface="ＭＳ Ｐゴシック" charset="0"/>
                <a:cs typeface="Arial" panose="020B0604020202020204" pitchFamily="34" charset="0"/>
              </a:rPr>
              <a:t>السبط</a:t>
            </a:r>
            <a:endParaRPr kumimoji="0" lang="en-US" sz="3600" b="1" u="none" strike="noStrike" kern="1200" cap="none" spc="0" normalizeH="0" baseline="0" noProof="0" dirty="0">
              <a:ln>
                <a:noFill/>
              </a:ln>
              <a:solidFill>
                <a:srgbClr val="006600"/>
              </a:solidFill>
              <a:effectLst/>
              <a:uLnTx/>
              <a:uFillTx/>
              <a:ea typeface="ＭＳ Ｐゴシック" charset="0"/>
              <a:cs typeface="Arial" panose="020B0604020202020204" pitchFamily="34" charset="0"/>
            </a:endParaRPr>
          </a:p>
        </p:txBody>
      </p:sp>
      <p:sp>
        <p:nvSpPr>
          <p:cNvPr id="104457" name="Text Box 9"/>
          <p:cNvSpPr txBox="1">
            <a:spLocks noChangeArrowheads="1"/>
          </p:cNvSpPr>
          <p:nvPr/>
        </p:nvSpPr>
        <p:spPr bwMode="auto">
          <a:xfrm>
            <a:off x="2924687" y="3088448"/>
            <a:ext cx="1100150"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006600"/>
                </a:solidFill>
                <a:effectLst/>
                <a:uLnTx/>
                <a:uFillTx/>
                <a:ea typeface="ＭＳ Ｐゴシック" charset="0"/>
                <a:cs typeface="Arial" panose="020B0604020202020204" pitchFamily="34" charset="0"/>
              </a:rPr>
              <a:t>العائلة</a:t>
            </a:r>
            <a:endParaRPr kumimoji="0" lang="en-US" sz="3200" b="1" u="none" strike="noStrike" kern="1200" cap="none" spc="0" normalizeH="0" baseline="0" noProof="0" dirty="0">
              <a:ln>
                <a:noFill/>
              </a:ln>
              <a:solidFill>
                <a:srgbClr val="006600"/>
              </a:solidFill>
              <a:effectLst/>
              <a:uLnTx/>
              <a:uFillTx/>
              <a:ea typeface="ＭＳ Ｐゴシック" charset="0"/>
              <a:cs typeface="Arial" panose="020B0604020202020204" pitchFamily="34" charset="0"/>
            </a:endParaRPr>
          </a:p>
        </p:txBody>
      </p:sp>
      <p:grpSp>
        <p:nvGrpSpPr>
          <p:cNvPr id="3" name="Group 10"/>
          <p:cNvGrpSpPr>
            <a:grpSpLocks/>
          </p:cNvGrpSpPr>
          <p:nvPr/>
        </p:nvGrpSpPr>
        <p:grpSpPr bwMode="auto">
          <a:xfrm flipH="1">
            <a:off x="4521200" y="533400"/>
            <a:ext cx="3937000" cy="4530725"/>
            <a:chOff x="400" y="338"/>
            <a:chExt cx="2480" cy="2854"/>
          </a:xfrm>
        </p:grpSpPr>
        <p:sp>
          <p:nvSpPr>
            <p:cNvPr id="104459" name="Line 11"/>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04460" name="Line 12"/>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grpSp>
      <p:sp>
        <p:nvSpPr>
          <p:cNvPr id="104461" name="Oval 13"/>
          <p:cNvSpPr>
            <a:spLocks noChangeArrowheads="1"/>
          </p:cNvSpPr>
          <p:nvPr/>
        </p:nvSpPr>
        <p:spPr bwMode="auto">
          <a:xfrm>
            <a:off x="76200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04462" name="Text Box 14"/>
          <p:cNvSpPr txBox="1">
            <a:spLocks noChangeArrowheads="1"/>
          </p:cNvSpPr>
          <p:nvPr/>
        </p:nvSpPr>
        <p:spPr bwMode="auto">
          <a:xfrm>
            <a:off x="5181600" y="2852738"/>
            <a:ext cx="609600" cy="120032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A50021"/>
                </a:solidFill>
                <a:effectLst/>
                <a:uLnTx/>
                <a:uFillTx/>
                <a:ea typeface="ＭＳ Ｐゴシック" charset="0"/>
                <a:cs typeface="Arial" panose="020B0604020202020204" pitchFamily="34" charset="0"/>
              </a:rPr>
              <a:t>11</a:t>
            </a:r>
            <a:endParaRPr kumimoji="0" lang="en-US" sz="3600" b="1" u="none" strike="noStrike" kern="1200" cap="none" spc="0" normalizeH="0" baseline="0" noProof="0" dirty="0">
              <a:ln>
                <a:noFill/>
              </a:ln>
              <a:solidFill>
                <a:srgbClr val="A50021"/>
              </a:solidFill>
              <a:effectLst/>
              <a:uLnTx/>
              <a:uFillTx/>
              <a:ea typeface="ＭＳ Ｐゴシック" charset="0"/>
              <a:cs typeface="Arial" panose="020B0604020202020204" pitchFamily="34" charset="0"/>
            </a:endParaRPr>
          </a:p>
        </p:txBody>
      </p:sp>
      <p:sp>
        <p:nvSpPr>
          <p:cNvPr id="104463" name="Text Box 15"/>
          <p:cNvSpPr txBox="1">
            <a:spLocks noChangeArrowheads="1"/>
          </p:cNvSpPr>
          <p:nvPr/>
        </p:nvSpPr>
        <p:spPr bwMode="auto">
          <a:xfrm>
            <a:off x="5981700" y="2620963"/>
            <a:ext cx="609600" cy="175432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A50021"/>
                </a:solidFill>
                <a:effectLst/>
                <a:uLnTx/>
                <a:uFillTx/>
                <a:ea typeface="ＭＳ Ｐゴシック" charset="0"/>
                <a:cs typeface="Arial" panose="020B0604020202020204" pitchFamily="34" charset="0"/>
              </a:rPr>
              <a:t>120</a:t>
            </a:r>
            <a:endParaRPr kumimoji="0" lang="en-US" sz="3600" b="1" u="none" strike="noStrike" kern="1200" cap="none" spc="0" normalizeH="0" baseline="0" noProof="0" dirty="0">
              <a:ln>
                <a:noFill/>
              </a:ln>
              <a:solidFill>
                <a:srgbClr val="A50021"/>
              </a:solidFill>
              <a:effectLst/>
              <a:uLnTx/>
              <a:uFillTx/>
              <a:ea typeface="ＭＳ Ｐゴシック" charset="0"/>
              <a:cs typeface="Arial" panose="020B0604020202020204" pitchFamily="34" charset="0"/>
            </a:endParaRPr>
          </a:p>
        </p:txBody>
      </p:sp>
      <p:sp>
        <p:nvSpPr>
          <p:cNvPr id="104464" name="Text Box 16"/>
          <p:cNvSpPr txBox="1">
            <a:spLocks noChangeArrowheads="1"/>
          </p:cNvSpPr>
          <p:nvPr/>
        </p:nvSpPr>
        <p:spPr bwMode="auto">
          <a:xfrm>
            <a:off x="6781800" y="2378075"/>
            <a:ext cx="609600" cy="230832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600" b="1" u="none" strike="noStrike" kern="1200" cap="none" spc="0" normalizeH="0" baseline="0" noProof="0" dirty="0">
                <a:ln>
                  <a:noFill/>
                </a:ln>
                <a:solidFill>
                  <a:srgbClr val="A50021"/>
                </a:solidFill>
                <a:effectLst/>
                <a:uLnTx/>
                <a:uFillTx/>
                <a:ea typeface="ＭＳ Ｐゴシック" charset="0"/>
                <a:cs typeface="Arial" panose="020B0604020202020204" pitchFamily="34" charset="0"/>
              </a:rPr>
              <a:t>5000</a:t>
            </a:r>
            <a:endParaRPr kumimoji="0" lang="en-US" sz="3600" b="1" u="none" strike="noStrike" kern="1200" cap="none" spc="0" normalizeH="0" baseline="0" noProof="0" dirty="0">
              <a:ln>
                <a:noFill/>
              </a:ln>
              <a:solidFill>
                <a:srgbClr val="A50021"/>
              </a:solidFill>
              <a:effectLst/>
              <a:uLnTx/>
              <a:uFillTx/>
              <a:ea typeface="ＭＳ Ｐゴシック" charset="0"/>
              <a:cs typeface="Arial" panose="020B0604020202020204" pitchFamily="34" charset="0"/>
            </a:endParaRPr>
          </a:p>
        </p:txBody>
      </p:sp>
      <p:pic>
        <p:nvPicPr>
          <p:cNvPr id="104465" name="Picture 17" descr="IS1CR17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29050" y="2159000"/>
            <a:ext cx="1485900" cy="2540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66" name="Text Box 18"/>
          <p:cNvSpPr txBox="1">
            <a:spLocks noChangeArrowheads="1"/>
          </p:cNvSpPr>
          <p:nvPr/>
        </p:nvSpPr>
        <p:spPr bwMode="auto">
          <a:xfrm>
            <a:off x="3275856" y="113507"/>
            <a:ext cx="5638800" cy="7699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4400" b="1" u="none" strike="noStrike" kern="1200" cap="none" spc="0" normalizeH="0" baseline="0" noProof="0" dirty="0">
                <a:ln>
                  <a:noFill/>
                </a:ln>
                <a:solidFill>
                  <a:srgbClr val="FF3300"/>
                </a:solidFill>
                <a:effectLst/>
                <a:uLnTx/>
                <a:uFillTx/>
                <a:ea typeface="ＭＳ Ｐゴシック" charset="0"/>
                <a:cs typeface="Arial" panose="020B0604020202020204" pitchFamily="34" charset="0"/>
              </a:rPr>
              <a:t>ماذا ؟</a:t>
            </a:r>
            <a:endParaRPr kumimoji="0" lang="en-US" sz="4400" b="1" u="none" strike="noStrike" kern="1200" cap="none" spc="0" normalizeH="0" baseline="0" noProof="0" dirty="0">
              <a:ln>
                <a:noFill/>
              </a:ln>
              <a:solidFill>
                <a:srgbClr val="FF3300"/>
              </a:solidFill>
              <a:effectLst/>
              <a:uLnTx/>
              <a:uFillTx/>
              <a:ea typeface="ＭＳ Ｐゴシック" charset="0"/>
              <a:cs typeface="Arial" panose="020B0604020202020204" pitchFamily="34" charset="0"/>
            </a:endParaRPr>
          </a:p>
        </p:txBody>
      </p:sp>
      <p:sp>
        <p:nvSpPr>
          <p:cNvPr id="104467" name="Text Box 19"/>
          <p:cNvSpPr txBox="1">
            <a:spLocks noChangeArrowheads="1"/>
          </p:cNvSpPr>
          <p:nvPr/>
        </p:nvSpPr>
        <p:spPr bwMode="auto">
          <a:xfrm>
            <a:off x="-18046" y="2719117"/>
            <a:ext cx="1392591"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آدم الأول</a:t>
            </a:r>
            <a:endParaRPr kumimoji="0" lang="en-US"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104468" name="Text Box 20"/>
          <p:cNvSpPr txBox="1">
            <a:spLocks noChangeArrowheads="1"/>
          </p:cNvSpPr>
          <p:nvPr/>
        </p:nvSpPr>
        <p:spPr bwMode="auto">
          <a:xfrm>
            <a:off x="7982978" y="2719117"/>
            <a:ext cx="1424353"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آدم الثاني</a:t>
            </a:r>
            <a:endParaRPr kumimoji="0" lang="en-US" sz="4000" b="1"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299024" name="Rectangle 21"/>
          <p:cNvSpPr>
            <a:spLocks noGrp="1" noChangeArrowheads="1"/>
          </p:cNvSpPr>
          <p:nvPr>
            <p:ph type="title" idx="4294967295"/>
          </p:nvPr>
        </p:nvSpPr>
        <p:spPr>
          <a:xfrm>
            <a:off x="685800" y="725488"/>
            <a:ext cx="7772400" cy="762000"/>
          </a:xfrm>
        </p:spPr>
        <p:txBody>
          <a:bodyPr/>
          <a:lstStyle/>
          <a:p>
            <a:pPr eaLnBrk="1" hangingPunct="1"/>
            <a:r>
              <a:rPr lang="ar-JO" sz="6000" b="1" dirty="0">
                <a:latin typeface="Arial" panose="020B0604020202020204" pitchFamily="34" charset="0"/>
                <a:ea typeface="ＭＳ Ｐゴシック" charset="0"/>
                <a:cs typeface="Arial" panose="020B0604020202020204" pitchFamily="34" charset="0"/>
              </a:rPr>
              <a:t>مركزية الصليب</a:t>
            </a:r>
            <a:endParaRPr lang="en-US" sz="6000" b="1" dirty="0">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p:cTn id="7" dur="500" fill="hold"/>
                                        <p:tgtEl>
                                          <p:spTgt spid="104451"/>
                                        </p:tgtEl>
                                        <p:attrNameLst>
                                          <p:attrName>ppt_w</p:attrName>
                                        </p:attrNameLst>
                                      </p:cBhvr>
                                      <p:tavLst>
                                        <p:tav tm="0">
                                          <p:val>
                                            <p:fltVal val="0"/>
                                          </p:val>
                                        </p:tav>
                                        <p:tav tm="100000">
                                          <p:val>
                                            <p:strVal val="#ppt_w"/>
                                          </p:val>
                                        </p:tav>
                                      </p:tavLst>
                                    </p:anim>
                                    <p:anim calcmode="lin" valueType="num">
                                      <p:cBhvr>
                                        <p:cTn id="8" dur="500" fill="hold"/>
                                        <p:tgtEl>
                                          <p:spTgt spid="104451"/>
                                        </p:tgtEl>
                                        <p:attrNameLst>
                                          <p:attrName>ppt_h</p:attrName>
                                        </p:attrNameLst>
                                      </p:cBhvr>
                                      <p:tavLst>
                                        <p:tav tm="0">
                                          <p:val>
                                            <p:fltVal val="0"/>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104467"/>
                                        </p:tgtEl>
                                        <p:attrNameLst>
                                          <p:attrName>style.visibility</p:attrName>
                                        </p:attrNameLst>
                                      </p:cBhvr>
                                      <p:to>
                                        <p:strVal val="visible"/>
                                      </p:to>
                                    </p:set>
                                    <p:animEffect transition="in" filter="dissolve">
                                      <p:cBhvr>
                                        <p:cTn id="11" dur="500"/>
                                        <p:tgtEl>
                                          <p:spTgt spid="1044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4455"/>
                                        </p:tgtEl>
                                        <p:attrNameLst>
                                          <p:attrName>style.visibility</p:attrName>
                                        </p:attrNameLst>
                                      </p:cBhvr>
                                      <p:to>
                                        <p:strVal val="visible"/>
                                      </p:to>
                                    </p:set>
                                    <p:animEffect transition="in" filter="dissolve">
                                      <p:cBhvr>
                                        <p:cTn id="16" dur="500"/>
                                        <p:tgtEl>
                                          <p:spTgt spid="1044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4456"/>
                                        </p:tgtEl>
                                        <p:attrNameLst>
                                          <p:attrName>style.visibility</p:attrName>
                                        </p:attrNameLst>
                                      </p:cBhvr>
                                      <p:to>
                                        <p:strVal val="visible"/>
                                      </p:to>
                                    </p:set>
                                    <p:animEffect transition="in" filter="dissolve">
                                      <p:cBhvr>
                                        <p:cTn id="21" dur="500"/>
                                        <p:tgtEl>
                                          <p:spTgt spid="1044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4457"/>
                                        </p:tgtEl>
                                        <p:attrNameLst>
                                          <p:attrName>style.visibility</p:attrName>
                                        </p:attrNameLst>
                                      </p:cBhvr>
                                      <p:to>
                                        <p:strVal val="visible"/>
                                      </p:to>
                                    </p:set>
                                    <p:animEffect transition="in" filter="dissolve">
                                      <p:cBhvr>
                                        <p:cTn id="26" dur="500"/>
                                        <p:tgtEl>
                                          <p:spTgt spid="10445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04465"/>
                                        </p:tgtEl>
                                        <p:attrNameLst>
                                          <p:attrName>style.visibility</p:attrName>
                                        </p:attrNameLst>
                                      </p:cBhvr>
                                      <p:to>
                                        <p:strVal val="visible"/>
                                      </p:to>
                                    </p:set>
                                    <p:animEffect transition="in" filter="wipe(down)">
                                      <p:cBhvr>
                                        <p:cTn id="36" dur="500"/>
                                        <p:tgtEl>
                                          <p:spTgt spid="1044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4462"/>
                                        </p:tgtEl>
                                        <p:attrNameLst>
                                          <p:attrName>style.visibility</p:attrName>
                                        </p:attrNameLst>
                                      </p:cBhvr>
                                      <p:to>
                                        <p:strVal val="visible"/>
                                      </p:to>
                                    </p:set>
                                    <p:animEffect transition="in" filter="dissolve">
                                      <p:cBhvr>
                                        <p:cTn id="41" dur="500"/>
                                        <p:tgtEl>
                                          <p:spTgt spid="10446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4463"/>
                                        </p:tgtEl>
                                        <p:attrNameLst>
                                          <p:attrName>style.visibility</p:attrName>
                                        </p:attrNameLst>
                                      </p:cBhvr>
                                      <p:to>
                                        <p:strVal val="visible"/>
                                      </p:to>
                                    </p:set>
                                    <p:animEffect transition="in" filter="dissolve">
                                      <p:cBhvr>
                                        <p:cTn id="46" dur="500"/>
                                        <p:tgtEl>
                                          <p:spTgt spid="1044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4464"/>
                                        </p:tgtEl>
                                        <p:attrNameLst>
                                          <p:attrName>style.visibility</p:attrName>
                                        </p:attrNameLst>
                                      </p:cBhvr>
                                      <p:to>
                                        <p:strVal val="visible"/>
                                      </p:to>
                                    </p:set>
                                    <p:animEffect transition="in" filter="dissolve">
                                      <p:cBhvr>
                                        <p:cTn id="51" dur="500"/>
                                        <p:tgtEl>
                                          <p:spTgt spid="10446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04461"/>
                                        </p:tgtEl>
                                        <p:attrNameLst>
                                          <p:attrName>style.visibility</p:attrName>
                                        </p:attrNameLst>
                                      </p:cBhvr>
                                      <p:to>
                                        <p:strVal val="visible"/>
                                      </p:to>
                                    </p:set>
                                    <p:anim calcmode="lin" valueType="num">
                                      <p:cBhvr>
                                        <p:cTn id="61" dur="500" fill="hold"/>
                                        <p:tgtEl>
                                          <p:spTgt spid="104461"/>
                                        </p:tgtEl>
                                        <p:attrNameLst>
                                          <p:attrName>ppt_w</p:attrName>
                                        </p:attrNameLst>
                                      </p:cBhvr>
                                      <p:tavLst>
                                        <p:tav tm="0">
                                          <p:val>
                                            <p:fltVal val="0"/>
                                          </p:val>
                                        </p:tav>
                                        <p:tav tm="100000">
                                          <p:val>
                                            <p:strVal val="#ppt_w"/>
                                          </p:val>
                                        </p:tav>
                                      </p:tavLst>
                                    </p:anim>
                                    <p:anim calcmode="lin" valueType="num">
                                      <p:cBhvr>
                                        <p:cTn id="62" dur="500" fill="hold"/>
                                        <p:tgtEl>
                                          <p:spTgt spid="104461"/>
                                        </p:tgtEl>
                                        <p:attrNameLst>
                                          <p:attrName>ppt_h</p:attrName>
                                        </p:attrNameLst>
                                      </p:cBhvr>
                                      <p:tavLst>
                                        <p:tav tm="0">
                                          <p:val>
                                            <p:fltVal val="0"/>
                                          </p:val>
                                        </p:tav>
                                        <p:tav tm="100000">
                                          <p:val>
                                            <p:strVal val="#ppt_h"/>
                                          </p:val>
                                        </p:tav>
                                      </p:tavLst>
                                    </p:anim>
                                  </p:childTnLst>
                                </p:cTn>
                              </p:par>
                              <p:par>
                                <p:cTn id="63" presetID="9" presetClass="entr" presetSubtype="0" fill="hold" grpId="0" nodeType="withEffect">
                                  <p:stCondLst>
                                    <p:cond delay="0"/>
                                  </p:stCondLst>
                                  <p:childTnLst>
                                    <p:set>
                                      <p:cBhvr>
                                        <p:cTn id="64" dur="1" fill="hold">
                                          <p:stCondLst>
                                            <p:cond delay="0"/>
                                          </p:stCondLst>
                                        </p:cTn>
                                        <p:tgtEl>
                                          <p:spTgt spid="104468"/>
                                        </p:tgtEl>
                                        <p:attrNameLst>
                                          <p:attrName>style.visibility</p:attrName>
                                        </p:attrNameLst>
                                      </p:cBhvr>
                                      <p:to>
                                        <p:strVal val="visible"/>
                                      </p:to>
                                    </p:set>
                                    <p:animEffect transition="in" filter="dissolve">
                                      <p:cBhvr>
                                        <p:cTn id="65" dur="500"/>
                                        <p:tgtEl>
                                          <p:spTgt spid="10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5" grpId="0" autoUpdateAnimBg="0"/>
      <p:bldP spid="104456" grpId="0" autoUpdateAnimBg="0"/>
      <p:bldP spid="104457" grpId="0" autoUpdateAnimBg="0"/>
      <p:bldP spid="104461" grpId="0" animBg="1"/>
      <p:bldP spid="104462" grpId="0" autoUpdateAnimBg="0"/>
      <p:bldP spid="104463" grpId="0" autoUpdateAnimBg="0"/>
      <p:bldP spid="104464" grpId="0" autoUpdateAnimBg="0"/>
      <p:bldP spid="104467" grpId="0" autoUpdateAnimBg="0"/>
      <p:bldP spid="10446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06499" name="Oval 3"/>
          <p:cNvSpPr>
            <a:spLocks noChangeArrowheads="1"/>
          </p:cNvSpPr>
          <p:nvPr/>
        </p:nvSpPr>
        <p:spPr bwMode="auto">
          <a:xfrm>
            <a:off x="8382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grpSp>
        <p:nvGrpSpPr>
          <p:cNvPr id="301059" name="Group 4"/>
          <p:cNvGrpSpPr>
            <a:grpSpLocks/>
          </p:cNvGrpSpPr>
          <p:nvPr/>
        </p:nvGrpSpPr>
        <p:grpSpPr bwMode="auto">
          <a:xfrm>
            <a:off x="2438400" y="266700"/>
            <a:ext cx="2133600" cy="2530475"/>
            <a:chOff x="1536" y="1190"/>
            <a:chExt cx="1344" cy="1594"/>
          </a:xfrm>
        </p:grpSpPr>
        <p:sp>
          <p:nvSpPr>
            <p:cNvPr id="106501" name="Line 5"/>
            <p:cNvSpPr>
              <a:spLocks noChangeShapeType="1"/>
            </p:cNvSpPr>
            <p:nvPr/>
          </p:nvSpPr>
          <p:spPr bwMode="auto">
            <a:xfrm rot="10800000" flipH="1">
              <a:off x="1536" y="2160"/>
              <a:ext cx="1344" cy="624"/>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06502" name="Line 6"/>
            <p:cNvSpPr>
              <a:spLocks noChangeShapeType="1"/>
            </p:cNvSpPr>
            <p:nvPr/>
          </p:nvSpPr>
          <p:spPr bwMode="auto">
            <a:xfrm rot="13995597" flipH="1">
              <a:off x="1521" y="1489"/>
              <a:ext cx="1319" cy="72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grpSp>
      <p:grpSp>
        <p:nvGrpSpPr>
          <p:cNvPr id="301060" name="Group 7"/>
          <p:cNvGrpSpPr>
            <a:grpSpLocks/>
          </p:cNvGrpSpPr>
          <p:nvPr/>
        </p:nvGrpSpPr>
        <p:grpSpPr bwMode="auto">
          <a:xfrm>
            <a:off x="4521200" y="152400"/>
            <a:ext cx="2432050" cy="2727325"/>
            <a:chOff x="2848" y="1118"/>
            <a:chExt cx="1532" cy="1718"/>
          </a:xfrm>
        </p:grpSpPr>
        <p:sp>
          <p:nvSpPr>
            <p:cNvPr id="106504" name="Line 8"/>
            <p:cNvSpPr>
              <a:spLocks noChangeShapeType="1"/>
            </p:cNvSpPr>
            <p:nvPr/>
          </p:nvSpPr>
          <p:spPr bwMode="auto">
            <a:xfrm rot="10800000">
              <a:off x="2848" y="2158"/>
              <a:ext cx="1532" cy="678"/>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106505" name="Line 9"/>
            <p:cNvSpPr>
              <a:spLocks noChangeShapeType="1"/>
            </p:cNvSpPr>
            <p:nvPr/>
          </p:nvSpPr>
          <p:spPr bwMode="auto">
            <a:xfrm rot="7604403">
              <a:off x="2908" y="1417"/>
              <a:ext cx="1433" cy="8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grpSp>
      <p:sp>
        <p:nvSpPr>
          <p:cNvPr id="106506" name="Oval 10"/>
          <p:cNvSpPr>
            <a:spLocks noChangeArrowheads="1"/>
          </p:cNvSpPr>
          <p:nvPr/>
        </p:nvSpPr>
        <p:spPr bwMode="auto">
          <a:xfrm>
            <a:off x="60960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pic>
        <p:nvPicPr>
          <p:cNvPr id="106507" name="Picture 11" descr="IS1CR17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2400" y="739775"/>
            <a:ext cx="1189038" cy="203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08" name="Text Box 12"/>
          <p:cNvSpPr txBox="1">
            <a:spLocks noChangeArrowheads="1"/>
          </p:cNvSpPr>
          <p:nvPr/>
        </p:nvSpPr>
        <p:spPr bwMode="auto">
          <a:xfrm>
            <a:off x="152400" y="417513"/>
            <a:ext cx="685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solidFill>
                  <a:srgbClr val="3366FF"/>
                </a:solidFill>
                <a:effectLst/>
                <a:uLnTx/>
                <a:uFillTx/>
                <a:ea typeface="ＭＳ Ｐゴシック" charset="0"/>
                <a:cs typeface="Arial" panose="020B0604020202020204" pitchFamily="34" charset="0"/>
              </a:rPr>
              <a:t>الأزل</a:t>
            </a:r>
            <a:endParaRPr kumimoji="0" lang="en-US" sz="2000" b="1" u="none" strike="noStrike" kern="1200" cap="none" spc="0" normalizeH="0" baseline="0" noProof="0" dirty="0">
              <a:ln>
                <a:noFill/>
              </a:ln>
              <a:solidFill>
                <a:srgbClr val="3366FF"/>
              </a:solidFill>
              <a:effectLst/>
              <a:uLnTx/>
              <a:uFillTx/>
              <a:ea typeface="ＭＳ Ｐゴシック" charset="0"/>
              <a:cs typeface="Arial" panose="020B0604020202020204" pitchFamily="34" charset="0"/>
            </a:endParaRPr>
          </a:p>
        </p:txBody>
      </p:sp>
      <p:sp>
        <p:nvSpPr>
          <p:cNvPr id="106509" name="Text Box 13"/>
          <p:cNvSpPr txBox="1">
            <a:spLocks noChangeArrowheads="1"/>
          </p:cNvSpPr>
          <p:nvPr/>
        </p:nvSpPr>
        <p:spPr bwMode="auto">
          <a:xfrm>
            <a:off x="8458200" y="371475"/>
            <a:ext cx="685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u="none" strike="noStrike" kern="1200" cap="none" spc="0" normalizeH="0" baseline="0" noProof="0" dirty="0">
                <a:ln>
                  <a:noFill/>
                </a:ln>
                <a:solidFill>
                  <a:srgbClr val="3366FF"/>
                </a:solidFill>
                <a:effectLst/>
                <a:uLnTx/>
                <a:uFillTx/>
                <a:ea typeface="ＭＳ Ｐゴシック" charset="0"/>
                <a:cs typeface="Arial" panose="020B0604020202020204" pitchFamily="34" charset="0"/>
              </a:rPr>
              <a:t>الأبد</a:t>
            </a:r>
            <a:endParaRPr kumimoji="0" lang="en-US" sz="2000" b="1" u="none" strike="noStrike" kern="1200" cap="none" spc="0" normalizeH="0" baseline="0" noProof="0" dirty="0">
              <a:ln>
                <a:noFill/>
              </a:ln>
              <a:solidFill>
                <a:srgbClr val="3366FF"/>
              </a:solidFill>
              <a:effectLst/>
              <a:uLnTx/>
              <a:uFillTx/>
              <a:ea typeface="ＭＳ Ｐゴシック" charset="0"/>
              <a:cs typeface="Arial" panose="020B0604020202020204" pitchFamily="34" charset="0"/>
            </a:endParaRPr>
          </a:p>
        </p:txBody>
      </p:sp>
      <p:sp>
        <p:nvSpPr>
          <p:cNvPr id="301065" name="Rectangle 15"/>
          <p:cNvSpPr>
            <a:spLocks noGrp="1" noChangeArrowheads="1"/>
          </p:cNvSpPr>
          <p:nvPr>
            <p:ph type="title" idx="4294967295"/>
          </p:nvPr>
        </p:nvSpPr>
        <p:spPr>
          <a:xfrm>
            <a:off x="685800" y="0"/>
            <a:ext cx="7772400" cy="685800"/>
          </a:xfrm>
        </p:spPr>
        <p:txBody>
          <a:bodyPr/>
          <a:lstStyle/>
          <a:p>
            <a:pPr eaLnBrk="1" hangingPunct="1"/>
            <a:r>
              <a:rPr lang="ar-JO" b="1" dirty="0">
                <a:latin typeface="Arial" panose="020B0604020202020204" pitchFamily="34" charset="0"/>
                <a:ea typeface="ＭＳ Ｐゴシック" charset="0"/>
                <a:cs typeface="Arial" panose="020B0604020202020204" pitchFamily="34" charset="0"/>
              </a:rPr>
              <a:t>مركزية الصليب</a:t>
            </a:r>
            <a:endParaRPr lang="en-US" b="1" dirty="0">
              <a:latin typeface="Arial" panose="020B0604020202020204" pitchFamily="34" charset="0"/>
              <a:ea typeface="ＭＳ Ｐゴシック" charset="0"/>
              <a:cs typeface="Arial" panose="020B0604020202020204" pitchFamily="34" charset="0"/>
            </a:endParaRPr>
          </a:p>
        </p:txBody>
      </p:sp>
      <p:sp>
        <p:nvSpPr>
          <p:cNvPr id="18" name="TextBox 17"/>
          <p:cNvSpPr txBox="1">
            <a:spLocks noChangeArrowheads="1"/>
          </p:cNvSpPr>
          <p:nvPr/>
        </p:nvSpPr>
        <p:spPr bwMode="auto">
          <a:xfrm>
            <a:off x="0" y="3550364"/>
            <a:ext cx="91440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47675" indent="-447675">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a:t>
            </a:r>
            <a:r>
              <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إنه </a:t>
            </a: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تصميم خارجي</a:t>
            </a: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تم فرضه على العهد القديم من قبل اللاهوت النظامي</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a:t>
            </a:r>
            <a:r>
              <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يركز على الإنسان كثيراً </a:t>
            </a: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بدلاً من الله .</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a:t>
            </a:r>
            <a:r>
              <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المسيح هو الشخص المركزي في الكتاب المقدس لكن </a:t>
            </a: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القديم يركز عليه كملك </a:t>
            </a: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أكثر من كونه مخلص ( نادراً ما يشير العهد القديم إلى خلاص الأفراد )</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ث.</a:t>
            </a:r>
            <a:r>
              <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النظرة لا تتضمن برنامج الله للملائكة غير المفديين و الخليقة ككل لذلك فهي </a:t>
            </a: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مقيدة جداً </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ج.</a:t>
            </a:r>
            <a:r>
              <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النظرة </a:t>
            </a: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يمكن تتبعها في أسفار الحكمة </a:t>
            </a: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غير مدعومة في سفر الجامعة و الأمثال ... الخ )</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447675" marR="0" lvl="0" indent="-447675" algn="r" defTabSz="914400" rtl="1"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a:t>
            </a:r>
            <a:r>
              <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ترفض نواحي الأرض المادية </a:t>
            </a: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البارزة في العهد القديم</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p:cNvSpPr txBox="1">
            <a:spLocks noChangeArrowheads="1"/>
          </p:cNvSpPr>
          <p:nvPr/>
        </p:nvSpPr>
        <p:spPr bwMode="auto">
          <a:xfrm>
            <a:off x="900558" y="2890234"/>
            <a:ext cx="813593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لكن الفداء كموضوع العهد القديم الرئيسي يواجه هذه المشاكل :</a:t>
            </a:r>
            <a:endParaRPr kumimoji="0" lang="en-US" sz="2800" b="1"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1068" name="Text Box 6"/>
          <p:cNvSpPr txBox="1">
            <a:spLocks noChangeArrowheads="1"/>
          </p:cNvSpPr>
          <p:nvPr/>
        </p:nvSpPr>
        <p:spPr bwMode="auto">
          <a:xfrm>
            <a:off x="8305800" y="0"/>
            <a:ext cx="83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30</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Lst>
  </p:timing>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X:Templates:Presentations:Designs:Blank Presentation</Template>
  <TotalTime>7245</TotalTime>
  <Pages>1</Pages>
  <Words>3254</Words>
  <Application>Microsoft Macintosh PowerPoint</Application>
  <PresentationFormat>On-screen Show (4:3)</PresentationFormat>
  <Paragraphs>430</Paragraphs>
  <Slides>30</Slides>
  <Notes>30</Notes>
  <HiddenSlides>0</HiddenSlides>
  <MMClips>0</MMClips>
  <ScaleCrop>false</ScaleCrop>
  <HeadingPairs>
    <vt:vector size="6" baseType="variant">
      <vt:variant>
        <vt:lpstr>Fonts Used</vt:lpstr>
      </vt:variant>
      <vt:variant>
        <vt:i4>14</vt:i4>
      </vt:variant>
      <vt:variant>
        <vt:lpstr>Theme</vt:lpstr>
      </vt:variant>
      <vt:variant>
        <vt:i4>13</vt:i4>
      </vt:variant>
      <vt:variant>
        <vt:lpstr>Slide Titles</vt:lpstr>
      </vt:variant>
      <vt:variant>
        <vt:i4>30</vt:i4>
      </vt:variant>
    </vt:vector>
  </HeadingPairs>
  <TitlesOfParts>
    <vt:vector size="57" baseType="lpstr">
      <vt:lpstr>MS PGothic</vt:lpstr>
      <vt:lpstr>MS PGothic</vt:lpstr>
      <vt:lpstr>SimSun</vt:lpstr>
      <vt:lpstr>Times</vt:lpstr>
      <vt:lpstr>Arial</vt:lpstr>
      <vt:lpstr>Calibri</vt:lpstr>
      <vt:lpstr>Comic Sans MS</vt:lpstr>
      <vt:lpstr>Helvetica BlackOblique</vt:lpstr>
      <vt:lpstr>Impact</vt:lpstr>
      <vt:lpstr>Lucida Handwriting</vt:lpstr>
      <vt:lpstr>Monotype Sorts</vt:lpstr>
      <vt:lpstr>Tahoma</vt:lpstr>
      <vt:lpstr>Times New Roman</vt:lpstr>
      <vt:lpstr>Wingdings</vt:lpstr>
      <vt:lpstr>blstripc.ppt - Blue Stripes</vt:lpstr>
      <vt:lpstr>3_blstripc.ppt - Blue Stripes</vt:lpstr>
      <vt:lpstr>2_blstripc.ppt - Blue Stripes</vt:lpstr>
      <vt:lpstr>5_blstripc.ppt - Blue Stripes</vt:lpstr>
      <vt:lpstr>1_Blank Presentation</vt:lpstr>
      <vt:lpstr>4_Default Design</vt:lpstr>
      <vt:lpstr>1_untitled 1</vt:lpstr>
      <vt:lpstr>Default Design</vt:lpstr>
      <vt:lpstr>6_blstripc.ppt - Blue Stripes</vt:lpstr>
      <vt:lpstr>1_Compass</vt:lpstr>
      <vt:lpstr>6_Compass</vt:lpstr>
      <vt:lpstr>7_blstripc.ppt - Blue Stripes</vt:lpstr>
      <vt:lpstr>4_Orbit</vt:lpstr>
      <vt:lpstr>لاهوت العهد القديم الكتابي</vt:lpstr>
      <vt:lpstr>ما هو موضوع العهد القديم</vt:lpstr>
      <vt:lpstr>معايير تمييز موضوع العهد القديم الرئيسي</vt:lpstr>
      <vt:lpstr>آراء حول موضوع العهد القديم الرئيسي</vt:lpstr>
      <vt:lpstr>الفداء يعني "التحرر من خلال الفدية"</vt:lpstr>
      <vt:lpstr>الفداء في وسائل الإعلام</vt:lpstr>
      <vt:lpstr>تركيز التاريخ على الفداء المقدم من قبل المسيح</vt:lpstr>
      <vt:lpstr>مركزية الصليب</vt:lpstr>
      <vt:lpstr>مركزية الصليب</vt:lpstr>
      <vt:lpstr>آراء حول موضوع العهد القديم الرئيسي</vt:lpstr>
      <vt:lpstr>The Glory of God</vt:lpstr>
      <vt:lpstr>مجد الله</vt:lpstr>
      <vt:lpstr>Glory and the Cross</vt:lpstr>
      <vt:lpstr>آراء حول موضوع العهد القديم الرئيسي</vt:lpstr>
      <vt:lpstr>أنواع العهود غير المشروطة</vt:lpstr>
      <vt:lpstr>آراء حول موضوع العهد القديم الرئيسي</vt:lpstr>
      <vt:lpstr>The Lord Reigns 1</vt:lpstr>
      <vt:lpstr>The Lord Reigns 2</vt:lpstr>
      <vt:lpstr>The Lord Reigns 3</vt:lpstr>
      <vt:lpstr>Animals</vt:lpstr>
      <vt:lpstr>Man</vt:lpstr>
      <vt:lpstr>المرأة</vt:lpstr>
      <vt:lpstr>Mandate</vt:lpstr>
      <vt:lpstr>موضوع شامل</vt:lpstr>
      <vt:lpstr>خط سير الملكوت و العهود</vt:lpstr>
      <vt:lpstr>نظرتي لموضوع العهد القديم</vt:lpstr>
      <vt:lpstr>رأيي حول الموضوع الرئيسي للعهد الجديد</vt:lpstr>
      <vt:lpstr>رأيي حول الموضوع الرئيسي للكتاب المقدس</vt:lpstr>
      <vt:lpstr>Black</vt:lpstr>
      <vt:lpstr>اللاهوت الكتابي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Rick Griffith</dc:creator>
  <cp:lastModifiedBy>Rick Griffith</cp:lastModifiedBy>
  <cp:revision>304</cp:revision>
  <cp:lastPrinted>2023-01-30T06:31:31Z</cp:lastPrinted>
  <dcterms:created xsi:type="dcterms:W3CDTF">2009-08-05T03:01:54Z</dcterms:created>
  <dcterms:modified xsi:type="dcterms:W3CDTF">2025-11-13T23:06:40Z</dcterms:modified>
</cp:coreProperties>
</file>