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418" r:id="rId2"/>
    <p:sldMasterId id="2147484432" r:id="rId3"/>
    <p:sldMasterId id="2147484456" r:id="rId4"/>
    <p:sldMasterId id="2147484468" r:id="rId5"/>
    <p:sldMasterId id="2147484483" r:id="rId6"/>
    <p:sldMasterId id="2147484499" r:id="rId7"/>
    <p:sldMasterId id="2147484511" r:id="rId8"/>
    <p:sldMasterId id="2147484523" r:id="rId9"/>
    <p:sldMasterId id="2147484538" r:id="rId10"/>
    <p:sldMasterId id="2147484550" r:id="rId11"/>
    <p:sldMasterId id="2147484562" r:id="rId12"/>
    <p:sldMasterId id="2147484574" r:id="rId13"/>
    <p:sldMasterId id="2147484586" r:id="rId14"/>
  </p:sldMasterIdLst>
  <p:notesMasterIdLst>
    <p:notesMasterId r:id="rId64"/>
  </p:notesMasterIdLst>
  <p:handoutMasterIdLst>
    <p:handoutMasterId r:id="rId65"/>
  </p:handoutMasterIdLst>
  <p:sldIdLst>
    <p:sldId id="351" r:id="rId15"/>
    <p:sldId id="352" r:id="rId16"/>
    <p:sldId id="5436" r:id="rId17"/>
    <p:sldId id="5001" r:id="rId18"/>
    <p:sldId id="355" r:id="rId19"/>
    <p:sldId id="276" r:id="rId20"/>
    <p:sldId id="357" r:id="rId21"/>
    <p:sldId id="358" r:id="rId22"/>
    <p:sldId id="285" r:id="rId23"/>
    <p:sldId id="286" r:id="rId24"/>
    <p:sldId id="5437" r:id="rId25"/>
    <p:sldId id="4994" r:id="rId26"/>
    <p:sldId id="4996" r:id="rId27"/>
    <p:sldId id="288" r:id="rId28"/>
    <p:sldId id="342" r:id="rId29"/>
    <p:sldId id="293" r:id="rId30"/>
    <p:sldId id="294" r:id="rId31"/>
    <p:sldId id="4091" r:id="rId32"/>
    <p:sldId id="5435" r:id="rId33"/>
    <p:sldId id="278" r:id="rId34"/>
    <p:sldId id="389" r:id="rId35"/>
    <p:sldId id="303" r:id="rId36"/>
    <p:sldId id="307" r:id="rId37"/>
    <p:sldId id="280" r:id="rId38"/>
    <p:sldId id="281" r:id="rId39"/>
    <p:sldId id="308" r:id="rId40"/>
    <p:sldId id="282" r:id="rId41"/>
    <p:sldId id="273" r:id="rId42"/>
    <p:sldId id="283" r:id="rId43"/>
    <p:sldId id="264" r:id="rId44"/>
    <p:sldId id="299" r:id="rId45"/>
    <p:sldId id="802" r:id="rId46"/>
    <p:sldId id="803" r:id="rId47"/>
    <p:sldId id="5438" r:id="rId48"/>
    <p:sldId id="314" r:id="rId49"/>
    <p:sldId id="312" r:id="rId50"/>
    <p:sldId id="261" r:id="rId51"/>
    <p:sldId id="302" r:id="rId52"/>
    <p:sldId id="289" r:id="rId53"/>
    <p:sldId id="5425" r:id="rId54"/>
    <p:sldId id="297" r:id="rId55"/>
    <p:sldId id="272" r:id="rId56"/>
    <p:sldId id="271" r:id="rId57"/>
    <p:sldId id="290" r:id="rId58"/>
    <p:sldId id="799" r:id="rId59"/>
    <p:sldId id="800" r:id="rId60"/>
    <p:sldId id="801" r:id="rId61"/>
    <p:sldId id="295" r:id="rId62"/>
    <p:sldId id="523" r:id="rId6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66"/>
    <a:srgbClr val="EAEAEA"/>
    <a:srgbClr val="DDDDDD"/>
    <a:srgbClr val="CC00FF"/>
    <a:srgbClr val="CC66FF"/>
    <a:srgbClr val="C3B8A6"/>
    <a:srgbClr val="D1D1D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6" autoAdjust="0"/>
    <p:restoredTop sz="93849" autoAdjust="0"/>
  </p:normalViewPr>
  <p:slideViewPr>
    <p:cSldViewPr>
      <p:cViewPr varScale="1">
        <p:scale>
          <a:sx n="45" d="100"/>
          <a:sy n="45" d="100"/>
        </p:scale>
        <p:origin x="192" y="2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99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99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99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2056D10-C1F7-4613-B61E-04F9BC82846B}" type="slidenum">
              <a:rPr lang="en-US" altLang="en-US"/>
              <a:pPr/>
              <a:t>‹#›</a:t>
            </a:fld>
            <a:endParaRPr lang="en-US" altLang="en-US"/>
          </a:p>
        </p:txBody>
      </p:sp>
    </p:spTree>
    <p:extLst>
      <p:ext uri="{BB962C8B-B14F-4D97-AF65-F5344CB8AC3E}">
        <p14:creationId xmlns:p14="http://schemas.microsoft.com/office/powerpoint/2010/main" val="2931112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a:lvl1pPr>
          </a:lstStyle>
          <a:p>
            <a:endParaRPr lang="en-US" altLang="en-US"/>
          </a:p>
        </p:txBody>
      </p:sp>
      <p:sp>
        <p:nvSpPr>
          <p:cNvPr id="655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vl1pPr>
          </a:lstStyle>
          <a:p>
            <a:endParaRPr lang="en-US" altLang="en-US"/>
          </a:p>
        </p:txBody>
      </p:sp>
      <p:sp>
        <p:nvSpPr>
          <p:cNvPr id="655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fld id="{76D67B5E-C2F4-4F16-A7BB-6E05C3C6A55D}" type="slidenum">
              <a:rPr lang="en-US" altLang="en-US"/>
              <a:pPr/>
              <a:t>‹#›</a:t>
            </a:fld>
            <a:endParaRPr lang="en-US" altLang="en-US"/>
          </a:p>
        </p:txBody>
      </p:sp>
    </p:spTree>
    <p:extLst>
      <p:ext uri="{BB962C8B-B14F-4D97-AF65-F5344CB8AC3E}">
        <p14:creationId xmlns:p14="http://schemas.microsoft.com/office/powerpoint/2010/main" val="4062879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800EB2-1791-5048-8F25-DB5C23257A81}"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40002" name="Rectangle 2"/>
          <p:cNvSpPr>
            <a:spLocks noGrp="1" noRot="1" noChangeAspect="1" noChangeArrowheads="1" noTextEdit="1"/>
          </p:cNvSpPr>
          <p:nvPr>
            <p:ph type="sldImg"/>
          </p:nvPr>
        </p:nvSpPr>
        <p:spPr>
          <a:ln/>
        </p:spPr>
      </p:sp>
      <p:sp>
        <p:nvSpPr>
          <p:cNvPr id="6400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b="1" dirty="0">
                <a:latin typeface="Arial" panose="020B0604020202020204" pitchFamily="34" charset="0"/>
                <a:ea typeface="ＭＳ Ｐゴシック" charset="0"/>
                <a:cs typeface="Arial" panose="020B0604020202020204" pitchFamily="34" charset="0"/>
              </a:rPr>
              <a:t>Tyre of Phoenicia was the most significant seaport city in the ancient world.</a:t>
            </a:r>
          </a:p>
        </p:txBody>
      </p:sp>
    </p:spTree>
    <p:extLst>
      <p:ext uri="{BB962C8B-B14F-4D97-AF65-F5344CB8AC3E}">
        <p14:creationId xmlns:p14="http://schemas.microsoft.com/office/powerpoint/2010/main" val="1744343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B9DA1E7A-6E31-410B-A383-798B7A6A8B07}" type="slidenum">
              <a:rPr lang="en-US" altLang="en-US" sz="1200"/>
              <a:pPr eaLnBrk="1" hangingPunct="1"/>
              <a:t>10</a:t>
            </a:fld>
            <a:endParaRPr lang="en-US" altLang="en-US" sz="120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3954"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893955"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CE64A7A8-34E1-2C44-93F3-479B4B079164}"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893956"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A32E0EF-F0B5-9F4F-9865-2D6CDCD66B6D}"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893957"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893958" name="Rectangle 3"/>
          <p:cNvSpPr>
            <a:spLocks noGrp="1" noChangeArrowheads="1"/>
          </p:cNvSpPr>
          <p:nvPr>
            <p:ph type="body"/>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r>
              <a:rPr lang="en-US" dirty="0">
                <a:latin typeface="Times New Roman" charset="0"/>
                <a:ea typeface="ＭＳ Ｐゴシック" charset="0"/>
                <a:cs typeface="ＭＳ Ｐゴシック" charset="0"/>
              </a:rPr>
              <a:t>The men of Tyre and Sidon sailed the seas better than anyone in antiquity, establishing trading ports throughout the Mediterranean. No wonder Solomon hired them to also sail the Red Sea down to modern Yemen to acquire gold (2 Chron 9). Isaiah 23 later prophesied their destruction for their pride.</a:t>
            </a:r>
          </a:p>
          <a:p>
            <a:r>
              <a:rPr lang="en-US" dirty="0">
                <a:latin typeface="Times New Roman" charset="0"/>
                <a:ea typeface="ＭＳ Ｐゴシック" charset="0"/>
                <a:cs typeface="ＭＳ Ｐゴシック" charset="0"/>
              </a:rPr>
              <a:t>_____________</a:t>
            </a:r>
          </a:p>
          <a:p>
            <a:r>
              <a:rPr lang="en-US" dirty="0">
                <a:latin typeface="Times New Roman" charset="0"/>
                <a:ea typeface="ＭＳ Ｐゴシック" charset="0"/>
                <a:cs typeface="ＭＳ Ｐゴシック" charset="0"/>
              </a:rPr>
              <a:t>OS-14-2Chron-132</a:t>
            </a:r>
          </a:p>
          <a:p>
            <a:r>
              <a:rPr lang="en-US" dirty="0">
                <a:latin typeface="Times New Roman" charset="0"/>
                <a:ea typeface="ＭＳ Ｐゴシック" charset="0"/>
                <a:cs typeface="ＭＳ Ｐゴシック" charset="0"/>
              </a:rPr>
              <a:t>OS-23-Isaiah13-23-slide 131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350680-6946-484E-8673-FB3A0C767E7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Arial" panose="020B0604020202020204" pitchFamily="34" charset="0"/>
                <a:ea typeface="ＭＳ Ｐゴシック" pitchFamily="-111" charset="-128"/>
                <a:cs typeface="Arial" panose="020B0604020202020204" pitchFamily="34" charset="0"/>
              </a:rPr>
              <a:t>Quality ships enabled Tyrians to travel all the way to Tarshish—modern Spain—to buy precious metals and slaves on the way to Greece.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Arial" panose="020B0604020202020204" pitchFamily="34" charset="0"/>
                <a:ea typeface="ＭＳ Ｐゴシック" pitchFamily="-111" charset="-128"/>
                <a:cs typeface="Arial" panose="020B0604020202020204" pitchFamily="34"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latin typeface="Arial" panose="020B0604020202020204" pitchFamily="34" charset="0"/>
                <a:ea typeface="ＭＳ Ｐゴシック" charset="0"/>
                <a:cs typeface="Arial" panose="020B0604020202020204" pitchFamily="34" charset="0"/>
              </a:rPr>
              <a:t>The Phoenicians were the master shipbuilders and sailors of antiquity. Their ability to conquer the seas gave them an empire of colonies spanning the Mediterranean. This brought untold wealth to them, despite being on the geographical edge of the "Great Sea," or the Mediterranean.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Arial" panose="020B0604020202020204" pitchFamily="34" charset="0"/>
                <a:ea typeface="ＭＳ Ｐゴシック" pitchFamily="-111" charset="-128"/>
                <a:cs typeface="Arial" panose="020B0604020202020204" pitchFamily="34" charset="0"/>
              </a:rPr>
              <a:t>_____________</a:t>
            </a:r>
          </a:p>
          <a:p>
            <a:r>
              <a:rPr lang="en-US" dirty="0">
                <a:latin typeface="Times New Roman" charset="0"/>
                <a:ea typeface="ＭＳ Ｐゴシック" charset="0"/>
                <a:cs typeface="ＭＳ Ｐゴシック" charset="0"/>
              </a:rPr>
              <a:t>The men of Tyre and Sidon sailed the seas better than anyone in antiquity, establishing trading ports throughout the Mediterranean. No wonder Solomon hired them to also sail the Red Sea down to modern Yemen to acquire gold (2 Chron 9). Isaiah 23 later prophesied their destruction for their pride.</a:t>
            </a:r>
          </a:p>
          <a:p>
            <a:r>
              <a:rPr lang="en-US" dirty="0">
                <a:latin typeface="Times New Roman" charset="0"/>
                <a:ea typeface="ＭＳ Ｐゴシック" charset="0"/>
                <a:cs typeface="ＭＳ Ｐゴシック" charset="0"/>
              </a:rPr>
              <a:t>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Arial" panose="020B0604020202020204" pitchFamily="34" charset="0"/>
                <a:ea typeface="ＭＳ Ｐゴシック" pitchFamily="-111" charset="-128"/>
                <a:cs typeface="Arial" panose="020B0604020202020204" pitchFamily="34" charset="0"/>
              </a:rPr>
              <a:t>OB-15-Phoencians-12</a:t>
            </a:r>
          </a:p>
          <a:p>
            <a:r>
              <a:rPr lang="en-US" dirty="0">
                <a:latin typeface="Times New Roman" charset="0"/>
                <a:ea typeface="ＭＳ Ｐゴシック" charset="0"/>
                <a:cs typeface="ＭＳ Ｐゴシック" charset="0"/>
              </a:rPr>
              <a:t>OS-14-2Chron-132</a:t>
            </a:r>
          </a:p>
          <a:p>
            <a:r>
              <a:rPr lang="en-US" dirty="0">
                <a:latin typeface="Times New Roman" charset="0"/>
                <a:ea typeface="ＭＳ Ｐゴシック" charset="0"/>
                <a:cs typeface="ＭＳ Ｐゴシック" charset="0"/>
              </a:rPr>
              <a:t>OS-23-Isaiah13-23-slide 140</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Arial" panose="020B0604020202020204" pitchFamily="34" charset="0"/>
                <a:ea typeface="ＭＳ Ｐゴシック" pitchFamily="-111" charset="-128"/>
                <a:cs typeface="Arial" panose="020B0604020202020204" pitchFamily="34" charset="0"/>
              </a:rPr>
              <a:t>OS-26-Ezek25-32—slide 58</a:t>
            </a:r>
          </a:p>
          <a:p>
            <a:pPr eaLnBrk="1" hangingPunct="1"/>
            <a:endParaRPr lang="en-US" b="1"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994162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805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89805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3D30090-328E-A041-9A10-00C23DE075F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8980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D97E9B8-0BEE-8246-82D8-E962DF9F1575}"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8980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89805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dirty="0">
                <a:latin typeface="Times New Roman" charset="0"/>
                <a:ea typeface="ＭＳ Ｐゴシック" charset="0"/>
                <a:cs typeface="ＭＳ Ｐゴシック" charset="0"/>
              </a:rPr>
              <a:t>The men of Tyre and Sidon sailed the seas better than anyone in antiquity, establishing trading ports throughout the Mediterranean. No wonder Solomon hired them to also sail the Red Sea down to modern Yemen to acquire gold (2 Chron 9). Isaiah 23 later prophesied their destruction for their pride.</a:t>
            </a:r>
          </a:p>
          <a:p>
            <a:r>
              <a:rPr lang="en-US" dirty="0">
                <a:latin typeface="Times New Roman" charset="0"/>
                <a:ea typeface="ＭＳ Ｐゴシック" charset="0"/>
                <a:cs typeface="ＭＳ Ｐゴシック" charset="0"/>
              </a:rPr>
              <a:t>_____________</a:t>
            </a:r>
          </a:p>
          <a:p>
            <a:r>
              <a:rPr lang="en-US" dirty="0">
                <a:latin typeface="Times New Roman" charset="0"/>
                <a:ea typeface="ＭＳ Ｐゴシック" charset="0"/>
                <a:cs typeface="ＭＳ Ｐゴシック" charset="0"/>
              </a:rPr>
              <a:t>OB-15-Phoenicians-15</a:t>
            </a:r>
          </a:p>
          <a:p>
            <a:r>
              <a:rPr lang="en-US" dirty="0">
                <a:latin typeface="Times New Roman" charset="0"/>
                <a:ea typeface="ＭＳ Ｐゴシック" charset="0"/>
                <a:cs typeface="ＭＳ Ｐゴシック" charset="0"/>
              </a:rPr>
              <a:t>OS-14-2Chron-134</a:t>
            </a:r>
          </a:p>
          <a:p>
            <a:r>
              <a:rPr lang="en-US" dirty="0">
                <a:latin typeface="Times New Roman" charset="0"/>
                <a:ea typeface="ＭＳ Ｐゴシック" charset="0"/>
                <a:cs typeface="ＭＳ Ｐゴシック" charset="0"/>
              </a:rPr>
              <a:t>OS-23-Isaiah13-23-slide 134</a:t>
            </a:r>
          </a:p>
          <a:p>
            <a:r>
              <a:rPr lang="en-US" dirty="0">
                <a:latin typeface="Times New Roman" charset="0"/>
                <a:ea typeface="ＭＳ Ｐゴシック" charset="0"/>
                <a:cs typeface="ＭＳ Ｐゴシック" charset="0"/>
              </a:rPr>
              <a:t>OS-Ezek25-32—slide 57</a:t>
            </a:r>
          </a:p>
          <a:p>
            <a:pPr eaLnBrk="1" hangingPunct="1"/>
            <a:endParaRPr lang="en-US" altLang="en-US" dirty="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9858"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889859"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EAAF73D-8F3E-EB49-B957-D4235718968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889860" name="Rectangle 1"/>
          <p:cNvSpPr>
            <a:spLocks noGrp="1" noRot="1" noChangeAspect="1" noChangeArrowheads="1"/>
          </p:cNvSpPr>
          <p:nvPr>
            <p:ph type="sldImg"/>
          </p:nvPr>
        </p:nvSpPr>
        <p:spPr>
          <a:xfrm>
            <a:off x="1143000" y="685800"/>
            <a:ext cx="4572000" cy="3429000"/>
          </a:xfrm>
          <a:solidFill>
            <a:srgbClr val="FFFFFF"/>
          </a:solidFill>
          <a:ln/>
        </p:spPr>
      </p:sp>
      <p:sp>
        <p:nvSpPr>
          <p:cNvPr id="889861" name="Rectangle 2"/>
          <p:cNvSpPr>
            <a:spLocks noGrp="1" noChangeArrowheads="1"/>
          </p:cNvSpPr>
          <p:nvPr>
            <p:ph type="body" idx="1"/>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r>
              <a:rPr lang="en-US" dirty="0">
                <a:latin typeface="Times New Roman" charset="0"/>
                <a:ea typeface="ＭＳ Ｐゴシック" charset="0"/>
                <a:cs typeface="ＭＳ Ｐゴシック" charset="0"/>
              </a:rPr>
              <a:t>Some think him only the human king. Other say he was Satan. Probably he was the human king who acted like Satan long before him in his pride and splendor.</a:t>
            </a:r>
          </a:p>
          <a:p>
            <a:r>
              <a:rPr lang="en-US" dirty="0">
                <a:latin typeface="Times New Roman" charset="0"/>
                <a:ea typeface="ＭＳ Ｐゴシック" charset="0"/>
                <a:cs typeface="ＭＳ Ｐゴシック" charset="0"/>
              </a:rPr>
              <a:t>__________</a:t>
            </a:r>
          </a:p>
          <a:p>
            <a:r>
              <a:rPr lang="en-US" dirty="0">
                <a:latin typeface="Times New Roman" charset="0"/>
                <a:ea typeface="ＭＳ Ｐゴシック" charset="0"/>
                <a:cs typeface="ＭＳ Ｐゴシック" charset="0"/>
              </a:rPr>
              <a:t>OB-14-Phonecians-14</a:t>
            </a:r>
          </a:p>
          <a:p>
            <a:r>
              <a:rPr lang="en-US" dirty="0">
                <a:latin typeface="Times New Roman" charset="0"/>
                <a:ea typeface="ＭＳ Ｐゴシック" charset="0"/>
                <a:cs typeface="ＭＳ Ｐゴシック" charset="0"/>
              </a:rPr>
              <a:t>OS-23-Isaiah13-23-slide 143</a:t>
            </a:r>
          </a:p>
          <a:p>
            <a:r>
              <a:rPr lang="en-US" dirty="0">
                <a:latin typeface="Times New Roman" charset="0"/>
                <a:ea typeface="ＭＳ Ｐゴシック" charset="0"/>
                <a:cs typeface="ＭＳ Ｐゴシック" charset="0"/>
              </a:rPr>
              <a:t>OS-Ezek25-32—slide 61</a:t>
            </a:r>
          </a:p>
          <a:p>
            <a:endParaRPr lang="en-US" dirty="0">
              <a:latin typeface="Times New Roman" charset="0"/>
              <a:ea typeface="ＭＳ Ｐゴシック" charset="0"/>
              <a:cs typeface="ＭＳ Ｐゴシック" charset="0"/>
            </a:endParaRP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0098"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900099"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08E372C9-D6AF-6F48-BD06-830775AAE751}"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16</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900100"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FF8DC90-13F1-9A47-B421-CED6DBB1B316}"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16</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90010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900102" name="Rectangle 3"/>
          <p:cNvSpPr>
            <a:spLocks noGrp="1" noChangeArrowheads="1"/>
          </p:cNvSpPr>
          <p:nvPr>
            <p:ph type="body"/>
          </p:nvPr>
        </p:nvSpPr>
        <p:spPr>
          <a:xfrm>
            <a:off x="685800" y="4343400"/>
            <a:ext cx="5486400" cy="4124325"/>
          </a:xfrm>
          <a:solidFill>
            <a:srgbClr val="FFFFFF"/>
          </a:solidFill>
          <a:ln w="9360">
            <a:solidFill>
              <a:srgbClr val="000000"/>
            </a:solidFill>
            <a:miter lim="800000"/>
          </a:ln>
          <a:extLs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214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90214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9C8A7570-8978-8C4A-B74E-7ECC2D66BCBF}"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17</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902148" name="Rectangle 1"/>
          <p:cNvSpPr>
            <a:spLocks noGrp="1" noRot="1" noChangeAspect="1" noChangeArrowheads="1"/>
          </p:cNvSpPr>
          <p:nvPr>
            <p:ph type="sldImg"/>
          </p:nvPr>
        </p:nvSpPr>
        <p:spPr>
          <a:xfrm>
            <a:off x="1143000" y="685800"/>
            <a:ext cx="4572000" cy="3429000"/>
          </a:xfrm>
          <a:solidFill>
            <a:srgbClr val="FFFFFF"/>
          </a:solidFill>
          <a:ln/>
        </p:spPr>
      </p:sp>
      <p:sp>
        <p:nvSpPr>
          <p:cNvPr id="90214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4194"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904195"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C0F81F87-6A8B-AF4D-AAE0-A8FC893DB42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18</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904196" name="Rectangle 1"/>
          <p:cNvSpPr>
            <a:spLocks noGrp="1" noRot="1" noChangeAspect="1" noChangeArrowheads="1"/>
          </p:cNvSpPr>
          <p:nvPr>
            <p:ph type="sldImg"/>
          </p:nvPr>
        </p:nvSpPr>
        <p:spPr>
          <a:xfrm>
            <a:off x="1143000" y="685800"/>
            <a:ext cx="4572000" cy="3429000"/>
          </a:xfrm>
          <a:solidFill>
            <a:srgbClr val="FFFFFF"/>
          </a:solidFill>
          <a:ln/>
        </p:spPr>
      </p:sp>
      <p:sp>
        <p:nvSpPr>
          <p:cNvPr id="904197"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4194"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904195"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C0F81F87-6A8B-AF4D-AAE0-A8FC893DB42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19</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904196" name="Rectangle 1"/>
          <p:cNvSpPr>
            <a:spLocks noGrp="1" noRot="1" noChangeAspect="1" noChangeArrowheads="1"/>
          </p:cNvSpPr>
          <p:nvPr>
            <p:ph type="sldImg"/>
          </p:nvPr>
        </p:nvSpPr>
        <p:spPr>
          <a:xfrm>
            <a:off x="1143000" y="685800"/>
            <a:ext cx="4572000" cy="3429000"/>
          </a:xfrm>
          <a:solidFill>
            <a:srgbClr val="FFFFFF"/>
          </a:solidFill>
          <a:ln/>
        </p:spPr>
      </p:sp>
      <p:sp>
        <p:nvSpPr>
          <p:cNvPr id="904197"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60036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E26025FF-960B-4CAE-B218-7BB0A98C2C39}" type="slidenum">
              <a:rPr lang="en-US" altLang="en-US" sz="1200"/>
              <a:pPr eaLnBrk="1" hangingPunct="1"/>
              <a:t>20</a:t>
            </a:fld>
            <a:endParaRPr lang="en-US" altLang="en-US" sz="12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9BA4E2-56F7-6F4B-A12F-62CB882F1242}"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58C653-9C67-4D52-B34F-CFAE719394B0}"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itchFamily="18" charset="0"/>
                <a:ea typeface="ＭＳ Ｐゴシック" pitchFamily="34" charset="-128"/>
              </a:rPr>
              <a:t>Most languages of the world stem from Phoenician, which differed from Semitic languages especially by writing vowels in addition to the consonants. </a:t>
            </a:r>
          </a:p>
          <a:p>
            <a:pPr eaLnBrk="1" hangingPunct="1"/>
            <a:r>
              <a:rPr lang="en-US" altLang="en-US" dirty="0">
                <a:latin typeface="Times New Roman" pitchFamily="18" charset="0"/>
                <a:ea typeface="ＭＳ Ｐゴシック" pitchFamily="34" charset="-128"/>
              </a:rPr>
              <a:t>______________</a:t>
            </a:r>
          </a:p>
          <a:p>
            <a:pPr eaLnBrk="1" hangingPunct="1"/>
            <a:r>
              <a:rPr lang="en-US" altLang="en-US" dirty="0">
                <a:latin typeface="Times New Roman" pitchFamily="18" charset="0"/>
                <a:ea typeface="ＭＳ Ｐゴシック" pitchFamily="34" charset="-128"/>
              </a:rPr>
              <a:t>OB-02-Ammonites-16</a:t>
            </a:r>
          </a:p>
          <a:p>
            <a:pPr eaLnBrk="1" hangingPunct="1"/>
            <a:r>
              <a:rPr lang="en-US" altLang="en-US" dirty="0">
                <a:latin typeface="Times New Roman" pitchFamily="18" charset="0"/>
                <a:ea typeface="ＭＳ Ｐゴシック" pitchFamily="34" charset="-128"/>
              </a:rPr>
              <a:t>OB-04-Arabs&amp;Islam-69</a:t>
            </a:r>
          </a:p>
          <a:p>
            <a:pPr eaLnBrk="1" hangingPunct="1"/>
            <a:r>
              <a:rPr lang="en-US" altLang="en-US" dirty="0">
                <a:latin typeface="Times New Roman" pitchFamily="18" charset="0"/>
                <a:ea typeface="ＭＳ Ｐゴシック" pitchFamily="34" charset="-128"/>
              </a:rPr>
              <a:t>OB-15-Phoenicians-18</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946344DF-07A6-47D2-9EF3-F95F2C3656BC}" type="slidenum">
              <a:rPr lang="en-US" altLang="en-US" sz="1200"/>
              <a:pPr eaLnBrk="1" hangingPunct="1"/>
              <a:t>22</a:t>
            </a:fld>
            <a:endParaRPr lang="en-US" altLang="en-US" sz="120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B47DA375-4E4A-4C09-8217-CAEA6115F982}" type="slidenum">
              <a:rPr lang="en-US" altLang="en-US" sz="1200"/>
              <a:pPr eaLnBrk="1" hangingPunct="1"/>
              <a:t>23</a:t>
            </a:fld>
            <a:endParaRPr lang="en-US" altLang="en-US" sz="12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768EBD84-74CD-4EED-8BA4-9E327ADEB3DA}" type="slidenum">
              <a:rPr lang="en-US" altLang="en-US" sz="1200"/>
              <a:pPr eaLnBrk="1" hangingPunct="1"/>
              <a:t>24</a:t>
            </a:fld>
            <a:endParaRPr lang="en-US" altLang="en-US" sz="120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3CA963AF-A752-4E7E-9F16-15F692EB1DD0}" type="slidenum">
              <a:rPr lang="en-US" altLang="en-US" sz="1200"/>
              <a:pPr eaLnBrk="1" hangingPunct="1"/>
              <a:t>25</a:t>
            </a:fld>
            <a:endParaRPr lang="en-US" altLang="en-US" sz="120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E949286F-480C-4259-A367-FE3F2CA2C00C}" type="slidenum">
              <a:rPr lang="en-US" altLang="en-US" sz="1200"/>
              <a:pPr eaLnBrk="1" hangingPunct="1"/>
              <a:t>26</a:t>
            </a:fld>
            <a:endParaRPr lang="en-US" altLang="en-US" sz="120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8CD0036B-14E2-4252-8B5D-BD05DCB30D91}" type="slidenum">
              <a:rPr lang="en-US" altLang="en-US" sz="1200"/>
              <a:pPr eaLnBrk="1" hangingPunct="1"/>
              <a:t>27</a:t>
            </a:fld>
            <a:endParaRPr lang="en-US" altLang="en-US" sz="120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0F3E1C50-8572-4AEA-A1D4-C034AE28F2B2}" type="slidenum">
              <a:rPr lang="en-US" altLang="en-US" sz="1200"/>
              <a:pPr eaLnBrk="1" hangingPunct="1"/>
              <a:t>28</a:t>
            </a:fld>
            <a:endParaRPr lang="en-US" altLang="en-US" sz="120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D0D45A03-80E1-4E53-8281-90D1102886E3}" type="slidenum">
              <a:rPr lang="en-US" altLang="en-US" sz="1200"/>
              <a:pPr eaLnBrk="1" hangingPunct="1"/>
              <a:t>29</a:t>
            </a:fld>
            <a:endParaRPr lang="en-US" altLang="en-US" sz="120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D469CF23-0812-4775-AED0-4980104F6D76}" type="slidenum">
              <a:rPr lang="en-US" altLang="en-US" sz="1200"/>
              <a:pPr eaLnBrk="1" hangingPunct="1"/>
              <a:t>30</a:t>
            </a:fld>
            <a:endParaRPr lang="en-US" altLang="en-US" sz="120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48D75B-1195-4C16-B45F-B4A58C74E70E}"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06F69871-FECE-4692-B698-26B22107C7C3}" type="slidenum">
              <a:rPr lang="en-US" altLang="en-US" sz="1200"/>
              <a:pPr eaLnBrk="1" hangingPunct="1"/>
              <a:t>31</a:t>
            </a:fld>
            <a:endParaRPr lang="en-US" altLang="en-US" sz="1200"/>
          </a:p>
        </p:txBody>
      </p:sp>
      <p:sp>
        <p:nvSpPr>
          <p:cNvPr id="137218" name="Rectangle 2"/>
          <p:cNvSpPr>
            <a:spLocks noGrp="1" noRot="1" noChangeAspect="1" noChangeArrowheads="1"/>
          </p:cNvSpPr>
          <p:nvPr>
            <p:ph type="sldImg"/>
          </p:nvPr>
        </p:nvSpPr>
        <p:spPr>
          <a:solidFill>
            <a:srgbClr val="FFFFFF"/>
          </a:solidFill>
          <a:ln/>
        </p:spPr>
      </p:sp>
      <p:sp>
        <p:nvSpPr>
          <p:cNvPr id="137219"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tLang="en-US" sz="2400" b="1" dirty="0">
              <a:latin typeface="Arial" panose="020B0604020202020204"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BEF36AC-2675-B747-B2F6-AEA6135C8F0E}"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350680-6946-484E-8673-FB3A0C767E7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Arial" panose="020B0604020202020204" pitchFamily="34" charset="0"/>
                <a:ea typeface="ＭＳ Ｐゴシック" pitchFamily="-111" charset="-128"/>
                <a:cs typeface="Arial" panose="020B0604020202020204" pitchFamily="34" charset="0"/>
              </a:rPr>
              <a:t>Quality ships enabled Tyrians to travel all the way to Tarshish—modern Spain—to buy precious metals and slaves on the way to Greece.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Arial" panose="020B0604020202020204" pitchFamily="34" charset="0"/>
                <a:ea typeface="ＭＳ Ｐゴシック" pitchFamily="-111" charset="-128"/>
                <a:cs typeface="Arial" panose="020B0604020202020204" pitchFamily="34"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latin typeface="Arial" panose="020B0604020202020204" pitchFamily="34" charset="0"/>
                <a:ea typeface="ＭＳ Ｐゴシック" charset="0"/>
                <a:cs typeface="Arial" panose="020B0604020202020204" pitchFamily="34" charset="0"/>
              </a:rPr>
              <a:t>The Phoenicians were the master shipbuilders and sailors of antiquity. Their ability to conquer the seas gave them an empire of colonies spanning the Mediterranean. This brought untold wealth to them, despite being on the geographical edge of the "Great Sea," or the Mediterranean.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Arial" panose="020B0604020202020204" pitchFamily="34" charset="0"/>
                <a:ea typeface="ＭＳ Ｐゴシック" pitchFamily="-111" charset="-128"/>
                <a:cs typeface="Arial" panose="020B0604020202020204" pitchFamily="34" charset="0"/>
              </a:rPr>
              <a:t>_____________</a:t>
            </a:r>
          </a:p>
          <a:p>
            <a:r>
              <a:rPr lang="en-US" dirty="0">
                <a:latin typeface="Times New Roman" charset="0"/>
                <a:ea typeface="ＭＳ Ｐゴシック" charset="0"/>
                <a:cs typeface="ＭＳ Ｐゴシック" charset="0"/>
              </a:rPr>
              <a:t>The men of Tyre and Sidon sailed the seas better than anyone in antiquity, establishing trading ports throughout the Mediterranean. No wonder Solomon hired them to also sail the Red Sea down to modern Yemen to acquire gold (2 Chron 9). Isaiah 23 later prophesied their destruction for their pride.</a:t>
            </a:r>
          </a:p>
          <a:p>
            <a:r>
              <a:rPr lang="en-US" dirty="0">
                <a:latin typeface="Times New Roman" charset="0"/>
                <a:ea typeface="ＭＳ Ｐゴシック" charset="0"/>
                <a:cs typeface="ＭＳ Ｐゴシック" charset="0"/>
              </a:rPr>
              <a:t>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Arial" panose="020B0604020202020204" pitchFamily="34" charset="0"/>
                <a:ea typeface="ＭＳ Ｐゴシック" pitchFamily="-111" charset="-128"/>
                <a:cs typeface="Arial" panose="020B0604020202020204" pitchFamily="34" charset="0"/>
              </a:rPr>
              <a:t>OB-15-Phoencians-12</a:t>
            </a:r>
          </a:p>
          <a:p>
            <a:r>
              <a:rPr lang="en-US" dirty="0">
                <a:latin typeface="Times New Roman" charset="0"/>
                <a:ea typeface="ＭＳ Ｐゴシック" charset="0"/>
                <a:cs typeface="ＭＳ Ｐゴシック" charset="0"/>
              </a:rPr>
              <a:t>OS-14-2Chron-132</a:t>
            </a:r>
          </a:p>
          <a:p>
            <a:r>
              <a:rPr lang="en-US" dirty="0">
                <a:latin typeface="Times New Roman" charset="0"/>
                <a:ea typeface="ＭＳ Ｐゴシック" charset="0"/>
                <a:cs typeface="ＭＳ Ｐゴシック" charset="0"/>
              </a:rPr>
              <a:t>OS-23-Isaiah13-23-slide 140</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Arial" panose="020B0604020202020204" pitchFamily="34" charset="0"/>
                <a:ea typeface="ＭＳ Ｐゴシック" pitchFamily="-111" charset="-128"/>
                <a:cs typeface="Arial" panose="020B0604020202020204" pitchFamily="34" charset="0"/>
              </a:rPr>
              <a:t>OS-26-Ezek25-32—slide 58</a:t>
            </a:r>
          </a:p>
          <a:p>
            <a:pPr eaLnBrk="1" hangingPunct="1"/>
            <a:endParaRPr lang="en-US" b="1"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986739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658232DB-1563-4BE4-A403-1153EFC5989B}" type="slidenum">
              <a:rPr lang="en-US" altLang="en-US" sz="1200"/>
              <a:pPr eaLnBrk="1" hangingPunct="1"/>
              <a:t>35</a:t>
            </a:fld>
            <a:endParaRPr lang="en-US" altLang="en-US" sz="120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6AE8F0A2-C05A-47AE-865E-B647C72BFBEC}" type="slidenum">
              <a:rPr lang="en-US" altLang="en-US" sz="1200"/>
              <a:pPr eaLnBrk="1" hangingPunct="1"/>
              <a:t>36</a:t>
            </a:fld>
            <a:endParaRPr lang="en-US" altLang="en-US" sz="120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DAC8EA97-57BE-4985-BB46-D11583265AA1}" type="slidenum">
              <a:rPr lang="en-US" altLang="en-US" sz="1200"/>
              <a:pPr eaLnBrk="1" hangingPunct="1"/>
              <a:t>37</a:t>
            </a:fld>
            <a:endParaRPr lang="en-US" altLang="en-US" sz="120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5662E804-02DE-4A23-9DD3-7FD222910B90}" type="slidenum">
              <a:rPr lang="en-US" altLang="en-US" sz="1200"/>
              <a:pPr eaLnBrk="1" hangingPunct="1"/>
              <a:t>38</a:t>
            </a:fld>
            <a:endParaRPr lang="en-US" altLang="en-US" sz="120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6D816455-9307-4533-83D1-870D7DD0D499}" type="slidenum">
              <a:rPr lang="en-US" altLang="en-US" sz="1200"/>
              <a:pPr eaLnBrk="1" hangingPunct="1"/>
              <a:t>39</a:t>
            </a:fld>
            <a:endParaRPr lang="en-US" altLang="en-US" sz="120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079FDE9-4B2D-884B-BE4B-021913485B06}" type="slidenum">
              <a:rPr kumimoji="0" lang="en-US" sz="1200" b="1" u="none" strike="noStrike" kern="1200" cap="none" spc="0" normalizeH="0" baseline="0" noProof="0" smtClean="0">
                <a:ln>
                  <a:noFill/>
                </a:ln>
                <a:solidFill>
                  <a:srgbClr val="000000"/>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440234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6B0C5841-0E86-4806-9CFB-D7C8219F04D1}" type="slidenum">
              <a:rPr lang="en-US" altLang="en-US" sz="1200"/>
              <a:pPr eaLnBrk="1" hangingPunct="1"/>
              <a:t>41</a:t>
            </a:fld>
            <a:endParaRPr lang="en-US" altLang="en-US" sz="120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190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89190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2E6ECAB6-32F8-7043-A4CF-2DD0CD1CB7D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89190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1949A0F-38BE-644B-934A-DBECC5F7165C}"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89190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891910" name="Rectangle 3"/>
          <p:cNvSpPr>
            <a:spLocks noGrp="1" noChangeArrowheads="1"/>
          </p:cNvSpPr>
          <p:nvPr>
            <p:ph type="body"/>
          </p:nvPr>
        </p:nvSpPr>
        <p:spPr>
          <a:xfrm>
            <a:off x="685800" y="4343400"/>
            <a:ext cx="5486400" cy="4124325"/>
          </a:xfrm>
          <a:solidFill>
            <a:srgbClr val="FFFFFF"/>
          </a:solidFill>
          <a:ln w="9360">
            <a:solidFill>
              <a:srgbClr val="000000"/>
            </a:solidFill>
            <a:miter lim="800000"/>
          </a:ln>
          <a:extLst>
            <a:ext uri="{FAA26D3D-D897-4be2-8F04-BA451C77F1D7}">
              <ma14:placeholderFlag xmlns:ma14="http://schemas.microsoft.com/office/mac/drawingml/2011/main" xmlns="" val="1"/>
            </a:ext>
          </a:extLst>
        </p:spPr>
        <p:txBody>
          <a:bodyPr wrap="none" anchor="ctr"/>
          <a:lstStyle/>
          <a:p>
            <a:pPr algn="r" rtl="1"/>
            <a:r>
              <a:rPr lang="ar-SA" dirty="0">
                <a:latin typeface="Times New Roman" charset="0"/>
                <a:ea typeface="ＭＳ Ｐゴシック" charset="0"/>
                <a:cs typeface="ＭＳ Ｐゴシック" charset="0"/>
              </a:rPr>
              <a:t>كان رجال وصيدا يبحرون أفضل من الأشخاص الآخرين في العصور القديمة، وانشأوا موانئ تجارية عبر جميع أنحاء منطقة البحر الأبيض المتوسط. لا عجب أن سليمان استأجرهم أيضًا للإبحار في البحر الأحمر وصولاً إلى اليمن الحديث للحصول على الذهب (2 أخبار الأيام 9). تنبأ عليهم إشعياء (اصحاح 23) فيما بعد بالخراب بسبب كبريائهم. </a:t>
            </a:r>
          </a:p>
          <a:p>
            <a:endParaRPr lang="en-US" dirty="0">
              <a:latin typeface="Times New Roman" charset="0"/>
              <a:ea typeface="ＭＳ Ｐゴシック" charset="0"/>
              <a:cs typeface="ＭＳ Ｐゴシック" charset="0"/>
            </a:endParaRPr>
          </a:p>
          <a:p>
            <a:pPr algn="r" rtl="1"/>
            <a:r>
              <a:rPr lang="en-US" dirty="0">
                <a:latin typeface="Times New Roman" charset="0"/>
                <a:ea typeface="ＭＳ Ｐゴシック" charset="0"/>
                <a:cs typeface="ＭＳ Ｐゴシック" charset="0"/>
              </a:rPr>
              <a:t>_____________</a:t>
            </a:r>
          </a:p>
          <a:p>
            <a:pPr algn="r" rtl="1"/>
            <a:r>
              <a:rPr lang="ar-SA" dirty="0">
                <a:latin typeface="Times New Roman" charset="0"/>
                <a:ea typeface="ＭＳ Ｐゴシック" charset="0"/>
                <a:cs typeface="ＭＳ Ｐゴシック" charset="0"/>
              </a:rPr>
              <a:t>مسح شامل للعهد القديم – 14 أخبار الأيام الثاني - 132</a:t>
            </a:r>
          </a:p>
          <a:p>
            <a:pPr algn="r" rtl="1"/>
            <a:r>
              <a:rPr lang="ar-SA" dirty="0">
                <a:latin typeface="Times New Roman" charset="0"/>
                <a:ea typeface="ＭＳ Ｐゴシック" charset="0"/>
                <a:cs typeface="ＭＳ Ｐゴシック" charset="0"/>
              </a:rPr>
              <a:t>مسح شامل للعهد القديم 23 - إشعياء 13- 23 سلايد </a:t>
            </a:r>
            <a:r>
              <a:rPr lang="ar-JO" dirty="0">
                <a:latin typeface="Times New Roman" charset="0"/>
                <a:ea typeface="ＭＳ Ｐゴシック" charset="0"/>
                <a:cs typeface="ＭＳ Ｐゴシック" charset="0"/>
              </a:rPr>
              <a:t>130</a:t>
            </a:r>
            <a:endParaRPr lang="ar-SA" dirty="0">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43B739A0-A9B5-413B-8248-B90D5CDA19B0}" type="slidenum">
              <a:rPr lang="en-US" altLang="en-US" sz="1200"/>
              <a:pPr eaLnBrk="1" hangingPunct="1"/>
              <a:t>42</a:t>
            </a:fld>
            <a:endParaRPr lang="en-US" altLang="en-US" sz="120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BC6F5B0C-6A58-4779-A918-9723C31351F3}" type="slidenum">
              <a:rPr lang="en-US" altLang="en-US" sz="1200"/>
              <a:pPr eaLnBrk="1" hangingPunct="1"/>
              <a:t>43</a:t>
            </a:fld>
            <a:endParaRPr lang="en-US" altLang="en-US" sz="120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FE22E8FD-3A76-4A72-9853-2A2D46F4AAE6}" type="slidenum">
              <a:rPr lang="en-US" altLang="en-US" sz="1200"/>
              <a:pPr eaLnBrk="1" hangingPunct="1"/>
              <a:t>44</a:t>
            </a:fld>
            <a:endParaRPr lang="en-US" altLang="en-US" sz="120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3AA9076-3EB7-4847-BB71-821431293DAE}"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33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3827"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Times New Roman" charset="0"/>
              </a:rPr>
              <a:t>Israel never developed a navy in antiquity. In fact, the word "navy" does not appear in the OT. This was simply because Israel's coastal "P" neighbors (both starting with "P") refused to be conquered.</a:t>
            </a:r>
          </a:p>
          <a:p>
            <a:pPr eaLnBrk="1" hangingPunct="1">
              <a:spcBef>
                <a:spcPct val="0"/>
              </a:spcBef>
            </a:pPr>
            <a:r>
              <a:rPr lang="en-US" dirty="0">
                <a:latin typeface="Times New Roman" charset="0"/>
              </a:rPr>
              <a:t>__________</a:t>
            </a:r>
          </a:p>
          <a:p>
            <a:pPr eaLnBrk="1" hangingPunct="1">
              <a:spcBef>
                <a:spcPct val="0"/>
              </a:spcBef>
            </a:pPr>
            <a:r>
              <a:rPr lang="en-US" dirty="0">
                <a:latin typeface="Times New Roman" charset="0"/>
              </a:rPr>
              <a:t>OB-14-Philistines-49</a:t>
            </a:r>
          </a:p>
          <a:p>
            <a:pPr eaLnBrk="1" hangingPunct="1">
              <a:spcBef>
                <a:spcPct val="0"/>
              </a:spcBef>
            </a:pPr>
            <a:r>
              <a:rPr lang="en-US" dirty="0">
                <a:latin typeface="Times New Roman" charset="0"/>
              </a:rPr>
              <a:t>OB-15-Phoenicians-41</a:t>
            </a:r>
          </a:p>
          <a:p>
            <a:pPr eaLnBrk="1" hangingPunct="1">
              <a:spcBef>
                <a:spcPct val="0"/>
              </a:spcBef>
            </a:pPr>
            <a:r>
              <a:rPr lang="en-US" dirty="0">
                <a:latin typeface="Times New Roman" charset="0"/>
              </a:rPr>
              <a:t>OS-04-Numbers-284</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7822239-F4C0-154C-B771-996BF7F63EFC}"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35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5875"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Times New Roman" charset="0"/>
              </a:rPr>
              <a:t>Israel never developed a navy in antiquity. In fact, the word "navy" does not appear in the OT. This was simply because Israel's coastal "P" neighbors (both starting with "P") refused to be conquered.</a:t>
            </a:r>
          </a:p>
          <a:p>
            <a:pPr eaLnBrk="1" hangingPunct="1">
              <a:spcBef>
                <a:spcPct val="0"/>
              </a:spcBef>
            </a:pPr>
            <a:r>
              <a:rPr lang="en-US" dirty="0">
                <a:latin typeface="Times New Roman" charset="0"/>
              </a:rPr>
              <a:t>__________</a:t>
            </a:r>
          </a:p>
          <a:p>
            <a:pPr eaLnBrk="1" hangingPunct="1">
              <a:spcBef>
                <a:spcPct val="0"/>
              </a:spcBef>
            </a:pPr>
            <a:r>
              <a:rPr lang="en-US" dirty="0">
                <a:latin typeface="Times New Roman" charset="0"/>
              </a:rPr>
              <a:t>OB-14-Philistines-50</a:t>
            </a:r>
          </a:p>
          <a:p>
            <a:pPr eaLnBrk="1" hangingPunct="1">
              <a:spcBef>
                <a:spcPct val="0"/>
              </a:spcBef>
            </a:pPr>
            <a:r>
              <a:rPr lang="en-US" dirty="0">
                <a:latin typeface="Times New Roman" charset="0"/>
              </a:rPr>
              <a:t>OB-15-Phoenicians-42</a:t>
            </a:r>
          </a:p>
          <a:p>
            <a:pPr eaLnBrk="1" hangingPunct="1">
              <a:spcBef>
                <a:spcPct val="0"/>
              </a:spcBef>
            </a:pPr>
            <a:r>
              <a:rPr lang="en-US" dirty="0">
                <a:latin typeface="Times New Roman" charset="0"/>
              </a:rPr>
              <a:t>OS-04-Numbers-285</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B43328A-0D07-D643-9BE1-110E54D4EA7A}"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37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23"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Times New Roman" charset="0"/>
              </a:rPr>
              <a:t>Israel never developed a navy in antiquity. In fact, the word "navy" does not appear in the OT. This was simply because Israel's coastal "P" neighbors (both starting with "P") refused to be conquered.</a:t>
            </a:r>
          </a:p>
          <a:p>
            <a:pPr eaLnBrk="1" hangingPunct="1">
              <a:spcBef>
                <a:spcPct val="0"/>
              </a:spcBef>
            </a:pPr>
            <a:r>
              <a:rPr lang="en-US" dirty="0">
                <a:latin typeface="Times New Roman" charset="0"/>
              </a:rPr>
              <a:t>__________</a:t>
            </a:r>
          </a:p>
          <a:p>
            <a:pPr marL="0" marR="0" lvl="0" indent="0" algn="l" defTabSz="457200" rtl="0" eaLnBrk="1" fontAlgn="auto" latinLnBrk="0" hangingPunct="1">
              <a:lnSpc>
                <a:spcPct val="100000"/>
              </a:lnSpc>
              <a:spcBef>
                <a:spcPct val="0"/>
              </a:spcBef>
              <a:spcAft>
                <a:spcPts val="0"/>
              </a:spcAft>
              <a:buClrTx/>
              <a:buSzTx/>
              <a:buFontTx/>
              <a:buNone/>
              <a:tabLst/>
              <a:defRPr/>
            </a:pPr>
            <a:r>
              <a:rPr lang="en-US" dirty="0">
                <a:latin typeface="Times New Roman" charset="0"/>
              </a:rPr>
              <a:t>OB-14-Philistines-51</a:t>
            </a:r>
          </a:p>
          <a:p>
            <a:pPr eaLnBrk="1" hangingPunct="1">
              <a:spcBef>
                <a:spcPct val="0"/>
              </a:spcBef>
            </a:pPr>
            <a:r>
              <a:rPr lang="en-US" dirty="0">
                <a:latin typeface="Times New Roman" charset="0"/>
              </a:rPr>
              <a:t>OB-15-Phoenicians-43</a:t>
            </a:r>
          </a:p>
          <a:p>
            <a:pPr eaLnBrk="1" hangingPunct="1">
              <a:spcBef>
                <a:spcPct val="0"/>
              </a:spcBef>
            </a:pPr>
            <a:r>
              <a:rPr lang="en-US" dirty="0">
                <a:latin typeface="Times New Roman" charset="0"/>
              </a:rPr>
              <a:t>OS-04-Numbers-286</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D7CAF635-16AC-4A98-A88F-250F4A504FB6}" type="slidenum">
              <a:rPr lang="en-US" altLang="en-US" sz="1200"/>
              <a:pPr eaLnBrk="1" hangingPunct="1"/>
              <a:t>48</a:t>
            </a:fld>
            <a:endParaRPr lang="en-US" altLang="en-US" sz="120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eaLnBrk="1" hangingPunct="1"/>
            <a:r>
              <a:rPr lang="ar-JO" sz="1200" b="1" dirty="0">
                <a:solidFill>
                  <a:srgbClr val="FFFFFF"/>
                </a:solidFill>
                <a:latin typeface="Arial" panose="020B0604020202020204" pitchFamily="34" charset="0"/>
                <a:ea typeface="ＭＳ Ｐゴシック" charset="0"/>
              </a:rPr>
              <a:t>خلفيَّات (حرفيًّا: ورق الجدران) العهد القديم.</a:t>
            </a:r>
          </a:p>
          <a:p>
            <a:pPr eaLnBrk="1" hangingPunct="1"/>
            <a:r>
              <a:rPr lang="en-US" sz="1200" b="1" dirty="0">
                <a:solidFill>
                  <a:srgbClr val="FFFFFF"/>
                </a:solidFill>
                <a:latin typeface="Arial" panose="020B0604020202020204" pitchFamily="34" charset="0"/>
                <a:ea typeface="ＭＳ Ｐゴシック" charset="0"/>
              </a:rPr>
              <a:t>OB is OT Backgrounds (</a:t>
            </a:r>
            <a:r>
              <a:rPr lang="en-US" sz="1200" b="1" dirty="0" err="1">
                <a:solidFill>
                  <a:srgbClr val="FFFFFF"/>
                </a:solidFill>
                <a:latin typeface="Arial" panose="020B0604020202020204" pitchFamily="34" charset="0"/>
                <a:ea typeface="ＭＳ Ｐゴシック" charset="0"/>
              </a:rPr>
              <a:t>ob</a:t>
            </a:r>
            <a:r>
              <a:rPr lang="en-US" sz="1200" b="1" dirty="0">
                <a:solidFill>
                  <a:srgbClr val="FFFFFF"/>
                </a:solidFill>
                <a:latin typeface="Arial" panose="020B0604020202020204" pitchFamily="34" charset="0"/>
                <a:ea typeface="ＭＳ Ｐゴシック" charset="0"/>
              </a:rPr>
              <a:t>) Arabic (Literally OT Wallpapers!)</a:t>
            </a:r>
          </a:p>
          <a:p>
            <a:r>
              <a:rPr lang="en-US" dirty="0"/>
              <a:t>_____________</a:t>
            </a:r>
          </a:p>
          <a:p>
            <a:r>
              <a:rPr lang="en-US" dirty="0"/>
              <a:t>Common-</a:t>
            </a:r>
            <a:r>
              <a:rPr lang="en-US" b="1" dirty="0">
                <a:latin typeface="Arial" panose="020B0604020202020204" pitchFamily="34" charset="0"/>
                <a:ea typeface="ＭＳ Ｐゴシック" charset="0"/>
              </a:rPr>
              <a:t>26</a:t>
            </a:r>
            <a:endParaRPr lang="en-US" b="1" dirty="0">
              <a:latin typeface="Arial" panose="020B0604020202020204" pitchFamily="34"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4C9628-258E-734F-B729-8E8EF16B658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46146" name="Rectangle 2"/>
          <p:cNvSpPr>
            <a:spLocks noGrp="1" noRot="1" noChangeAspect="1" noChangeArrowheads="1" noTextEdit="1"/>
          </p:cNvSpPr>
          <p:nvPr>
            <p:ph type="sldImg"/>
          </p:nvPr>
        </p:nvSpPr>
        <p:spPr>
          <a:ln/>
        </p:spPr>
      </p:sp>
      <p:sp>
        <p:nvSpPr>
          <p:cNvPr id="6461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Arial" panose="020B0604020202020204" pitchFamily="34" charset="0"/>
                <a:ea typeface="ＭＳ Ｐゴシック" pitchFamily="-111" charset="-128"/>
                <a:cs typeface="Arial" panose="020B0604020202020204" pitchFamily="34" charset="0"/>
              </a:rPr>
              <a:t>Cedars of Lebanon were the premier trees of antiquity used for Solomon’s temple.</a:t>
            </a:r>
          </a:p>
          <a:p>
            <a:pPr eaLnBrk="1" hangingPunct="1"/>
            <a:endParaRPr lang="en-US" b="1"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18847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8CBF7717-6432-4CB9-A950-C1630255B8D5}" type="slidenum">
              <a:rPr lang="en-US" altLang="en-US" sz="1200"/>
              <a:pPr eaLnBrk="1" hangingPunct="1"/>
              <a:t>6</a:t>
            </a:fld>
            <a:endParaRPr lang="en-US" altLang="en-US" sz="120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DF00DA-6D99-2E40-9CD1-84EF6C971F7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48194" name="Rectangle 2"/>
          <p:cNvSpPr>
            <a:spLocks noGrp="1" noRot="1" noChangeAspect="1" noChangeArrowheads="1" noTextEdit="1"/>
          </p:cNvSpPr>
          <p:nvPr>
            <p:ph type="sldImg"/>
          </p:nvPr>
        </p:nvSpPr>
        <p:spPr>
          <a:ln/>
        </p:spPr>
      </p:sp>
      <p:sp>
        <p:nvSpPr>
          <p:cNvPr id="6481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2C0DFC-8838-5F4C-BD1B-104735CE041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50242" name="Rectangle 2"/>
          <p:cNvSpPr>
            <a:spLocks noGrp="1" noRot="1" noChangeAspect="1" noChangeArrowheads="1" noTextEdit="1"/>
          </p:cNvSpPr>
          <p:nvPr>
            <p:ph type="sldImg"/>
          </p:nvPr>
        </p:nvSpPr>
        <p:spPr>
          <a:ln/>
        </p:spPr>
      </p:sp>
      <p:sp>
        <p:nvSpPr>
          <p:cNvPr id="6502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dirty="0">
                <a:latin typeface="Arial" panose="020B0604020202020204" pitchFamily="34" charset="0"/>
                <a:cs typeface="Arial" panose="020B0604020202020204" pitchFamily="34" charset="0"/>
              </a:rPr>
              <a:t>Tyre had both a mainland and island fortress that took Babylon 13 years to conquer—but they did it.</a:t>
            </a:r>
            <a:endParaRPr lang="en-US" b="1" dirty="0">
              <a:latin typeface="Arial" panose="020B0604020202020204" pitchFamily="34" charset="0"/>
              <a:ea typeface="ＭＳ Ｐゴシック" charset="0"/>
              <a:cs typeface="Arial" panose="020B0604020202020204" pitchFamily="34" charset="0"/>
            </a:endParaRPr>
          </a:p>
          <a:p>
            <a:pPr eaLnBrk="1" hangingPunct="1"/>
            <a:r>
              <a:rPr lang="en-US" b="1" dirty="0">
                <a:latin typeface="Arial" panose="020B0604020202020204" pitchFamily="34" charset="0"/>
                <a:ea typeface="ＭＳ Ｐゴシック" charset="0"/>
                <a:cs typeface="Arial" panose="020B0604020202020204" pitchFamily="34" charset="0"/>
              </a:rPr>
              <a:t>_______</a:t>
            </a:r>
          </a:p>
          <a:p>
            <a:pPr eaLnBrk="1" hangingPunct="1"/>
            <a:endParaRPr lang="en-US" b="1" dirty="0">
              <a:latin typeface="Arial" panose="020B0604020202020204" pitchFamily="34" charset="0"/>
              <a:ea typeface="ＭＳ Ｐゴシック" charset="0"/>
              <a:cs typeface="Arial" panose="020B0604020202020204" pitchFamily="34" charset="0"/>
            </a:endParaRPr>
          </a:p>
          <a:p>
            <a:pPr eaLnBrk="1" hangingPunct="1"/>
            <a:r>
              <a:rPr lang="en-US" b="1" dirty="0">
                <a:latin typeface="Arial" panose="020B0604020202020204" pitchFamily="34" charset="0"/>
                <a:ea typeface="ＭＳ Ｐゴシック" charset="0"/>
                <a:cs typeface="Arial" panose="020B0604020202020204" pitchFamily="34" charset="0"/>
              </a:rPr>
              <a:t>Charles H. Dyer, </a:t>
            </a:r>
            <a:r>
              <a:rPr lang="ru-RU" b="1" dirty="0">
                <a:latin typeface="Arial" panose="020B0604020202020204" pitchFamily="34" charset="0"/>
                <a:ea typeface="ＭＳ Ｐゴシック" charset="0"/>
                <a:cs typeface="Arial" panose="020B0604020202020204" pitchFamily="34" charset="0"/>
              </a:rPr>
              <a:t>"</a:t>
            </a:r>
            <a:r>
              <a:rPr lang="en-US" b="1" dirty="0">
                <a:latin typeface="Arial" panose="020B0604020202020204" pitchFamily="34" charset="0"/>
                <a:ea typeface="ＭＳ Ｐゴシック" charset="0"/>
                <a:cs typeface="Arial" panose="020B0604020202020204" pitchFamily="34" charset="0"/>
              </a:rPr>
              <a:t>Ezekiel,</a:t>
            </a:r>
            <a:r>
              <a:rPr lang="ru-RU" b="1" dirty="0">
                <a:latin typeface="Arial" panose="020B0604020202020204" pitchFamily="34" charset="0"/>
                <a:ea typeface="ＭＳ Ｐゴシック" charset="0"/>
                <a:cs typeface="Arial" panose="020B0604020202020204" pitchFamily="34" charset="0"/>
              </a:rPr>
              <a:t>"</a:t>
            </a:r>
            <a:r>
              <a:rPr lang="en-US" b="1" dirty="0">
                <a:latin typeface="Arial" panose="020B0604020202020204" pitchFamily="34" charset="0"/>
                <a:ea typeface="ＭＳ Ｐゴシック" charset="0"/>
                <a:cs typeface="Arial" panose="020B0604020202020204" pitchFamily="34" charset="0"/>
              </a:rPr>
              <a:t> in The Bible Knowledge Commentary, 1:1278-1279: </a:t>
            </a:r>
            <a:r>
              <a:rPr lang="ru-RU" b="1" dirty="0">
                <a:latin typeface="Arial" panose="020B0604020202020204" pitchFamily="34" charset="0"/>
                <a:ea typeface="ＭＳ Ｐゴシック" charset="0"/>
                <a:cs typeface="Arial" panose="020B0604020202020204" pitchFamily="34" charset="0"/>
              </a:rPr>
              <a:t>"</a:t>
            </a:r>
            <a:r>
              <a:rPr lang="en-US" b="1" dirty="0">
                <a:latin typeface="Arial" panose="020B0604020202020204" pitchFamily="34" charset="0"/>
                <a:ea typeface="ＭＳ Ｐゴシック" charset="0"/>
                <a:cs typeface="Arial" panose="020B0604020202020204" pitchFamily="34" charset="0"/>
              </a:rPr>
              <a:t>26:7-14. God said He would bring from the north ... Nebuchadnezzar. Tyre</a:t>
            </a:r>
            <a:r>
              <a:rPr lang="fr-FR" b="1" dirty="0">
                <a:latin typeface="Arial" panose="020B0604020202020204" pitchFamily="34" charset="0"/>
                <a:ea typeface="ＭＳ Ｐゴシック" charset="0"/>
                <a:cs typeface="Arial" panose="020B0604020202020204" pitchFamily="34" charset="0"/>
              </a:rPr>
              <a:t>'</a:t>
            </a:r>
            <a:r>
              <a:rPr lang="en-US" b="1" dirty="0">
                <a:latin typeface="Arial" panose="020B0604020202020204" pitchFamily="34" charset="0"/>
                <a:ea typeface="ＭＳ Ｐゴシック" charset="0"/>
                <a:cs typeface="Arial" panose="020B0604020202020204" pitchFamily="34" charset="0"/>
              </a:rPr>
              <a:t>s gloating over Jerusalem</a:t>
            </a:r>
            <a:r>
              <a:rPr lang="fr-FR" b="1" dirty="0">
                <a:latin typeface="Arial" panose="020B0604020202020204" pitchFamily="34" charset="0"/>
                <a:ea typeface="ＭＳ Ｐゴシック" charset="0"/>
                <a:cs typeface="Arial" panose="020B0604020202020204" pitchFamily="34" charset="0"/>
              </a:rPr>
              <a:t>'</a:t>
            </a:r>
            <a:r>
              <a:rPr lang="en-US" b="1" dirty="0">
                <a:latin typeface="Arial" panose="020B0604020202020204" pitchFamily="34" charset="0"/>
                <a:ea typeface="ＭＳ Ｐゴシック" charset="0"/>
                <a:cs typeface="Arial" panose="020B0604020202020204" pitchFamily="34" charset="0"/>
              </a:rPr>
              <a:t>s fall would be short-lived. The king who destroyed Jerusalem would also attack Tyre. After defeating Jerusalem, Nebuchadnezzar moved his army north to Tyre in 585 B.C. and besieged the city for 13 years till all settlements on the mainland were destroyed. Tyre could hold out for all those years because her navy brought in supplies that would otherwise have been depleted. Nebuchadnezzar destroyed mainland Tyre (depicted graphically by Ezekiel, vv. 8-12), but not the island stronghold. However, other evidence indicates that the island surrendered to Nebuchadnezzar in 573-572 B.C. That year Baal II succeeded </a:t>
            </a:r>
            <a:r>
              <a:rPr lang="en-US" b="1" dirty="0" err="1">
                <a:latin typeface="Arial" panose="020B0604020202020204" pitchFamily="34" charset="0"/>
                <a:ea typeface="ＭＳ Ｐゴシック" charset="0"/>
                <a:cs typeface="Arial" panose="020B0604020202020204" pitchFamily="34" charset="0"/>
              </a:rPr>
              <a:t>Ethbaal</a:t>
            </a:r>
            <a:r>
              <a:rPr lang="en-US" b="1" dirty="0">
                <a:latin typeface="Arial" panose="020B0604020202020204" pitchFamily="34" charset="0"/>
                <a:ea typeface="ＭＳ Ｐゴシック" charset="0"/>
                <a:cs typeface="Arial" panose="020B0604020202020204" pitchFamily="34" charset="0"/>
              </a:rPr>
              <a:t> III to the throne of Tyre. Most likely this was a political move by Nebuchadnezzar to remove the rebellious king and install a loyal vassal king. Some think </a:t>
            </a:r>
            <a:r>
              <a:rPr lang="en-US" b="1" dirty="0" err="1">
                <a:latin typeface="Arial" panose="020B0604020202020204" pitchFamily="34" charset="0"/>
                <a:ea typeface="ＭＳ Ｐゴシック" charset="0"/>
                <a:cs typeface="Arial" panose="020B0604020202020204" pitchFamily="34" charset="0"/>
              </a:rPr>
              <a:t>Ethbaal</a:t>
            </a:r>
            <a:r>
              <a:rPr lang="en-US" b="1" dirty="0">
                <a:latin typeface="Arial" panose="020B0604020202020204" pitchFamily="34" charset="0"/>
                <a:ea typeface="ＭＳ Ｐゴシック" charset="0"/>
                <a:cs typeface="Arial" panose="020B0604020202020204" pitchFamily="34" charset="0"/>
              </a:rPr>
              <a:t> III was deported to Babylon, but 28:8-9 seems to indicate that Nebuchadnezzar assassinated him.</a:t>
            </a:r>
            <a:r>
              <a:rPr lang="ru-RU" b="1" dirty="0">
                <a:latin typeface="Arial" panose="020B0604020202020204" pitchFamily="34" charset="0"/>
                <a:ea typeface="ＭＳ Ｐゴシック" charset="0"/>
                <a:cs typeface="Arial" panose="020B0604020202020204" pitchFamily="34" charset="0"/>
              </a:rPr>
              <a:t>"</a:t>
            </a:r>
            <a:endParaRPr lang="en-US" b="1"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755652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F741FC2D-0684-4B49-83AD-FF1C70A7CD69}" type="slidenum">
              <a:rPr lang="en-US" altLang="en-US" sz="1200"/>
              <a:pPr eaLnBrk="1" hangingPunct="1"/>
              <a:t>9</a:t>
            </a:fld>
            <a:endParaRPr lang="en-US" altLang="en-US" sz="12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12E1408-701F-48BA-8AAB-BB4A46B97AB3}" type="slidenum">
              <a:rPr lang="en-US" altLang="en-US"/>
              <a:pPr/>
              <a:t>‹#›</a:t>
            </a:fld>
            <a:endParaRPr lang="en-US" altLang="en-US"/>
          </a:p>
        </p:txBody>
      </p:sp>
    </p:spTree>
    <p:extLst>
      <p:ext uri="{BB962C8B-B14F-4D97-AF65-F5344CB8AC3E}">
        <p14:creationId xmlns:p14="http://schemas.microsoft.com/office/powerpoint/2010/main" val="44536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FDFBBF0-B1B0-4A42-93B1-EBDBA181C457}" type="slidenum">
              <a:rPr lang="en-US" altLang="en-US"/>
              <a:pPr/>
              <a:t>‹#›</a:t>
            </a:fld>
            <a:endParaRPr lang="en-US" altLang="en-US"/>
          </a:p>
        </p:txBody>
      </p:sp>
    </p:spTree>
    <p:extLst>
      <p:ext uri="{BB962C8B-B14F-4D97-AF65-F5344CB8AC3E}">
        <p14:creationId xmlns:p14="http://schemas.microsoft.com/office/powerpoint/2010/main" val="3973607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5"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6"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68C49F24-A33B-1047-A9AA-1D1DC211E502}" type="slidenum">
              <a:rPr lang="en-US" altLang="zh-TW" smtClean="0">
                <a:solidFill>
                  <a:srgbClr val="FFFFCC"/>
                </a:solidFill>
              </a:rPr>
              <a:pPr>
                <a:defRPr/>
              </a:pPr>
              <a:t>‹#›</a:t>
            </a:fld>
            <a:endParaRPr lang="en-US" altLang="zh-TW" dirty="0">
              <a:solidFill>
                <a:srgbClr val="FFFFCC"/>
              </a:solidFill>
            </a:endParaRPr>
          </a:p>
        </p:txBody>
      </p:sp>
    </p:spTree>
    <p:extLst>
      <p:ext uri="{BB962C8B-B14F-4D97-AF65-F5344CB8AC3E}">
        <p14:creationId xmlns:p14="http://schemas.microsoft.com/office/powerpoint/2010/main" val="15670581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574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6"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7"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D63524A9-0BBE-5842-92D4-6FCB4C809C78}" type="slidenum">
              <a:rPr lang="en-US" altLang="zh-TW" smtClean="0">
                <a:solidFill>
                  <a:srgbClr val="FFFFCC"/>
                </a:solidFill>
              </a:rPr>
              <a:pPr>
                <a:defRPr/>
              </a:pPr>
              <a:t>‹#›</a:t>
            </a:fld>
            <a:endParaRPr lang="en-US" altLang="zh-TW" dirty="0">
              <a:solidFill>
                <a:srgbClr val="FFFFCC"/>
              </a:solidFill>
            </a:endParaRPr>
          </a:p>
        </p:txBody>
      </p:sp>
    </p:spTree>
    <p:extLst>
      <p:ext uri="{BB962C8B-B14F-4D97-AF65-F5344CB8AC3E}">
        <p14:creationId xmlns:p14="http://schemas.microsoft.com/office/powerpoint/2010/main" val="4252992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8"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9"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37CDA97E-2937-D14F-AB53-CEC28EF89D06}" type="slidenum">
              <a:rPr lang="en-US" altLang="zh-TW" smtClean="0">
                <a:solidFill>
                  <a:srgbClr val="FFFFCC"/>
                </a:solidFill>
              </a:rPr>
              <a:pPr>
                <a:defRPr/>
              </a:pPr>
              <a:t>‹#›</a:t>
            </a:fld>
            <a:endParaRPr lang="en-US" altLang="zh-TW" dirty="0">
              <a:solidFill>
                <a:srgbClr val="FFFFCC"/>
              </a:solidFill>
            </a:endParaRPr>
          </a:p>
        </p:txBody>
      </p:sp>
    </p:spTree>
    <p:extLst>
      <p:ext uri="{BB962C8B-B14F-4D97-AF65-F5344CB8AC3E}">
        <p14:creationId xmlns:p14="http://schemas.microsoft.com/office/powerpoint/2010/main" val="41698843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4"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5"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D17A7381-4952-B84A-BFE6-D9F329E33D0C}" type="slidenum">
              <a:rPr lang="en-US" altLang="zh-TW" smtClean="0">
                <a:solidFill>
                  <a:srgbClr val="FFFFCC"/>
                </a:solidFill>
              </a:rPr>
              <a:pPr>
                <a:defRPr/>
              </a:pPr>
              <a:t>‹#›</a:t>
            </a:fld>
            <a:endParaRPr lang="en-US" altLang="zh-TW" dirty="0">
              <a:solidFill>
                <a:srgbClr val="FFFFCC"/>
              </a:solidFill>
            </a:endParaRPr>
          </a:p>
        </p:txBody>
      </p:sp>
    </p:spTree>
    <p:extLst>
      <p:ext uri="{BB962C8B-B14F-4D97-AF65-F5344CB8AC3E}">
        <p14:creationId xmlns:p14="http://schemas.microsoft.com/office/powerpoint/2010/main" val="17415611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3"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4"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F38424AE-FBFC-8F42-A8FB-2F7615D33653}" type="slidenum">
              <a:rPr lang="en-US" altLang="zh-TW" smtClean="0">
                <a:solidFill>
                  <a:srgbClr val="FFFFCC"/>
                </a:solidFill>
              </a:rPr>
              <a:pPr>
                <a:defRPr/>
              </a:pPr>
              <a:t>‹#›</a:t>
            </a:fld>
            <a:endParaRPr lang="en-US" altLang="zh-TW" dirty="0">
              <a:solidFill>
                <a:srgbClr val="FFFFCC"/>
              </a:solidFill>
            </a:endParaRPr>
          </a:p>
        </p:txBody>
      </p:sp>
    </p:spTree>
    <p:extLst>
      <p:ext uri="{BB962C8B-B14F-4D97-AF65-F5344CB8AC3E}">
        <p14:creationId xmlns:p14="http://schemas.microsoft.com/office/powerpoint/2010/main" val="37099691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6"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7"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05E32143-A039-6645-B7EC-79BB5C3B5896}" type="slidenum">
              <a:rPr lang="en-US" altLang="zh-TW" smtClean="0">
                <a:solidFill>
                  <a:srgbClr val="FFFFCC"/>
                </a:solidFill>
              </a:rPr>
              <a:pPr>
                <a:defRPr/>
              </a:pPr>
              <a:t>‹#›</a:t>
            </a:fld>
            <a:endParaRPr lang="en-US" altLang="zh-TW" dirty="0">
              <a:solidFill>
                <a:srgbClr val="FFFFCC"/>
              </a:solidFill>
            </a:endParaRPr>
          </a:p>
        </p:txBody>
      </p:sp>
    </p:spTree>
    <p:extLst>
      <p:ext uri="{BB962C8B-B14F-4D97-AF65-F5344CB8AC3E}">
        <p14:creationId xmlns:p14="http://schemas.microsoft.com/office/powerpoint/2010/main" val="23059387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6"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7"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E00C8404-4098-A949-8AAA-BD01FDD477E9}" type="slidenum">
              <a:rPr lang="en-US" altLang="zh-TW" smtClean="0">
                <a:solidFill>
                  <a:srgbClr val="FFFFCC"/>
                </a:solidFill>
              </a:rPr>
              <a:pPr>
                <a:defRPr/>
              </a:pPr>
              <a:t>‹#›</a:t>
            </a:fld>
            <a:endParaRPr lang="en-US" altLang="zh-TW" dirty="0">
              <a:solidFill>
                <a:srgbClr val="FFFFCC"/>
              </a:solidFill>
            </a:endParaRPr>
          </a:p>
        </p:txBody>
      </p:sp>
    </p:spTree>
    <p:extLst>
      <p:ext uri="{BB962C8B-B14F-4D97-AF65-F5344CB8AC3E}">
        <p14:creationId xmlns:p14="http://schemas.microsoft.com/office/powerpoint/2010/main" val="35384628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5"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6"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62AC6E8F-33C2-1942-ABD5-7A0DDBAC112F}" type="slidenum">
              <a:rPr lang="en-US" altLang="zh-TW" smtClean="0">
                <a:solidFill>
                  <a:srgbClr val="FFFFCC"/>
                </a:solidFill>
              </a:rPr>
              <a:pPr>
                <a:defRPr/>
              </a:pPr>
              <a:t>‹#›</a:t>
            </a:fld>
            <a:endParaRPr lang="en-US" altLang="zh-TW" dirty="0">
              <a:solidFill>
                <a:srgbClr val="FFFFCC"/>
              </a:solidFill>
            </a:endParaRPr>
          </a:p>
        </p:txBody>
      </p:sp>
    </p:spTree>
    <p:extLst>
      <p:ext uri="{BB962C8B-B14F-4D97-AF65-F5344CB8AC3E}">
        <p14:creationId xmlns:p14="http://schemas.microsoft.com/office/powerpoint/2010/main" val="25412973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5"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6"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AB0DB011-BE8E-9E45-8B3B-365095273619}" type="slidenum">
              <a:rPr lang="en-US" altLang="zh-TW" smtClean="0">
                <a:solidFill>
                  <a:srgbClr val="FFFFCC"/>
                </a:solidFill>
              </a:rPr>
              <a:pPr>
                <a:defRPr/>
              </a:pPr>
              <a:t>‹#›</a:t>
            </a:fld>
            <a:endParaRPr lang="en-US" altLang="zh-TW" dirty="0">
              <a:solidFill>
                <a:srgbClr val="FFFFCC"/>
              </a:solidFill>
            </a:endParaRPr>
          </a:p>
        </p:txBody>
      </p:sp>
    </p:spTree>
    <p:extLst>
      <p:ext uri="{BB962C8B-B14F-4D97-AF65-F5344CB8AC3E}">
        <p14:creationId xmlns:p14="http://schemas.microsoft.com/office/powerpoint/2010/main" val="213057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able Placeholder 2"/>
          <p:cNvSpPr>
            <a:spLocks noGrp="1"/>
          </p:cNvSpPr>
          <p:nvPr>
            <p:ph type="tbl" idx="1"/>
          </p:nvPr>
        </p:nvSpPr>
        <p:spPr>
          <a:xfrm>
            <a:off x="685800" y="2057400"/>
            <a:ext cx="7772400" cy="4114800"/>
          </a:xfrm>
        </p:spPr>
        <p:txBody>
          <a:bodyPr/>
          <a:lstStyle>
            <a:lvl1pPr>
              <a:defRPr b="1" i="0">
                <a:latin typeface="Arial" panose="020B0604020202020204" pitchFamily="34" charset="0"/>
                <a:cs typeface="Arial" panose="020B0604020202020204" pitchFamily="34" charset="0"/>
              </a:defRPr>
            </a:lvl1pPr>
          </a:lstStyle>
          <a:p>
            <a:pPr lvl="0"/>
            <a:endParaRPr lang="en-US" noProof="0" dirty="0"/>
          </a:p>
        </p:txBody>
      </p:sp>
      <p:sp>
        <p:nvSpPr>
          <p:cNvPr id="4"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5"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6"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E0387C0F-7843-C647-91B0-A48F65BEEBCC}" type="slidenum">
              <a:rPr lang="en-US" altLang="zh-TW" smtClean="0">
                <a:solidFill>
                  <a:srgbClr val="FFFFCC"/>
                </a:solidFill>
              </a:rPr>
              <a:pPr>
                <a:defRPr/>
              </a:pPr>
              <a:t>‹#›</a:t>
            </a:fld>
            <a:endParaRPr lang="en-US" altLang="zh-TW" dirty="0">
              <a:solidFill>
                <a:srgbClr val="FFFFCC"/>
              </a:solidFill>
            </a:endParaRPr>
          </a:p>
        </p:txBody>
      </p:sp>
    </p:spTree>
    <p:extLst>
      <p:ext uri="{BB962C8B-B14F-4D97-AF65-F5344CB8AC3E}">
        <p14:creationId xmlns:p14="http://schemas.microsoft.com/office/powerpoint/2010/main" val="172635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4AE312A-C163-4B25-BC4F-6905A3EDDDE6}" type="slidenum">
              <a:rPr lang="en-US" altLang="en-US"/>
              <a:pPr/>
              <a:t>‹#›</a:t>
            </a:fld>
            <a:endParaRPr lang="en-US" altLang="en-US"/>
          </a:p>
        </p:txBody>
      </p:sp>
    </p:spTree>
    <p:extLst>
      <p:ext uri="{BB962C8B-B14F-4D97-AF65-F5344CB8AC3E}">
        <p14:creationId xmlns:p14="http://schemas.microsoft.com/office/powerpoint/2010/main" val="23745400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810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quarter" idx="1"/>
          </p:nvPr>
        </p:nvSpPr>
        <p:spPr>
          <a:xfrm>
            <a:off x="685800" y="20574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20574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85800" y="41910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41910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8"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9"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D593E023-55B1-8C4A-AF5F-3D1F87F7A846}" type="slidenum">
              <a:rPr lang="en-US" altLang="zh-TW" smtClean="0">
                <a:solidFill>
                  <a:srgbClr val="FFFFCC"/>
                </a:solidFill>
              </a:rPr>
              <a:pPr>
                <a:defRPr/>
              </a:pPr>
              <a:t>‹#›</a:t>
            </a:fld>
            <a:endParaRPr lang="en-US" altLang="zh-TW" dirty="0">
              <a:solidFill>
                <a:srgbClr val="FFFFCC"/>
              </a:solidFill>
            </a:endParaRPr>
          </a:p>
        </p:txBody>
      </p:sp>
    </p:spTree>
    <p:extLst>
      <p:ext uri="{BB962C8B-B14F-4D97-AF65-F5344CB8AC3E}">
        <p14:creationId xmlns:p14="http://schemas.microsoft.com/office/powerpoint/2010/main" val="35808137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5"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6"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AE86E345-BC1C-5F4E-BEEF-4986331C3D39}" type="slidenum">
              <a:rPr lang="en-US" altLang="zh-TW" smtClean="0">
                <a:solidFill>
                  <a:srgbClr val="FFFFCC"/>
                </a:solidFill>
              </a:rPr>
              <a:pPr>
                <a:defRPr/>
              </a:pPr>
              <a:t>‹#›</a:t>
            </a:fld>
            <a:endParaRPr lang="en-US" altLang="zh-TW" dirty="0">
              <a:solidFill>
                <a:srgbClr val="FFFFCC"/>
              </a:solidFill>
            </a:endParaRPr>
          </a:p>
        </p:txBody>
      </p:sp>
    </p:spTree>
    <p:extLst>
      <p:ext uri="{BB962C8B-B14F-4D97-AF65-F5344CB8AC3E}">
        <p14:creationId xmlns:p14="http://schemas.microsoft.com/office/powerpoint/2010/main" val="20345168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6BFA403A-E043-C140-8D4A-BC1063496514}" type="slidenum">
              <a:rPr lang="en-GB"/>
              <a:pPr>
                <a:defRPr/>
              </a:pPr>
              <a:t>‹#›</a:t>
            </a:fld>
            <a:endParaRPr lang="en-GB"/>
          </a:p>
        </p:txBody>
      </p:sp>
    </p:spTree>
    <p:extLst>
      <p:ext uri="{BB962C8B-B14F-4D97-AF65-F5344CB8AC3E}">
        <p14:creationId xmlns:p14="http://schemas.microsoft.com/office/powerpoint/2010/main" val="10743508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D92F4A39-54B3-534A-8D8B-FE0508BCBA77}" type="slidenum">
              <a:rPr lang="en-GB"/>
              <a:pPr>
                <a:defRPr/>
              </a:pPr>
              <a:t>‹#›</a:t>
            </a:fld>
            <a:endParaRPr lang="en-GB"/>
          </a:p>
        </p:txBody>
      </p:sp>
    </p:spTree>
    <p:extLst>
      <p:ext uri="{BB962C8B-B14F-4D97-AF65-F5344CB8AC3E}">
        <p14:creationId xmlns:p14="http://schemas.microsoft.com/office/powerpoint/2010/main" val="13510238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EC5A52F5-A3DC-D54C-8A2A-115158F939F0}" type="slidenum">
              <a:rPr lang="en-GB"/>
              <a:pPr>
                <a:defRPr/>
              </a:pPr>
              <a:t>‹#›</a:t>
            </a:fld>
            <a:endParaRPr lang="en-GB"/>
          </a:p>
        </p:txBody>
      </p:sp>
    </p:spTree>
    <p:extLst>
      <p:ext uri="{BB962C8B-B14F-4D97-AF65-F5344CB8AC3E}">
        <p14:creationId xmlns:p14="http://schemas.microsoft.com/office/powerpoint/2010/main" val="14296464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sz="half" idx="1"/>
          </p:nvPr>
        </p:nvSpPr>
        <p:spPr>
          <a:xfrm>
            <a:off x="685800" y="1981200"/>
            <a:ext cx="3808413"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Content Placeholder 3"/>
          <p:cNvSpPr>
            <a:spLocks noGrp="1"/>
          </p:cNvSpPr>
          <p:nvPr>
            <p:ph sz="half" idx="2"/>
          </p:nvPr>
        </p:nvSpPr>
        <p:spPr>
          <a:xfrm>
            <a:off x="4646613" y="1981200"/>
            <a:ext cx="3810000"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Rectangle 5"/>
          <p:cNvSpPr>
            <a:spLocks noGrp="1" noChangeArrowheads="1"/>
          </p:cNvSpPr>
          <p:nvPr>
            <p:ph type="sldNum" idx="10"/>
          </p:nvPr>
        </p:nvSpPr>
        <p:spPr>
          <a:ln/>
        </p:spPr>
        <p:txBody>
          <a:bodyPr/>
          <a:lstStyle>
            <a:lvl1pPr>
              <a:defRPr/>
            </a:lvl1pPr>
          </a:lstStyle>
          <a:p>
            <a:pPr>
              <a:defRPr/>
            </a:pPr>
            <a:fld id="{88863821-3071-7B47-85F0-3ADD2C27FC43}" type="slidenum">
              <a:rPr lang="en-GB"/>
              <a:pPr>
                <a:defRPr/>
              </a:pPr>
              <a:t>‹#›</a:t>
            </a:fld>
            <a:endParaRPr lang="en-GB"/>
          </a:p>
        </p:txBody>
      </p:sp>
    </p:spTree>
    <p:extLst>
      <p:ext uri="{BB962C8B-B14F-4D97-AF65-F5344CB8AC3E}">
        <p14:creationId xmlns:p14="http://schemas.microsoft.com/office/powerpoint/2010/main" val="3691722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7" name="Rectangle 5"/>
          <p:cNvSpPr>
            <a:spLocks noGrp="1" noChangeArrowheads="1"/>
          </p:cNvSpPr>
          <p:nvPr>
            <p:ph type="sldNum" idx="10"/>
          </p:nvPr>
        </p:nvSpPr>
        <p:spPr>
          <a:ln/>
        </p:spPr>
        <p:txBody>
          <a:bodyPr/>
          <a:lstStyle>
            <a:lvl1pPr>
              <a:defRPr/>
            </a:lvl1pPr>
          </a:lstStyle>
          <a:p>
            <a:pPr>
              <a:defRPr/>
            </a:pPr>
            <a:fld id="{053F02BB-61A9-7D4D-865C-29504A72910C}" type="slidenum">
              <a:rPr lang="en-GB"/>
              <a:pPr>
                <a:defRPr/>
              </a:pPr>
              <a:t>‹#›</a:t>
            </a:fld>
            <a:endParaRPr lang="en-GB"/>
          </a:p>
        </p:txBody>
      </p:sp>
    </p:spTree>
    <p:extLst>
      <p:ext uri="{BB962C8B-B14F-4D97-AF65-F5344CB8AC3E}">
        <p14:creationId xmlns:p14="http://schemas.microsoft.com/office/powerpoint/2010/main" val="9336808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Rectangle 5"/>
          <p:cNvSpPr>
            <a:spLocks noGrp="1" noChangeArrowheads="1"/>
          </p:cNvSpPr>
          <p:nvPr>
            <p:ph type="sldNum" idx="10"/>
          </p:nvPr>
        </p:nvSpPr>
        <p:spPr>
          <a:ln/>
        </p:spPr>
        <p:txBody>
          <a:bodyPr/>
          <a:lstStyle>
            <a:lvl1pPr>
              <a:defRPr/>
            </a:lvl1pPr>
          </a:lstStyle>
          <a:p>
            <a:pPr>
              <a:defRPr/>
            </a:pPr>
            <a:fld id="{E0ABBEDE-A969-BB43-9F67-162E61152A7B}" type="slidenum">
              <a:rPr lang="en-GB"/>
              <a:pPr>
                <a:defRPr/>
              </a:pPr>
              <a:t>‹#›</a:t>
            </a:fld>
            <a:endParaRPr lang="en-GB"/>
          </a:p>
        </p:txBody>
      </p:sp>
    </p:spTree>
    <p:extLst>
      <p:ext uri="{BB962C8B-B14F-4D97-AF65-F5344CB8AC3E}">
        <p14:creationId xmlns:p14="http://schemas.microsoft.com/office/powerpoint/2010/main" val="17285195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F60C8161-5027-744D-9C3A-C4939EC5590C}" type="slidenum">
              <a:rPr lang="en-GB"/>
              <a:pPr>
                <a:defRPr/>
              </a:pPr>
              <a:t>‹#›</a:t>
            </a:fld>
            <a:endParaRPr lang="en-GB"/>
          </a:p>
        </p:txBody>
      </p:sp>
    </p:spTree>
    <p:extLst>
      <p:ext uri="{BB962C8B-B14F-4D97-AF65-F5344CB8AC3E}">
        <p14:creationId xmlns:p14="http://schemas.microsoft.com/office/powerpoint/2010/main" val="3752409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2B754DE9-A341-1B40-9B6A-1925E27BD8A9}" type="slidenum">
              <a:rPr lang="en-GB"/>
              <a:pPr>
                <a:defRPr/>
              </a:pPr>
              <a:t>‹#›</a:t>
            </a:fld>
            <a:endParaRPr lang="en-GB"/>
          </a:p>
        </p:txBody>
      </p:sp>
    </p:spTree>
    <p:extLst>
      <p:ext uri="{BB962C8B-B14F-4D97-AF65-F5344CB8AC3E}">
        <p14:creationId xmlns:p14="http://schemas.microsoft.com/office/powerpoint/2010/main" val="3982892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AF486133-E361-4A28-8E5B-CDBC290FF7C8}" type="slidenum">
              <a:rPr lang="en-US" altLang="en-US"/>
              <a:pPr/>
              <a:t>‹#›</a:t>
            </a:fld>
            <a:endParaRPr lang="en-US" altLang="en-US"/>
          </a:p>
        </p:txBody>
      </p:sp>
    </p:spTree>
    <p:extLst>
      <p:ext uri="{BB962C8B-B14F-4D97-AF65-F5344CB8AC3E}">
        <p14:creationId xmlns:p14="http://schemas.microsoft.com/office/powerpoint/2010/main" val="2284699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090C5A3-B7FE-C441-879F-0D28CB631481}" type="slidenum">
              <a:rPr lang="en-GB"/>
              <a:pPr>
                <a:defRPr/>
              </a:pPr>
              <a:t>‹#›</a:t>
            </a:fld>
            <a:endParaRPr lang="en-GB"/>
          </a:p>
        </p:txBody>
      </p:sp>
    </p:spTree>
    <p:extLst>
      <p:ext uri="{BB962C8B-B14F-4D97-AF65-F5344CB8AC3E}">
        <p14:creationId xmlns:p14="http://schemas.microsoft.com/office/powerpoint/2010/main" val="993937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D060812E-763D-6842-85BB-CA01E50C1C18}" type="slidenum">
              <a:rPr lang="en-GB"/>
              <a:pPr>
                <a:defRPr/>
              </a:pPr>
              <a:t>‹#›</a:t>
            </a:fld>
            <a:endParaRPr lang="en-GB"/>
          </a:p>
        </p:txBody>
      </p:sp>
    </p:spTree>
    <p:extLst>
      <p:ext uri="{BB962C8B-B14F-4D97-AF65-F5344CB8AC3E}">
        <p14:creationId xmlns:p14="http://schemas.microsoft.com/office/powerpoint/2010/main" val="12603112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a:xfrm>
            <a:off x="685800" y="609600"/>
            <a:ext cx="5676900" cy="5484813"/>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3C8EB4B8-1446-DF41-8A58-EC4629656F50}" type="slidenum">
              <a:rPr lang="en-GB"/>
              <a:pPr>
                <a:defRPr/>
              </a:pPr>
              <a:t>‹#›</a:t>
            </a:fld>
            <a:endParaRPr lang="en-GB"/>
          </a:p>
        </p:txBody>
      </p:sp>
    </p:spTree>
    <p:extLst>
      <p:ext uri="{BB962C8B-B14F-4D97-AF65-F5344CB8AC3E}">
        <p14:creationId xmlns:p14="http://schemas.microsoft.com/office/powerpoint/2010/main" val="9276370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B0694792-23DE-F740-AC07-C145BBEF94C1}" type="slidenum">
              <a:rPr lang="en-GB"/>
              <a:pPr>
                <a:defRPr/>
              </a:pPr>
              <a:t>‹#›</a:t>
            </a:fld>
            <a:endParaRPr lang="en-GB"/>
          </a:p>
        </p:txBody>
      </p:sp>
    </p:spTree>
    <p:extLst>
      <p:ext uri="{BB962C8B-B14F-4D97-AF65-F5344CB8AC3E}">
        <p14:creationId xmlns:p14="http://schemas.microsoft.com/office/powerpoint/2010/main" val="25397832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9319C81D-2652-AE43-9009-1A1470FF2653}" type="slidenum">
              <a:rPr lang="en-GB"/>
              <a:pPr>
                <a:defRPr/>
              </a:pPr>
              <a:t>‹#›</a:t>
            </a:fld>
            <a:endParaRPr lang="en-GB"/>
          </a:p>
        </p:txBody>
      </p:sp>
    </p:spTree>
    <p:extLst>
      <p:ext uri="{BB962C8B-B14F-4D97-AF65-F5344CB8AC3E}">
        <p14:creationId xmlns:p14="http://schemas.microsoft.com/office/powerpoint/2010/main" val="30729263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AD0F4B49-9AD4-A04D-BEE2-D3F64416279A}" type="slidenum">
              <a:rPr lang="en-GB"/>
              <a:pPr>
                <a:defRPr/>
              </a:pPr>
              <a:t>‹#›</a:t>
            </a:fld>
            <a:endParaRPr lang="en-GB"/>
          </a:p>
        </p:txBody>
      </p:sp>
    </p:spTree>
    <p:extLst>
      <p:ext uri="{BB962C8B-B14F-4D97-AF65-F5344CB8AC3E}">
        <p14:creationId xmlns:p14="http://schemas.microsoft.com/office/powerpoint/2010/main" val="15245453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sz="half" idx="1"/>
          </p:nvPr>
        </p:nvSpPr>
        <p:spPr>
          <a:xfrm>
            <a:off x="685800" y="1981200"/>
            <a:ext cx="3808413"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Content Placeholder 3"/>
          <p:cNvSpPr>
            <a:spLocks noGrp="1"/>
          </p:cNvSpPr>
          <p:nvPr>
            <p:ph sz="half" idx="2"/>
          </p:nvPr>
        </p:nvSpPr>
        <p:spPr>
          <a:xfrm>
            <a:off x="4646613" y="1981200"/>
            <a:ext cx="3810000"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Rectangle 5"/>
          <p:cNvSpPr>
            <a:spLocks noGrp="1" noChangeArrowheads="1"/>
          </p:cNvSpPr>
          <p:nvPr>
            <p:ph type="sldNum" idx="10"/>
          </p:nvPr>
        </p:nvSpPr>
        <p:spPr>
          <a:ln/>
        </p:spPr>
        <p:txBody>
          <a:bodyPr/>
          <a:lstStyle>
            <a:lvl1pPr>
              <a:defRPr/>
            </a:lvl1pPr>
          </a:lstStyle>
          <a:p>
            <a:pPr>
              <a:defRPr/>
            </a:pPr>
            <a:fld id="{07A32F25-0336-8449-AB93-2C277B1B8DF0}" type="slidenum">
              <a:rPr lang="en-GB"/>
              <a:pPr>
                <a:defRPr/>
              </a:pPr>
              <a:t>‹#›</a:t>
            </a:fld>
            <a:endParaRPr lang="en-GB"/>
          </a:p>
        </p:txBody>
      </p:sp>
    </p:spTree>
    <p:extLst>
      <p:ext uri="{BB962C8B-B14F-4D97-AF65-F5344CB8AC3E}">
        <p14:creationId xmlns:p14="http://schemas.microsoft.com/office/powerpoint/2010/main" val="11538196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7" name="Rectangle 5"/>
          <p:cNvSpPr>
            <a:spLocks noGrp="1" noChangeArrowheads="1"/>
          </p:cNvSpPr>
          <p:nvPr>
            <p:ph type="sldNum" idx="10"/>
          </p:nvPr>
        </p:nvSpPr>
        <p:spPr>
          <a:ln/>
        </p:spPr>
        <p:txBody>
          <a:bodyPr/>
          <a:lstStyle>
            <a:lvl1pPr>
              <a:defRPr/>
            </a:lvl1pPr>
          </a:lstStyle>
          <a:p>
            <a:pPr>
              <a:defRPr/>
            </a:pPr>
            <a:fld id="{DFE07559-90A1-ED47-93C2-895770656568}" type="slidenum">
              <a:rPr lang="en-GB"/>
              <a:pPr>
                <a:defRPr/>
              </a:pPr>
              <a:t>‹#›</a:t>
            </a:fld>
            <a:endParaRPr lang="en-GB"/>
          </a:p>
        </p:txBody>
      </p:sp>
    </p:spTree>
    <p:extLst>
      <p:ext uri="{BB962C8B-B14F-4D97-AF65-F5344CB8AC3E}">
        <p14:creationId xmlns:p14="http://schemas.microsoft.com/office/powerpoint/2010/main" val="31887933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Rectangle 5"/>
          <p:cNvSpPr>
            <a:spLocks noGrp="1" noChangeArrowheads="1"/>
          </p:cNvSpPr>
          <p:nvPr>
            <p:ph type="sldNum" idx="10"/>
          </p:nvPr>
        </p:nvSpPr>
        <p:spPr>
          <a:ln/>
        </p:spPr>
        <p:txBody>
          <a:bodyPr/>
          <a:lstStyle>
            <a:lvl1pPr>
              <a:defRPr/>
            </a:lvl1pPr>
          </a:lstStyle>
          <a:p>
            <a:pPr>
              <a:defRPr/>
            </a:pPr>
            <a:fld id="{9E818964-A79C-7D4E-80EB-C9E5660D4956}" type="slidenum">
              <a:rPr lang="en-GB"/>
              <a:pPr>
                <a:defRPr/>
              </a:pPr>
              <a:t>‹#›</a:t>
            </a:fld>
            <a:endParaRPr lang="en-GB"/>
          </a:p>
        </p:txBody>
      </p:sp>
    </p:spTree>
    <p:extLst>
      <p:ext uri="{BB962C8B-B14F-4D97-AF65-F5344CB8AC3E}">
        <p14:creationId xmlns:p14="http://schemas.microsoft.com/office/powerpoint/2010/main" val="991616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C4E89099-8519-6948-8DF4-72CC5DFCBF38}" type="slidenum">
              <a:rPr lang="en-GB"/>
              <a:pPr>
                <a:defRPr/>
              </a:pPr>
              <a:t>‹#›</a:t>
            </a:fld>
            <a:endParaRPr lang="en-GB"/>
          </a:p>
        </p:txBody>
      </p:sp>
    </p:spTree>
    <p:extLst>
      <p:ext uri="{BB962C8B-B14F-4D97-AF65-F5344CB8AC3E}">
        <p14:creationId xmlns:p14="http://schemas.microsoft.com/office/powerpoint/2010/main" val="737526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36A5944A-E2CA-4D45-8A69-1DC327191F9B}" type="slidenum">
              <a:rPr lang="en-US" altLang="en-US"/>
              <a:pPr/>
              <a:t>‹#›</a:t>
            </a:fld>
            <a:endParaRPr lang="en-US" altLang="en-US"/>
          </a:p>
        </p:txBody>
      </p:sp>
    </p:spTree>
    <p:extLst>
      <p:ext uri="{BB962C8B-B14F-4D97-AF65-F5344CB8AC3E}">
        <p14:creationId xmlns:p14="http://schemas.microsoft.com/office/powerpoint/2010/main" val="139818705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5D3B6FE-E075-A044-BAF4-5E9142D598B5}" type="slidenum">
              <a:rPr lang="en-GB"/>
              <a:pPr>
                <a:defRPr/>
              </a:pPr>
              <a:t>‹#›</a:t>
            </a:fld>
            <a:endParaRPr lang="en-GB"/>
          </a:p>
        </p:txBody>
      </p:sp>
    </p:spTree>
    <p:extLst>
      <p:ext uri="{BB962C8B-B14F-4D97-AF65-F5344CB8AC3E}">
        <p14:creationId xmlns:p14="http://schemas.microsoft.com/office/powerpoint/2010/main" val="30879624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44A5483D-2CB2-1F46-AC27-2B5CB728BD16}" type="slidenum">
              <a:rPr lang="en-GB"/>
              <a:pPr>
                <a:defRPr/>
              </a:pPr>
              <a:t>‹#›</a:t>
            </a:fld>
            <a:endParaRPr lang="en-GB"/>
          </a:p>
        </p:txBody>
      </p:sp>
    </p:spTree>
    <p:extLst>
      <p:ext uri="{BB962C8B-B14F-4D97-AF65-F5344CB8AC3E}">
        <p14:creationId xmlns:p14="http://schemas.microsoft.com/office/powerpoint/2010/main" val="21124529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BF1DC1BC-8A39-8A46-9D25-C74A7C93AD13}" type="slidenum">
              <a:rPr lang="en-GB"/>
              <a:pPr>
                <a:defRPr/>
              </a:pPr>
              <a:t>‹#›</a:t>
            </a:fld>
            <a:endParaRPr lang="en-GB"/>
          </a:p>
        </p:txBody>
      </p:sp>
    </p:spTree>
    <p:extLst>
      <p:ext uri="{BB962C8B-B14F-4D97-AF65-F5344CB8AC3E}">
        <p14:creationId xmlns:p14="http://schemas.microsoft.com/office/powerpoint/2010/main" val="35916194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a:xfrm>
            <a:off x="685800" y="609600"/>
            <a:ext cx="5676900" cy="5484813"/>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E99DF6CB-99F5-094D-81BC-579F47B949AE}" type="slidenum">
              <a:rPr lang="en-GB"/>
              <a:pPr>
                <a:defRPr/>
              </a:pPr>
              <a:t>‹#›</a:t>
            </a:fld>
            <a:endParaRPr lang="en-GB"/>
          </a:p>
        </p:txBody>
      </p:sp>
    </p:spTree>
    <p:extLst>
      <p:ext uri="{BB962C8B-B14F-4D97-AF65-F5344CB8AC3E}">
        <p14:creationId xmlns:p14="http://schemas.microsoft.com/office/powerpoint/2010/main" val="34834079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3E387911-9857-5B45-9E60-EE1CE302A288}" type="slidenum">
              <a:rPr lang="en-US" smtClean="0"/>
              <a:pPr>
                <a:defRPr/>
              </a:pPr>
              <a:t>‹#›</a:t>
            </a:fld>
            <a:endParaRPr lang="en-US" dirty="0"/>
          </a:p>
        </p:txBody>
      </p:sp>
    </p:spTree>
    <p:extLst>
      <p:ext uri="{BB962C8B-B14F-4D97-AF65-F5344CB8AC3E}">
        <p14:creationId xmlns:p14="http://schemas.microsoft.com/office/powerpoint/2010/main" val="42646160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42891CAC-E9A8-9F43-A22F-CE58D4415486}" type="slidenum">
              <a:rPr lang="en-US" smtClean="0"/>
              <a:pPr>
                <a:defRPr/>
              </a:pPr>
              <a:t>‹#›</a:t>
            </a:fld>
            <a:endParaRPr lang="en-US" dirty="0"/>
          </a:p>
        </p:txBody>
      </p:sp>
    </p:spTree>
    <p:extLst>
      <p:ext uri="{BB962C8B-B14F-4D97-AF65-F5344CB8AC3E}">
        <p14:creationId xmlns:p14="http://schemas.microsoft.com/office/powerpoint/2010/main" val="4356484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7AC3B1F6-C388-EE46-8BE7-0FA5C8BB4A08}" type="slidenum">
              <a:rPr lang="en-US" smtClean="0"/>
              <a:pPr>
                <a:defRPr/>
              </a:pPr>
              <a:t>‹#›</a:t>
            </a:fld>
            <a:endParaRPr lang="en-US" dirty="0"/>
          </a:p>
        </p:txBody>
      </p:sp>
    </p:spTree>
    <p:extLst>
      <p:ext uri="{BB962C8B-B14F-4D97-AF65-F5344CB8AC3E}">
        <p14:creationId xmlns:p14="http://schemas.microsoft.com/office/powerpoint/2010/main" val="525119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EC0D384F-39AB-834F-A46F-3CB57803CC01}" type="slidenum">
              <a:rPr lang="en-US" smtClean="0"/>
              <a:pPr>
                <a:defRPr/>
              </a:pPr>
              <a:t>‹#›</a:t>
            </a:fld>
            <a:endParaRPr lang="en-US" dirty="0"/>
          </a:p>
        </p:txBody>
      </p:sp>
    </p:spTree>
    <p:extLst>
      <p:ext uri="{BB962C8B-B14F-4D97-AF65-F5344CB8AC3E}">
        <p14:creationId xmlns:p14="http://schemas.microsoft.com/office/powerpoint/2010/main" val="28037606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3D247172-A3F7-F746-85EC-66EA0C60A36D}" type="slidenum">
              <a:rPr lang="en-US" smtClean="0"/>
              <a:pPr>
                <a:defRPr/>
              </a:pPr>
              <a:t>‹#›</a:t>
            </a:fld>
            <a:endParaRPr lang="en-US" dirty="0"/>
          </a:p>
        </p:txBody>
      </p:sp>
    </p:spTree>
    <p:extLst>
      <p:ext uri="{BB962C8B-B14F-4D97-AF65-F5344CB8AC3E}">
        <p14:creationId xmlns:p14="http://schemas.microsoft.com/office/powerpoint/2010/main" val="42833892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74AC81A9-914C-544F-B51F-94CBA296E069}" type="slidenum">
              <a:rPr lang="en-US" smtClean="0"/>
              <a:pPr>
                <a:defRPr/>
              </a:pPr>
              <a:t>‹#›</a:t>
            </a:fld>
            <a:endParaRPr lang="en-US" dirty="0"/>
          </a:p>
        </p:txBody>
      </p:sp>
    </p:spTree>
    <p:extLst>
      <p:ext uri="{BB962C8B-B14F-4D97-AF65-F5344CB8AC3E}">
        <p14:creationId xmlns:p14="http://schemas.microsoft.com/office/powerpoint/2010/main" val="1727749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3DC6DAEA-5FFD-4ABE-9DAD-94AE69FD85C5}" type="slidenum">
              <a:rPr lang="en-US" altLang="en-US"/>
              <a:pPr/>
              <a:t>‹#›</a:t>
            </a:fld>
            <a:endParaRPr lang="en-US" altLang="en-US"/>
          </a:p>
        </p:txBody>
      </p:sp>
    </p:spTree>
    <p:extLst>
      <p:ext uri="{BB962C8B-B14F-4D97-AF65-F5344CB8AC3E}">
        <p14:creationId xmlns:p14="http://schemas.microsoft.com/office/powerpoint/2010/main" val="7434664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5E26D4A1-55B9-D548-9D7C-69DE054F4B8D}" type="slidenum">
              <a:rPr lang="en-US" smtClean="0"/>
              <a:pPr>
                <a:defRPr/>
              </a:pPr>
              <a:t>‹#›</a:t>
            </a:fld>
            <a:endParaRPr lang="en-US" dirty="0"/>
          </a:p>
        </p:txBody>
      </p:sp>
    </p:spTree>
    <p:extLst>
      <p:ext uri="{BB962C8B-B14F-4D97-AF65-F5344CB8AC3E}">
        <p14:creationId xmlns:p14="http://schemas.microsoft.com/office/powerpoint/2010/main" val="37070386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D64D42A3-73F5-4240-A535-5D4149A92FF4}" type="slidenum">
              <a:rPr lang="en-US" smtClean="0"/>
              <a:pPr>
                <a:defRPr/>
              </a:pPr>
              <a:t>‹#›</a:t>
            </a:fld>
            <a:endParaRPr lang="en-US" dirty="0"/>
          </a:p>
        </p:txBody>
      </p:sp>
    </p:spTree>
    <p:extLst>
      <p:ext uri="{BB962C8B-B14F-4D97-AF65-F5344CB8AC3E}">
        <p14:creationId xmlns:p14="http://schemas.microsoft.com/office/powerpoint/2010/main" val="36304527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212CFAB9-FBB5-D74B-A90E-18D166C39BA1}" type="slidenum">
              <a:rPr lang="en-US" smtClean="0"/>
              <a:pPr>
                <a:defRPr/>
              </a:pPr>
              <a:t>‹#›</a:t>
            </a:fld>
            <a:endParaRPr lang="en-US" dirty="0"/>
          </a:p>
        </p:txBody>
      </p:sp>
    </p:spTree>
    <p:extLst>
      <p:ext uri="{BB962C8B-B14F-4D97-AF65-F5344CB8AC3E}">
        <p14:creationId xmlns:p14="http://schemas.microsoft.com/office/powerpoint/2010/main" val="30468435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896BFADA-FA07-9B49-8388-1B85D727BE84}" type="slidenum">
              <a:rPr lang="en-US" smtClean="0"/>
              <a:pPr>
                <a:defRPr/>
              </a:pPr>
              <a:t>‹#›</a:t>
            </a:fld>
            <a:endParaRPr lang="en-US" dirty="0"/>
          </a:p>
        </p:txBody>
      </p:sp>
    </p:spTree>
    <p:extLst>
      <p:ext uri="{BB962C8B-B14F-4D97-AF65-F5344CB8AC3E}">
        <p14:creationId xmlns:p14="http://schemas.microsoft.com/office/powerpoint/2010/main" val="2537463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03CAF573-481E-2749-8CA1-0CB98D095F5B}" type="slidenum">
              <a:rPr lang="en-US" smtClean="0"/>
              <a:pPr>
                <a:defRPr/>
              </a:pPr>
              <a:t>‹#›</a:t>
            </a:fld>
            <a:endParaRPr lang="en-US" dirty="0"/>
          </a:p>
        </p:txBody>
      </p:sp>
    </p:spTree>
    <p:extLst>
      <p:ext uri="{BB962C8B-B14F-4D97-AF65-F5344CB8AC3E}">
        <p14:creationId xmlns:p14="http://schemas.microsoft.com/office/powerpoint/2010/main" val="12784754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A8EC98FF-B1D1-204F-A06C-F70C022CC9A5}" type="slidenum">
              <a:rPr lang="en-GB"/>
              <a:pPr>
                <a:defRPr/>
              </a:pPr>
              <a:t>‹#›</a:t>
            </a:fld>
            <a:endParaRPr lang="en-GB"/>
          </a:p>
        </p:txBody>
      </p:sp>
    </p:spTree>
    <p:extLst>
      <p:ext uri="{BB962C8B-B14F-4D97-AF65-F5344CB8AC3E}">
        <p14:creationId xmlns:p14="http://schemas.microsoft.com/office/powerpoint/2010/main" val="11615155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486239C8-E220-3E4C-890A-8C3425220136}" type="slidenum">
              <a:rPr lang="en-GB"/>
              <a:pPr>
                <a:defRPr/>
              </a:pPr>
              <a:t>‹#›</a:t>
            </a:fld>
            <a:endParaRPr lang="en-GB"/>
          </a:p>
        </p:txBody>
      </p:sp>
    </p:spTree>
    <p:extLst>
      <p:ext uri="{BB962C8B-B14F-4D97-AF65-F5344CB8AC3E}">
        <p14:creationId xmlns:p14="http://schemas.microsoft.com/office/powerpoint/2010/main" val="16672502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5A3B7012-E4EC-3141-A517-BB9EAF0501DF}" type="slidenum">
              <a:rPr lang="en-GB"/>
              <a:pPr>
                <a:defRPr/>
              </a:pPr>
              <a:t>‹#›</a:t>
            </a:fld>
            <a:endParaRPr lang="en-GB"/>
          </a:p>
        </p:txBody>
      </p:sp>
    </p:spTree>
    <p:extLst>
      <p:ext uri="{BB962C8B-B14F-4D97-AF65-F5344CB8AC3E}">
        <p14:creationId xmlns:p14="http://schemas.microsoft.com/office/powerpoint/2010/main" val="139093727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sz="half" idx="1"/>
          </p:nvPr>
        </p:nvSpPr>
        <p:spPr>
          <a:xfrm>
            <a:off x="685800" y="1981200"/>
            <a:ext cx="3808413"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Content Placeholder 3"/>
          <p:cNvSpPr>
            <a:spLocks noGrp="1"/>
          </p:cNvSpPr>
          <p:nvPr>
            <p:ph sz="half" idx="2"/>
          </p:nvPr>
        </p:nvSpPr>
        <p:spPr>
          <a:xfrm>
            <a:off x="4646613" y="1981200"/>
            <a:ext cx="3810000"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Rectangle 5"/>
          <p:cNvSpPr>
            <a:spLocks noGrp="1" noChangeArrowheads="1"/>
          </p:cNvSpPr>
          <p:nvPr>
            <p:ph type="sldNum" idx="10"/>
          </p:nvPr>
        </p:nvSpPr>
        <p:spPr>
          <a:ln/>
        </p:spPr>
        <p:txBody>
          <a:bodyPr/>
          <a:lstStyle>
            <a:lvl1pPr>
              <a:defRPr/>
            </a:lvl1pPr>
          </a:lstStyle>
          <a:p>
            <a:pPr>
              <a:defRPr/>
            </a:pPr>
            <a:fld id="{1CEAB360-1219-4F40-8992-C028D18609FC}" type="slidenum">
              <a:rPr lang="en-GB"/>
              <a:pPr>
                <a:defRPr/>
              </a:pPr>
              <a:t>‹#›</a:t>
            </a:fld>
            <a:endParaRPr lang="en-GB"/>
          </a:p>
        </p:txBody>
      </p:sp>
    </p:spTree>
    <p:extLst>
      <p:ext uri="{BB962C8B-B14F-4D97-AF65-F5344CB8AC3E}">
        <p14:creationId xmlns:p14="http://schemas.microsoft.com/office/powerpoint/2010/main" val="27354957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7" name="Rectangle 5"/>
          <p:cNvSpPr>
            <a:spLocks noGrp="1" noChangeArrowheads="1"/>
          </p:cNvSpPr>
          <p:nvPr>
            <p:ph type="sldNum" idx="10"/>
          </p:nvPr>
        </p:nvSpPr>
        <p:spPr>
          <a:ln/>
        </p:spPr>
        <p:txBody>
          <a:bodyPr/>
          <a:lstStyle>
            <a:lvl1pPr>
              <a:defRPr/>
            </a:lvl1pPr>
          </a:lstStyle>
          <a:p>
            <a:pPr>
              <a:defRPr/>
            </a:pPr>
            <a:fld id="{584533A2-6C89-494D-8B87-1C61A75F7B79}" type="slidenum">
              <a:rPr lang="en-GB"/>
              <a:pPr>
                <a:defRPr/>
              </a:pPr>
              <a:t>‹#›</a:t>
            </a:fld>
            <a:endParaRPr lang="en-GB"/>
          </a:p>
        </p:txBody>
      </p:sp>
    </p:spTree>
    <p:extLst>
      <p:ext uri="{BB962C8B-B14F-4D97-AF65-F5344CB8AC3E}">
        <p14:creationId xmlns:p14="http://schemas.microsoft.com/office/powerpoint/2010/main" val="1983377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47B5C86B-11C8-4D03-B33C-701C20D41424}" type="slidenum">
              <a:rPr lang="en-US" altLang="en-US"/>
              <a:pPr/>
              <a:t>‹#›</a:t>
            </a:fld>
            <a:endParaRPr lang="en-US" altLang="en-US"/>
          </a:p>
        </p:txBody>
      </p:sp>
    </p:spTree>
    <p:extLst>
      <p:ext uri="{BB962C8B-B14F-4D97-AF65-F5344CB8AC3E}">
        <p14:creationId xmlns:p14="http://schemas.microsoft.com/office/powerpoint/2010/main" val="123937453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Rectangle 5"/>
          <p:cNvSpPr>
            <a:spLocks noGrp="1" noChangeArrowheads="1"/>
          </p:cNvSpPr>
          <p:nvPr>
            <p:ph type="sldNum" idx="10"/>
          </p:nvPr>
        </p:nvSpPr>
        <p:spPr>
          <a:ln/>
        </p:spPr>
        <p:txBody>
          <a:bodyPr/>
          <a:lstStyle>
            <a:lvl1pPr>
              <a:defRPr/>
            </a:lvl1pPr>
          </a:lstStyle>
          <a:p>
            <a:pPr>
              <a:defRPr/>
            </a:pPr>
            <a:fld id="{81C4032F-2D23-4748-BBC9-0A4F232BCF6E}" type="slidenum">
              <a:rPr lang="en-GB"/>
              <a:pPr>
                <a:defRPr/>
              </a:pPr>
              <a:t>‹#›</a:t>
            </a:fld>
            <a:endParaRPr lang="en-GB"/>
          </a:p>
        </p:txBody>
      </p:sp>
    </p:spTree>
    <p:extLst>
      <p:ext uri="{BB962C8B-B14F-4D97-AF65-F5344CB8AC3E}">
        <p14:creationId xmlns:p14="http://schemas.microsoft.com/office/powerpoint/2010/main" val="26293568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A43C057A-3A78-FE44-80EB-6C3797E89EB8}" type="slidenum">
              <a:rPr lang="en-GB"/>
              <a:pPr>
                <a:defRPr/>
              </a:pPr>
              <a:t>‹#›</a:t>
            </a:fld>
            <a:endParaRPr lang="en-GB"/>
          </a:p>
        </p:txBody>
      </p:sp>
    </p:spTree>
    <p:extLst>
      <p:ext uri="{BB962C8B-B14F-4D97-AF65-F5344CB8AC3E}">
        <p14:creationId xmlns:p14="http://schemas.microsoft.com/office/powerpoint/2010/main" val="8455707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69F745C8-9EA6-2042-AB5D-869AD51A17EC}" type="slidenum">
              <a:rPr lang="en-GB"/>
              <a:pPr>
                <a:defRPr/>
              </a:pPr>
              <a:t>‹#›</a:t>
            </a:fld>
            <a:endParaRPr lang="en-GB"/>
          </a:p>
        </p:txBody>
      </p:sp>
    </p:spTree>
    <p:extLst>
      <p:ext uri="{BB962C8B-B14F-4D97-AF65-F5344CB8AC3E}">
        <p14:creationId xmlns:p14="http://schemas.microsoft.com/office/powerpoint/2010/main" val="26033368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68B5C4DC-D8E6-8246-A523-94878ADF7C6E}" type="slidenum">
              <a:rPr lang="en-GB"/>
              <a:pPr>
                <a:defRPr/>
              </a:pPr>
              <a:t>‹#›</a:t>
            </a:fld>
            <a:endParaRPr lang="en-GB"/>
          </a:p>
        </p:txBody>
      </p:sp>
    </p:spTree>
    <p:extLst>
      <p:ext uri="{BB962C8B-B14F-4D97-AF65-F5344CB8AC3E}">
        <p14:creationId xmlns:p14="http://schemas.microsoft.com/office/powerpoint/2010/main" val="411632313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8F1F882B-4692-FB47-845E-FF12E1A5ED01}" type="slidenum">
              <a:rPr lang="en-GB"/>
              <a:pPr>
                <a:defRPr/>
              </a:pPr>
              <a:t>‹#›</a:t>
            </a:fld>
            <a:endParaRPr lang="en-GB"/>
          </a:p>
        </p:txBody>
      </p:sp>
    </p:spTree>
    <p:extLst>
      <p:ext uri="{BB962C8B-B14F-4D97-AF65-F5344CB8AC3E}">
        <p14:creationId xmlns:p14="http://schemas.microsoft.com/office/powerpoint/2010/main" val="79959240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a:xfrm>
            <a:off x="685800" y="609600"/>
            <a:ext cx="5676900" cy="5484813"/>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BC6DE89C-BA2E-2C41-93E5-8FBE0BDE7A1B}" type="slidenum">
              <a:rPr lang="en-GB"/>
              <a:pPr>
                <a:defRPr/>
              </a:pPr>
              <a:t>‹#›</a:t>
            </a:fld>
            <a:endParaRPr lang="en-GB"/>
          </a:p>
        </p:txBody>
      </p:sp>
    </p:spTree>
    <p:extLst>
      <p:ext uri="{BB962C8B-B14F-4D97-AF65-F5344CB8AC3E}">
        <p14:creationId xmlns:p14="http://schemas.microsoft.com/office/powerpoint/2010/main" val="297773446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b="1" i="0" dirty="0">
                <a:latin typeface="Arial" panose="020B0604020202020204" pitchFamily="34" charset="0"/>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b="1" i="0" dirty="0">
                <a:latin typeface="Arial" panose="020B0604020202020204" pitchFamily="34" charset="0"/>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b="1" i="0" dirty="0">
                <a:latin typeface="Arial" panose="020B0604020202020204" pitchFamily="34" charset="0"/>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b="1" i="0" dirty="0">
                <a:latin typeface="Arial" panose="020B0604020202020204" pitchFamily="34" charset="0"/>
                <a:ea typeface="新細明體" charset="0"/>
                <a:cs typeface="新細明體" charset="0"/>
              </a:endParaRPr>
            </a:p>
          </p:txBody>
        </p:sp>
      </p:grpSp>
      <p:sp>
        <p:nvSpPr>
          <p:cNvPr id="49159" name="Rectangle 7"/>
          <p:cNvSpPr>
            <a:spLocks noGrp="1" noChangeArrowheads="1"/>
          </p:cNvSpPr>
          <p:nvPr>
            <p:ph type="ctrTitle" sz="quarter"/>
          </p:nvPr>
        </p:nvSpPr>
        <p:spPr>
          <a:xfrm>
            <a:off x="685800" y="1447800"/>
            <a:ext cx="7772400" cy="1143000"/>
          </a:xfrm>
        </p:spPr>
        <p:txBody>
          <a:bodyPr/>
          <a:lstStyle>
            <a:lvl1pPr>
              <a:defRPr b="1" i="0">
                <a:latin typeface="Arial" panose="020B0604020202020204" pitchFamily="34" charset="0"/>
                <a:cs typeface="Arial" panose="020B0604020202020204" pitchFamily="34" charset="0"/>
              </a:defRPr>
            </a:lvl1pPr>
          </a:lstStyle>
          <a:p>
            <a:r>
              <a:rPr lang="en-US" altLang="zh-TW" dirty="0"/>
              <a:t>Click to edit Master title style</a:t>
            </a:r>
          </a:p>
        </p:txBody>
      </p:sp>
      <p:sp>
        <p:nvSpPr>
          <p:cNvPr id="49160" name="Rectangle 8"/>
          <p:cNvSpPr>
            <a:spLocks noGrp="1" noChangeArrowheads="1"/>
          </p:cNvSpPr>
          <p:nvPr>
            <p:ph type="subTitle" sz="quarter" idx="1"/>
          </p:nvPr>
        </p:nvSpPr>
        <p:spPr>
          <a:xfrm>
            <a:off x="1371600" y="3733800"/>
            <a:ext cx="6400800" cy="1752600"/>
          </a:xfrm>
        </p:spPr>
        <p:txBody>
          <a:bodyPr/>
          <a:lstStyle>
            <a:lvl1pPr marL="0" indent="0" algn="ctr">
              <a:buFontTx/>
              <a:buNone/>
              <a:defRPr b="1" i="0">
                <a:latin typeface="Arial" panose="020B0604020202020204" pitchFamily="34" charset="0"/>
                <a:cs typeface="Arial" panose="020B0604020202020204" pitchFamily="34" charset="0"/>
              </a:defRPr>
            </a:lvl1pPr>
          </a:lstStyle>
          <a:p>
            <a:r>
              <a:rPr lang="en-US" altLang="zh-TW" dirty="0"/>
              <a:t>Click to edit Master subtitle style</a:t>
            </a:r>
          </a:p>
        </p:txBody>
      </p:sp>
      <p:sp>
        <p:nvSpPr>
          <p:cNvPr id="9" name="Rectangle 9"/>
          <p:cNvSpPr>
            <a:spLocks noGrp="1" noChangeArrowheads="1"/>
          </p:cNvSpPr>
          <p:nvPr>
            <p:ph type="dt" sz="quarter"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10"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11"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A9E0A043-B4F7-F64C-849D-46F73A94CF57}" type="slidenum">
              <a:rPr lang="en-US" altLang="zh-TW" smtClean="0"/>
              <a:pPr>
                <a:defRPr/>
              </a:pPr>
              <a:t>‹#›</a:t>
            </a:fld>
            <a:endParaRPr lang="en-US" altLang="zh-TW" dirty="0"/>
          </a:p>
        </p:txBody>
      </p:sp>
    </p:spTree>
    <p:extLst>
      <p:ext uri="{BB962C8B-B14F-4D97-AF65-F5344CB8AC3E}">
        <p14:creationId xmlns:p14="http://schemas.microsoft.com/office/powerpoint/2010/main" val="24144934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5"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6"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141F8E9D-BB58-AC44-9CE3-23BBBA1FE86D}" type="slidenum">
              <a:rPr lang="en-US" altLang="zh-TW" smtClean="0"/>
              <a:pPr>
                <a:defRPr/>
              </a:pPr>
              <a:t>‹#›</a:t>
            </a:fld>
            <a:endParaRPr lang="en-US" altLang="zh-TW" dirty="0"/>
          </a:p>
        </p:txBody>
      </p:sp>
    </p:spTree>
    <p:extLst>
      <p:ext uri="{BB962C8B-B14F-4D97-AF65-F5344CB8AC3E}">
        <p14:creationId xmlns:p14="http://schemas.microsoft.com/office/powerpoint/2010/main" val="15637852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5"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6"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68C49F24-A33B-1047-A9AA-1D1DC211E502}" type="slidenum">
              <a:rPr lang="en-US" altLang="zh-TW" smtClean="0"/>
              <a:pPr>
                <a:defRPr/>
              </a:pPr>
              <a:t>‹#›</a:t>
            </a:fld>
            <a:endParaRPr lang="en-US" altLang="zh-TW" dirty="0"/>
          </a:p>
        </p:txBody>
      </p:sp>
    </p:spTree>
    <p:extLst>
      <p:ext uri="{BB962C8B-B14F-4D97-AF65-F5344CB8AC3E}">
        <p14:creationId xmlns:p14="http://schemas.microsoft.com/office/powerpoint/2010/main" val="33203153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574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6"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7"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D63524A9-0BBE-5842-92D4-6FCB4C809C78}" type="slidenum">
              <a:rPr lang="en-US" altLang="zh-TW" smtClean="0"/>
              <a:pPr>
                <a:defRPr/>
              </a:pPr>
              <a:t>‹#›</a:t>
            </a:fld>
            <a:endParaRPr lang="en-US" altLang="zh-TW" dirty="0"/>
          </a:p>
        </p:txBody>
      </p:sp>
    </p:spTree>
    <p:extLst>
      <p:ext uri="{BB962C8B-B14F-4D97-AF65-F5344CB8AC3E}">
        <p14:creationId xmlns:p14="http://schemas.microsoft.com/office/powerpoint/2010/main" val="351659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defRPr/>
            </a:lvl1pPr>
          </a:lstStyle>
          <a:p>
            <a:endParaRPr lang="en-US" altLang="en-US"/>
          </a:p>
        </p:txBody>
      </p:sp>
      <p:sp>
        <p:nvSpPr>
          <p:cNvPr id="8" name="Rectangle 5"/>
          <p:cNvSpPr>
            <a:spLocks noGrp="1" noChangeArrowheads="1"/>
          </p:cNvSpPr>
          <p:nvPr>
            <p:ph type="ftr" sz="quarter" idx="11"/>
          </p:nvPr>
        </p:nvSpPr>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a:lvl1pPr>
          </a:lstStyle>
          <a:p>
            <a:fld id="{3CFFE3A2-977D-4502-8B73-CFF5D59BB1AA}" type="slidenum">
              <a:rPr lang="en-US" altLang="en-US"/>
              <a:pPr/>
              <a:t>‹#›</a:t>
            </a:fld>
            <a:endParaRPr lang="en-US" altLang="en-US"/>
          </a:p>
        </p:txBody>
      </p:sp>
    </p:spTree>
    <p:extLst>
      <p:ext uri="{BB962C8B-B14F-4D97-AF65-F5344CB8AC3E}">
        <p14:creationId xmlns:p14="http://schemas.microsoft.com/office/powerpoint/2010/main" val="18224448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8"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9"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37CDA97E-2937-D14F-AB53-CEC28EF89D06}" type="slidenum">
              <a:rPr lang="en-US" altLang="zh-TW" smtClean="0"/>
              <a:pPr>
                <a:defRPr/>
              </a:pPr>
              <a:t>‹#›</a:t>
            </a:fld>
            <a:endParaRPr lang="en-US" altLang="zh-TW" dirty="0"/>
          </a:p>
        </p:txBody>
      </p:sp>
    </p:spTree>
    <p:extLst>
      <p:ext uri="{BB962C8B-B14F-4D97-AF65-F5344CB8AC3E}">
        <p14:creationId xmlns:p14="http://schemas.microsoft.com/office/powerpoint/2010/main" val="407131645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4"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5"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D17A7381-4952-B84A-BFE6-D9F329E33D0C}" type="slidenum">
              <a:rPr lang="en-US" altLang="zh-TW" smtClean="0"/>
              <a:pPr>
                <a:defRPr/>
              </a:pPr>
              <a:t>‹#›</a:t>
            </a:fld>
            <a:endParaRPr lang="en-US" altLang="zh-TW" dirty="0"/>
          </a:p>
        </p:txBody>
      </p:sp>
    </p:spTree>
    <p:extLst>
      <p:ext uri="{BB962C8B-B14F-4D97-AF65-F5344CB8AC3E}">
        <p14:creationId xmlns:p14="http://schemas.microsoft.com/office/powerpoint/2010/main" val="27080831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3"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4"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F38424AE-FBFC-8F42-A8FB-2F7615D33653}" type="slidenum">
              <a:rPr lang="en-US" altLang="zh-TW" smtClean="0"/>
              <a:pPr>
                <a:defRPr/>
              </a:pPr>
              <a:t>‹#›</a:t>
            </a:fld>
            <a:endParaRPr lang="en-US" altLang="zh-TW" dirty="0"/>
          </a:p>
        </p:txBody>
      </p:sp>
    </p:spTree>
    <p:extLst>
      <p:ext uri="{BB962C8B-B14F-4D97-AF65-F5344CB8AC3E}">
        <p14:creationId xmlns:p14="http://schemas.microsoft.com/office/powerpoint/2010/main" val="232183422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6"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7"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05E32143-A039-6645-B7EC-79BB5C3B5896}" type="slidenum">
              <a:rPr lang="en-US" altLang="zh-TW" smtClean="0"/>
              <a:pPr>
                <a:defRPr/>
              </a:pPr>
              <a:t>‹#›</a:t>
            </a:fld>
            <a:endParaRPr lang="en-US" altLang="zh-TW" dirty="0"/>
          </a:p>
        </p:txBody>
      </p:sp>
    </p:spTree>
    <p:extLst>
      <p:ext uri="{BB962C8B-B14F-4D97-AF65-F5344CB8AC3E}">
        <p14:creationId xmlns:p14="http://schemas.microsoft.com/office/powerpoint/2010/main" val="325512918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6"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7"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E00C8404-4098-A949-8AAA-BD01FDD477E9}" type="slidenum">
              <a:rPr lang="en-US" altLang="zh-TW" smtClean="0"/>
              <a:pPr>
                <a:defRPr/>
              </a:pPr>
              <a:t>‹#›</a:t>
            </a:fld>
            <a:endParaRPr lang="en-US" altLang="zh-TW" dirty="0"/>
          </a:p>
        </p:txBody>
      </p:sp>
    </p:spTree>
    <p:extLst>
      <p:ext uri="{BB962C8B-B14F-4D97-AF65-F5344CB8AC3E}">
        <p14:creationId xmlns:p14="http://schemas.microsoft.com/office/powerpoint/2010/main" val="933446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5"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6"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62AC6E8F-33C2-1942-ABD5-7A0DDBAC112F}" type="slidenum">
              <a:rPr lang="en-US" altLang="zh-TW" smtClean="0"/>
              <a:pPr>
                <a:defRPr/>
              </a:pPr>
              <a:t>‹#›</a:t>
            </a:fld>
            <a:endParaRPr lang="en-US" altLang="zh-TW" dirty="0"/>
          </a:p>
        </p:txBody>
      </p:sp>
    </p:spTree>
    <p:extLst>
      <p:ext uri="{BB962C8B-B14F-4D97-AF65-F5344CB8AC3E}">
        <p14:creationId xmlns:p14="http://schemas.microsoft.com/office/powerpoint/2010/main" val="30541978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5"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6"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AB0DB011-BE8E-9E45-8B3B-365095273619}" type="slidenum">
              <a:rPr lang="en-US" altLang="zh-TW" smtClean="0"/>
              <a:pPr>
                <a:defRPr/>
              </a:pPr>
              <a:t>‹#›</a:t>
            </a:fld>
            <a:endParaRPr lang="en-US" altLang="zh-TW" dirty="0"/>
          </a:p>
        </p:txBody>
      </p:sp>
    </p:spTree>
    <p:extLst>
      <p:ext uri="{BB962C8B-B14F-4D97-AF65-F5344CB8AC3E}">
        <p14:creationId xmlns:p14="http://schemas.microsoft.com/office/powerpoint/2010/main" val="94184798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able Placeholder 2"/>
          <p:cNvSpPr>
            <a:spLocks noGrp="1"/>
          </p:cNvSpPr>
          <p:nvPr>
            <p:ph type="tbl" idx="1"/>
          </p:nvPr>
        </p:nvSpPr>
        <p:spPr>
          <a:xfrm>
            <a:off x="685800" y="2057400"/>
            <a:ext cx="7772400" cy="4114800"/>
          </a:xfrm>
        </p:spPr>
        <p:txBody>
          <a:bodyPr/>
          <a:lstStyle>
            <a:lvl1pPr>
              <a:defRPr b="1" i="0">
                <a:latin typeface="Arial" panose="020B0604020202020204" pitchFamily="34" charset="0"/>
                <a:cs typeface="Arial" panose="020B0604020202020204" pitchFamily="34" charset="0"/>
              </a:defRPr>
            </a:lvl1pPr>
          </a:lstStyle>
          <a:p>
            <a:pPr lvl="0"/>
            <a:endParaRPr lang="en-US" noProof="0" dirty="0"/>
          </a:p>
        </p:txBody>
      </p:sp>
      <p:sp>
        <p:nvSpPr>
          <p:cNvPr id="4"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5"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6"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E0387C0F-7843-C647-91B0-A48F65BEEBCC}" type="slidenum">
              <a:rPr lang="en-US" altLang="zh-TW" smtClean="0"/>
              <a:pPr>
                <a:defRPr/>
              </a:pPr>
              <a:t>‹#›</a:t>
            </a:fld>
            <a:endParaRPr lang="en-US" altLang="zh-TW" dirty="0"/>
          </a:p>
        </p:txBody>
      </p:sp>
    </p:spTree>
    <p:extLst>
      <p:ext uri="{BB962C8B-B14F-4D97-AF65-F5344CB8AC3E}">
        <p14:creationId xmlns:p14="http://schemas.microsoft.com/office/powerpoint/2010/main" val="270127126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810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quarter" idx="1"/>
          </p:nvPr>
        </p:nvSpPr>
        <p:spPr>
          <a:xfrm>
            <a:off x="685800" y="20574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20574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85800" y="41910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41910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8"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9"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D593E023-55B1-8C4A-AF5F-3D1F87F7A846}" type="slidenum">
              <a:rPr lang="en-US" altLang="zh-TW" smtClean="0"/>
              <a:pPr>
                <a:defRPr/>
              </a:pPr>
              <a:t>‹#›</a:t>
            </a:fld>
            <a:endParaRPr lang="en-US" altLang="zh-TW" dirty="0"/>
          </a:p>
        </p:txBody>
      </p:sp>
    </p:spTree>
    <p:extLst>
      <p:ext uri="{BB962C8B-B14F-4D97-AF65-F5344CB8AC3E}">
        <p14:creationId xmlns:p14="http://schemas.microsoft.com/office/powerpoint/2010/main" val="120387109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5"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p>
        </p:txBody>
      </p:sp>
      <p:sp>
        <p:nvSpPr>
          <p:cNvPr id="6"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AE86E345-BC1C-5F4E-BEEF-4986331C3D39}" type="slidenum">
              <a:rPr lang="en-US" altLang="zh-TW" smtClean="0"/>
              <a:pPr>
                <a:defRPr/>
              </a:pPr>
              <a:t>‹#›</a:t>
            </a:fld>
            <a:endParaRPr lang="en-US" altLang="zh-TW" dirty="0"/>
          </a:p>
        </p:txBody>
      </p:sp>
    </p:spTree>
    <p:extLst>
      <p:ext uri="{BB962C8B-B14F-4D97-AF65-F5344CB8AC3E}">
        <p14:creationId xmlns:p14="http://schemas.microsoft.com/office/powerpoint/2010/main" val="1816259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a:defRPr/>
            </a:lvl1pPr>
          </a:lstStyle>
          <a:p>
            <a:endParaRPr lang="en-US" altLang="en-US"/>
          </a:p>
        </p:txBody>
      </p:sp>
      <p:sp>
        <p:nvSpPr>
          <p:cNvPr id="4" name="Rectangle 5"/>
          <p:cNvSpPr>
            <a:spLocks noGrp="1" noChangeArrowheads="1"/>
          </p:cNvSpPr>
          <p:nvPr>
            <p:ph type="ftr" sz="quarter" idx="11"/>
          </p:nvPr>
        </p:nvSpPr>
        <p:spPr/>
        <p:txBody>
          <a:bodyPr/>
          <a:lstStyle>
            <a:lvl1pPr>
              <a:defRPr/>
            </a:lvl1pPr>
          </a:lstStyle>
          <a:p>
            <a:endParaRPr lang="en-US" altLang="en-US"/>
          </a:p>
        </p:txBody>
      </p:sp>
      <p:sp>
        <p:nvSpPr>
          <p:cNvPr id="5" name="Rectangle 6"/>
          <p:cNvSpPr>
            <a:spLocks noGrp="1" noChangeArrowheads="1"/>
          </p:cNvSpPr>
          <p:nvPr>
            <p:ph type="sldNum" sz="quarter" idx="12"/>
          </p:nvPr>
        </p:nvSpPr>
        <p:spPr/>
        <p:txBody>
          <a:bodyPr/>
          <a:lstStyle>
            <a:lvl1pPr>
              <a:defRPr/>
            </a:lvl1pPr>
          </a:lstStyle>
          <a:p>
            <a:fld id="{B8912BED-B663-428C-949C-BE501D621090}" type="slidenum">
              <a:rPr lang="en-US" altLang="en-US"/>
              <a:pPr/>
              <a:t>‹#›</a:t>
            </a:fld>
            <a:endParaRPr lang="en-US" altLang="en-US"/>
          </a:p>
        </p:txBody>
      </p:sp>
    </p:spTree>
    <p:extLst>
      <p:ext uri="{BB962C8B-B14F-4D97-AF65-F5344CB8AC3E}">
        <p14:creationId xmlns:p14="http://schemas.microsoft.com/office/powerpoint/2010/main" val="1824229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ltLang="en-US"/>
          </a:p>
        </p:txBody>
      </p:sp>
      <p:sp>
        <p:nvSpPr>
          <p:cNvPr id="3" name="Rectangle 5"/>
          <p:cNvSpPr>
            <a:spLocks noGrp="1" noChangeArrowheads="1"/>
          </p:cNvSpPr>
          <p:nvPr>
            <p:ph type="ftr" sz="quarter" idx="11"/>
          </p:nvPr>
        </p:nvSpPr>
        <p:spPr/>
        <p:txBody>
          <a:bodyPr/>
          <a:lstStyle>
            <a:lvl1pPr>
              <a:defRPr/>
            </a:lvl1pPr>
          </a:lstStyle>
          <a:p>
            <a:endParaRPr lang="en-US" altLang="en-US"/>
          </a:p>
        </p:txBody>
      </p:sp>
      <p:sp>
        <p:nvSpPr>
          <p:cNvPr id="4" name="Rectangle 6"/>
          <p:cNvSpPr>
            <a:spLocks noGrp="1" noChangeArrowheads="1"/>
          </p:cNvSpPr>
          <p:nvPr>
            <p:ph type="sldNum" sz="quarter" idx="12"/>
          </p:nvPr>
        </p:nvSpPr>
        <p:spPr/>
        <p:txBody>
          <a:bodyPr/>
          <a:lstStyle>
            <a:lvl1pPr>
              <a:defRPr/>
            </a:lvl1pPr>
          </a:lstStyle>
          <a:p>
            <a:fld id="{60287E5D-FC13-46A7-A311-8B08C7383A7E}" type="slidenum">
              <a:rPr lang="en-US" altLang="en-US"/>
              <a:pPr/>
              <a:t>‹#›</a:t>
            </a:fld>
            <a:endParaRPr lang="en-US" altLang="en-US"/>
          </a:p>
        </p:txBody>
      </p:sp>
    </p:spTree>
    <p:extLst>
      <p:ext uri="{BB962C8B-B14F-4D97-AF65-F5344CB8AC3E}">
        <p14:creationId xmlns:p14="http://schemas.microsoft.com/office/powerpoint/2010/main" val="2526878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DD7BBCCC-60A8-47EB-A09E-82A4121A17A1}" type="slidenum">
              <a:rPr lang="en-US" altLang="en-US"/>
              <a:pPr/>
              <a:t>‹#›</a:t>
            </a:fld>
            <a:endParaRPr lang="en-US" altLang="en-US"/>
          </a:p>
        </p:txBody>
      </p:sp>
    </p:spTree>
    <p:extLst>
      <p:ext uri="{BB962C8B-B14F-4D97-AF65-F5344CB8AC3E}">
        <p14:creationId xmlns:p14="http://schemas.microsoft.com/office/powerpoint/2010/main" val="174944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7EB03C4-7EAA-49D4-8F66-5B748318BF6D}" type="slidenum">
              <a:rPr lang="en-US" altLang="en-US"/>
              <a:pPr/>
              <a:t>‹#›</a:t>
            </a:fld>
            <a:endParaRPr lang="en-US" altLang="en-US"/>
          </a:p>
        </p:txBody>
      </p:sp>
    </p:spTree>
    <p:extLst>
      <p:ext uri="{BB962C8B-B14F-4D97-AF65-F5344CB8AC3E}">
        <p14:creationId xmlns:p14="http://schemas.microsoft.com/office/powerpoint/2010/main" val="1137048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4394FA84-418B-422A-B398-40EA6D6CF77D}" type="slidenum">
              <a:rPr lang="en-US" altLang="en-US"/>
              <a:pPr/>
              <a:t>‹#›</a:t>
            </a:fld>
            <a:endParaRPr lang="en-US" altLang="en-US"/>
          </a:p>
        </p:txBody>
      </p:sp>
    </p:spTree>
    <p:extLst>
      <p:ext uri="{BB962C8B-B14F-4D97-AF65-F5344CB8AC3E}">
        <p14:creationId xmlns:p14="http://schemas.microsoft.com/office/powerpoint/2010/main" val="2016840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3938C7AF-D02D-41C2-992F-9C40E81FF6A5}" type="slidenum">
              <a:rPr lang="en-US" altLang="en-US"/>
              <a:pPr/>
              <a:t>‹#›</a:t>
            </a:fld>
            <a:endParaRPr lang="en-US" altLang="en-US"/>
          </a:p>
        </p:txBody>
      </p:sp>
    </p:spTree>
    <p:extLst>
      <p:ext uri="{BB962C8B-B14F-4D97-AF65-F5344CB8AC3E}">
        <p14:creationId xmlns:p14="http://schemas.microsoft.com/office/powerpoint/2010/main" val="3905183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82102426-A179-40BA-8C18-D71531C485E6}" type="slidenum">
              <a:rPr lang="en-US" altLang="en-US"/>
              <a:pPr/>
              <a:t>‹#›</a:t>
            </a:fld>
            <a:endParaRPr lang="en-US" altLang="en-US"/>
          </a:p>
        </p:txBody>
      </p:sp>
    </p:spTree>
    <p:extLst>
      <p:ext uri="{BB962C8B-B14F-4D97-AF65-F5344CB8AC3E}">
        <p14:creationId xmlns:p14="http://schemas.microsoft.com/office/powerpoint/2010/main" val="909039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685800" y="1981200"/>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3A2A9394-3570-48C1-9ABD-8A9A43F2C498}" type="slidenum">
              <a:rPr lang="en-US" altLang="en-US"/>
              <a:pPr/>
              <a:t>‹#›</a:t>
            </a:fld>
            <a:endParaRPr lang="en-US" altLang="en-US"/>
          </a:p>
        </p:txBody>
      </p:sp>
    </p:spTree>
    <p:extLst>
      <p:ext uri="{BB962C8B-B14F-4D97-AF65-F5344CB8AC3E}">
        <p14:creationId xmlns:p14="http://schemas.microsoft.com/office/powerpoint/2010/main" val="1642491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685800" y="1981200"/>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p:txBody>
          <a:bodyPr/>
          <a:lstStyle>
            <a:lvl1pPr>
              <a:defRPr/>
            </a:lvl1pPr>
          </a:lstStyle>
          <a:p>
            <a:endParaRPr lang="en-US" altLang="en-US"/>
          </a:p>
        </p:txBody>
      </p:sp>
      <p:sp>
        <p:nvSpPr>
          <p:cNvPr id="7" name="Rectangle 5"/>
          <p:cNvSpPr>
            <a:spLocks noGrp="1" noChangeArrowheads="1"/>
          </p:cNvSpPr>
          <p:nvPr>
            <p:ph type="ftr" sz="quarter" idx="11"/>
          </p:nvPr>
        </p:nvSpPr>
        <p:spPr/>
        <p:txBody>
          <a:bodyPr/>
          <a:lstStyle>
            <a:lvl1pPr>
              <a:defRPr/>
            </a:lvl1pPr>
          </a:lstStyle>
          <a:p>
            <a:endParaRPr lang="en-US" altLang="en-US"/>
          </a:p>
        </p:txBody>
      </p:sp>
      <p:sp>
        <p:nvSpPr>
          <p:cNvPr id="8" name="Rectangle 6"/>
          <p:cNvSpPr>
            <a:spLocks noGrp="1" noChangeArrowheads="1"/>
          </p:cNvSpPr>
          <p:nvPr>
            <p:ph type="sldNum" sz="quarter" idx="12"/>
          </p:nvPr>
        </p:nvSpPr>
        <p:spPr/>
        <p:txBody>
          <a:bodyPr/>
          <a:lstStyle>
            <a:lvl1pPr>
              <a:defRPr/>
            </a:lvl1pPr>
          </a:lstStyle>
          <a:p>
            <a:fld id="{F5C877C8-9AE2-42D4-9E3D-39CCD105C5F3}" type="slidenum">
              <a:rPr lang="en-US" altLang="en-US"/>
              <a:pPr/>
              <a:t>‹#›</a:t>
            </a:fld>
            <a:endParaRPr lang="en-US" altLang="en-US"/>
          </a:p>
        </p:txBody>
      </p:sp>
    </p:spTree>
    <p:extLst>
      <p:ext uri="{BB962C8B-B14F-4D97-AF65-F5344CB8AC3E}">
        <p14:creationId xmlns:p14="http://schemas.microsoft.com/office/powerpoint/2010/main" val="2588977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08CE10-99A7-D446-AE85-E9E12ECD5809}" type="slidenum">
              <a:rPr lang="en-US"/>
              <a:pPr>
                <a:defRPr/>
              </a:pPr>
              <a:t>‹#›</a:t>
            </a:fld>
            <a:endParaRPr lang="en-US" dirty="0"/>
          </a:p>
        </p:txBody>
      </p:sp>
    </p:spTree>
    <p:extLst>
      <p:ext uri="{BB962C8B-B14F-4D97-AF65-F5344CB8AC3E}">
        <p14:creationId xmlns:p14="http://schemas.microsoft.com/office/powerpoint/2010/main" val="4193872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56396-FC55-6748-97FB-81AFF441C544}" type="slidenum">
              <a:rPr lang="en-US"/>
              <a:pPr>
                <a:defRPr/>
              </a:pPr>
              <a:t>‹#›</a:t>
            </a:fld>
            <a:endParaRPr lang="en-US" dirty="0"/>
          </a:p>
        </p:txBody>
      </p:sp>
    </p:spTree>
    <p:extLst>
      <p:ext uri="{BB962C8B-B14F-4D97-AF65-F5344CB8AC3E}">
        <p14:creationId xmlns:p14="http://schemas.microsoft.com/office/powerpoint/2010/main" val="1418967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0910B8B-851D-F04D-9243-9D8E21E6512B}" type="slidenum">
              <a:rPr lang="en-US"/>
              <a:pPr>
                <a:defRPr/>
              </a:pPr>
              <a:t>‹#›</a:t>
            </a:fld>
            <a:endParaRPr lang="en-US" dirty="0"/>
          </a:p>
        </p:txBody>
      </p:sp>
    </p:spTree>
    <p:extLst>
      <p:ext uri="{BB962C8B-B14F-4D97-AF65-F5344CB8AC3E}">
        <p14:creationId xmlns:p14="http://schemas.microsoft.com/office/powerpoint/2010/main" val="2964523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083BE79-1F8C-5F42-ADC9-47368B60D649}" type="slidenum">
              <a:rPr lang="en-US"/>
              <a:pPr>
                <a:defRPr/>
              </a:pPr>
              <a:t>‹#›</a:t>
            </a:fld>
            <a:endParaRPr lang="en-US" dirty="0"/>
          </a:p>
        </p:txBody>
      </p:sp>
    </p:spTree>
    <p:extLst>
      <p:ext uri="{BB962C8B-B14F-4D97-AF65-F5344CB8AC3E}">
        <p14:creationId xmlns:p14="http://schemas.microsoft.com/office/powerpoint/2010/main" val="2296244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3371887-0497-5146-B588-649119550075}" type="slidenum">
              <a:rPr lang="en-US"/>
              <a:pPr>
                <a:defRPr/>
              </a:pPr>
              <a:t>‹#›</a:t>
            </a:fld>
            <a:endParaRPr lang="en-US" dirty="0"/>
          </a:p>
        </p:txBody>
      </p:sp>
    </p:spTree>
    <p:extLst>
      <p:ext uri="{BB962C8B-B14F-4D97-AF65-F5344CB8AC3E}">
        <p14:creationId xmlns:p14="http://schemas.microsoft.com/office/powerpoint/2010/main" val="123068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6036CF5-3530-4297-8503-70E80398F2BF}" type="slidenum">
              <a:rPr lang="en-US" altLang="en-US"/>
              <a:pPr/>
              <a:t>‹#›</a:t>
            </a:fld>
            <a:endParaRPr lang="en-US" altLang="en-US"/>
          </a:p>
        </p:txBody>
      </p:sp>
    </p:spTree>
    <p:extLst>
      <p:ext uri="{BB962C8B-B14F-4D97-AF65-F5344CB8AC3E}">
        <p14:creationId xmlns:p14="http://schemas.microsoft.com/office/powerpoint/2010/main" val="3893127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397B018-43CF-924E-9D3F-66FB7981FA3F}" type="slidenum">
              <a:rPr lang="en-US"/>
              <a:pPr>
                <a:defRPr/>
              </a:pPr>
              <a:t>‹#›</a:t>
            </a:fld>
            <a:endParaRPr lang="en-US" dirty="0"/>
          </a:p>
        </p:txBody>
      </p:sp>
    </p:spTree>
    <p:extLst>
      <p:ext uri="{BB962C8B-B14F-4D97-AF65-F5344CB8AC3E}">
        <p14:creationId xmlns:p14="http://schemas.microsoft.com/office/powerpoint/2010/main" val="4152905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92E2B15-E50E-6142-831D-79E7A602FB33}" type="slidenum">
              <a:rPr lang="en-US"/>
              <a:pPr>
                <a:defRPr/>
              </a:pPr>
              <a:t>‹#›</a:t>
            </a:fld>
            <a:endParaRPr lang="en-US" dirty="0"/>
          </a:p>
        </p:txBody>
      </p:sp>
    </p:spTree>
    <p:extLst>
      <p:ext uri="{BB962C8B-B14F-4D97-AF65-F5344CB8AC3E}">
        <p14:creationId xmlns:p14="http://schemas.microsoft.com/office/powerpoint/2010/main" val="817455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94900D-84FD-E149-AD81-A5E5D1A9AF69}" type="slidenum">
              <a:rPr lang="en-US"/>
              <a:pPr>
                <a:defRPr/>
              </a:pPr>
              <a:t>‹#›</a:t>
            </a:fld>
            <a:endParaRPr lang="en-US" dirty="0"/>
          </a:p>
        </p:txBody>
      </p:sp>
    </p:spTree>
    <p:extLst>
      <p:ext uri="{BB962C8B-B14F-4D97-AF65-F5344CB8AC3E}">
        <p14:creationId xmlns:p14="http://schemas.microsoft.com/office/powerpoint/2010/main" val="1301274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96C6400-4372-C740-A441-AD255E9C36DA}" type="slidenum">
              <a:rPr lang="en-US"/>
              <a:pPr>
                <a:defRPr/>
              </a:pPr>
              <a:t>‹#›</a:t>
            </a:fld>
            <a:endParaRPr lang="en-US" dirty="0"/>
          </a:p>
        </p:txBody>
      </p:sp>
    </p:spTree>
    <p:extLst>
      <p:ext uri="{BB962C8B-B14F-4D97-AF65-F5344CB8AC3E}">
        <p14:creationId xmlns:p14="http://schemas.microsoft.com/office/powerpoint/2010/main" val="665567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4B81755-A3E7-F346-8A26-8C3108B2FB04}" type="slidenum">
              <a:rPr lang="en-US"/>
              <a:pPr>
                <a:defRPr/>
              </a:pPr>
              <a:t>‹#›</a:t>
            </a:fld>
            <a:endParaRPr lang="en-US" dirty="0"/>
          </a:p>
        </p:txBody>
      </p:sp>
    </p:spTree>
    <p:extLst>
      <p:ext uri="{BB962C8B-B14F-4D97-AF65-F5344CB8AC3E}">
        <p14:creationId xmlns:p14="http://schemas.microsoft.com/office/powerpoint/2010/main" val="1110732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192EB1-1660-384F-8785-DF76AC756D6D}" type="slidenum">
              <a:rPr lang="en-US"/>
              <a:pPr>
                <a:defRPr/>
              </a:pPr>
              <a:t>‹#›</a:t>
            </a:fld>
            <a:endParaRPr lang="en-US" dirty="0"/>
          </a:p>
        </p:txBody>
      </p:sp>
    </p:spTree>
    <p:extLst>
      <p:ext uri="{BB962C8B-B14F-4D97-AF65-F5344CB8AC3E}">
        <p14:creationId xmlns:p14="http://schemas.microsoft.com/office/powerpoint/2010/main" val="1685020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pPr>
            <a:endParaRPr lang="en-US">
              <a:solidFill>
                <a:srgbClr val="333333"/>
              </a:solidFill>
              <a:latin typeface="Times New Roman" charset="0"/>
              <a:ea typeface="ＭＳ Ｐゴシック" charset="0"/>
              <a:cs typeface="ＭＳ Ｐゴシック" charset="0"/>
            </a:endParaRPr>
          </a:p>
        </p:txBody>
      </p:sp>
      <p:sp>
        <p:nvSpPr>
          <p:cNvPr id="8195" name="Rectangle 3"/>
          <p:cNvSpPr>
            <a:spLocks noGrp="1" noChangeArrowheads="1"/>
          </p:cNvSpPr>
          <p:nvPr>
            <p:ph type="ctrTitle"/>
          </p:nvPr>
        </p:nvSpPr>
        <p:spPr>
          <a:xfrm>
            <a:off x="685800" y="22860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8196"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111" charset="2"/>
              <a:buNone/>
              <a:defRPr b="1" i="0">
                <a:latin typeface="Arial" panose="020B0604020202020204" pitchFamily="34" charset="0"/>
                <a:cs typeface="Arial" panose="020B0604020202020204" pitchFamily="34" charset="0"/>
              </a:defRPr>
            </a:lvl1pPr>
          </a:lstStyle>
          <a:p>
            <a:r>
              <a:rPr lang="en-US" dirty="0"/>
              <a:t>Click to edit Master subtitle style</a:t>
            </a:r>
          </a:p>
        </p:txBody>
      </p:sp>
      <p:sp>
        <p:nvSpPr>
          <p:cNvPr id="5" name="Rectangle 5"/>
          <p:cNvSpPr>
            <a:spLocks noGrp="1" noChangeArrowheads="1"/>
          </p:cNvSpPr>
          <p:nvPr>
            <p:ph type="dt" sz="half" idx="10"/>
          </p:nvPr>
        </p:nvSpPr>
        <p:spPr/>
        <p:txBody>
          <a:bodyPr/>
          <a:lstStyle>
            <a:lvl1pPr defTabSz="457200" eaLnBrk="1" fontAlgn="auto" hangingPunct="1">
              <a:spcBef>
                <a:spcPts val="0"/>
              </a:spcBef>
              <a:spcAft>
                <a:spcPts val="0"/>
              </a:spcAft>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defTabSz="457200" eaLnBrk="1" fontAlgn="auto" hangingPunct="1">
              <a:spcBef>
                <a:spcPts val="0"/>
              </a:spcBef>
              <a:spcAft>
                <a:spcPts val="0"/>
              </a:spcAft>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defTabSz="457200" eaLnBrk="1" hangingPunct="1">
              <a:spcBef>
                <a:spcPct val="0"/>
              </a:spcBef>
              <a:defRPr/>
            </a:lvl1pPr>
          </a:lstStyle>
          <a:p>
            <a:pPr>
              <a:defRPr/>
            </a:pPr>
            <a:fld id="{15525E36-E54E-0B49-B228-B8B47F66C0A7}" type="slidenum">
              <a:rPr lang="en-US"/>
              <a:pPr>
                <a:defRPr/>
              </a:pPr>
              <a:t>‹#›</a:t>
            </a:fld>
            <a:endParaRPr lang="en-US"/>
          </a:p>
        </p:txBody>
      </p:sp>
    </p:spTree>
    <p:extLst>
      <p:ext uri="{BB962C8B-B14F-4D97-AF65-F5344CB8AC3E}">
        <p14:creationId xmlns:p14="http://schemas.microsoft.com/office/powerpoint/2010/main" val="2809238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9D7D1592-AD84-8644-9292-39F21F0F6171}" type="slidenum">
              <a:rPr lang="en-US"/>
              <a:pPr>
                <a:defRPr/>
              </a:pPr>
              <a:t>‹#›</a:t>
            </a:fld>
            <a:endParaRPr lang="en-US"/>
          </a:p>
        </p:txBody>
      </p:sp>
    </p:spTree>
    <p:extLst>
      <p:ext uri="{BB962C8B-B14F-4D97-AF65-F5344CB8AC3E}">
        <p14:creationId xmlns:p14="http://schemas.microsoft.com/office/powerpoint/2010/main" val="2086105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90CC6780-6741-254D-A7FA-C6D75481A9A1}" type="slidenum">
              <a:rPr lang="en-US"/>
              <a:pPr>
                <a:defRPr/>
              </a:pPr>
              <a:t>‹#›</a:t>
            </a:fld>
            <a:endParaRPr lang="en-US"/>
          </a:p>
        </p:txBody>
      </p:sp>
    </p:spTree>
    <p:extLst>
      <p:ext uri="{BB962C8B-B14F-4D97-AF65-F5344CB8AC3E}">
        <p14:creationId xmlns:p14="http://schemas.microsoft.com/office/powerpoint/2010/main" val="22912661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1BEC60A5-41A5-B94A-B511-BC41FA13EE5A}" type="slidenum">
              <a:rPr lang="en-US"/>
              <a:pPr>
                <a:defRPr/>
              </a:pPr>
              <a:t>‹#›</a:t>
            </a:fld>
            <a:endParaRPr lang="en-US"/>
          </a:p>
        </p:txBody>
      </p:sp>
    </p:spTree>
    <p:extLst>
      <p:ext uri="{BB962C8B-B14F-4D97-AF65-F5344CB8AC3E}">
        <p14:creationId xmlns:p14="http://schemas.microsoft.com/office/powerpoint/2010/main" val="228086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3F1FB6A-6D0E-4E3A-830A-2F3A09DFD815}" type="slidenum">
              <a:rPr lang="en-US" altLang="en-US"/>
              <a:pPr/>
              <a:t>‹#›</a:t>
            </a:fld>
            <a:endParaRPr lang="en-US" altLang="en-US"/>
          </a:p>
        </p:txBody>
      </p:sp>
    </p:spTree>
    <p:extLst>
      <p:ext uri="{BB962C8B-B14F-4D97-AF65-F5344CB8AC3E}">
        <p14:creationId xmlns:p14="http://schemas.microsoft.com/office/powerpoint/2010/main" val="22208891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D7758DB2-E882-A849-B781-2A524E7B9764}" type="slidenum">
              <a:rPr lang="en-US"/>
              <a:pPr>
                <a:defRPr/>
              </a:pPr>
              <a:t>‹#›</a:t>
            </a:fld>
            <a:endParaRPr lang="en-US"/>
          </a:p>
        </p:txBody>
      </p:sp>
    </p:spTree>
    <p:extLst>
      <p:ext uri="{BB962C8B-B14F-4D97-AF65-F5344CB8AC3E}">
        <p14:creationId xmlns:p14="http://schemas.microsoft.com/office/powerpoint/2010/main" val="1917528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B00CAE4B-012D-E848-B198-42F15CCEA48E}" type="slidenum">
              <a:rPr lang="en-US"/>
              <a:pPr>
                <a:defRPr/>
              </a:pPr>
              <a:t>‹#›</a:t>
            </a:fld>
            <a:endParaRPr lang="en-US"/>
          </a:p>
        </p:txBody>
      </p:sp>
    </p:spTree>
    <p:extLst>
      <p:ext uri="{BB962C8B-B14F-4D97-AF65-F5344CB8AC3E}">
        <p14:creationId xmlns:p14="http://schemas.microsoft.com/office/powerpoint/2010/main" val="1068760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B6C42F6E-3919-EF4A-A416-37FCFB249E2D}" type="slidenum">
              <a:rPr lang="en-US"/>
              <a:pPr>
                <a:defRPr/>
              </a:pPr>
              <a:t>‹#›</a:t>
            </a:fld>
            <a:endParaRPr lang="en-US"/>
          </a:p>
        </p:txBody>
      </p:sp>
    </p:spTree>
    <p:extLst>
      <p:ext uri="{BB962C8B-B14F-4D97-AF65-F5344CB8AC3E}">
        <p14:creationId xmlns:p14="http://schemas.microsoft.com/office/powerpoint/2010/main" val="1482941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A9C546F1-C48F-9441-A40E-5E5E3C5B1310}" type="slidenum">
              <a:rPr lang="en-US"/>
              <a:pPr>
                <a:defRPr/>
              </a:pPr>
              <a:t>‹#›</a:t>
            </a:fld>
            <a:endParaRPr lang="en-US"/>
          </a:p>
        </p:txBody>
      </p:sp>
    </p:spTree>
    <p:extLst>
      <p:ext uri="{BB962C8B-B14F-4D97-AF65-F5344CB8AC3E}">
        <p14:creationId xmlns:p14="http://schemas.microsoft.com/office/powerpoint/2010/main" val="22608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2F2791B5-F7ED-9949-A8EA-7E41E71B3F39}" type="slidenum">
              <a:rPr lang="en-US"/>
              <a:pPr>
                <a:defRPr/>
              </a:pPr>
              <a:t>‹#›</a:t>
            </a:fld>
            <a:endParaRPr lang="en-US"/>
          </a:p>
        </p:txBody>
      </p:sp>
    </p:spTree>
    <p:extLst>
      <p:ext uri="{BB962C8B-B14F-4D97-AF65-F5344CB8AC3E}">
        <p14:creationId xmlns:p14="http://schemas.microsoft.com/office/powerpoint/2010/main" val="25795631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15CC232A-2567-B54D-B2A4-44D39DA0E05A}" type="slidenum">
              <a:rPr lang="en-US"/>
              <a:pPr>
                <a:defRPr/>
              </a:pPr>
              <a:t>‹#›</a:t>
            </a:fld>
            <a:endParaRPr lang="en-US"/>
          </a:p>
        </p:txBody>
      </p:sp>
    </p:spTree>
    <p:extLst>
      <p:ext uri="{BB962C8B-B14F-4D97-AF65-F5344CB8AC3E}">
        <p14:creationId xmlns:p14="http://schemas.microsoft.com/office/powerpoint/2010/main" val="25722245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52ADA112-4298-714F-B8F0-992E51FBCCA7}" type="slidenum">
              <a:rPr lang="en-US"/>
              <a:pPr>
                <a:defRPr/>
              </a:pPr>
              <a:t>‹#›</a:t>
            </a:fld>
            <a:endParaRPr lang="en-US"/>
          </a:p>
        </p:txBody>
      </p:sp>
    </p:spTree>
    <p:extLst>
      <p:ext uri="{BB962C8B-B14F-4D97-AF65-F5344CB8AC3E}">
        <p14:creationId xmlns:p14="http://schemas.microsoft.com/office/powerpoint/2010/main" val="6903502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effectLst>
                    <a:outerShdw blurRad="38100" dist="38100" dir="2700000" algn="tl">
                      <a:srgbClr val="000000"/>
                    </a:outerShdw>
                  </a:effectLst>
                  <a:latin typeface="Garamond" pitchFamily="-105"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effectLst>
                    <a:outerShdw blurRad="38100" dist="38100" dir="2700000" algn="tl">
                      <a:srgbClr val="000000"/>
                    </a:outerShdw>
                  </a:effectLst>
                  <a:latin typeface="Garamond" pitchFamily="-105"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effectLst>
                    <a:outerShdw blurRad="38100" dist="38100" dir="2700000" algn="tl">
                      <a:srgbClr val="000000"/>
                    </a:outerShdw>
                  </a:effectLst>
                  <a:latin typeface="Garamond" pitchFamily="-105"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solidFill>
                    <a:srgbClr val="FFFFFF"/>
                  </a:solidFill>
                  <a:effectLst>
                    <a:outerShdw blurRad="38100" dist="38100" dir="2700000" algn="tl">
                      <a:srgbClr val="000000"/>
                    </a:outerShdw>
                  </a:effectLst>
                  <a:latin typeface="Garamond" pitchFamily="-105"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effectLst>
                    <a:outerShdw blurRad="38100" dist="38100" dir="2700000" algn="tl">
                      <a:srgbClr val="000000"/>
                    </a:outerShdw>
                  </a:effectLst>
                  <a:latin typeface="Garamond" pitchFamily="-105"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effectLst>
                  <a:outerShdw blurRad="38100" dist="38100" dir="2700000" algn="tl">
                    <a:srgbClr val="000000"/>
                  </a:outerShdw>
                </a:effectLst>
                <a:latin typeface="Garamond" pitchFamily="-105"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solidFill>
                  <a:srgbClr val="FFFFFF"/>
                </a:solidFill>
                <a:effectLst>
                  <a:outerShdw blurRad="38100" dist="38100" dir="2700000" algn="tl">
                    <a:srgbClr val="000000"/>
                  </a:outerShdw>
                </a:effectLst>
                <a:latin typeface="Garamond" pitchFamily="-105" charset="0"/>
              </a:endParaRPr>
            </a:p>
          </p:txBody>
        </p:sp>
      </p:grpSp>
      <p:sp>
        <p:nvSpPr>
          <p:cNvPr id="12299" name="Rectangle 11"/>
          <p:cNvSpPr>
            <a:spLocks noGrp="1" noChangeArrowheads="1"/>
          </p:cNvSpPr>
          <p:nvPr>
            <p:ph type="ctrTitle" sz="quarter"/>
          </p:nvPr>
        </p:nvSpPr>
        <p:spPr>
          <a:xfrm>
            <a:off x="685800" y="1736725"/>
            <a:ext cx="7772400" cy="1920875"/>
          </a:xfrm>
        </p:spPr>
        <p:txBody>
          <a:bodyPr/>
          <a:lstStyle>
            <a:lvl1pPr>
              <a:defRPr sz="6000" b="1" i="0">
                <a:latin typeface="Arial" panose="020B0604020202020204" pitchFamily="34" charset="0"/>
                <a:cs typeface="Arial" panose="020B0604020202020204" pitchFamily="34" charset="0"/>
              </a:defRPr>
            </a:lvl1pPr>
          </a:lstStyle>
          <a:p>
            <a:r>
              <a:rPr lang="en-US" dirty="0"/>
              <a:t>Click to edit Master title style</a:t>
            </a:r>
          </a:p>
        </p:txBody>
      </p:sp>
      <p:sp>
        <p:nvSpPr>
          <p:cNvPr id="123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b="1" i="0">
                <a:latin typeface="Arial" panose="020B0604020202020204" pitchFamily="34" charset="0"/>
                <a:cs typeface="Arial" panose="020B0604020202020204" pitchFamily="34" charset="0"/>
              </a:defRPr>
            </a:lvl1pPr>
          </a:lstStyle>
          <a:p>
            <a:r>
              <a:rPr lang="en-US" dirty="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b="1" i="0">
                <a:latin typeface="Arial" panose="020B0604020202020204" pitchFamily="34" charset="0"/>
              </a:defRPr>
            </a:lvl1pPr>
          </a:lstStyle>
          <a:p>
            <a:pPr>
              <a:defRPr/>
            </a:pPr>
            <a:fld id="{16A29D91-2022-504A-AEC4-F7C21A27F455}"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021837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BAC7C39F-D337-CA43-8875-AD9F177CAB84}" type="slidenum">
              <a:rPr lang="en-US" smtClean="0">
                <a:solidFill>
                  <a:srgbClr val="FFFFFF"/>
                </a:solidFill>
              </a:rPr>
              <a:pPr>
                <a:defRPr/>
              </a:pPr>
              <a:t>‹#›</a:t>
            </a:fld>
            <a:endParaRPr lang="en-US" dirty="0">
              <a:solidFill>
                <a:srgbClr val="FFFFFF"/>
              </a:solidFill>
            </a:endParaRPr>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1174123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3744FF77-BFA8-8040-93EF-BBC93C8A3B12}" type="slidenum">
              <a:rPr lang="en-US" smtClean="0">
                <a:solidFill>
                  <a:srgbClr val="FFFFFF"/>
                </a:solidFill>
              </a:rPr>
              <a:pPr>
                <a:defRPr/>
              </a:pPr>
              <a:t>‹#›</a:t>
            </a:fld>
            <a:endParaRPr lang="en-US" dirty="0">
              <a:solidFill>
                <a:srgbClr val="FFFFFF"/>
              </a:solidFill>
            </a:endParaRPr>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115511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BD2F5981-F238-4C66-A5DB-D56F5BA07D23}" type="slidenum">
              <a:rPr lang="en-US" altLang="en-US"/>
              <a:pPr/>
              <a:t>‹#›</a:t>
            </a:fld>
            <a:endParaRPr lang="en-US" altLang="en-US"/>
          </a:p>
        </p:txBody>
      </p:sp>
    </p:spTree>
    <p:extLst>
      <p:ext uri="{BB962C8B-B14F-4D97-AF65-F5344CB8AC3E}">
        <p14:creationId xmlns:p14="http://schemas.microsoft.com/office/powerpoint/2010/main" val="42187243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AAD812A4-2031-EB4E-9AB0-A65ED7BAE156}" type="slidenum">
              <a:rPr lang="en-US" smtClean="0">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27699303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8"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4300A9B9-505A-AC45-B85F-ED33EEB463BA}" type="slidenum">
              <a:rPr lang="en-US" smtClean="0">
                <a:solidFill>
                  <a:srgbClr val="FFFFFF"/>
                </a:solidFill>
              </a:rPr>
              <a:pPr>
                <a:defRPr/>
              </a:pPr>
              <a:t>‹#›</a:t>
            </a:fld>
            <a:endParaRPr lang="en-US" dirty="0">
              <a:solidFill>
                <a:srgbClr val="FFFFFF"/>
              </a:solidFill>
            </a:endParaRPr>
          </a:p>
        </p:txBody>
      </p:sp>
      <p:sp>
        <p:nvSpPr>
          <p:cNvPr id="9"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1760932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4"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B423A2A1-35FE-ED4A-889D-5EF811D71E8E}" type="slidenum">
              <a:rPr lang="en-US" smtClean="0">
                <a:solidFill>
                  <a:srgbClr val="FFFFFF"/>
                </a:solidFill>
              </a:rPr>
              <a:pPr>
                <a:defRPr/>
              </a:pPr>
              <a:t>‹#›</a:t>
            </a:fld>
            <a:endParaRPr lang="en-US" dirty="0">
              <a:solidFill>
                <a:srgbClr val="FFFFFF"/>
              </a:solidFill>
            </a:endParaRPr>
          </a:p>
        </p:txBody>
      </p:sp>
      <p:sp>
        <p:nvSpPr>
          <p:cNvPr id="5"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21406882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3"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790D5110-0400-5E40-865F-CBAA5C6B99D6}" type="slidenum">
              <a:rPr lang="en-US" smtClean="0">
                <a:solidFill>
                  <a:srgbClr val="FFFFFF"/>
                </a:solidFill>
              </a:rPr>
              <a:pPr>
                <a:defRPr/>
              </a:pPr>
              <a:t>‹#›</a:t>
            </a:fld>
            <a:endParaRPr lang="en-US" dirty="0">
              <a:solidFill>
                <a:srgbClr val="FFFFFF"/>
              </a:solidFill>
            </a:endParaRPr>
          </a:p>
        </p:txBody>
      </p:sp>
      <p:sp>
        <p:nvSpPr>
          <p:cNvPr id="4"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8195708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6D1D64F5-6C71-CF4E-9DFA-4FBB07860917}" type="slidenum">
              <a:rPr lang="en-US" smtClean="0">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14283493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AE7B9F7D-31E3-D144-AEB0-D58976D71E29}" type="slidenum">
              <a:rPr lang="en-US" smtClean="0">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8250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6DB3DA91-5BDE-7D4E-9A67-04F0A3A1FD2B}" type="slidenum">
              <a:rPr lang="en-US" smtClean="0">
                <a:solidFill>
                  <a:srgbClr val="FFFFFF"/>
                </a:solidFill>
              </a:rPr>
              <a:pPr>
                <a:defRPr/>
              </a:pPr>
              <a:t>‹#›</a:t>
            </a:fld>
            <a:endParaRPr lang="en-US" dirty="0">
              <a:solidFill>
                <a:srgbClr val="FFFFFF"/>
              </a:solidFill>
            </a:endParaRPr>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11452032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6B59CF16-89A3-B940-937E-1F36F6D7E2CF}" type="slidenum">
              <a:rPr lang="en-US" smtClean="0">
                <a:solidFill>
                  <a:srgbClr val="FFFFFF"/>
                </a:solidFill>
              </a:rPr>
              <a:pPr>
                <a:defRPr/>
              </a:pPr>
              <a:t>‹#›</a:t>
            </a:fld>
            <a:endParaRPr lang="en-US" dirty="0">
              <a:solidFill>
                <a:srgbClr val="FFFFFF"/>
              </a:solidFill>
            </a:endParaRPr>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33804384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2572F703-F375-0F4B-B364-63535C6EB14A}" type="slidenum">
              <a:rPr lang="en-US" smtClean="0">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17142912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600200"/>
            <a:ext cx="4038600" cy="2185988"/>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8200" y="3938588"/>
            <a:ext cx="4038600" cy="2187575"/>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7"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485DC33E-DEA9-0B41-9063-40DA067285A6}" type="slidenum">
              <a:rPr lang="en-US" smtClean="0">
                <a:solidFill>
                  <a:srgbClr val="FFFFFF"/>
                </a:solidFill>
              </a:rPr>
              <a:pPr>
                <a:defRPr/>
              </a:pPr>
              <a:t>‹#›</a:t>
            </a:fld>
            <a:endParaRPr lang="en-US" dirty="0">
              <a:solidFill>
                <a:srgbClr val="FFFFFF"/>
              </a:solidFill>
            </a:endParaRPr>
          </a:p>
        </p:txBody>
      </p:sp>
      <p:sp>
        <p:nvSpPr>
          <p:cNvPr id="8"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376190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238F008A-65EB-4D24-B7AB-7ED6C2EFCE39}" type="slidenum">
              <a:rPr lang="en-US" altLang="en-US"/>
              <a:pPr/>
              <a:t>‹#›</a:t>
            </a:fld>
            <a:endParaRPr lang="en-US" altLang="en-US"/>
          </a:p>
        </p:txBody>
      </p:sp>
    </p:spTree>
    <p:extLst>
      <p:ext uri="{BB962C8B-B14F-4D97-AF65-F5344CB8AC3E}">
        <p14:creationId xmlns:p14="http://schemas.microsoft.com/office/powerpoint/2010/main" val="27504421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600200"/>
            <a:ext cx="4038600" cy="2185988"/>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8200" y="3938588"/>
            <a:ext cx="4038600" cy="2187575"/>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7"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D7DC51FA-16C7-AF4F-97F0-C257928B9D9A}" type="slidenum">
              <a:rPr lang="en-US" smtClean="0">
                <a:solidFill>
                  <a:srgbClr val="FFFFFF"/>
                </a:solidFill>
              </a:rPr>
              <a:pPr>
                <a:defRPr/>
              </a:pPr>
              <a:t>‹#›</a:t>
            </a:fld>
            <a:endParaRPr lang="en-US" dirty="0">
              <a:solidFill>
                <a:srgbClr val="FFFFFF"/>
              </a:solidFill>
            </a:endParaRPr>
          </a:p>
        </p:txBody>
      </p:sp>
      <p:sp>
        <p:nvSpPr>
          <p:cNvPr id="8"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9387275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b="1" i="0" dirty="0">
              <a:latin typeface="Arial" panose="020B0604020202020204" pitchFamily="34" charset="0"/>
              <a:ea typeface="ＭＳ Ｐゴシック" pitchFamily="-112" charset="-128"/>
              <a:cs typeface="ＭＳ Ｐゴシック" pitchFamily="-112" charset="-128"/>
            </a:endParaRPr>
          </a:p>
        </p:txBody>
      </p:sp>
      <p:sp>
        <p:nvSpPr>
          <p:cNvPr id="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b="1" i="0" dirty="0">
              <a:latin typeface="Arial" panose="020B0604020202020204" pitchFamily="34" charset="0"/>
              <a:ea typeface="ＭＳ Ｐゴシック" pitchFamily="-112" charset="-128"/>
              <a:cs typeface="ＭＳ Ｐゴシック" pitchFamily="-112" charset="-128"/>
            </a:endParaRPr>
          </a:p>
        </p:txBody>
      </p:sp>
      <p:sp>
        <p:nvSpPr>
          <p:cNvPr id="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b="1" i="0" dirty="0">
              <a:latin typeface="Arial" panose="020B0604020202020204" pitchFamily="34" charset="0"/>
              <a:ea typeface="ＭＳ Ｐゴシック" pitchFamily="-112" charset="-128"/>
              <a:cs typeface="ＭＳ Ｐゴシック" pitchFamily="-112" charset="-128"/>
            </a:endParaRPr>
          </a:p>
        </p:txBody>
      </p:sp>
      <p:sp>
        <p:nvSpPr>
          <p:cNvPr id="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b="1" i="0" dirty="0">
              <a:latin typeface="Arial" panose="020B0604020202020204" pitchFamily="34" charset="0"/>
              <a:ea typeface="ＭＳ Ｐゴシック" pitchFamily="-112" charset="-128"/>
              <a:cs typeface="ＭＳ Ｐゴシック" pitchFamily="-112" charset="-128"/>
            </a:endParaRPr>
          </a:p>
        </p:txBody>
      </p:sp>
      <p:sp>
        <p:nvSpPr>
          <p:cNvPr id="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b="1" i="0" dirty="0">
              <a:latin typeface="Arial" panose="020B0604020202020204" pitchFamily="34" charset="0"/>
              <a:ea typeface="ＭＳ Ｐゴシック" pitchFamily="-112" charset="-128"/>
              <a:cs typeface="ＭＳ Ｐゴシック" pitchFamily="-112" charset="-128"/>
            </a:endParaRPr>
          </a:p>
        </p:txBody>
      </p:sp>
      <p:sp>
        <p:nvSpPr>
          <p:cNvPr id="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b="1" i="0" dirty="0">
              <a:latin typeface="Arial" panose="020B0604020202020204" pitchFamily="34" charset="0"/>
              <a:ea typeface="ＭＳ Ｐゴシック" pitchFamily="-112" charset="-128"/>
              <a:cs typeface="ＭＳ Ｐゴシック" pitchFamily="-112" charset="-128"/>
            </a:endParaRPr>
          </a:p>
        </p:txBody>
      </p:sp>
      <p:sp>
        <p:nvSpPr>
          <p:cNvPr id="1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b="1" i="0" dirty="0">
              <a:latin typeface="Arial" panose="020B0604020202020204" pitchFamily="34" charset="0"/>
              <a:ea typeface="ＭＳ Ｐゴシック" pitchFamily="-112" charset="-128"/>
              <a:cs typeface="ＭＳ Ｐゴシック" pitchFamily="-112" charset="-128"/>
            </a:endParaRPr>
          </a:p>
        </p:txBody>
      </p:sp>
      <p:sp>
        <p:nvSpPr>
          <p:cNvPr id="1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b="1" i="0" dirty="0">
              <a:latin typeface="Arial" panose="020B0604020202020204" pitchFamily="34" charset="0"/>
              <a:ea typeface="ＭＳ Ｐゴシック" pitchFamily="-112" charset="-128"/>
              <a:cs typeface="ＭＳ Ｐゴシック" pitchFamily="-112" charset="-128"/>
            </a:endParaRPr>
          </a:p>
        </p:txBody>
      </p:sp>
      <p:sp>
        <p:nvSpPr>
          <p:cNvPr id="1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b="1" i="0" dirty="0">
              <a:latin typeface="Arial" panose="020B0604020202020204" pitchFamily="34" charset="0"/>
              <a:ea typeface="ＭＳ Ｐゴシック" pitchFamily="-112" charset="-128"/>
              <a:cs typeface="ＭＳ Ｐゴシック" pitchFamily="-112" charset="-128"/>
            </a:endParaRPr>
          </a:p>
        </p:txBody>
      </p:sp>
      <p:sp>
        <p:nvSpPr>
          <p:cNvPr id="4107" name="Rectangle 11"/>
          <p:cNvSpPr>
            <a:spLocks noGrp="1" noChangeArrowheads="1"/>
          </p:cNvSpPr>
          <p:nvPr>
            <p:ph type="ctrTitle"/>
          </p:nvPr>
        </p:nvSpPr>
        <p:spPr>
          <a:xfrm>
            <a:off x="685800" y="22860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b="1" i="0">
                <a:latin typeface="Arial" panose="020B0604020202020204" pitchFamily="34" charset="0"/>
                <a:cs typeface="Arial" panose="020B0604020202020204" pitchFamily="34" charset="0"/>
              </a:defRPr>
            </a:lvl1pPr>
          </a:lstStyle>
          <a:p>
            <a:r>
              <a:rPr lang="en-US" dirty="0"/>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fld id="{6B72E64B-41B5-494A-9156-7768FE96B168}" type="slidenum">
              <a:rPr lang="en-US"/>
              <a:pPr/>
              <a:t>‹#›</a:t>
            </a:fld>
            <a:endParaRPr lang="en-US"/>
          </a:p>
        </p:txBody>
      </p:sp>
    </p:spTree>
    <p:extLst>
      <p:ext uri="{BB962C8B-B14F-4D97-AF65-F5344CB8AC3E}">
        <p14:creationId xmlns:p14="http://schemas.microsoft.com/office/powerpoint/2010/main" val="362184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BCCAE1BD-2110-834C-824D-C32FCC92063E}" type="slidenum">
              <a:rPr lang="en-US"/>
              <a:pPr/>
              <a:t>‹#›</a:t>
            </a:fld>
            <a:endParaRPr lang="en-US"/>
          </a:p>
        </p:txBody>
      </p:sp>
    </p:spTree>
    <p:extLst>
      <p:ext uri="{BB962C8B-B14F-4D97-AF65-F5344CB8AC3E}">
        <p14:creationId xmlns:p14="http://schemas.microsoft.com/office/powerpoint/2010/main" val="7237023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29C2E461-BC8C-1444-ABEF-2CFD59A7A628}" type="slidenum">
              <a:rPr lang="en-US"/>
              <a:pPr/>
              <a:t>‹#›</a:t>
            </a:fld>
            <a:endParaRPr lang="en-US"/>
          </a:p>
        </p:txBody>
      </p:sp>
    </p:spTree>
    <p:extLst>
      <p:ext uri="{BB962C8B-B14F-4D97-AF65-F5344CB8AC3E}">
        <p14:creationId xmlns:p14="http://schemas.microsoft.com/office/powerpoint/2010/main" val="31054018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D42D035B-C3D3-AC4D-8873-E908BF93FD57}" type="slidenum">
              <a:rPr lang="en-US"/>
              <a:pPr/>
              <a:t>‹#›</a:t>
            </a:fld>
            <a:endParaRPr lang="en-US"/>
          </a:p>
        </p:txBody>
      </p:sp>
    </p:spTree>
    <p:extLst>
      <p:ext uri="{BB962C8B-B14F-4D97-AF65-F5344CB8AC3E}">
        <p14:creationId xmlns:p14="http://schemas.microsoft.com/office/powerpoint/2010/main" val="21069914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fld id="{5E69EFBE-9FAC-CC4A-B5D2-15EBA826222A}" type="slidenum">
              <a:rPr lang="en-US"/>
              <a:pPr/>
              <a:t>‹#›</a:t>
            </a:fld>
            <a:endParaRPr lang="en-US"/>
          </a:p>
        </p:txBody>
      </p:sp>
    </p:spTree>
    <p:extLst>
      <p:ext uri="{BB962C8B-B14F-4D97-AF65-F5344CB8AC3E}">
        <p14:creationId xmlns:p14="http://schemas.microsoft.com/office/powerpoint/2010/main" val="17612675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fld id="{A6205510-D847-4841-B81B-195FE940CE45}" type="slidenum">
              <a:rPr lang="en-US"/>
              <a:pPr/>
              <a:t>‹#›</a:t>
            </a:fld>
            <a:endParaRPr lang="en-US"/>
          </a:p>
        </p:txBody>
      </p:sp>
    </p:spTree>
    <p:extLst>
      <p:ext uri="{BB962C8B-B14F-4D97-AF65-F5344CB8AC3E}">
        <p14:creationId xmlns:p14="http://schemas.microsoft.com/office/powerpoint/2010/main" val="40585972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fld id="{FF1EDEC9-6A2B-1F42-94BD-F2B0D623C2E5}" type="slidenum">
              <a:rPr lang="en-US"/>
              <a:pPr/>
              <a:t>‹#›</a:t>
            </a:fld>
            <a:endParaRPr lang="en-US"/>
          </a:p>
        </p:txBody>
      </p:sp>
    </p:spTree>
    <p:extLst>
      <p:ext uri="{BB962C8B-B14F-4D97-AF65-F5344CB8AC3E}">
        <p14:creationId xmlns:p14="http://schemas.microsoft.com/office/powerpoint/2010/main" val="39723968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B88F3ECA-055C-434A-A93F-4FE4237F33BD}" type="slidenum">
              <a:rPr lang="en-US"/>
              <a:pPr/>
              <a:t>‹#›</a:t>
            </a:fld>
            <a:endParaRPr lang="en-US"/>
          </a:p>
        </p:txBody>
      </p:sp>
    </p:spTree>
    <p:extLst>
      <p:ext uri="{BB962C8B-B14F-4D97-AF65-F5344CB8AC3E}">
        <p14:creationId xmlns:p14="http://schemas.microsoft.com/office/powerpoint/2010/main" val="34938234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1E1973D1-DEAC-3C44-BFC1-EFE756BBADA1}" type="slidenum">
              <a:rPr lang="en-US"/>
              <a:pPr/>
              <a:t>‹#›</a:t>
            </a:fld>
            <a:endParaRPr lang="en-US"/>
          </a:p>
        </p:txBody>
      </p:sp>
    </p:spTree>
    <p:extLst>
      <p:ext uri="{BB962C8B-B14F-4D97-AF65-F5344CB8AC3E}">
        <p14:creationId xmlns:p14="http://schemas.microsoft.com/office/powerpoint/2010/main" val="303950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A728BE9C-3CD5-4A4F-9963-5FF26FC5A758}" type="slidenum">
              <a:rPr lang="en-US" altLang="en-US"/>
              <a:pPr/>
              <a:t>‹#›</a:t>
            </a:fld>
            <a:endParaRPr lang="en-US" altLang="en-US"/>
          </a:p>
        </p:txBody>
      </p:sp>
    </p:spTree>
    <p:extLst>
      <p:ext uri="{BB962C8B-B14F-4D97-AF65-F5344CB8AC3E}">
        <p14:creationId xmlns:p14="http://schemas.microsoft.com/office/powerpoint/2010/main" val="22627622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354C74F4-866A-FB47-9365-612433D83BC7}" type="slidenum">
              <a:rPr lang="en-US"/>
              <a:pPr/>
              <a:t>‹#›</a:t>
            </a:fld>
            <a:endParaRPr lang="en-US"/>
          </a:p>
        </p:txBody>
      </p:sp>
    </p:spTree>
    <p:extLst>
      <p:ext uri="{BB962C8B-B14F-4D97-AF65-F5344CB8AC3E}">
        <p14:creationId xmlns:p14="http://schemas.microsoft.com/office/powerpoint/2010/main" val="40121131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932EE221-F001-0048-9A26-06616844D2D0}" type="slidenum">
              <a:rPr lang="en-US"/>
              <a:pPr/>
              <a:t>‹#›</a:t>
            </a:fld>
            <a:endParaRPr lang="en-US"/>
          </a:p>
        </p:txBody>
      </p:sp>
    </p:spTree>
    <p:extLst>
      <p:ext uri="{BB962C8B-B14F-4D97-AF65-F5344CB8AC3E}">
        <p14:creationId xmlns:p14="http://schemas.microsoft.com/office/powerpoint/2010/main" val="27760390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martArt Placeholder 2"/>
          <p:cNvSpPr>
            <a:spLocks noGrp="1"/>
          </p:cNvSpPr>
          <p:nvPr>
            <p:ph type="dgm" idx="1"/>
          </p:nvPr>
        </p:nvSpPr>
        <p:spPr>
          <a:xfrm>
            <a:off x="685800" y="1981200"/>
            <a:ext cx="7772400" cy="4114800"/>
          </a:xfrm>
        </p:spPr>
        <p:txBody>
          <a:bodyPr/>
          <a:lstStyle>
            <a:lvl1pPr>
              <a:defRPr b="1" i="0">
                <a:latin typeface="Arial" panose="020B0604020202020204" pitchFamily="34" charset="0"/>
                <a:cs typeface="Arial" panose="020B0604020202020204" pitchFamily="34" charset="0"/>
              </a:defRPr>
            </a:lvl1pPr>
          </a:lstStyle>
          <a:p>
            <a:pPr lvl="0"/>
            <a:endParaRPr lang="en-US" noProof="0" dirty="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52E39CCF-9948-0647-8253-F5A531F928E4}" type="slidenum">
              <a:rPr lang="en-US"/>
              <a:pPr/>
              <a:t>‹#›</a:t>
            </a:fld>
            <a:endParaRPr lang="en-US"/>
          </a:p>
        </p:txBody>
      </p:sp>
    </p:spTree>
    <p:extLst>
      <p:ext uri="{BB962C8B-B14F-4D97-AF65-F5344CB8AC3E}">
        <p14:creationId xmlns:p14="http://schemas.microsoft.com/office/powerpoint/2010/main" val="31325222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able Placeholder 2"/>
          <p:cNvSpPr>
            <a:spLocks noGrp="1"/>
          </p:cNvSpPr>
          <p:nvPr>
            <p:ph type="tbl" idx="1"/>
          </p:nvPr>
        </p:nvSpPr>
        <p:spPr>
          <a:xfrm>
            <a:off x="685800" y="1981200"/>
            <a:ext cx="7772400" cy="4114800"/>
          </a:xfrm>
        </p:spPr>
        <p:txBody>
          <a:bodyPr/>
          <a:lstStyle>
            <a:lvl1pPr>
              <a:defRPr b="1" i="0">
                <a:latin typeface="Arial" panose="020B0604020202020204" pitchFamily="34" charset="0"/>
                <a:cs typeface="Arial" panose="020B0604020202020204" pitchFamily="34" charset="0"/>
              </a:defRPr>
            </a:lvl1pPr>
          </a:lstStyle>
          <a:p>
            <a:pPr lvl="0"/>
            <a:endParaRPr lang="en-US" noProof="0" dirty="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E9EA17FE-FA57-CF48-88C5-12B9215C10C9}" type="slidenum">
              <a:rPr lang="en-US"/>
              <a:pPr/>
              <a:t>‹#›</a:t>
            </a:fld>
            <a:endParaRPr lang="en-US"/>
          </a:p>
        </p:txBody>
      </p:sp>
    </p:spTree>
    <p:extLst>
      <p:ext uri="{BB962C8B-B14F-4D97-AF65-F5344CB8AC3E}">
        <p14:creationId xmlns:p14="http://schemas.microsoft.com/office/powerpoint/2010/main" val="19381481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685800" y="1981200"/>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lipArt Placeholder 3"/>
          <p:cNvSpPr>
            <a:spLocks noGrp="1"/>
          </p:cNvSpPr>
          <p:nvPr>
            <p:ph type="clipArt" sz="half" idx="2"/>
          </p:nvPr>
        </p:nvSpPr>
        <p:spPr>
          <a:xfrm>
            <a:off x="4648200" y="1981200"/>
            <a:ext cx="3810000" cy="4114800"/>
          </a:xfrm>
        </p:spPr>
        <p:txBody>
          <a:bodyPr/>
          <a:lstStyle>
            <a:lvl1pPr>
              <a:defRPr b="1" i="0">
                <a:latin typeface="Arial" panose="020B0604020202020204" pitchFamily="34" charset="0"/>
                <a:cs typeface="Arial" panose="020B0604020202020204" pitchFamily="34" charset="0"/>
              </a:defRPr>
            </a:lvl1pPr>
          </a:lstStyle>
          <a:p>
            <a:pPr lvl="0"/>
            <a:endParaRPr lang="en-US" noProof="0" dirty="0"/>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5B91785F-AC77-1D43-AE06-B03A5E69C341}" type="slidenum">
              <a:rPr lang="en-US"/>
              <a:pPr/>
              <a:t>‹#›</a:t>
            </a:fld>
            <a:endParaRPr lang="en-US"/>
          </a:p>
        </p:txBody>
      </p:sp>
    </p:spTree>
    <p:extLst>
      <p:ext uri="{BB962C8B-B14F-4D97-AF65-F5344CB8AC3E}">
        <p14:creationId xmlns:p14="http://schemas.microsoft.com/office/powerpoint/2010/main" val="4212686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fld id="{CE1191DD-5818-0241-B8CD-3A8EC9001D21}" type="slidenum">
              <a:rPr lang="en-US"/>
              <a:pPr/>
              <a:t>‹#›</a:t>
            </a:fld>
            <a:endParaRPr lang="en-US"/>
          </a:p>
        </p:txBody>
      </p:sp>
    </p:spTree>
    <p:extLst>
      <p:ext uri="{BB962C8B-B14F-4D97-AF65-F5344CB8AC3E}">
        <p14:creationId xmlns:p14="http://schemas.microsoft.com/office/powerpoint/2010/main" val="6804048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1" hangingPunct="1">
              <a:defRPr/>
            </a:pPr>
            <a:endParaRPr lang="en-US">
              <a:solidFill>
                <a:srgbClr val="FFFFFF"/>
              </a:solidFill>
              <a:latin typeface="Times New Roman" pitchFamily="-105" charset="0"/>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pPr eaLnBrk="1" hangingPunct="1"/>
            <a:endParaRPr lang="en-US">
              <a:solidFill>
                <a:srgbClr val="FFFFFF"/>
              </a:solidFill>
              <a:latin typeface="Times New Roman" charset="0"/>
            </a:endParaRPr>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62827" name="Rectangle 11"/>
          <p:cNvSpPr>
            <a:spLocks noGrp="1" noChangeArrowheads="1"/>
          </p:cNvSpPr>
          <p:nvPr>
            <p:ph type="ctrTitle"/>
          </p:nvPr>
        </p:nvSpPr>
        <p:spPr>
          <a:xfrm>
            <a:off x="685800" y="22860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162828" name="Rectangle 12"/>
          <p:cNvSpPr>
            <a:spLocks noGrp="1" noChangeArrowheads="1"/>
          </p:cNvSpPr>
          <p:nvPr>
            <p:ph type="subTitle" idx="1"/>
          </p:nvPr>
        </p:nvSpPr>
        <p:spPr>
          <a:xfrm>
            <a:off x="1371600" y="3886200"/>
            <a:ext cx="6400800" cy="1752600"/>
          </a:xfrm>
        </p:spPr>
        <p:txBody>
          <a:bodyPr/>
          <a:lstStyle>
            <a:lvl1pPr marL="0" indent="0" algn="ctr">
              <a:buFontTx/>
              <a:buNone/>
              <a:defRPr b="1" i="0">
                <a:latin typeface="Arial" panose="020B0604020202020204" pitchFamily="34" charset="0"/>
                <a:cs typeface="Arial" panose="020B0604020202020204" pitchFamily="34" charset="0"/>
              </a:defRPr>
            </a:lvl1pPr>
          </a:lstStyle>
          <a:p>
            <a:r>
              <a:rPr lang="en-US" dirty="0"/>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74232052-8A2B-E74C-9205-6ED8651FD91B}" type="slidenum">
              <a:rPr lang="en-US"/>
              <a:pPr>
                <a:defRPr/>
              </a:pPr>
              <a:t>‹#›</a:t>
            </a:fld>
            <a:endParaRPr lang="en-US"/>
          </a:p>
        </p:txBody>
      </p:sp>
    </p:spTree>
    <p:extLst>
      <p:ext uri="{BB962C8B-B14F-4D97-AF65-F5344CB8AC3E}">
        <p14:creationId xmlns:p14="http://schemas.microsoft.com/office/powerpoint/2010/main" val="65316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3108F16-C363-7A4C-B27C-ED45BDFBC06E}" type="slidenum">
              <a:rPr lang="en-US"/>
              <a:pPr>
                <a:defRPr/>
              </a:pPr>
              <a:t>‹#›</a:t>
            </a:fld>
            <a:endParaRPr lang="en-US"/>
          </a:p>
        </p:txBody>
      </p:sp>
    </p:spTree>
    <p:extLst>
      <p:ext uri="{BB962C8B-B14F-4D97-AF65-F5344CB8AC3E}">
        <p14:creationId xmlns:p14="http://schemas.microsoft.com/office/powerpoint/2010/main" val="1956009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881D7DE-1188-E040-85F7-FEE41F389C79}" type="slidenum">
              <a:rPr lang="en-US"/>
              <a:pPr>
                <a:defRPr/>
              </a:pPr>
              <a:t>‹#›</a:t>
            </a:fld>
            <a:endParaRPr lang="en-US"/>
          </a:p>
        </p:txBody>
      </p:sp>
    </p:spTree>
    <p:extLst>
      <p:ext uri="{BB962C8B-B14F-4D97-AF65-F5344CB8AC3E}">
        <p14:creationId xmlns:p14="http://schemas.microsoft.com/office/powerpoint/2010/main" val="23882512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5FCD69CF-B1CF-9A41-9F33-EEA858E9DE60}" type="slidenum">
              <a:rPr lang="en-US"/>
              <a:pPr>
                <a:defRPr/>
              </a:pPr>
              <a:t>‹#›</a:t>
            </a:fld>
            <a:endParaRPr lang="en-US"/>
          </a:p>
        </p:txBody>
      </p:sp>
    </p:spTree>
    <p:extLst>
      <p:ext uri="{BB962C8B-B14F-4D97-AF65-F5344CB8AC3E}">
        <p14:creationId xmlns:p14="http://schemas.microsoft.com/office/powerpoint/2010/main" val="42230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C31B0AAD-E9EC-44D1-8299-1DC1ED9F9113}" type="slidenum">
              <a:rPr lang="en-US" altLang="en-US"/>
              <a:pPr/>
              <a:t>‹#›</a:t>
            </a:fld>
            <a:endParaRPr lang="en-US" altLang="en-US"/>
          </a:p>
        </p:txBody>
      </p:sp>
    </p:spTree>
    <p:extLst>
      <p:ext uri="{BB962C8B-B14F-4D97-AF65-F5344CB8AC3E}">
        <p14:creationId xmlns:p14="http://schemas.microsoft.com/office/powerpoint/2010/main" val="5495055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B4E5FFD6-D604-4F43-B31B-C125F376B8DC}" type="slidenum">
              <a:rPr lang="en-US"/>
              <a:pPr>
                <a:defRPr/>
              </a:pPr>
              <a:t>‹#›</a:t>
            </a:fld>
            <a:endParaRPr lang="en-US"/>
          </a:p>
        </p:txBody>
      </p:sp>
    </p:spTree>
    <p:extLst>
      <p:ext uri="{BB962C8B-B14F-4D97-AF65-F5344CB8AC3E}">
        <p14:creationId xmlns:p14="http://schemas.microsoft.com/office/powerpoint/2010/main" val="8490699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5D8F76E0-DA96-0344-93AD-3A75591AD9FB}" type="slidenum">
              <a:rPr lang="en-US"/>
              <a:pPr>
                <a:defRPr/>
              </a:pPr>
              <a:t>‹#›</a:t>
            </a:fld>
            <a:endParaRPr lang="en-US"/>
          </a:p>
        </p:txBody>
      </p:sp>
    </p:spTree>
    <p:extLst>
      <p:ext uri="{BB962C8B-B14F-4D97-AF65-F5344CB8AC3E}">
        <p14:creationId xmlns:p14="http://schemas.microsoft.com/office/powerpoint/2010/main" val="36476321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F1068AE7-CC27-9F4C-8573-C9242EE3A406}" type="slidenum">
              <a:rPr lang="en-US"/>
              <a:pPr>
                <a:defRPr/>
              </a:pPr>
              <a:t>‹#›</a:t>
            </a:fld>
            <a:endParaRPr lang="en-US"/>
          </a:p>
        </p:txBody>
      </p:sp>
    </p:spTree>
    <p:extLst>
      <p:ext uri="{BB962C8B-B14F-4D97-AF65-F5344CB8AC3E}">
        <p14:creationId xmlns:p14="http://schemas.microsoft.com/office/powerpoint/2010/main" val="14833530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FC1099A-E823-6E49-812D-58DE06F3D970}" type="slidenum">
              <a:rPr lang="en-US"/>
              <a:pPr>
                <a:defRPr/>
              </a:pPr>
              <a:t>‹#›</a:t>
            </a:fld>
            <a:endParaRPr lang="en-US"/>
          </a:p>
        </p:txBody>
      </p:sp>
    </p:spTree>
    <p:extLst>
      <p:ext uri="{BB962C8B-B14F-4D97-AF65-F5344CB8AC3E}">
        <p14:creationId xmlns:p14="http://schemas.microsoft.com/office/powerpoint/2010/main" val="29391055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BABE148A-7041-EB49-882F-377B406C0F35}" type="slidenum">
              <a:rPr lang="en-US"/>
              <a:pPr>
                <a:defRPr/>
              </a:pPr>
              <a:t>‹#›</a:t>
            </a:fld>
            <a:endParaRPr lang="en-US"/>
          </a:p>
        </p:txBody>
      </p:sp>
    </p:spTree>
    <p:extLst>
      <p:ext uri="{BB962C8B-B14F-4D97-AF65-F5344CB8AC3E}">
        <p14:creationId xmlns:p14="http://schemas.microsoft.com/office/powerpoint/2010/main" val="3140284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E7856E6-EDDB-7849-A7CD-33610E6D3E60}" type="slidenum">
              <a:rPr lang="en-US"/>
              <a:pPr>
                <a:defRPr/>
              </a:pPr>
              <a:t>‹#›</a:t>
            </a:fld>
            <a:endParaRPr lang="en-US"/>
          </a:p>
        </p:txBody>
      </p:sp>
    </p:spTree>
    <p:extLst>
      <p:ext uri="{BB962C8B-B14F-4D97-AF65-F5344CB8AC3E}">
        <p14:creationId xmlns:p14="http://schemas.microsoft.com/office/powerpoint/2010/main" val="26837386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097708F-FE85-814C-B278-4A03C83A7A84}" type="slidenum">
              <a:rPr lang="en-US"/>
              <a:pPr>
                <a:defRPr/>
              </a:pPr>
              <a:t>‹#›</a:t>
            </a:fld>
            <a:endParaRPr lang="en-US"/>
          </a:p>
        </p:txBody>
      </p:sp>
    </p:spTree>
    <p:extLst>
      <p:ext uri="{BB962C8B-B14F-4D97-AF65-F5344CB8AC3E}">
        <p14:creationId xmlns:p14="http://schemas.microsoft.com/office/powerpoint/2010/main" val="8660207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SG" dirty="0"/>
          </a:p>
        </p:txBody>
      </p:sp>
      <p:sp>
        <p:nvSpPr>
          <p:cNvPr id="4" name="Rectangle 9"/>
          <p:cNvSpPr>
            <a:spLocks noGrp="1" noChangeArrowheads="1"/>
          </p:cNvSpPr>
          <p:nvPr>
            <p:ph type="sldNum" idx="10"/>
          </p:nvPr>
        </p:nvSpPr>
        <p:spPr>
          <a:ln/>
        </p:spPr>
        <p:txBody>
          <a:bodyPr/>
          <a:lstStyle>
            <a:lvl1pPr>
              <a:defRPr/>
            </a:lvl1pPr>
          </a:lstStyle>
          <a:p>
            <a:pPr>
              <a:defRPr/>
            </a:pPr>
            <a:fld id="{A9BEFF03-C43E-254B-96EF-47E503550B93}" type="slidenum">
              <a:rPr lang="en-GB"/>
              <a:pPr>
                <a:defRPr/>
              </a:pPr>
              <a:t>‹#›</a:t>
            </a:fld>
            <a:endParaRPr lang="en-GB"/>
          </a:p>
        </p:txBody>
      </p:sp>
    </p:spTree>
    <p:extLst>
      <p:ext uri="{BB962C8B-B14F-4D97-AF65-F5344CB8AC3E}">
        <p14:creationId xmlns:p14="http://schemas.microsoft.com/office/powerpoint/2010/main" val="1892272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9"/>
          <p:cNvSpPr>
            <a:spLocks noGrp="1" noChangeArrowheads="1"/>
          </p:cNvSpPr>
          <p:nvPr>
            <p:ph type="sldNum" idx="10"/>
          </p:nvPr>
        </p:nvSpPr>
        <p:spPr>
          <a:ln/>
        </p:spPr>
        <p:txBody>
          <a:bodyPr/>
          <a:lstStyle>
            <a:lvl1pPr>
              <a:defRPr/>
            </a:lvl1pPr>
          </a:lstStyle>
          <a:p>
            <a:pPr>
              <a:defRPr/>
            </a:pPr>
            <a:fld id="{31068293-4EE2-EE49-AB2B-2D72885989AB}" type="slidenum">
              <a:rPr lang="en-GB"/>
              <a:pPr>
                <a:defRPr/>
              </a:pPr>
              <a:t>‹#›</a:t>
            </a:fld>
            <a:endParaRPr lang="en-GB"/>
          </a:p>
        </p:txBody>
      </p:sp>
    </p:spTree>
    <p:extLst>
      <p:ext uri="{BB962C8B-B14F-4D97-AF65-F5344CB8AC3E}">
        <p14:creationId xmlns:p14="http://schemas.microsoft.com/office/powerpoint/2010/main" val="39294530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9"/>
          <p:cNvSpPr>
            <a:spLocks noGrp="1" noChangeArrowheads="1"/>
          </p:cNvSpPr>
          <p:nvPr>
            <p:ph type="sldNum" idx="10"/>
          </p:nvPr>
        </p:nvSpPr>
        <p:spPr>
          <a:ln/>
        </p:spPr>
        <p:txBody>
          <a:bodyPr/>
          <a:lstStyle>
            <a:lvl1pPr>
              <a:defRPr/>
            </a:lvl1pPr>
          </a:lstStyle>
          <a:p>
            <a:pPr>
              <a:defRPr/>
            </a:pPr>
            <a:fld id="{DDD79DE7-B386-BD41-AAF0-044947FFD916}" type="slidenum">
              <a:rPr lang="en-GB"/>
              <a:pPr>
                <a:defRPr/>
              </a:pPr>
              <a:t>‹#›</a:t>
            </a:fld>
            <a:endParaRPr lang="en-GB"/>
          </a:p>
        </p:txBody>
      </p:sp>
    </p:spTree>
    <p:extLst>
      <p:ext uri="{BB962C8B-B14F-4D97-AF65-F5344CB8AC3E}">
        <p14:creationId xmlns:p14="http://schemas.microsoft.com/office/powerpoint/2010/main" val="413355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9BED51D-98C3-4DDB-9E4C-5450C025D290}" type="slidenum">
              <a:rPr lang="en-US" altLang="en-US"/>
              <a:pPr/>
              <a:t>‹#›</a:t>
            </a:fld>
            <a:endParaRPr lang="en-US" altLang="en-US"/>
          </a:p>
        </p:txBody>
      </p:sp>
    </p:spTree>
    <p:extLst>
      <p:ext uri="{BB962C8B-B14F-4D97-AF65-F5344CB8AC3E}">
        <p14:creationId xmlns:p14="http://schemas.microsoft.com/office/powerpoint/2010/main" val="38974224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sz="half" idx="1"/>
          </p:nvPr>
        </p:nvSpPr>
        <p:spPr>
          <a:xfrm>
            <a:off x="533400" y="1828800"/>
            <a:ext cx="3998913" cy="40370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Content Placeholder 3"/>
          <p:cNvSpPr>
            <a:spLocks noGrp="1"/>
          </p:cNvSpPr>
          <p:nvPr>
            <p:ph sz="half" idx="2"/>
          </p:nvPr>
        </p:nvSpPr>
        <p:spPr>
          <a:xfrm>
            <a:off x="4684713" y="1828800"/>
            <a:ext cx="4000500" cy="40370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Rectangle 9"/>
          <p:cNvSpPr>
            <a:spLocks noGrp="1" noChangeArrowheads="1"/>
          </p:cNvSpPr>
          <p:nvPr>
            <p:ph type="sldNum" idx="10"/>
          </p:nvPr>
        </p:nvSpPr>
        <p:spPr>
          <a:ln/>
        </p:spPr>
        <p:txBody>
          <a:bodyPr/>
          <a:lstStyle>
            <a:lvl1pPr>
              <a:defRPr/>
            </a:lvl1pPr>
          </a:lstStyle>
          <a:p>
            <a:pPr>
              <a:defRPr/>
            </a:pPr>
            <a:fld id="{F6929D1F-DF7D-4644-9398-7A74FB64C583}" type="slidenum">
              <a:rPr lang="en-GB"/>
              <a:pPr>
                <a:defRPr/>
              </a:pPr>
              <a:t>‹#›</a:t>
            </a:fld>
            <a:endParaRPr lang="en-GB"/>
          </a:p>
        </p:txBody>
      </p:sp>
    </p:spTree>
    <p:extLst>
      <p:ext uri="{BB962C8B-B14F-4D97-AF65-F5344CB8AC3E}">
        <p14:creationId xmlns:p14="http://schemas.microsoft.com/office/powerpoint/2010/main" val="39510693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7" name="Rectangle 9"/>
          <p:cNvSpPr>
            <a:spLocks noGrp="1" noChangeArrowheads="1"/>
          </p:cNvSpPr>
          <p:nvPr>
            <p:ph type="sldNum" idx="10"/>
          </p:nvPr>
        </p:nvSpPr>
        <p:spPr>
          <a:ln/>
        </p:spPr>
        <p:txBody>
          <a:bodyPr/>
          <a:lstStyle>
            <a:lvl1pPr>
              <a:defRPr/>
            </a:lvl1pPr>
          </a:lstStyle>
          <a:p>
            <a:pPr>
              <a:defRPr/>
            </a:pPr>
            <a:fld id="{029EFFD9-262F-1645-BD22-4CB32C1B6CE6}" type="slidenum">
              <a:rPr lang="en-GB"/>
              <a:pPr>
                <a:defRPr/>
              </a:pPr>
              <a:t>‹#›</a:t>
            </a:fld>
            <a:endParaRPr lang="en-GB"/>
          </a:p>
        </p:txBody>
      </p:sp>
    </p:spTree>
    <p:extLst>
      <p:ext uri="{BB962C8B-B14F-4D97-AF65-F5344CB8AC3E}">
        <p14:creationId xmlns:p14="http://schemas.microsoft.com/office/powerpoint/2010/main" val="31683226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Rectangle 9"/>
          <p:cNvSpPr>
            <a:spLocks noGrp="1" noChangeArrowheads="1"/>
          </p:cNvSpPr>
          <p:nvPr>
            <p:ph type="sldNum" idx="10"/>
          </p:nvPr>
        </p:nvSpPr>
        <p:spPr>
          <a:ln/>
        </p:spPr>
        <p:txBody>
          <a:bodyPr/>
          <a:lstStyle>
            <a:lvl1pPr>
              <a:defRPr/>
            </a:lvl1pPr>
          </a:lstStyle>
          <a:p>
            <a:pPr>
              <a:defRPr/>
            </a:pPr>
            <a:fld id="{4A9E8259-B260-344A-8F18-487C21F88D0B}" type="slidenum">
              <a:rPr lang="en-GB"/>
              <a:pPr>
                <a:defRPr/>
              </a:pPr>
              <a:t>‹#›</a:t>
            </a:fld>
            <a:endParaRPr lang="en-GB"/>
          </a:p>
        </p:txBody>
      </p:sp>
    </p:spTree>
    <p:extLst>
      <p:ext uri="{BB962C8B-B14F-4D97-AF65-F5344CB8AC3E}">
        <p14:creationId xmlns:p14="http://schemas.microsoft.com/office/powerpoint/2010/main" val="32742081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pPr>
              <a:defRPr/>
            </a:pPr>
            <a:fld id="{AC64979C-C5EC-CE4B-871B-AF42B3F740BC}" type="slidenum">
              <a:rPr lang="en-GB"/>
              <a:pPr>
                <a:defRPr/>
              </a:pPr>
              <a:t>‹#›</a:t>
            </a:fld>
            <a:endParaRPr lang="en-GB"/>
          </a:p>
        </p:txBody>
      </p:sp>
    </p:spTree>
    <p:extLst>
      <p:ext uri="{BB962C8B-B14F-4D97-AF65-F5344CB8AC3E}">
        <p14:creationId xmlns:p14="http://schemas.microsoft.com/office/powerpoint/2010/main" val="18729485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fld id="{2467550A-E79A-F945-B86A-63115F17944E}" type="slidenum">
              <a:rPr lang="en-GB"/>
              <a:pPr>
                <a:defRPr/>
              </a:pPr>
              <a:t>‹#›</a:t>
            </a:fld>
            <a:endParaRPr lang="en-GB"/>
          </a:p>
        </p:txBody>
      </p:sp>
    </p:spTree>
    <p:extLst>
      <p:ext uri="{BB962C8B-B14F-4D97-AF65-F5344CB8AC3E}">
        <p14:creationId xmlns:p14="http://schemas.microsoft.com/office/powerpoint/2010/main" val="1111633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fld id="{45529C42-7698-C748-81BB-2DCABE28AFD0}" type="slidenum">
              <a:rPr lang="en-GB"/>
              <a:pPr>
                <a:defRPr/>
              </a:pPr>
              <a:t>‹#›</a:t>
            </a:fld>
            <a:endParaRPr lang="en-GB"/>
          </a:p>
        </p:txBody>
      </p:sp>
    </p:spTree>
    <p:extLst>
      <p:ext uri="{BB962C8B-B14F-4D97-AF65-F5344CB8AC3E}">
        <p14:creationId xmlns:p14="http://schemas.microsoft.com/office/powerpoint/2010/main" val="20070827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9"/>
          <p:cNvSpPr>
            <a:spLocks noGrp="1" noChangeArrowheads="1"/>
          </p:cNvSpPr>
          <p:nvPr>
            <p:ph type="sldNum" idx="10"/>
          </p:nvPr>
        </p:nvSpPr>
        <p:spPr>
          <a:ln/>
        </p:spPr>
        <p:txBody>
          <a:bodyPr/>
          <a:lstStyle>
            <a:lvl1pPr>
              <a:defRPr/>
            </a:lvl1pPr>
          </a:lstStyle>
          <a:p>
            <a:pPr>
              <a:defRPr/>
            </a:pPr>
            <a:fld id="{5027EE7E-D224-AD4F-9052-1C8BF83F399D}" type="slidenum">
              <a:rPr lang="en-GB"/>
              <a:pPr>
                <a:defRPr/>
              </a:pPr>
              <a:t>‹#›</a:t>
            </a:fld>
            <a:endParaRPr lang="en-GB"/>
          </a:p>
        </p:txBody>
      </p:sp>
    </p:spTree>
    <p:extLst>
      <p:ext uri="{BB962C8B-B14F-4D97-AF65-F5344CB8AC3E}">
        <p14:creationId xmlns:p14="http://schemas.microsoft.com/office/powerpoint/2010/main" val="6501534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49263"/>
            <a:ext cx="2036763" cy="541655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a:xfrm>
            <a:off x="533400" y="449263"/>
            <a:ext cx="5962650" cy="541655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9"/>
          <p:cNvSpPr>
            <a:spLocks noGrp="1" noChangeArrowheads="1"/>
          </p:cNvSpPr>
          <p:nvPr>
            <p:ph type="sldNum" idx="10"/>
          </p:nvPr>
        </p:nvSpPr>
        <p:spPr>
          <a:ln/>
        </p:spPr>
        <p:txBody>
          <a:bodyPr/>
          <a:lstStyle>
            <a:lvl1pPr>
              <a:defRPr/>
            </a:lvl1pPr>
          </a:lstStyle>
          <a:p>
            <a:pPr>
              <a:defRPr/>
            </a:pPr>
            <a:fld id="{B411830C-FB97-DE48-8C47-665EF56861FD}" type="slidenum">
              <a:rPr lang="en-GB"/>
              <a:pPr>
                <a:defRPr/>
              </a:pPr>
              <a:t>‹#›</a:t>
            </a:fld>
            <a:endParaRPr lang="en-GB"/>
          </a:p>
        </p:txBody>
      </p:sp>
    </p:spTree>
    <p:extLst>
      <p:ext uri="{BB962C8B-B14F-4D97-AF65-F5344CB8AC3E}">
        <p14:creationId xmlns:p14="http://schemas.microsoft.com/office/powerpoint/2010/main" val="38577894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b="1" i="0" dirty="0">
                <a:solidFill>
                  <a:srgbClr val="FFFFCC"/>
                </a:solidFill>
                <a:latin typeface="Arial" panose="020B0604020202020204" pitchFamily="34" charset="0"/>
                <a:ea typeface="ＭＳ Ｐゴシック" charset="0"/>
                <a:cs typeface="ＭＳ Ｐゴシック" charset="0"/>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b="1" i="0" dirty="0">
                <a:solidFill>
                  <a:srgbClr val="FFFFCC"/>
                </a:solidFill>
                <a:latin typeface="Arial" panose="020B0604020202020204" pitchFamily="34" charset="0"/>
                <a:ea typeface="ＭＳ Ｐゴシック" charset="0"/>
                <a:cs typeface="ＭＳ Ｐゴシック" charset="0"/>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b="1" i="0" dirty="0">
                <a:solidFill>
                  <a:srgbClr val="FFFFCC"/>
                </a:solidFill>
                <a:latin typeface="Arial" panose="020B0604020202020204" pitchFamily="34" charset="0"/>
                <a:ea typeface="ＭＳ Ｐゴシック" charset="0"/>
                <a:cs typeface="ＭＳ Ｐゴシック" charset="0"/>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b="1" i="0" dirty="0">
                <a:solidFill>
                  <a:srgbClr val="FFFFCC"/>
                </a:solidFill>
                <a:latin typeface="Arial" panose="020B0604020202020204" pitchFamily="34" charset="0"/>
                <a:ea typeface="新細明體" charset="0"/>
                <a:cs typeface="新細明體" charset="0"/>
              </a:endParaRPr>
            </a:p>
          </p:txBody>
        </p:sp>
      </p:grpSp>
      <p:sp>
        <p:nvSpPr>
          <p:cNvPr id="49159" name="Rectangle 7"/>
          <p:cNvSpPr>
            <a:spLocks noGrp="1" noChangeArrowheads="1"/>
          </p:cNvSpPr>
          <p:nvPr>
            <p:ph type="ctrTitle" sz="quarter"/>
          </p:nvPr>
        </p:nvSpPr>
        <p:spPr>
          <a:xfrm>
            <a:off x="685800" y="1447800"/>
            <a:ext cx="7772400" cy="1143000"/>
          </a:xfrm>
        </p:spPr>
        <p:txBody>
          <a:bodyPr/>
          <a:lstStyle>
            <a:lvl1pPr>
              <a:defRPr b="1" i="0">
                <a:latin typeface="Arial" panose="020B0604020202020204" pitchFamily="34" charset="0"/>
                <a:cs typeface="Arial" panose="020B0604020202020204" pitchFamily="34" charset="0"/>
              </a:defRPr>
            </a:lvl1pPr>
          </a:lstStyle>
          <a:p>
            <a:r>
              <a:rPr lang="en-US" altLang="zh-TW" dirty="0"/>
              <a:t>Click to edit Master title style</a:t>
            </a:r>
          </a:p>
        </p:txBody>
      </p:sp>
      <p:sp>
        <p:nvSpPr>
          <p:cNvPr id="49160" name="Rectangle 8"/>
          <p:cNvSpPr>
            <a:spLocks noGrp="1" noChangeArrowheads="1"/>
          </p:cNvSpPr>
          <p:nvPr>
            <p:ph type="subTitle" sz="quarter" idx="1"/>
          </p:nvPr>
        </p:nvSpPr>
        <p:spPr>
          <a:xfrm>
            <a:off x="1371600" y="3733800"/>
            <a:ext cx="6400800" cy="1752600"/>
          </a:xfrm>
        </p:spPr>
        <p:txBody>
          <a:bodyPr/>
          <a:lstStyle>
            <a:lvl1pPr marL="0" indent="0" algn="ctr">
              <a:buFontTx/>
              <a:buNone/>
              <a:defRPr b="1" i="0">
                <a:latin typeface="Arial" panose="020B0604020202020204" pitchFamily="34" charset="0"/>
                <a:cs typeface="Arial" panose="020B0604020202020204" pitchFamily="34" charset="0"/>
              </a:defRPr>
            </a:lvl1pPr>
          </a:lstStyle>
          <a:p>
            <a:r>
              <a:rPr lang="en-US" altLang="zh-TW" dirty="0"/>
              <a:t>Click to edit Master subtitle style</a:t>
            </a:r>
          </a:p>
        </p:txBody>
      </p:sp>
      <p:sp>
        <p:nvSpPr>
          <p:cNvPr id="9" name="Rectangle 9"/>
          <p:cNvSpPr>
            <a:spLocks noGrp="1" noChangeArrowheads="1"/>
          </p:cNvSpPr>
          <p:nvPr>
            <p:ph type="dt" sz="quarter"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10"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11"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A9E0A043-B4F7-F64C-849D-46F73A94CF57}" type="slidenum">
              <a:rPr lang="en-US" altLang="zh-TW" smtClean="0">
                <a:solidFill>
                  <a:srgbClr val="FFFFCC"/>
                </a:solidFill>
              </a:rPr>
              <a:pPr>
                <a:defRPr/>
              </a:pPr>
              <a:t>‹#›</a:t>
            </a:fld>
            <a:endParaRPr lang="en-US" altLang="zh-TW" dirty="0">
              <a:solidFill>
                <a:srgbClr val="FFFFCC"/>
              </a:solidFill>
            </a:endParaRPr>
          </a:p>
        </p:txBody>
      </p:sp>
    </p:spTree>
    <p:extLst>
      <p:ext uri="{BB962C8B-B14F-4D97-AF65-F5344CB8AC3E}">
        <p14:creationId xmlns:p14="http://schemas.microsoft.com/office/powerpoint/2010/main" val="29535322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dt" sz="half" idx="10"/>
          </p:nvPr>
        </p:nvSpPr>
        <p:spPr>
          <a:xfrm>
            <a:off x="685800" y="6324600"/>
            <a:ext cx="19050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5" name="Rectangle 10"/>
          <p:cNvSpPr>
            <a:spLocks noGrp="1" noChangeArrowheads="1"/>
          </p:cNvSpPr>
          <p:nvPr>
            <p:ph type="ftr" sz="quarter" idx="11"/>
          </p:nvPr>
        </p:nvSpPr>
        <p:spPr>
          <a:xfrm>
            <a:off x="3124200" y="6324600"/>
            <a:ext cx="2895600" cy="457200"/>
          </a:xfrm>
          <a:prstGeom prst="rect">
            <a:avLst/>
          </a:prstGeom>
        </p:spPr>
        <p:txBody>
          <a:bodyPr/>
          <a:lstStyle>
            <a:lvl1pPr>
              <a:defRPr b="1" i="0">
                <a:latin typeface="Arial" panose="020B0604020202020204" pitchFamily="34" charset="0"/>
                <a:ea typeface="+mn-ea"/>
                <a:cs typeface="+mn-cs"/>
              </a:defRPr>
            </a:lvl1pPr>
          </a:lstStyle>
          <a:p>
            <a:pPr>
              <a:defRPr/>
            </a:pPr>
            <a:endParaRPr lang="en-US" altLang="zh-TW" dirty="0">
              <a:solidFill>
                <a:srgbClr val="FFFFCC"/>
              </a:solidFill>
            </a:endParaRPr>
          </a:p>
        </p:txBody>
      </p:sp>
      <p:sp>
        <p:nvSpPr>
          <p:cNvPr id="6"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b="1" i="0">
                <a:latin typeface="Arial" panose="020B0604020202020204" pitchFamily="34" charset="0"/>
                <a:ea typeface="新細明體" charset="0"/>
                <a:cs typeface="新細明體" charset="0"/>
              </a:defRPr>
            </a:lvl1pPr>
          </a:lstStyle>
          <a:p>
            <a:pPr>
              <a:defRPr/>
            </a:pPr>
            <a:fld id="{141F8E9D-BB58-AC44-9CE3-23BBBA1FE86D}" type="slidenum">
              <a:rPr lang="en-US" altLang="zh-TW" smtClean="0">
                <a:solidFill>
                  <a:srgbClr val="FFFFCC"/>
                </a:solidFill>
              </a:rPr>
              <a:pPr>
                <a:defRPr/>
              </a:pPr>
              <a:t>‹#›</a:t>
            </a:fld>
            <a:endParaRPr lang="en-US" altLang="zh-TW" dirty="0">
              <a:solidFill>
                <a:srgbClr val="FFFFCC"/>
              </a:solidFill>
            </a:endParaRPr>
          </a:p>
        </p:txBody>
      </p:sp>
    </p:spTree>
    <p:extLst>
      <p:ext uri="{BB962C8B-B14F-4D97-AF65-F5344CB8AC3E}">
        <p14:creationId xmlns:p14="http://schemas.microsoft.com/office/powerpoint/2010/main" val="3612800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0.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1.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2.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3.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theme" Target="../theme/theme14.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NUL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5.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theme" Target="../theme/theme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theme" Target="../theme/theme9.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A006A"/>
            </a:gs>
            <a:gs pos="50000">
              <a:srgbClr val="070007"/>
            </a:gs>
            <a:gs pos="100000">
              <a:srgbClr val="6A006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61B50AB-C7F2-4377-92F0-44BEB29F749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rtl="0" eaLnBrk="0" fontAlgn="base" hangingPunct="0">
        <a:spcBef>
          <a:spcPct val="0"/>
        </a:spcBef>
        <a:spcAft>
          <a:spcPct val="0"/>
        </a:spcAft>
        <a:defRPr sz="4400" b="1" i="0">
          <a:solidFill>
            <a:schemeClr val="bg1"/>
          </a:solidFill>
          <a:latin typeface="Arial" panose="020B0604020202020204" pitchFamily="34" charset="0"/>
          <a:ea typeface="ＭＳ Ｐゴシック" pitchFamily="-105" charset="-128"/>
          <a:cs typeface="Arial" panose="020B0604020202020204" pitchFamily="34" charset="0"/>
        </a:defRPr>
      </a:lvl1pPr>
      <a:lvl2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05" charset="0"/>
        </a:defRPr>
      </a:lvl6pPr>
      <a:lvl7pPr marL="914400" algn="ctr" rtl="0" fontAlgn="base">
        <a:spcBef>
          <a:spcPct val="0"/>
        </a:spcBef>
        <a:spcAft>
          <a:spcPct val="0"/>
        </a:spcAft>
        <a:defRPr sz="4400">
          <a:solidFill>
            <a:schemeClr val="tx2"/>
          </a:solidFill>
          <a:latin typeface="Times New Roman" pitchFamily="-105" charset="0"/>
        </a:defRPr>
      </a:lvl7pPr>
      <a:lvl8pPr marL="1371600" algn="ctr" rtl="0" fontAlgn="base">
        <a:spcBef>
          <a:spcPct val="0"/>
        </a:spcBef>
        <a:spcAft>
          <a:spcPct val="0"/>
        </a:spcAft>
        <a:defRPr sz="4400">
          <a:solidFill>
            <a:schemeClr val="tx2"/>
          </a:solidFill>
          <a:latin typeface="Times New Roman" pitchFamily="-105" charset="0"/>
        </a:defRPr>
      </a:lvl8pPr>
      <a:lvl9pPr marL="1828800" algn="ctr" rtl="0" fontAlgn="base">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b="1" i="0">
          <a:solidFill>
            <a:schemeClr val="bg1"/>
          </a:solidFill>
          <a:latin typeface="Arial" panose="020B0604020202020204" pitchFamily="34" charset="0"/>
          <a:ea typeface="ＭＳ Ｐゴシック" pitchFamily="-105" charset="-128"/>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bg1"/>
          </a:solidFill>
          <a:latin typeface="Arial" panose="020B0604020202020204" pitchFamily="34" charset="0"/>
          <a:ea typeface="ＭＳ Ｐゴシック" pitchFamily="-105"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bg1"/>
          </a:solidFill>
          <a:latin typeface="Arial" panose="020B0604020202020204" pitchFamily="34" charset="0"/>
          <a:ea typeface="ＭＳ Ｐゴシック" pitchFamily="-105" charset="-128"/>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ＭＳ Ｐゴシック" pitchFamily="-105"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ＭＳ Ｐゴシック" pitchFamily="-105"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6786"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246787"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259076"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b="1" i="0" dirty="0">
              <a:latin typeface="Arial" panose="020B0604020202020204" pitchFamily="34" charset="0"/>
            </a:endParaRPr>
          </a:p>
        </p:txBody>
      </p:sp>
      <p:sp>
        <p:nvSpPr>
          <p:cNvPr id="259077"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b="1" i="0" dirty="0">
              <a:latin typeface="Arial" panose="020B0604020202020204" pitchFamily="34" charset="0"/>
            </a:endParaRPr>
          </a:p>
        </p:txBody>
      </p:sp>
      <p:sp>
        <p:nvSpPr>
          <p:cNvPr id="23557"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defRPr>
            </a:lvl1pPr>
          </a:lstStyle>
          <a:p>
            <a:pPr>
              <a:defRPr/>
            </a:pPr>
            <a:fld id="{08BF248D-174B-3E44-8D28-AEE7014FE6F9}" type="slidenum">
              <a:rPr lang="en-GB"/>
              <a:pPr>
                <a:defRPr/>
              </a:pPr>
              <a:t>‹#›</a:t>
            </a:fld>
            <a:endParaRPr lang="en-GB"/>
          </a:p>
        </p:txBody>
      </p:sp>
    </p:spTree>
    <p:extLst>
      <p:ext uri="{BB962C8B-B14F-4D97-AF65-F5344CB8AC3E}">
        <p14:creationId xmlns:p14="http://schemas.microsoft.com/office/powerpoint/2010/main" val="1557587878"/>
      </p:ext>
    </p:extLst>
  </p:cSld>
  <p:clrMap bg1="lt1" tx1="dk1" bg2="lt2" tx2="dk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b="1" i="0">
          <a:solidFill>
            <a:srgbClr val="000000"/>
          </a:solidFill>
          <a:latin typeface="Arial" panose="020B0604020202020204" pitchFamily="34" charset="0"/>
          <a:ea typeface="+mj-ea"/>
          <a:cs typeface="Arial" panose="020B0604020202020204" pitchFamily="34" charset="0"/>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b="1" i="0">
          <a:solidFill>
            <a:srgbClr val="000000"/>
          </a:solidFill>
          <a:latin typeface="Arial" panose="020B0604020202020204" pitchFamily="34" charset="0"/>
          <a:ea typeface="+mn-ea"/>
          <a:cs typeface="Arial" panose="020B0604020202020204" pitchFamily="34" charset="0"/>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b="1" i="0">
          <a:solidFill>
            <a:srgbClr val="000000"/>
          </a:solidFill>
          <a:latin typeface="Arial" panose="020B0604020202020204" pitchFamily="34" charset="0"/>
          <a:ea typeface="+mn-ea"/>
          <a:cs typeface="Arial" panose="020B0604020202020204" pitchFamily="34" charset="0"/>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b="1" i="0">
          <a:solidFill>
            <a:srgbClr val="000000"/>
          </a:solidFill>
          <a:latin typeface="Arial" panose="020B0604020202020204" pitchFamily="34" charset="0"/>
          <a:ea typeface="+mn-ea"/>
          <a:cs typeface="Arial" panose="020B0604020202020204" pitchFamily="34" charset="0"/>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b="1" i="0">
          <a:solidFill>
            <a:srgbClr val="000000"/>
          </a:solidFill>
          <a:latin typeface="Arial" panose="020B0604020202020204" pitchFamily="34" charset="0"/>
          <a:ea typeface="+mn-ea"/>
          <a:cs typeface="Arial" panose="020B0604020202020204" pitchFamily="34" charset="0"/>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b="1" i="0">
          <a:solidFill>
            <a:srgbClr val="000000"/>
          </a:solidFill>
          <a:latin typeface="Arial" panose="020B0604020202020204" pitchFamily="34" charset="0"/>
          <a:ea typeface="+mn-ea"/>
          <a:cs typeface="Arial" panose="020B0604020202020204" pitchFamily="34" charset="0"/>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9074"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259075"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271364"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b="1" i="0" dirty="0">
              <a:latin typeface="Arial" panose="020B0604020202020204" pitchFamily="34" charset="0"/>
            </a:endParaRPr>
          </a:p>
        </p:txBody>
      </p:sp>
      <p:sp>
        <p:nvSpPr>
          <p:cNvPr id="271365"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b="1" i="0" dirty="0">
              <a:latin typeface="Arial" panose="020B0604020202020204" pitchFamily="34" charset="0"/>
            </a:endParaRPr>
          </a:p>
        </p:txBody>
      </p:sp>
      <p:sp>
        <p:nvSpPr>
          <p:cNvPr id="24581"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defRPr>
            </a:lvl1pPr>
          </a:lstStyle>
          <a:p>
            <a:pPr>
              <a:defRPr/>
            </a:pPr>
            <a:fld id="{CEAD99C5-198E-5E44-911C-6644652B3591}" type="slidenum">
              <a:rPr lang="en-GB"/>
              <a:pPr>
                <a:defRPr/>
              </a:pPr>
              <a:t>‹#›</a:t>
            </a:fld>
            <a:endParaRPr lang="en-GB"/>
          </a:p>
        </p:txBody>
      </p:sp>
    </p:spTree>
    <p:extLst>
      <p:ext uri="{BB962C8B-B14F-4D97-AF65-F5344CB8AC3E}">
        <p14:creationId xmlns:p14="http://schemas.microsoft.com/office/powerpoint/2010/main" val="111496429"/>
      </p:ext>
    </p:extLst>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b="1" i="0">
          <a:solidFill>
            <a:srgbClr val="000000"/>
          </a:solidFill>
          <a:latin typeface="Arial" panose="020B0604020202020204" pitchFamily="34" charset="0"/>
          <a:ea typeface="+mj-ea"/>
          <a:cs typeface="Arial" panose="020B0604020202020204" pitchFamily="34" charset="0"/>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b="1" i="0">
          <a:solidFill>
            <a:srgbClr val="000000"/>
          </a:solidFill>
          <a:latin typeface="Arial" panose="020B0604020202020204" pitchFamily="34" charset="0"/>
          <a:ea typeface="+mn-ea"/>
          <a:cs typeface="Arial" panose="020B0604020202020204" pitchFamily="34" charset="0"/>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b="1" i="0">
          <a:solidFill>
            <a:srgbClr val="000000"/>
          </a:solidFill>
          <a:latin typeface="Arial" panose="020B0604020202020204" pitchFamily="34" charset="0"/>
          <a:ea typeface="+mn-ea"/>
          <a:cs typeface="Arial" panose="020B0604020202020204" pitchFamily="34" charset="0"/>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b="1" i="0">
          <a:solidFill>
            <a:srgbClr val="000000"/>
          </a:solidFill>
          <a:latin typeface="Arial" panose="020B0604020202020204" pitchFamily="34" charset="0"/>
          <a:ea typeface="+mn-ea"/>
          <a:cs typeface="Arial" panose="020B0604020202020204" pitchFamily="34" charset="0"/>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b="1" i="0">
          <a:solidFill>
            <a:srgbClr val="000000"/>
          </a:solidFill>
          <a:latin typeface="Arial" panose="020B0604020202020204" pitchFamily="34" charset="0"/>
          <a:ea typeface="+mn-ea"/>
          <a:cs typeface="Arial" panose="020B0604020202020204" pitchFamily="34" charset="0"/>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b="1" i="0">
          <a:solidFill>
            <a:srgbClr val="000000"/>
          </a:solidFill>
          <a:latin typeface="Arial" panose="020B0604020202020204" pitchFamily="34" charset="0"/>
          <a:ea typeface="+mn-ea"/>
          <a:cs typeface="Arial" panose="020B0604020202020204" pitchFamily="34" charset="0"/>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A006A"/>
            </a:gs>
            <a:gs pos="50000">
              <a:srgbClr val="070007"/>
            </a:gs>
            <a:gs pos="100000">
              <a:srgbClr val="6A006A"/>
            </a:gs>
          </a:gsLst>
          <a:lin ang="5400000" scaled="1"/>
        </a:gra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25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05"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05"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A8B2C99B-8F89-2B47-80AF-930482272901}" type="slidenum">
              <a:rPr lang="en-US"/>
              <a:pPr>
                <a:defRPr/>
              </a:pPr>
              <a:t>‹#›</a:t>
            </a:fld>
            <a:endParaRPr lang="en-US"/>
          </a:p>
        </p:txBody>
      </p:sp>
    </p:spTree>
    <p:extLst>
      <p:ext uri="{BB962C8B-B14F-4D97-AF65-F5344CB8AC3E}">
        <p14:creationId xmlns:p14="http://schemas.microsoft.com/office/powerpoint/2010/main" val="440922045"/>
      </p:ext>
    </p:extLst>
  </p:cSld>
  <p:clrMap bg1="lt1" tx1="dk1" bg2="lt2" tx2="dk2" accent1="accent1" accent2="accent2" accent3="accent3" accent4="accent4" accent5="accent5" accent6="accent6" hlink="hlink" folHlink="folHlink"/>
  <p:sldLayoutIdLst>
    <p:sldLayoutId id="2147484563" r:id="rId1"/>
    <p:sldLayoutId id="2147484564" r:id="rId2"/>
    <p:sldLayoutId id="2147484565" r:id="rId3"/>
    <p:sldLayoutId id="2147484566" r:id="rId4"/>
    <p:sldLayoutId id="2147484567" r:id="rId5"/>
    <p:sldLayoutId id="2147484568" r:id="rId6"/>
    <p:sldLayoutId id="2147484569" r:id="rId7"/>
    <p:sldLayoutId id="2147484570" r:id="rId8"/>
    <p:sldLayoutId id="2147484571" r:id="rId9"/>
    <p:sldLayoutId id="2147484572" r:id="rId10"/>
    <p:sldLayoutId id="2147484573" r:id="rId11"/>
  </p:sldLayoutIdLst>
  <p:txStyles>
    <p:titleStyle>
      <a:lvl1pPr algn="ctr" rtl="0" eaLnBrk="0" fontAlgn="base" hangingPunct="0">
        <a:spcBef>
          <a:spcPct val="0"/>
        </a:spcBef>
        <a:spcAft>
          <a:spcPct val="0"/>
        </a:spcAft>
        <a:defRPr sz="4400" b="1" i="0">
          <a:solidFill>
            <a:schemeClr val="bg1"/>
          </a:solidFill>
          <a:latin typeface="Arial" panose="020B0604020202020204" pitchFamily="34" charset="0"/>
          <a:ea typeface="ＭＳ Ｐゴシック" pitchFamily="-105" charset="-128"/>
          <a:cs typeface="Arial" panose="020B0604020202020204" pitchFamily="34" charset="0"/>
        </a:defRPr>
      </a:lvl1pPr>
      <a:lvl2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05" charset="0"/>
        </a:defRPr>
      </a:lvl6pPr>
      <a:lvl7pPr marL="914400" algn="ctr" rtl="0" fontAlgn="base">
        <a:spcBef>
          <a:spcPct val="0"/>
        </a:spcBef>
        <a:spcAft>
          <a:spcPct val="0"/>
        </a:spcAft>
        <a:defRPr sz="4400">
          <a:solidFill>
            <a:schemeClr val="tx2"/>
          </a:solidFill>
          <a:latin typeface="Times New Roman" pitchFamily="-105" charset="0"/>
        </a:defRPr>
      </a:lvl7pPr>
      <a:lvl8pPr marL="1371600" algn="ctr" rtl="0" fontAlgn="base">
        <a:spcBef>
          <a:spcPct val="0"/>
        </a:spcBef>
        <a:spcAft>
          <a:spcPct val="0"/>
        </a:spcAft>
        <a:defRPr sz="4400">
          <a:solidFill>
            <a:schemeClr val="tx2"/>
          </a:solidFill>
          <a:latin typeface="Times New Roman" pitchFamily="-105" charset="0"/>
        </a:defRPr>
      </a:lvl8pPr>
      <a:lvl9pPr marL="1828800" algn="ctr" rtl="0" fontAlgn="base">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b="1" i="0">
          <a:solidFill>
            <a:schemeClr val="bg1"/>
          </a:solidFill>
          <a:latin typeface="Arial" panose="020B0604020202020204" pitchFamily="34" charset="0"/>
          <a:ea typeface="ＭＳ Ｐゴシック" pitchFamily="-105" charset="-128"/>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bg1"/>
          </a:solidFill>
          <a:latin typeface="Arial" panose="020B0604020202020204" pitchFamily="34" charset="0"/>
          <a:ea typeface="ＭＳ Ｐゴシック" pitchFamily="-105"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bg1"/>
          </a:solidFill>
          <a:latin typeface="Arial" panose="020B0604020202020204" pitchFamily="34" charset="0"/>
          <a:ea typeface="ＭＳ Ｐゴシック" pitchFamily="-105" charset="-128"/>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ＭＳ Ｐゴシック" pitchFamily="-105"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ＭＳ Ｐゴシック" pitchFamily="-105"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A006A"/>
            </a:gs>
            <a:gs pos="50000">
              <a:srgbClr val="070007"/>
            </a:gs>
            <a:gs pos="100000">
              <a:srgbClr val="6A006A"/>
            </a:gs>
          </a:gsLst>
          <a:lin ang="5400000" scaled="1"/>
        </a:gradFill>
        <a:effectLst/>
      </p:bgPr>
    </p:bg>
    <p:spTree>
      <p:nvGrpSpPr>
        <p:cNvPr id="1" name=""/>
        <p:cNvGrpSpPr/>
        <p:nvPr/>
      </p:nvGrpSpPr>
      <p:grpSpPr>
        <a:xfrm>
          <a:off x="0" y="0"/>
          <a:ext cx="0" cy="0"/>
          <a:chOff x="0" y="0"/>
          <a:chExt cx="0" cy="0"/>
        </a:xfrm>
      </p:grpSpPr>
      <p:sp>
        <p:nvSpPr>
          <p:cNvPr id="234498"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234499"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246788"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b="1" i="0" dirty="0">
              <a:latin typeface="Arial" panose="020B0604020202020204" pitchFamily="34" charset="0"/>
            </a:endParaRPr>
          </a:p>
        </p:txBody>
      </p:sp>
      <p:sp>
        <p:nvSpPr>
          <p:cNvPr id="246789"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b="1" i="0" dirty="0">
              <a:latin typeface="Arial" panose="020B0604020202020204" pitchFamily="34" charset="0"/>
            </a:endParaRPr>
          </a:p>
        </p:txBody>
      </p:sp>
      <p:sp>
        <p:nvSpPr>
          <p:cNvPr id="22533"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defRPr>
            </a:lvl1pPr>
          </a:lstStyle>
          <a:p>
            <a:pPr>
              <a:defRPr/>
            </a:pPr>
            <a:fld id="{4D5D2CA8-D52A-C34E-B2CB-47CC60D82A65}" type="slidenum">
              <a:rPr lang="en-GB"/>
              <a:pPr>
                <a:defRPr/>
              </a:pPr>
              <a:t>‹#›</a:t>
            </a:fld>
            <a:endParaRPr lang="en-GB"/>
          </a:p>
        </p:txBody>
      </p:sp>
    </p:spTree>
    <p:extLst>
      <p:ext uri="{BB962C8B-B14F-4D97-AF65-F5344CB8AC3E}">
        <p14:creationId xmlns:p14="http://schemas.microsoft.com/office/powerpoint/2010/main" val="541308502"/>
      </p:ext>
    </p:extLst>
  </p:cSld>
  <p:clrMap bg1="lt1" tx1="dk1" bg2="lt2" tx2="dk2" accent1="accent1" accent2="accent2" accent3="accent3" accent4="accent4" accent5="accent5" accent6="accent6" hlink="hlink" folHlink="folHlink"/>
  <p:sldLayoutIdLst>
    <p:sldLayoutId id="2147484575" r:id="rId1"/>
    <p:sldLayoutId id="2147484576" r:id="rId2"/>
    <p:sldLayoutId id="2147484577" r:id="rId3"/>
    <p:sldLayoutId id="2147484578" r:id="rId4"/>
    <p:sldLayoutId id="2147484579" r:id="rId5"/>
    <p:sldLayoutId id="2147484580" r:id="rId6"/>
    <p:sldLayoutId id="2147484581" r:id="rId7"/>
    <p:sldLayoutId id="2147484582" r:id="rId8"/>
    <p:sldLayoutId id="2147484583" r:id="rId9"/>
    <p:sldLayoutId id="2147484584" r:id="rId10"/>
    <p:sldLayoutId id="2147484585" r:id="rId1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b="1" i="0">
          <a:solidFill>
            <a:srgbClr val="FFFFFF"/>
          </a:solidFill>
          <a:latin typeface="Arial" panose="020B0604020202020204" pitchFamily="34" charset="0"/>
          <a:ea typeface="+mj-ea"/>
          <a:cs typeface="Arial" panose="020B0604020202020204" pitchFamily="34" charset="0"/>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b="1" i="0">
          <a:solidFill>
            <a:srgbClr val="FFFFFF"/>
          </a:solidFill>
          <a:latin typeface="Arial" panose="020B0604020202020204" pitchFamily="34" charset="0"/>
          <a:ea typeface="+mn-ea"/>
          <a:cs typeface="Arial" panose="020B0604020202020204" pitchFamily="34" charset="0"/>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b="1" i="0">
          <a:solidFill>
            <a:srgbClr val="FFFFFF"/>
          </a:solidFill>
          <a:latin typeface="Arial" panose="020B0604020202020204" pitchFamily="34" charset="0"/>
          <a:ea typeface="+mn-ea"/>
          <a:cs typeface="Arial" panose="020B0604020202020204" pitchFamily="34" charset="0"/>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b="1" i="0">
          <a:solidFill>
            <a:srgbClr val="FFFFFF"/>
          </a:solidFill>
          <a:latin typeface="Arial" panose="020B0604020202020204" pitchFamily="34" charset="0"/>
          <a:ea typeface="+mn-ea"/>
          <a:cs typeface="Arial" panose="020B0604020202020204" pitchFamily="34" charset="0"/>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b="1" i="0">
          <a:solidFill>
            <a:srgbClr val="FFFFFF"/>
          </a:solidFill>
          <a:latin typeface="Arial" panose="020B0604020202020204" pitchFamily="34" charset="0"/>
          <a:ea typeface="+mn-ea"/>
          <a:cs typeface="Arial" panose="020B0604020202020204" pitchFamily="34" charset="0"/>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b="1" i="0">
          <a:solidFill>
            <a:srgbClr val="FFFFFF"/>
          </a:solidFill>
          <a:latin typeface="Arial" panose="020B0604020202020204" pitchFamily="34" charset="0"/>
          <a:ea typeface="+mn-ea"/>
          <a:cs typeface="Arial" panose="020B0604020202020204" pitchFamily="34" charset="0"/>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6018" name="Group 2"/>
          <p:cNvGrpSpPr>
            <a:grpSpLocks/>
          </p:cNvGrpSpPr>
          <p:nvPr/>
        </p:nvGrpSpPr>
        <p:grpSpPr bwMode="auto">
          <a:xfrm>
            <a:off x="457200" y="992188"/>
            <a:ext cx="8153400" cy="1600200"/>
            <a:chOff x="288" y="625"/>
            <a:chExt cx="5136" cy="1008"/>
          </a:xfrm>
        </p:grpSpPr>
        <p:sp>
          <p:nvSpPr>
            <p:cNvPr id="86021"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b="1" i="0" dirty="0">
                <a:latin typeface="Arial" panose="020B0604020202020204" pitchFamily="34" charset="0"/>
              </a:endParaRPr>
            </a:p>
          </p:txBody>
        </p:sp>
        <p:sp>
          <p:nvSpPr>
            <p:cNvPr id="86022"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b="1" i="0" dirty="0">
                <a:latin typeface="Arial" panose="020B0604020202020204" pitchFamily="34" charset="0"/>
              </a:endParaRPr>
            </a:p>
          </p:txBody>
        </p:sp>
        <p:sp>
          <p:nvSpPr>
            <p:cNvPr id="86023"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b="1" i="0" dirty="0">
                <a:latin typeface="Arial" panose="020B0604020202020204" pitchFamily="34" charset="0"/>
              </a:endParaRPr>
            </a:p>
          </p:txBody>
        </p:sp>
        <p:sp>
          <p:nvSpPr>
            <p:cNvPr id="86024"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b="1" i="0" dirty="0">
                <a:latin typeface="Arial" panose="020B0604020202020204" pitchFamily="34" charset="0"/>
                <a:ea typeface="新細明體" charset="0"/>
                <a:cs typeface="新細明體" charset="0"/>
              </a:endParaRPr>
            </a:p>
          </p:txBody>
        </p:sp>
      </p:grpSp>
      <p:sp>
        <p:nvSpPr>
          <p:cNvPr id="86019"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ltLang="zh-TW" dirty="0"/>
              <a:t>Click to edit Master title style</a:t>
            </a:r>
          </a:p>
        </p:txBody>
      </p:sp>
      <p:sp>
        <p:nvSpPr>
          <p:cNvPr id="86020"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spTree>
    <p:extLst>
      <p:ext uri="{BB962C8B-B14F-4D97-AF65-F5344CB8AC3E}">
        <p14:creationId xmlns:p14="http://schemas.microsoft.com/office/powerpoint/2010/main" val="2868925687"/>
      </p:ext>
    </p:extLst>
  </p:cSld>
  <p:clrMap bg1="dk2" tx1="lt1" bg2="dk1" tx2="lt2" accent1="accent1" accent2="accent2" accent3="accent3" accent4="accent4" accent5="accent5" accent6="accent6" hlink="hlink" folHlink="folHlink"/>
  <p:sldLayoutIdLst>
    <p:sldLayoutId id="2147484587" r:id="rId1"/>
    <p:sldLayoutId id="2147484588" r:id="rId2"/>
    <p:sldLayoutId id="2147484589" r:id="rId3"/>
    <p:sldLayoutId id="2147484590" r:id="rId4"/>
    <p:sldLayoutId id="2147484591" r:id="rId5"/>
    <p:sldLayoutId id="2147484592" r:id="rId6"/>
    <p:sldLayoutId id="2147484593" r:id="rId7"/>
    <p:sldLayoutId id="2147484594" r:id="rId8"/>
    <p:sldLayoutId id="2147484595" r:id="rId9"/>
    <p:sldLayoutId id="2147484596" r:id="rId10"/>
    <p:sldLayoutId id="2147484597" r:id="rId11"/>
    <p:sldLayoutId id="2147484598" r:id="rId12"/>
    <p:sldLayoutId id="2147484599" r:id="rId13"/>
    <p:sldLayoutId id="2147484600" r:id="rId14"/>
  </p:sldLayoutIdLst>
  <p:txStyles>
    <p:titleStyle>
      <a:lvl1pPr algn="r" rtl="0" eaLnBrk="0" fontAlgn="base" hangingPunct="0">
        <a:spcBef>
          <a:spcPct val="0"/>
        </a:spcBef>
        <a:spcAft>
          <a:spcPct val="0"/>
        </a:spcAft>
        <a:defRPr sz="4000" b="1" i="0">
          <a:solidFill>
            <a:schemeClr val="tx2"/>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4000" i="1">
          <a:solidFill>
            <a:schemeClr val="tx2"/>
          </a:solidFill>
          <a:latin typeface="Arial" pitchFamily="-107" charset="0"/>
          <a:ea typeface="新細明體" pitchFamily="-108" charset="-120"/>
          <a:cs typeface="新細明體" pitchFamily="-108" charset="-120"/>
        </a:defRPr>
      </a:lvl2pPr>
      <a:lvl3pPr algn="r" rtl="0" eaLnBrk="0" fontAlgn="base" hangingPunct="0">
        <a:spcBef>
          <a:spcPct val="0"/>
        </a:spcBef>
        <a:spcAft>
          <a:spcPct val="0"/>
        </a:spcAft>
        <a:defRPr sz="4000" i="1">
          <a:solidFill>
            <a:schemeClr val="tx2"/>
          </a:solidFill>
          <a:latin typeface="Arial" pitchFamily="-107" charset="0"/>
          <a:ea typeface="新細明體" pitchFamily="-108" charset="-120"/>
          <a:cs typeface="新細明體" pitchFamily="-108" charset="-120"/>
        </a:defRPr>
      </a:lvl3pPr>
      <a:lvl4pPr algn="r" rtl="0" eaLnBrk="0" fontAlgn="base" hangingPunct="0">
        <a:spcBef>
          <a:spcPct val="0"/>
        </a:spcBef>
        <a:spcAft>
          <a:spcPct val="0"/>
        </a:spcAft>
        <a:defRPr sz="4000" i="1">
          <a:solidFill>
            <a:schemeClr val="tx2"/>
          </a:solidFill>
          <a:latin typeface="Arial" pitchFamily="-107" charset="0"/>
          <a:ea typeface="新細明體" pitchFamily="-108" charset="-120"/>
          <a:cs typeface="新細明體" pitchFamily="-108" charset="-120"/>
        </a:defRPr>
      </a:lvl4pPr>
      <a:lvl5pPr algn="r" rtl="0" eaLnBrk="0" fontAlgn="base" hangingPunct="0">
        <a:spcBef>
          <a:spcPct val="0"/>
        </a:spcBef>
        <a:spcAft>
          <a:spcPct val="0"/>
        </a:spcAft>
        <a:defRPr sz="4000" i="1">
          <a:solidFill>
            <a:schemeClr val="tx2"/>
          </a:solidFill>
          <a:latin typeface="Arial" pitchFamily="-107" charset="0"/>
          <a:ea typeface="新細明體" pitchFamily="-108" charset="-120"/>
          <a:cs typeface="新細明體" pitchFamily="-108" charset="-120"/>
        </a:defRPr>
      </a:lvl5pPr>
      <a:lvl6pPr marL="457200" algn="r" rtl="0" fontAlgn="base">
        <a:spcBef>
          <a:spcPct val="0"/>
        </a:spcBef>
        <a:spcAft>
          <a:spcPct val="0"/>
        </a:spcAft>
        <a:defRPr sz="4400" i="1">
          <a:solidFill>
            <a:schemeClr val="tx2"/>
          </a:solidFill>
          <a:latin typeface="Times New Roman" pitchFamily="-108" charset="0"/>
          <a:ea typeface="新細明體" pitchFamily="-108" charset="-120"/>
          <a:cs typeface="新細明體" pitchFamily="-108" charset="-120"/>
        </a:defRPr>
      </a:lvl6pPr>
      <a:lvl7pPr marL="914400" algn="r" rtl="0" fontAlgn="base">
        <a:spcBef>
          <a:spcPct val="0"/>
        </a:spcBef>
        <a:spcAft>
          <a:spcPct val="0"/>
        </a:spcAft>
        <a:defRPr sz="4400" i="1">
          <a:solidFill>
            <a:schemeClr val="tx2"/>
          </a:solidFill>
          <a:latin typeface="Times New Roman" pitchFamily="-108" charset="0"/>
          <a:ea typeface="新細明體" pitchFamily="-108" charset="-120"/>
          <a:cs typeface="新細明體" pitchFamily="-108" charset="-120"/>
        </a:defRPr>
      </a:lvl7pPr>
      <a:lvl8pPr marL="1371600" algn="r" rtl="0" fontAlgn="base">
        <a:spcBef>
          <a:spcPct val="0"/>
        </a:spcBef>
        <a:spcAft>
          <a:spcPct val="0"/>
        </a:spcAft>
        <a:defRPr sz="4400" i="1">
          <a:solidFill>
            <a:schemeClr val="tx2"/>
          </a:solidFill>
          <a:latin typeface="Times New Roman" pitchFamily="-108" charset="0"/>
          <a:ea typeface="新細明體" pitchFamily="-108" charset="-120"/>
          <a:cs typeface="新細明體" pitchFamily="-108" charset="-120"/>
        </a:defRPr>
      </a:lvl8pPr>
      <a:lvl9pPr marL="1828800" algn="r" rtl="0" fontAlgn="base">
        <a:spcBef>
          <a:spcPct val="0"/>
        </a:spcBef>
        <a:spcAft>
          <a:spcPct val="0"/>
        </a:spcAft>
        <a:defRPr sz="4400" i="1">
          <a:solidFill>
            <a:schemeClr val="tx2"/>
          </a:solidFill>
          <a:latin typeface="Times New Roman" pitchFamily="-108" charset="0"/>
          <a:ea typeface="新細明體" pitchFamily="-108" charset="-120"/>
          <a:cs typeface="新細明體" pitchFamily="-108" charset="-120"/>
        </a:defRPr>
      </a:lvl9pPr>
    </p:titleStyle>
    <p:bodyStyle>
      <a:lvl1pPr marL="342900" indent="-342900" algn="l" rtl="0" eaLnBrk="0" fontAlgn="base" hangingPunct="0">
        <a:spcBef>
          <a:spcPct val="20000"/>
        </a:spcBef>
        <a:spcAft>
          <a:spcPct val="0"/>
        </a:spcAft>
        <a:buClr>
          <a:schemeClr val="tx2"/>
        </a:buClr>
        <a:buChar char="•"/>
        <a:defRPr sz="3200" b="1" i="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Char char="–"/>
        <a:defRPr sz="2800" b="1" i="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Char char="•"/>
        <a:defRPr sz="2400" b="1" i="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Char char="–"/>
        <a:defRPr sz="2000" b="1" i="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Char char="•"/>
        <a:defRPr sz="2000" b="1" i="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lr>
          <a:schemeClr val="tx2"/>
        </a:buClr>
        <a:buChar char="•"/>
        <a:defRPr sz="2000">
          <a:solidFill>
            <a:schemeClr val="tx1"/>
          </a:solidFill>
          <a:latin typeface="+mn-lt"/>
          <a:ea typeface="+mn-ea"/>
          <a:cs typeface="+mn-cs"/>
        </a:defRPr>
      </a:lvl6pPr>
      <a:lvl7pPr marL="2971800" indent="-228600" algn="l" rtl="0" fontAlgn="base">
        <a:spcBef>
          <a:spcPct val="20000"/>
        </a:spcBef>
        <a:spcAft>
          <a:spcPct val="0"/>
        </a:spcAft>
        <a:buClr>
          <a:schemeClr val="tx2"/>
        </a:buClr>
        <a:buChar char="•"/>
        <a:defRPr sz="2000">
          <a:solidFill>
            <a:schemeClr val="tx1"/>
          </a:solidFill>
          <a:latin typeface="+mn-lt"/>
          <a:ea typeface="+mn-ea"/>
          <a:cs typeface="+mn-cs"/>
        </a:defRPr>
      </a:lvl7pPr>
      <a:lvl8pPr marL="3429000" indent="-228600" algn="l" rtl="0" fontAlgn="base">
        <a:spcBef>
          <a:spcPct val="20000"/>
        </a:spcBef>
        <a:spcAft>
          <a:spcPct val="0"/>
        </a:spcAft>
        <a:buClr>
          <a:schemeClr val="tx2"/>
        </a:buClr>
        <a:buChar char="•"/>
        <a:defRPr sz="2000">
          <a:solidFill>
            <a:schemeClr val="tx1"/>
          </a:solidFill>
          <a:latin typeface="+mn-lt"/>
          <a:ea typeface="+mn-ea"/>
          <a:cs typeface="+mn-cs"/>
        </a:defRPr>
      </a:lvl8pPr>
      <a:lvl9pPr marL="3886200" indent="-228600" algn="l" rtl="0" fontAlgn="base">
        <a:spcBef>
          <a:spcPct val="20000"/>
        </a:spcBef>
        <a:spcAft>
          <a:spcPct val="0"/>
        </a:spcAft>
        <a:buClr>
          <a:schemeClr val="tx2"/>
        </a:buClr>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563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F4CF58E0-6343-4821-AA80-B46F209605B8}" type="slidenum">
              <a:rPr lang="en-US" altLang="en-US"/>
              <a:pPr/>
              <a:t>‹#›</a:t>
            </a:fld>
            <a:endParaRPr lang="en-US" altLang="en-US"/>
          </a:p>
        </p:txBody>
      </p:sp>
    </p:spTree>
    <p:extLst>
      <p:ext uri="{BB962C8B-B14F-4D97-AF65-F5344CB8AC3E}">
        <p14:creationId xmlns:p14="http://schemas.microsoft.com/office/powerpoint/2010/main" val="94119827"/>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pitchFamily="-108" charset="-128"/>
          <a:cs typeface="Arial" panose="020B0604020202020204" pitchFamily="34" charset="0"/>
        </a:defRPr>
      </a:lvl1pPr>
      <a:lvl2pPr algn="ctr" rtl="0" eaLnBrk="0" fontAlgn="base" hangingPunct="0">
        <a:spcBef>
          <a:spcPct val="0"/>
        </a:spcBef>
        <a:spcAft>
          <a:spcPct val="0"/>
        </a:spcAft>
        <a:defRPr sz="4400">
          <a:solidFill>
            <a:schemeClr val="tx2"/>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Times New Roman" pitchFamily="-105" charset="0"/>
        </a:defRPr>
      </a:lvl6pPr>
      <a:lvl7pPr marL="914400" algn="ctr" rtl="0" fontAlgn="base">
        <a:spcBef>
          <a:spcPct val="0"/>
        </a:spcBef>
        <a:spcAft>
          <a:spcPct val="0"/>
        </a:spcAft>
        <a:defRPr sz="4400">
          <a:solidFill>
            <a:schemeClr val="tx2"/>
          </a:solidFill>
          <a:latin typeface="Times New Roman" pitchFamily="-105" charset="0"/>
        </a:defRPr>
      </a:lvl7pPr>
      <a:lvl8pPr marL="1371600" algn="ctr" rtl="0" fontAlgn="base">
        <a:spcBef>
          <a:spcPct val="0"/>
        </a:spcBef>
        <a:spcAft>
          <a:spcPct val="0"/>
        </a:spcAft>
        <a:defRPr sz="4400">
          <a:solidFill>
            <a:schemeClr val="tx2"/>
          </a:solidFill>
          <a:latin typeface="Times New Roman" pitchFamily="-105" charset="0"/>
        </a:defRPr>
      </a:lvl8pPr>
      <a:lvl9pPr marL="1828800" algn="ctr" rtl="0" fontAlgn="base">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pitchFamily="-108" charset="-128"/>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05"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pitchFamily="-105" charset="-128"/>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05"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05"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i="0">
                <a:solidFill>
                  <a:schemeClr val="tx1"/>
                </a:solidFill>
                <a:latin typeface="Arial" panose="020B0604020202020204" pitchFamily="34"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i="0">
                <a:solidFill>
                  <a:schemeClr val="tx1"/>
                </a:solidFill>
                <a:latin typeface="Arial" panose="020B0604020202020204" pitchFamily="34"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F7381B6D-9B86-EA42-8D99-657DFE49BEFE}" type="slidenum">
              <a:rPr lang="en-US"/>
              <a:pPr>
                <a:defRPr/>
              </a:pPr>
              <a:t>‹#›</a:t>
            </a:fld>
            <a:endParaRPr lang="en-US" dirty="0"/>
          </a:p>
        </p:txBody>
      </p:sp>
    </p:spTree>
    <p:extLst>
      <p:ext uri="{BB962C8B-B14F-4D97-AF65-F5344CB8AC3E}">
        <p14:creationId xmlns:p14="http://schemas.microsoft.com/office/powerpoint/2010/main" val="178562778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pitchFamily="-111" charset="-128"/>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1" charset="-128"/>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defTabSz="914400" eaLnBrk="0" hangingPunct="0">
              <a:spcBef>
                <a:spcPct val="50000"/>
              </a:spcBef>
              <a:buFontTx/>
              <a:buNone/>
              <a:defRPr sz="1400" b="0">
                <a:solidFill>
                  <a:srgbClr val="578963"/>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defTabSz="914400" eaLnBrk="0" hangingPunct="0">
              <a:spcBef>
                <a:spcPct val="50000"/>
              </a:spcBef>
              <a:buFontTx/>
              <a:buNone/>
              <a:defRPr sz="1400" b="0">
                <a:solidFill>
                  <a:srgbClr val="578963"/>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71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defTabSz="914400" eaLnBrk="0" hangingPunct="0">
              <a:spcBef>
                <a:spcPct val="50000"/>
              </a:spcBef>
              <a:defRPr sz="1400">
                <a:solidFill>
                  <a:srgbClr val="578963"/>
                </a:solidFill>
                <a:cs typeface="Times New Roman" charset="0"/>
              </a:defRPr>
            </a:lvl1pPr>
          </a:lstStyle>
          <a:p>
            <a:pPr fontAlgn="base">
              <a:spcAft>
                <a:spcPct val="0"/>
              </a:spcAft>
              <a:defRPr/>
            </a:pPr>
            <a:fld id="{BD4E5AF0-C059-1C48-A548-A953B6C6CC2A}" type="slidenum">
              <a:rPr lang="en-US">
                <a:latin typeface="Times New Roman" charset="0"/>
                <a:ea typeface="ＭＳ Ｐゴシック" charset="0"/>
              </a:rPr>
              <a:pPr fontAlgn="base">
                <a:spcAft>
                  <a:spcPct val="0"/>
                </a:spcAft>
                <a:defRPr/>
              </a:pPr>
              <a:t>‹#›</a:t>
            </a:fld>
            <a:endParaRPr lang="en-US">
              <a:latin typeface="Times New Roman" charset="0"/>
              <a:ea typeface="ＭＳ Ｐゴシック" charset="0"/>
            </a:endParaRPr>
          </a:p>
        </p:txBody>
      </p:sp>
    </p:spTree>
    <p:extLst>
      <p:ext uri="{BB962C8B-B14F-4D97-AF65-F5344CB8AC3E}">
        <p14:creationId xmlns:p14="http://schemas.microsoft.com/office/powerpoint/2010/main" val="1423916678"/>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l" rtl="0" eaLnBrk="0" fontAlgn="base" hangingPunct="0">
        <a:spcBef>
          <a:spcPct val="0"/>
        </a:spcBef>
        <a:spcAft>
          <a:spcPct val="0"/>
        </a:spcAft>
        <a:defRPr kumimoji="1" sz="4400" b="1" i="0">
          <a:solidFill>
            <a:schemeClr val="tx2"/>
          </a:solidFill>
          <a:latin typeface="Arial" panose="020B0604020202020204" pitchFamily="34" charset="0"/>
          <a:ea typeface="MS PGothic" charset="0"/>
          <a:cs typeface="Arial" panose="020B0604020202020204" pitchFamily="34" charset="0"/>
        </a:defRPr>
      </a:lvl1pPr>
      <a:lvl2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2pPr>
      <a:lvl3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3pPr>
      <a:lvl4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4pPr>
      <a:lvl5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5pPr>
      <a:lvl6pPr marL="457200" algn="l" rtl="0" eaLnBrk="0" fontAlgn="base" hangingPunct="0">
        <a:spcBef>
          <a:spcPct val="0"/>
        </a:spcBef>
        <a:spcAft>
          <a:spcPct val="0"/>
        </a:spcAft>
        <a:defRPr kumimoji="1" sz="4400">
          <a:solidFill>
            <a:schemeClr val="tx2"/>
          </a:solidFill>
          <a:latin typeface="Times New Roman" pitchFamily="-111" charset="0"/>
        </a:defRPr>
      </a:lvl6pPr>
      <a:lvl7pPr marL="914400" algn="l" rtl="0" eaLnBrk="0" fontAlgn="base" hangingPunct="0">
        <a:spcBef>
          <a:spcPct val="0"/>
        </a:spcBef>
        <a:spcAft>
          <a:spcPct val="0"/>
        </a:spcAft>
        <a:defRPr kumimoji="1" sz="4400">
          <a:solidFill>
            <a:schemeClr val="tx2"/>
          </a:solidFill>
          <a:latin typeface="Times New Roman" pitchFamily="-111" charset="0"/>
        </a:defRPr>
      </a:lvl7pPr>
      <a:lvl8pPr marL="1371600" algn="l" rtl="0" eaLnBrk="0" fontAlgn="base" hangingPunct="0">
        <a:spcBef>
          <a:spcPct val="0"/>
        </a:spcBef>
        <a:spcAft>
          <a:spcPct val="0"/>
        </a:spcAft>
        <a:defRPr kumimoji="1" sz="4400">
          <a:solidFill>
            <a:schemeClr val="tx2"/>
          </a:solidFill>
          <a:latin typeface="Times New Roman" pitchFamily="-111" charset="0"/>
        </a:defRPr>
      </a:lvl8pPr>
      <a:lvl9pPr marL="1828800" algn="l" rtl="0" eaLnBrk="0" fontAlgn="base" hangingPunct="0">
        <a:spcBef>
          <a:spcPct val="0"/>
        </a:spcBef>
        <a:spcAft>
          <a:spcPct val="0"/>
        </a:spcAft>
        <a:defRPr kumimoji="1"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bg2"/>
        </a:buClr>
        <a:buFont typeface="Monotype Sorts" charset="0"/>
        <a:buChar char="§"/>
        <a:defRPr kumimoji="1" sz="3200" b="1" i="0">
          <a:solidFill>
            <a:schemeClr val="tx1"/>
          </a:solidFill>
          <a:latin typeface="Arial" panose="020B0604020202020204" pitchFamily="34" charset="0"/>
          <a:ea typeface="MS PGothic" charset="0"/>
          <a:cs typeface="Arial" panose="020B0604020202020204" pitchFamily="34" charset="0"/>
        </a:defRPr>
      </a:lvl1pPr>
      <a:lvl2pPr marL="742950" indent="-285750" algn="l" rtl="0" eaLnBrk="0" fontAlgn="base" hangingPunct="0">
        <a:spcBef>
          <a:spcPct val="20000"/>
        </a:spcBef>
        <a:spcAft>
          <a:spcPct val="0"/>
        </a:spcAft>
        <a:buClr>
          <a:schemeClr val="bg2"/>
        </a:buClr>
        <a:buSzPct val="50000"/>
        <a:buFont typeface="Monotype Sorts" charset="0"/>
        <a:buChar char="l"/>
        <a:defRPr kumimoji="1" sz="2800" b="1" i="0">
          <a:solidFill>
            <a:schemeClr val="tx1"/>
          </a:solidFill>
          <a:latin typeface="Arial" panose="020B0604020202020204" pitchFamily="34" charset="0"/>
          <a:ea typeface="MS PGothic" charset="0"/>
          <a:cs typeface="Arial" panose="020B0604020202020204" pitchFamily="34" charset="0"/>
        </a:defRPr>
      </a:lvl2pPr>
      <a:lvl3pPr marL="1143000" indent="-228600" algn="l" rtl="0" eaLnBrk="0" fontAlgn="base" hangingPunct="0">
        <a:spcBef>
          <a:spcPct val="20000"/>
        </a:spcBef>
        <a:spcAft>
          <a:spcPct val="0"/>
        </a:spcAft>
        <a:buChar char="•"/>
        <a:defRPr kumimoji="1" sz="2400" b="1" i="0">
          <a:solidFill>
            <a:schemeClr val="tx1"/>
          </a:solidFill>
          <a:latin typeface="Arial" panose="020B0604020202020204" pitchFamily="34" charset="0"/>
          <a:ea typeface="MS PGothic" charset="0"/>
          <a:cs typeface="Arial" panose="020B0604020202020204" pitchFamily="34" charset="0"/>
        </a:defRPr>
      </a:lvl3pPr>
      <a:lvl4pPr marL="1600200" indent="-228600" algn="l" rtl="0" eaLnBrk="0" fontAlgn="base" hangingPunct="0">
        <a:spcBef>
          <a:spcPct val="20000"/>
        </a:spcBef>
        <a:spcAft>
          <a:spcPct val="0"/>
        </a:spcAft>
        <a:buChar char="–"/>
        <a:defRPr kumimoji="1" sz="2000" b="1" i="0">
          <a:solidFill>
            <a:schemeClr val="tx1"/>
          </a:solidFill>
          <a:latin typeface="Arial" panose="020B0604020202020204" pitchFamily="34" charset="0"/>
          <a:ea typeface="Geneva" charset="-128"/>
          <a:cs typeface="Arial" panose="020B0604020202020204" pitchFamily="34" charset="0"/>
        </a:defRPr>
      </a:lvl4pPr>
      <a:lvl5pPr marL="2057400" indent="-228600" algn="l" rtl="0" eaLnBrk="0" fontAlgn="base" hangingPunct="0">
        <a:spcBef>
          <a:spcPct val="20000"/>
        </a:spcBef>
        <a:spcAft>
          <a:spcPct val="0"/>
        </a:spcAft>
        <a:buChar char="»"/>
        <a:defRPr kumimoji="1" sz="2000" b="1" i="0">
          <a:solidFill>
            <a:schemeClr val="tx1"/>
          </a:solidFill>
          <a:latin typeface="Arial" panose="020B0604020202020204" pitchFamily="34" charset="0"/>
          <a:ea typeface="Geneva" charset="-128"/>
          <a:cs typeface="Arial" panose="020B0604020202020204" pitchFamily="34"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base" hangingPunct="1">
              <a:spcBef>
                <a:spcPct val="0"/>
              </a:spcBef>
              <a:defRPr sz="1200" b="1" i="0">
                <a:effectLst/>
                <a:latin typeface="Arial" panose="020B0604020202020204" pitchFamily="34" charset="0"/>
                <a:ea typeface="+mn-ea"/>
                <a:cs typeface="+mn-cs"/>
              </a:defRPr>
            </a:lvl1pPr>
          </a:lstStyle>
          <a:p>
            <a:pPr>
              <a:defRPr/>
            </a:pPr>
            <a:endParaRPr lang="en-US" dirty="0">
              <a:solidFill>
                <a:srgbClr val="FFFFFF"/>
              </a:solidFill>
            </a:endParaRPr>
          </a:p>
        </p:txBody>
      </p:sp>
      <p:sp>
        <p:nvSpPr>
          <p:cNvPr id="1126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base" hangingPunct="1">
              <a:spcBef>
                <a:spcPct val="0"/>
              </a:spcBef>
              <a:defRPr sz="1200" b="1" i="0">
                <a:effectLst/>
                <a:latin typeface="Arial" panose="020B0604020202020204" pitchFamily="34" charset="0"/>
                <a:cs typeface="Geneva" charset="0"/>
              </a:defRPr>
            </a:lvl1pPr>
          </a:lstStyle>
          <a:p>
            <a:pPr>
              <a:defRPr/>
            </a:pPr>
            <a:fld id="{8FA74DDF-3DBF-B84B-BC1F-DFD239E48744}" type="slidenum">
              <a:rPr lang="en-US" smtClean="0">
                <a:solidFill>
                  <a:srgbClr val="FFFFFF"/>
                </a:solidFill>
              </a:rPr>
              <a:pPr>
                <a:defRPr/>
              </a:pPr>
              <a:t>‹#›</a:t>
            </a:fld>
            <a:endParaRPr lang="en-US" dirty="0">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127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effectLst>
                    <a:outerShdw blurRad="38100" dist="38100" dir="2700000" algn="tl">
                      <a:srgbClr val="000000"/>
                    </a:outerShdw>
                  </a:effectLst>
                  <a:latin typeface="Garamond" pitchFamily="-105" charset="0"/>
                </a:endParaRPr>
              </a:p>
            </p:txBody>
          </p:sp>
          <p:sp>
            <p:nvSpPr>
              <p:cNvPr id="1127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effectLst>
                    <a:outerShdw blurRad="38100" dist="38100" dir="2700000" algn="tl">
                      <a:srgbClr val="000000"/>
                    </a:outerShdw>
                  </a:effectLst>
                  <a:latin typeface="Garamond" pitchFamily="-105" charset="0"/>
                </a:endParaRPr>
              </a:p>
            </p:txBody>
          </p:sp>
          <p:sp>
            <p:nvSpPr>
              <p:cNvPr id="1127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effectLst>
                    <a:outerShdw blurRad="38100" dist="38100" dir="2700000" algn="tl">
                      <a:srgbClr val="000000"/>
                    </a:outerShdw>
                  </a:effectLst>
                  <a:latin typeface="Garamond" pitchFamily="-105" charset="0"/>
                </a:endParaRPr>
              </a:p>
            </p:txBody>
          </p:sp>
          <p:sp>
            <p:nvSpPr>
              <p:cNvPr id="1127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solidFill>
                    <a:srgbClr val="FFFFFF"/>
                  </a:solidFill>
                  <a:effectLst>
                    <a:outerShdw blurRad="38100" dist="38100" dir="2700000" algn="tl">
                      <a:srgbClr val="000000"/>
                    </a:outerShdw>
                  </a:effectLst>
                  <a:latin typeface="Garamond" pitchFamily="-105" charset="0"/>
                </a:endParaRPr>
              </a:p>
            </p:txBody>
          </p:sp>
          <p:sp>
            <p:nvSpPr>
              <p:cNvPr id="1127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effectLst>
                    <a:outerShdw blurRad="38100" dist="38100" dir="2700000" algn="tl">
                      <a:srgbClr val="000000"/>
                    </a:outerShdw>
                  </a:effectLst>
                  <a:latin typeface="Garamond" pitchFamily="-105" charset="0"/>
                </a:endParaRPr>
              </a:p>
            </p:txBody>
          </p:sp>
        </p:grpSp>
        <p:sp>
          <p:nvSpPr>
            <p:cNvPr id="1127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effectLst>
                  <a:outerShdw blurRad="38100" dist="38100" dir="2700000" algn="tl">
                    <a:srgbClr val="000000"/>
                  </a:outerShdw>
                </a:effectLst>
                <a:latin typeface="Garamond" pitchFamily="-105" charset="0"/>
              </a:endParaRPr>
            </a:p>
          </p:txBody>
        </p:sp>
        <p:sp>
          <p:nvSpPr>
            <p:cNvPr id="1127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solidFill>
                  <a:srgbClr val="FFFFFF"/>
                </a:solidFill>
                <a:effectLst>
                  <a:outerShdw blurRad="38100" dist="38100" dir="2700000" algn="tl">
                    <a:srgbClr val="000000"/>
                  </a:outerShdw>
                </a:effectLst>
                <a:latin typeface="Garamond" pitchFamily="-105" charset="0"/>
              </a:endParaRPr>
            </a:p>
          </p:txBody>
        </p:sp>
      </p:grpSp>
      <p:sp>
        <p:nvSpPr>
          <p:cNvPr id="1127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127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base" hangingPunct="1">
              <a:spcBef>
                <a:spcPct val="0"/>
              </a:spcBef>
              <a:defRPr sz="1200" b="1" i="0">
                <a:effectLst/>
                <a:latin typeface="Arial" panose="020B0604020202020204" pitchFamily="34" charset="0"/>
                <a:ea typeface="+mn-ea"/>
                <a:cs typeface="+mn-cs"/>
              </a:defRPr>
            </a:lvl1pPr>
          </a:lstStyle>
          <a:p>
            <a:pPr>
              <a:defRPr/>
            </a:pPr>
            <a:endParaRPr lang="en-US" dirty="0">
              <a:solidFill>
                <a:srgbClr val="FFFFFF"/>
              </a:solidFill>
            </a:endParaRPr>
          </a:p>
        </p:txBody>
      </p:sp>
      <p:sp>
        <p:nvSpPr>
          <p:cNvPr id="1127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643274"/>
      </p:ext>
    </p:extLst>
  </p:cSld>
  <p:clrMap bg1="dk2" tx1="lt1" bg2="dk1" tx2="lt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 id="2147484480" r:id="rId12"/>
    <p:sldLayoutId id="2147484481" r:id="rId13"/>
    <p:sldLayoutId id="2147484482" r:id="rId14"/>
  </p:sldLayoutIdLst>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05" charset="-128"/>
          <a:cs typeface="Arial" panose="020B0604020202020204" pitchFamily="34"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05" charset="-128"/>
          <a:cs typeface="Arial" panose="020B0604020202020204" pitchFamily="34" charset="0"/>
        </a:defRPr>
      </a:lvl1pPr>
      <a:lvl2pPr marL="742950" indent="-285750" algn="l" rtl="0" eaLnBrk="0" fontAlgn="base" hangingPunct="0">
        <a:spcBef>
          <a:spcPct val="20000"/>
        </a:spcBef>
        <a:spcAft>
          <a:spcPct val="0"/>
        </a:spcAft>
        <a:buClr>
          <a:schemeClr val="accent2"/>
        </a:buClr>
        <a:buSzPct val="70000"/>
        <a:buFont typeface="Wingdings" charset="0"/>
        <a:buChar char="n"/>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Arial" panose="020B0604020202020204" pitchFamily="34" charset="0"/>
        </a:defRPr>
      </a:lvl2pPr>
      <a:lvl3pPr marL="1143000" indent="-228600" algn="l" rtl="0" eaLnBrk="0" fontAlgn="base" hangingPunct="0">
        <a:spcBef>
          <a:spcPct val="20000"/>
        </a:spcBef>
        <a:spcAft>
          <a:spcPct val="0"/>
        </a:spcAft>
        <a:buClr>
          <a:schemeClr val="tx2"/>
        </a:buClr>
        <a:buSzPct val="70000"/>
        <a:buFont typeface="Wingdings" charset="0"/>
        <a:buChar char="n"/>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defRPr>
      </a:lvl3pPr>
      <a:lvl4pPr marL="1600200" indent="-228600" algn="l" rtl="0" eaLnBrk="0" fontAlgn="base" hangingPunct="0">
        <a:spcBef>
          <a:spcPct val="20000"/>
        </a:spcBef>
        <a:spcAft>
          <a:spcPct val="0"/>
        </a:spcAft>
        <a:buClr>
          <a:schemeClr val="accent2"/>
        </a:buClr>
        <a:buSzPct val="70000"/>
        <a:buFont typeface="Wingdings" charset="0"/>
        <a:buChar char="n"/>
        <a:defRPr sz="2000" b="1" i="0">
          <a:solidFill>
            <a:schemeClr val="tx1"/>
          </a:solidFill>
          <a:effectLst>
            <a:outerShdw blurRad="38100" dist="38100" dir="2700000" algn="tl">
              <a:srgbClr val="000000"/>
            </a:outerShdw>
          </a:effectLst>
          <a:latin typeface="Arial" panose="020B0604020202020204" pitchFamily="34" charset="0"/>
          <a:ea typeface="Geneva" charset="-128"/>
          <a:cs typeface="Arial" panose="020B0604020202020204" pitchFamily="34" charset="0"/>
        </a:defRPr>
      </a:lvl4pPr>
      <a:lvl5pPr marL="2057400" indent="-228600" algn="l" rtl="0" eaLnBrk="0" fontAlgn="base" hangingPunct="0">
        <a:spcBef>
          <a:spcPct val="20000"/>
        </a:spcBef>
        <a:spcAft>
          <a:spcPct val="0"/>
        </a:spcAft>
        <a:buClr>
          <a:schemeClr val="hlink"/>
        </a:buClr>
        <a:buSzPct val="70000"/>
        <a:buFont typeface="Wingdings" charset="0"/>
        <a:buChar char="n"/>
        <a:defRPr sz="2000" b="1" i="0">
          <a:solidFill>
            <a:schemeClr val="tx1"/>
          </a:solidFill>
          <a:effectLst>
            <a:outerShdw blurRad="38100" dist="38100" dir="2700000" algn="tl">
              <a:srgbClr val="000000"/>
            </a:outerShdw>
          </a:effectLst>
          <a:latin typeface="Arial" panose="020B0604020202020204" pitchFamily="34" charset="0"/>
          <a:ea typeface="Geneva" charset="-128"/>
          <a:cs typeface="Arial" panose="020B0604020202020204" pitchFamily="34" charset="0"/>
        </a:defRPr>
      </a:lvl5pPr>
      <a:lvl6pPr marL="25146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b="1" i="0" dirty="0">
              <a:latin typeface="Arial" panose="020B0604020202020204" pitchFamily="34" charset="0"/>
              <a:ea typeface="ＭＳ Ｐゴシック" pitchFamily="-112" charset="-128"/>
              <a:cs typeface="ＭＳ Ｐゴシック" pitchFamily="-112" charset="-128"/>
            </a:endParaRPr>
          </a:p>
        </p:txBody>
      </p:sp>
      <p:sp>
        <p:nvSpPr>
          <p:cNvPr id="307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b="1" i="0" dirty="0">
              <a:latin typeface="Arial" panose="020B0604020202020204" pitchFamily="34" charset="0"/>
              <a:ea typeface="ＭＳ Ｐゴシック" pitchFamily="-112" charset="-128"/>
              <a:cs typeface="ＭＳ Ｐゴシック" pitchFamily="-112" charset="-128"/>
            </a:endParaRPr>
          </a:p>
        </p:txBody>
      </p:sp>
      <p:sp>
        <p:nvSpPr>
          <p:cNvPr id="307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b="1" i="0" dirty="0">
              <a:latin typeface="Arial" panose="020B0604020202020204" pitchFamily="34" charset="0"/>
              <a:ea typeface="ＭＳ Ｐゴシック" pitchFamily="-112" charset="-128"/>
              <a:cs typeface="ＭＳ Ｐゴシック" pitchFamily="-112" charset="-128"/>
            </a:endParaRPr>
          </a:p>
        </p:txBody>
      </p:sp>
      <p:sp>
        <p:nvSpPr>
          <p:cNvPr id="307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b="1" i="0" dirty="0">
              <a:latin typeface="Arial" panose="020B0604020202020204" pitchFamily="34" charset="0"/>
              <a:ea typeface="ＭＳ Ｐゴシック" pitchFamily="-112" charset="-128"/>
              <a:cs typeface="ＭＳ Ｐゴシック" pitchFamily="-112" charset="-128"/>
            </a:endParaRPr>
          </a:p>
        </p:txBody>
      </p:sp>
      <p:sp>
        <p:nvSpPr>
          <p:cNvPr id="307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b="1" i="0" dirty="0">
              <a:latin typeface="Arial" panose="020B0604020202020204" pitchFamily="34" charset="0"/>
              <a:ea typeface="ＭＳ Ｐゴシック" pitchFamily="-112" charset="-128"/>
              <a:cs typeface="ＭＳ Ｐゴシック" pitchFamily="-112" charset="-128"/>
            </a:endParaRPr>
          </a:p>
        </p:txBody>
      </p:sp>
      <p:sp>
        <p:nvSpPr>
          <p:cNvPr id="307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b="1" i="0" dirty="0">
              <a:latin typeface="Arial" panose="020B0604020202020204" pitchFamily="34" charset="0"/>
              <a:ea typeface="ＭＳ Ｐゴシック" pitchFamily="-112" charset="-128"/>
              <a:cs typeface="ＭＳ Ｐゴシック" pitchFamily="-112" charset="-128"/>
            </a:endParaRPr>
          </a:p>
        </p:txBody>
      </p:sp>
      <p:sp>
        <p:nvSpPr>
          <p:cNvPr id="308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b="1" i="0" dirty="0">
              <a:latin typeface="Arial" panose="020B0604020202020204" pitchFamily="34" charset="0"/>
              <a:ea typeface="ＭＳ Ｐゴシック" pitchFamily="-112" charset="-128"/>
              <a:cs typeface="ＭＳ Ｐゴシック" pitchFamily="-112" charset="-128"/>
            </a:endParaRPr>
          </a:p>
        </p:txBody>
      </p:sp>
      <p:sp>
        <p:nvSpPr>
          <p:cNvPr id="308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b="1" i="0" dirty="0">
              <a:latin typeface="Arial" panose="020B0604020202020204" pitchFamily="34" charset="0"/>
              <a:ea typeface="ＭＳ Ｐゴシック" pitchFamily="-112" charset="-128"/>
              <a:cs typeface="ＭＳ Ｐゴシック" pitchFamily="-112" charset="-128"/>
            </a:endParaRPr>
          </a:p>
        </p:txBody>
      </p:sp>
      <p:sp>
        <p:nvSpPr>
          <p:cNvPr id="308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b="1" i="0" dirty="0">
              <a:latin typeface="Arial" panose="020B0604020202020204" pitchFamily="34" charset="0"/>
              <a:ea typeface="ＭＳ Ｐゴシック" pitchFamily="-112" charset="-128"/>
              <a:cs typeface="ＭＳ Ｐゴシック" pitchFamily="-112" charset="-128"/>
            </a:endParaRPr>
          </a:p>
        </p:txBody>
      </p:sp>
      <p:sp>
        <p:nvSpPr>
          <p:cNvPr id="1035" name="Rectangle 11"/>
          <p:cNvSpPr>
            <a:spLocks noGrp="1" noChangeArrowheads="1"/>
          </p:cNvSpPr>
          <p:nvPr>
            <p:ph type="title"/>
          </p:nvPr>
        </p:nvSpPr>
        <p:spPr bwMode="auto">
          <a:xfrm>
            <a:off x="76200" y="609600"/>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6" name="Rectangle 12"/>
          <p:cNvSpPr>
            <a:spLocks noGrp="1" noChangeArrowheads="1"/>
          </p:cNvSpPr>
          <p:nvPr>
            <p:ph type="body" idx="1"/>
          </p:nvPr>
        </p:nvSpPr>
        <p:spPr bwMode="auto">
          <a:xfrm>
            <a:off x="76200" y="1981200"/>
            <a:ext cx="8915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8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112" charset="-128"/>
                <a:cs typeface="ＭＳ Ｐゴシック" pitchFamily="-112" charset="-128"/>
              </a:defRPr>
            </a:lvl1pPr>
          </a:lstStyle>
          <a:p>
            <a:pPr>
              <a:defRPr/>
            </a:pPr>
            <a:endParaRPr lang="en-US"/>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12" charset="-128"/>
                <a:cs typeface="ＭＳ Ｐゴシック" pitchFamily="-112" charset="-128"/>
              </a:defRPr>
            </a:lvl1pPr>
          </a:lstStyle>
          <a:p>
            <a:pPr>
              <a:defRPr/>
            </a:pPr>
            <a:endParaRPr lang="en-US"/>
          </a:p>
        </p:txBody>
      </p:sp>
      <p:sp>
        <p:nvSpPr>
          <p:cNvPr id="308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C4A8B45B-65D6-C440-B6E0-A223ADADF4D4}" type="slidenum">
              <a:rPr lang="en-US"/>
              <a:pPr/>
              <a:t>‹#›</a:t>
            </a:fld>
            <a:endParaRPr lang="en-US"/>
          </a:p>
        </p:txBody>
      </p:sp>
    </p:spTree>
    <p:extLst>
      <p:ext uri="{BB962C8B-B14F-4D97-AF65-F5344CB8AC3E}">
        <p14:creationId xmlns:p14="http://schemas.microsoft.com/office/powerpoint/2010/main" val="2824270601"/>
      </p:ext>
    </p:extLst>
  </p:cSld>
  <p:clrMap bg1="dk2" tx1="lt1" bg2="dk1" tx2="lt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 id="2147484495" r:id="rId12"/>
    <p:sldLayoutId id="2147484496" r:id="rId13"/>
    <p:sldLayoutId id="2147484497" r:id="rId14"/>
    <p:sldLayoutId id="2147484498"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defRPr>
      </a:lvl1pPr>
      <a:lvl2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i="0">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tx1"/>
          </a:solidFill>
          <a:effectLst>
            <a:outerShdw blurRad="38100" dist="38100" dir="2700000" algn="tl">
              <a:srgbClr val="000000">
                <a:alpha val="43137"/>
              </a:srgbClr>
            </a:outerShdw>
          </a:effectLst>
          <a:latin typeface="Arial" panose="020B0604020202020204" pitchFamily="34" charset="0"/>
          <a:ea typeface="ＭＳ Ｐゴシック" pitchFamily="-112"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tx1"/>
          </a:solidFill>
          <a:effectLst>
            <a:outerShdw blurRad="38100" dist="38100" dir="2700000" algn="tl">
              <a:srgbClr val="000000">
                <a:alpha val="43137"/>
              </a:srgbClr>
            </a:outerShdw>
          </a:effectLst>
          <a:latin typeface="Arial" panose="020B0604020202020204" pitchFamily="34" charset="0"/>
          <a:ea typeface="ＭＳ Ｐゴシック" pitchFamily="-112" charset="-128"/>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tx1"/>
          </a:solidFill>
          <a:effectLst>
            <a:outerShdw blurRad="38100" dist="38100" dir="2700000" algn="tl">
              <a:srgbClr val="000000">
                <a:alpha val="43137"/>
              </a:srgbClr>
            </a:outerShdw>
          </a:effectLst>
          <a:latin typeface="Arial" panose="020B0604020202020204" pitchFamily="34" charset="0"/>
          <a:ea typeface="ＭＳ Ｐゴシック" pitchFamily="-112"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tx1"/>
          </a:solidFill>
          <a:effectLst>
            <a:outerShdw blurRad="38100" dist="38100" dir="2700000" algn="tl">
              <a:srgbClr val="000000">
                <a:alpha val="43137"/>
              </a:srgbClr>
            </a:outerShdw>
          </a:effectLst>
          <a:latin typeface="Arial" panose="020B0604020202020204" pitchFamily="34" charset="0"/>
          <a:ea typeface="ＭＳ Ｐゴシック" pitchFamily="-112" charset="-128"/>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617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1" hangingPunct="1">
              <a:defRPr/>
            </a:pPr>
            <a:endParaRPr lang="en-US">
              <a:solidFill>
                <a:srgbClr val="FFFFFF"/>
              </a:solidFill>
              <a:latin typeface="Times New Roman" pitchFamily="-105" charset="0"/>
            </a:endParaRPr>
          </a:p>
        </p:txBody>
      </p:sp>
      <p:sp>
        <p:nvSpPr>
          <p:cNvPr id="25603"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pPr eaLnBrk="1" hangingPunct="1"/>
            <a:endParaRPr lang="en-US">
              <a:solidFill>
                <a:srgbClr val="FFFFFF"/>
              </a:solidFill>
              <a:latin typeface="Times New Roman" charset="0"/>
            </a:endParaRPr>
          </a:p>
        </p:txBody>
      </p:sp>
      <p:sp>
        <p:nvSpPr>
          <p:cNvPr id="25604"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5"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6"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7"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8"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9"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10"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11"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5612"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18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New Roman" pitchFamily="-105" charset="0"/>
                <a:ea typeface="+mn-ea"/>
                <a:cs typeface="+mn-cs"/>
              </a:defRPr>
            </a:lvl1pPr>
          </a:lstStyle>
          <a:p>
            <a:pPr>
              <a:defRPr/>
            </a:pPr>
            <a:endParaRPr lang="en-US"/>
          </a:p>
        </p:txBody>
      </p:sp>
      <p:sp>
        <p:nvSpPr>
          <p:cNvPr id="1618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imes New Roman" pitchFamily="-105" charset="0"/>
                <a:ea typeface="+mn-ea"/>
                <a:cs typeface="+mn-cs"/>
              </a:defRPr>
            </a:lvl1pPr>
          </a:lstStyle>
          <a:p>
            <a:pPr>
              <a:defRPr/>
            </a:pPr>
            <a:endParaRPr lang="en-US"/>
          </a:p>
        </p:txBody>
      </p:sp>
      <p:sp>
        <p:nvSpPr>
          <p:cNvPr id="1618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defRPr>
            </a:lvl1pPr>
          </a:lstStyle>
          <a:p>
            <a:pPr>
              <a:defRPr/>
            </a:pPr>
            <a:fld id="{0F69CC99-1F56-5041-A0E2-139C80467BF0}" type="slidenum">
              <a:rPr lang="en-US">
                <a:latin typeface="Times New Roman" charset="0"/>
              </a:rPr>
              <a:pPr>
                <a:defRPr/>
              </a:pPr>
              <a:t>‹#›</a:t>
            </a:fld>
            <a:endParaRPr lang="en-US">
              <a:latin typeface="Times New Roman" charset="0"/>
            </a:endParaRPr>
          </a:p>
        </p:txBody>
      </p:sp>
    </p:spTree>
    <p:extLst>
      <p:ext uri="{BB962C8B-B14F-4D97-AF65-F5344CB8AC3E}">
        <p14:creationId xmlns:p14="http://schemas.microsoft.com/office/powerpoint/2010/main" val="3278380284"/>
      </p:ext>
    </p:extLst>
  </p:cSld>
  <p:clrMap bg1="dk2" tx1="lt1" bg2="dk1" tx2="lt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 id="214748451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61794"/>
                                        </p:tgtEl>
                                        <p:attrNameLst>
                                          <p:attrName>style.visibility</p:attrName>
                                        </p:attrNameLst>
                                      </p:cBhvr>
                                      <p:to>
                                        <p:strVal val="visible"/>
                                      </p:to>
                                    </p:set>
                                    <p:anim calcmode="lin" valueType="num">
                                      <p:cBhvr additive="base">
                                        <p:cTn id="7" dur="500" fill="hold"/>
                                        <p:tgtEl>
                                          <p:spTgt spid="161794"/>
                                        </p:tgtEl>
                                        <p:attrNameLst>
                                          <p:attrName>ppt_x</p:attrName>
                                        </p:attrNameLst>
                                      </p:cBhvr>
                                      <p:tavLst>
                                        <p:tav tm="0">
                                          <p:val>
                                            <p:strVal val="0-#ppt_w/2"/>
                                          </p:val>
                                        </p:tav>
                                        <p:tav tm="100000">
                                          <p:val>
                                            <p:strVal val="#ppt_x"/>
                                          </p:val>
                                        </p:tav>
                                      </p:tavLst>
                                    </p:anim>
                                    <p:anim calcmode="lin" valueType="num">
                                      <p:cBhvr additive="base">
                                        <p:cTn id="8" dur="500" fill="hold"/>
                                        <p:tgtEl>
                                          <p:spTgt spid="1617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1617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nimBg="1"/>
    </p:bldLst>
  </p:timing>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pitchFamily="-105" charset="-128"/>
          <a:cs typeface="Arial" panose="020B0604020202020204" pitchFamily="34" charset="0"/>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New Roman" pitchFamily="-105" charset="0"/>
        </a:defRPr>
      </a:lvl6pPr>
      <a:lvl7pPr marL="914400" algn="ctr" rtl="0" eaLnBrk="0" fontAlgn="base" hangingPunct="0">
        <a:spcBef>
          <a:spcPct val="0"/>
        </a:spcBef>
        <a:spcAft>
          <a:spcPct val="0"/>
        </a:spcAft>
        <a:defRPr sz="4400">
          <a:solidFill>
            <a:schemeClr val="tx2"/>
          </a:solidFill>
          <a:latin typeface="Times New Roman" pitchFamily="-105" charset="0"/>
        </a:defRPr>
      </a:lvl7pPr>
      <a:lvl8pPr marL="1371600" algn="ctr" rtl="0" eaLnBrk="0" fontAlgn="base" hangingPunct="0">
        <a:spcBef>
          <a:spcPct val="0"/>
        </a:spcBef>
        <a:spcAft>
          <a:spcPct val="0"/>
        </a:spcAft>
        <a:defRPr sz="4400">
          <a:solidFill>
            <a:schemeClr val="tx2"/>
          </a:solidFill>
          <a:latin typeface="Times New Roman" pitchFamily="-105" charset="0"/>
        </a:defRPr>
      </a:lvl8pPr>
      <a:lvl9pPr marL="1828800" algn="ctr" rtl="0" eaLnBrk="0" fontAlgn="base" hangingPunct="0">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pitchFamily="-105" charset="-128"/>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05"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pitchFamily="-105" charset="-128"/>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05"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05" charset="-128"/>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87042" name="Group 1"/>
          <p:cNvGrpSpPr>
            <a:grpSpLocks/>
          </p:cNvGrpSpPr>
          <p:nvPr/>
        </p:nvGrpSpPr>
        <p:grpSpPr bwMode="auto">
          <a:xfrm>
            <a:off x="228600" y="228600"/>
            <a:ext cx="8685213" cy="5942013"/>
            <a:chOff x="144" y="144"/>
            <a:chExt cx="5471" cy="3743"/>
          </a:xfrm>
        </p:grpSpPr>
        <p:sp>
          <p:nvSpPr>
            <p:cNvPr id="87048" name="Rectangle 2"/>
            <p:cNvSpPr>
              <a:spLocks noChangeArrowheads="1"/>
            </p:cNvSpPr>
            <p:nvPr/>
          </p:nvSpPr>
          <p:spPr bwMode="auto">
            <a:xfrm>
              <a:off x="144" y="144"/>
              <a:ext cx="5472" cy="3744"/>
            </a:xfrm>
            <a:prstGeom prst="rect">
              <a:avLst/>
            </a:prstGeom>
            <a:solidFill>
              <a:srgbClr val="000000"/>
            </a:solidFill>
            <a:ln w="44280">
              <a:solidFill>
                <a:srgbClr val="FFFFFF"/>
              </a:solidFill>
              <a:miter lim="800000"/>
              <a:headEnd/>
              <a:tailEnd/>
            </a:ln>
          </p:spPr>
          <p:txBody>
            <a:bodyPr wrap="none" anchor="ctr"/>
            <a:lstStyle/>
            <a:p>
              <a:pPr>
                <a:lnSpc>
                  <a:spcPct val="93000"/>
                </a:lnSpc>
                <a:buClr>
                  <a:srgbClr val="FFFFFF"/>
                </a:buClr>
                <a:buSzPct val="100000"/>
                <a:buFont typeface="Arial" charset="0"/>
                <a:buNone/>
              </a:pPr>
              <a:endParaRPr lang="en-US" b="1" i="0" dirty="0">
                <a:latin typeface="Arial" panose="020B0604020202020204" pitchFamily="34" charset="0"/>
              </a:endParaRPr>
            </a:p>
          </p:txBody>
        </p:sp>
        <p:sp>
          <p:nvSpPr>
            <p:cNvPr id="87049" name="Rectangle 3"/>
            <p:cNvSpPr>
              <a:spLocks noChangeArrowheads="1"/>
            </p:cNvSpPr>
            <p:nvPr/>
          </p:nvSpPr>
          <p:spPr bwMode="auto">
            <a:xfrm>
              <a:off x="193" y="193"/>
              <a:ext cx="5373" cy="3635"/>
            </a:xfrm>
            <a:prstGeom prst="rect">
              <a:avLst/>
            </a:prstGeom>
            <a:solidFill>
              <a:srgbClr val="000000"/>
            </a:solidFill>
            <a:ln w="9360">
              <a:solidFill>
                <a:srgbClr val="FFFFFF"/>
              </a:solidFill>
              <a:miter lim="800000"/>
              <a:headEnd/>
              <a:tailEnd/>
            </a:ln>
          </p:spPr>
          <p:txBody>
            <a:bodyPr wrap="none" anchor="ctr"/>
            <a:lstStyle/>
            <a:p>
              <a:pPr>
                <a:lnSpc>
                  <a:spcPct val="93000"/>
                </a:lnSpc>
                <a:buClr>
                  <a:srgbClr val="FFFFFF"/>
                </a:buClr>
                <a:buSzPct val="100000"/>
                <a:buFont typeface="Arial" charset="0"/>
                <a:buNone/>
              </a:pPr>
              <a:endParaRPr lang="en-US" b="1" i="0" dirty="0">
                <a:latin typeface="Arial" panose="020B0604020202020204" pitchFamily="34" charset="0"/>
              </a:endParaRPr>
            </a:p>
          </p:txBody>
        </p:sp>
        <p:sp>
          <p:nvSpPr>
            <p:cNvPr id="87050" name="Line 4"/>
            <p:cNvSpPr>
              <a:spLocks noChangeShapeType="1"/>
            </p:cNvSpPr>
            <p:nvPr/>
          </p:nvSpPr>
          <p:spPr bwMode="auto">
            <a:xfrm>
              <a:off x="336" y="1092"/>
              <a:ext cx="5136" cy="1"/>
            </a:xfrm>
            <a:prstGeom prst="line">
              <a:avLst/>
            </a:prstGeom>
            <a:noFill/>
            <a:ln w="12600">
              <a:solidFill>
                <a:srgbClr val="990000"/>
              </a:solidFill>
              <a:miter lim="800000"/>
              <a:headEnd/>
              <a:tailEnd/>
            </a:ln>
            <a:extLst>
              <a:ext uri="{909E8E84-426E-40dd-AFC4-6F175D3DCCD1}">
                <a14:hiddenFill xmlns="" xmlns:a14="http://schemas.microsoft.com/office/drawing/2010/main">
                  <a:noFill/>
                </a14:hiddenFill>
              </a:ext>
            </a:extLst>
          </p:spPr>
          <p:txBody>
            <a:bodyPr/>
            <a:lstStyle/>
            <a:p>
              <a:endParaRPr lang="en-US" b="1" i="0" dirty="0">
                <a:latin typeface="Arial" panose="020B0604020202020204" pitchFamily="34" charset="0"/>
              </a:endParaRPr>
            </a:p>
          </p:txBody>
        </p:sp>
      </p:grpSp>
      <p:sp>
        <p:nvSpPr>
          <p:cNvPr id="87043" name="Rectangle 5"/>
          <p:cNvSpPr>
            <a:spLocks noGrp="1" noChangeArrowheads="1"/>
          </p:cNvSpPr>
          <p:nvPr>
            <p:ph type="title"/>
          </p:nvPr>
        </p:nvSpPr>
        <p:spPr bwMode="auto">
          <a:xfrm>
            <a:off x="533400" y="449263"/>
            <a:ext cx="8151813" cy="1165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dirty="0"/>
              <a:t>Click to edit the title text format</a:t>
            </a:r>
          </a:p>
        </p:txBody>
      </p:sp>
      <p:sp>
        <p:nvSpPr>
          <p:cNvPr id="87044" name="Rectangle 6"/>
          <p:cNvSpPr>
            <a:spLocks noGrp="1" noChangeArrowheads="1"/>
          </p:cNvSpPr>
          <p:nvPr>
            <p:ph type="body" idx="1"/>
          </p:nvPr>
        </p:nvSpPr>
        <p:spPr bwMode="auto">
          <a:xfrm>
            <a:off x="533400" y="1828800"/>
            <a:ext cx="8151813" cy="4037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99333" name="Text Box 7"/>
          <p:cNvSpPr txBox="1">
            <a:spLocks noChangeArrowheads="1"/>
          </p:cNvSpPr>
          <p:nvPr/>
        </p:nvSpPr>
        <p:spPr bwMode="auto">
          <a:xfrm>
            <a:off x="533400" y="6248400"/>
            <a:ext cx="20574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b="1" i="0" dirty="0">
              <a:latin typeface="Arial" panose="020B0604020202020204" pitchFamily="34" charset="0"/>
            </a:endParaRPr>
          </a:p>
        </p:txBody>
      </p:sp>
      <p:sp>
        <p:nvSpPr>
          <p:cNvPr id="99334" name="Text Box 8"/>
          <p:cNvSpPr txBox="1">
            <a:spLocks noChangeArrowheads="1"/>
          </p:cNvSpPr>
          <p:nvPr/>
        </p:nvSpPr>
        <p:spPr bwMode="auto">
          <a:xfrm>
            <a:off x="3238500" y="6248400"/>
            <a:ext cx="28956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b="1" i="0" dirty="0">
              <a:latin typeface="Arial" panose="020B0604020202020204" pitchFamily="34" charset="0"/>
            </a:endParaRPr>
          </a:p>
        </p:txBody>
      </p:sp>
      <p:sp>
        <p:nvSpPr>
          <p:cNvPr id="10249" name="Rectangle 9"/>
          <p:cNvSpPr>
            <a:spLocks noGrp="1" noChangeArrowheads="1"/>
          </p:cNvSpPr>
          <p:nvPr>
            <p:ph type="sldNum"/>
          </p:nvPr>
        </p:nvSpPr>
        <p:spPr bwMode="auto">
          <a:xfrm>
            <a:off x="67818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FFFFFF"/>
              </a:buClr>
              <a:buSzPct val="45000"/>
              <a:buFont typeface="Wingdings" charset="0"/>
              <a:buNone/>
              <a:defRPr sz="1800">
                <a:solidFill>
                  <a:srgbClr val="FFFFFF"/>
                </a:solidFill>
                <a:latin typeface="Times New Roman" charset="0"/>
              </a:defRPr>
            </a:lvl1pPr>
          </a:lstStyle>
          <a:p>
            <a:pPr>
              <a:defRPr/>
            </a:pPr>
            <a:fld id="{BC03B6CA-2E84-324A-A55E-83647E67A7C0}" type="slidenum">
              <a:rPr lang="en-GB"/>
              <a:pPr>
                <a:defRPr/>
              </a:pPr>
              <a:t>‹#›</a:t>
            </a:fld>
            <a:endParaRPr lang="en-GB"/>
          </a:p>
        </p:txBody>
      </p:sp>
    </p:spTree>
    <p:extLst>
      <p:ext uri="{BB962C8B-B14F-4D97-AF65-F5344CB8AC3E}">
        <p14:creationId xmlns:p14="http://schemas.microsoft.com/office/powerpoint/2010/main" val="1018881133"/>
      </p:ext>
    </p:extLst>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Lst>
  <p:txStyles>
    <p:titleStyle>
      <a:lvl1pPr algn="l" defTabSz="449263" rtl="0" eaLnBrk="0" fontAlgn="base" hangingPunct="0">
        <a:lnSpc>
          <a:spcPct val="75000"/>
        </a:lnSpc>
        <a:spcBef>
          <a:spcPct val="0"/>
        </a:spcBef>
        <a:spcAft>
          <a:spcPct val="0"/>
        </a:spcAft>
        <a:buClr>
          <a:srgbClr val="FFFFFF"/>
        </a:buClr>
        <a:buSzPct val="100000"/>
        <a:buFont typeface="Arial" charset="0"/>
        <a:defRPr sz="4400" b="1" i="0">
          <a:solidFill>
            <a:srgbClr val="FFFFFF"/>
          </a:solidFill>
          <a:latin typeface="Arial" panose="020B0604020202020204" pitchFamily="34" charset="0"/>
          <a:ea typeface="+mj-ea"/>
          <a:cs typeface="Arial" panose="020B0604020202020204" pitchFamily="34" charset="0"/>
        </a:defRPr>
      </a:lvl1pPr>
      <a:lvl2pPr algn="l" defTabSz="449263" rtl="0" eaLnBrk="0" fontAlgn="base" hangingPunct="0">
        <a:lnSpc>
          <a:spcPct val="75000"/>
        </a:lnSpc>
        <a:spcBef>
          <a:spcPct val="0"/>
        </a:spcBef>
        <a:spcAft>
          <a:spcPct val="0"/>
        </a:spcAft>
        <a:buClr>
          <a:srgbClr val="FFFFFF"/>
        </a:buClr>
        <a:buSzPct val="100000"/>
        <a:buFont typeface="Arial" charset="0"/>
        <a:defRPr sz="4400" b="1">
          <a:solidFill>
            <a:srgbClr val="FFFFFF"/>
          </a:solidFill>
          <a:latin typeface="Arial" charset="0"/>
          <a:ea typeface="ＭＳ Ｐゴシック" charset="-128"/>
          <a:cs typeface="ＭＳ Ｐゴシック" charset="-128"/>
        </a:defRPr>
      </a:lvl2pPr>
      <a:lvl3pPr algn="l" defTabSz="449263" rtl="0" eaLnBrk="0" fontAlgn="base" hangingPunct="0">
        <a:lnSpc>
          <a:spcPct val="75000"/>
        </a:lnSpc>
        <a:spcBef>
          <a:spcPct val="0"/>
        </a:spcBef>
        <a:spcAft>
          <a:spcPct val="0"/>
        </a:spcAft>
        <a:buClr>
          <a:srgbClr val="FFFFFF"/>
        </a:buClr>
        <a:buSzPct val="100000"/>
        <a:buFont typeface="Arial" charset="0"/>
        <a:defRPr sz="4400" b="1">
          <a:solidFill>
            <a:srgbClr val="FFFFFF"/>
          </a:solidFill>
          <a:latin typeface="Arial" charset="0"/>
          <a:ea typeface="ＭＳ Ｐゴシック" charset="-128"/>
          <a:cs typeface="ＭＳ Ｐゴシック" charset="-128"/>
        </a:defRPr>
      </a:lvl3pPr>
      <a:lvl4pPr algn="l" defTabSz="449263" rtl="0" eaLnBrk="0" fontAlgn="base" hangingPunct="0">
        <a:lnSpc>
          <a:spcPct val="75000"/>
        </a:lnSpc>
        <a:spcBef>
          <a:spcPct val="0"/>
        </a:spcBef>
        <a:spcAft>
          <a:spcPct val="0"/>
        </a:spcAft>
        <a:buClr>
          <a:srgbClr val="FFFFFF"/>
        </a:buClr>
        <a:buSzPct val="100000"/>
        <a:buFont typeface="Arial" charset="0"/>
        <a:defRPr sz="4400" b="1">
          <a:solidFill>
            <a:srgbClr val="FFFFFF"/>
          </a:solidFill>
          <a:latin typeface="Arial" charset="0"/>
          <a:ea typeface="ＭＳ Ｐゴシック" charset="-128"/>
          <a:cs typeface="ＭＳ Ｐゴシック" charset="-128"/>
        </a:defRPr>
      </a:lvl4pPr>
      <a:lvl5pPr algn="l" defTabSz="449263" rtl="0" eaLnBrk="0" fontAlgn="base" hangingPunct="0">
        <a:lnSpc>
          <a:spcPct val="75000"/>
        </a:lnSpc>
        <a:spcBef>
          <a:spcPct val="0"/>
        </a:spcBef>
        <a:spcAft>
          <a:spcPct val="0"/>
        </a:spcAft>
        <a:buClr>
          <a:srgbClr val="FFFFFF"/>
        </a:buClr>
        <a:buSzPct val="100000"/>
        <a:buFont typeface="Arial" charset="0"/>
        <a:defRPr sz="4400" b="1">
          <a:solidFill>
            <a:srgbClr val="FFFFFF"/>
          </a:solidFill>
          <a:latin typeface="Arial" charset="0"/>
          <a:ea typeface="ＭＳ Ｐゴシック" charset="-128"/>
          <a:cs typeface="ＭＳ Ｐゴシック" charset="-128"/>
        </a:defRPr>
      </a:lvl5pPr>
      <a:lvl6pPr marL="457200" algn="l" defTabSz="449263" rtl="0" eaLnBrk="0" fontAlgn="base" hangingPunct="0">
        <a:lnSpc>
          <a:spcPct val="75000"/>
        </a:lnSpc>
        <a:spcBef>
          <a:spcPct val="0"/>
        </a:spcBef>
        <a:spcAft>
          <a:spcPct val="0"/>
        </a:spcAft>
        <a:buClr>
          <a:srgbClr val="FFFFFF"/>
        </a:buClr>
        <a:buSzPct val="100000"/>
        <a:buFont typeface="Arial" charset="0"/>
        <a:defRPr sz="4400" b="1">
          <a:solidFill>
            <a:srgbClr val="FFFFFF"/>
          </a:solidFill>
          <a:latin typeface="Arial" charset="0"/>
          <a:ea typeface="ＭＳ Ｐゴシック" charset="-128"/>
        </a:defRPr>
      </a:lvl6pPr>
      <a:lvl7pPr marL="914400" algn="l" defTabSz="449263" rtl="0" eaLnBrk="0" fontAlgn="base" hangingPunct="0">
        <a:lnSpc>
          <a:spcPct val="75000"/>
        </a:lnSpc>
        <a:spcBef>
          <a:spcPct val="0"/>
        </a:spcBef>
        <a:spcAft>
          <a:spcPct val="0"/>
        </a:spcAft>
        <a:buClr>
          <a:srgbClr val="FFFFFF"/>
        </a:buClr>
        <a:buSzPct val="100000"/>
        <a:buFont typeface="Arial" charset="0"/>
        <a:defRPr sz="4400" b="1">
          <a:solidFill>
            <a:srgbClr val="FFFFFF"/>
          </a:solidFill>
          <a:latin typeface="Arial" charset="0"/>
          <a:ea typeface="ＭＳ Ｐゴシック" charset="-128"/>
        </a:defRPr>
      </a:lvl7pPr>
      <a:lvl8pPr marL="1371600" algn="l" defTabSz="449263" rtl="0" eaLnBrk="0" fontAlgn="base" hangingPunct="0">
        <a:lnSpc>
          <a:spcPct val="75000"/>
        </a:lnSpc>
        <a:spcBef>
          <a:spcPct val="0"/>
        </a:spcBef>
        <a:spcAft>
          <a:spcPct val="0"/>
        </a:spcAft>
        <a:buClr>
          <a:srgbClr val="FFFFFF"/>
        </a:buClr>
        <a:buSzPct val="100000"/>
        <a:buFont typeface="Arial" charset="0"/>
        <a:defRPr sz="4400" b="1">
          <a:solidFill>
            <a:srgbClr val="FFFFFF"/>
          </a:solidFill>
          <a:latin typeface="Arial" charset="0"/>
          <a:ea typeface="ＭＳ Ｐゴシック" charset="-128"/>
        </a:defRPr>
      </a:lvl8pPr>
      <a:lvl9pPr marL="1828800" algn="l" defTabSz="449263" rtl="0" eaLnBrk="0" fontAlgn="base" hangingPunct="0">
        <a:lnSpc>
          <a:spcPct val="75000"/>
        </a:lnSpc>
        <a:spcBef>
          <a:spcPct val="0"/>
        </a:spcBef>
        <a:spcAft>
          <a:spcPct val="0"/>
        </a:spcAft>
        <a:buClr>
          <a:srgbClr val="FFFFFF"/>
        </a:buClr>
        <a:buSzPct val="100000"/>
        <a:buFont typeface="Arial" charset="0"/>
        <a:defRPr sz="4400" b="1">
          <a:solidFill>
            <a:srgbClr val="FFFFFF"/>
          </a:solidFill>
          <a:latin typeface="Arial" charset="0"/>
          <a:ea typeface="ＭＳ Ｐゴシック" charset="-128"/>
        </a:defRPr>
      </a:lvl9pPr>
    </p:titleStyle>
    <p:bodyStyle>
      <a:lvl1pPr marL="341313" indent="-341313" algn="l" defTabSz="449263" rtl="0" eaLnBrk="0" fontAlgn="base" hangingPunct="0">
        <a:lnSpc>
          <a:spcPct val="93000"/>
        </a:lnSpc>
        <a:spcBef>
          <a:spcPts val="775"/>
        </a:spcBef>
        <a:spcAft>
          <a:spcPct val="0"/>
        </a:spcAft>
        <a:buClr>
          <a:srgbClr val="990000"/>
        </a:buClr>
        <a:buSzPct val="75000"/>
        <a:buFont typeface="Wingdings" charset="0"/>
        <a:buChar char=""/>
        <a:defRPr sz="3100" b="1" i="0">
          <a:solidFill>
            <a:srgbClr val="FFFFFF"/>
          </a:solidFill>
          <a:latin typeface="Arial" panose="020B0604020202020204" pitchFamily="34" charset="0"/>
          <a:ea typeface="+mn-ea"/>
          <a:cs typeface="Arial" panose="020B0604020202020204" pitchFamily="34" charset="0"/>
        </a:defRPr>
      </a:lvl1pPr>
      <a:lvl2pPr marL="741363" indent="-284163" algn="l" defTabSz="449263" rtl="0" eaLnBrk="0" fontAlgn="base" hangingPunct="0">
        <a:lnSpc>
          <a:spcPct val="93000"/>
        </a:lnSpc>
        <a:spcBef>
          <a:spcPts val="650"/>
        </a:spcBef>
        <a:spcAft>
          <a:spcPct val="0"/>
        </a:spcAft>
        <a:buClr>
          <a:srgbClr val="666699"/>
        </a:buClr>
        <a:buSzPct val="65000"/>
        <a:buFont typeface="Wingdings" charset="0"/>
        <a:buChar char=""/>
        <a:defRPr sz="2600" b="1" i="0">
          <a:solidFill>
            <a:srgbClr val="FFFFFF"/>
          </a:solidFill>
          <a:latin typeface="Arial" panose="020B0604020202020204" pitchFamily="34" charset="0"/>
          <a:ea typeface="+mn-ea"/>
          <a:cs typeface="Arial" panose="020B0604020202020204" pitchFamily="34" charset="0"/>
        </a:defRPr>
      </a:lvl2pPr>
      <a:lvl3pPr marL="1143000" indent="-228600" algn="l" defTabSz="449263" rtl="0" eaLnBrk="0" fontAlgn="base" hangingPunct="0">
        <a:lnSpc>
          <a:spcPct val="93000"/>
        </a:lnSpc>
        <a:spcBef>
          <a:spcPts val="600"/>
        </a:spcBef>
        <a:spcAft>
          <a:spcPct val="0"/>
        </a:spcAft>
        <a:buClr>
          <a:srgbClr val="999900"/>
        </a:buClr>
        <a:buSzPct val="55000"/>
        <a:buFont typeface="Wingdings" charset="0"/>
        <a:buChar char=""/>
        <a:defRPr sz="2400" b="1" i="0">
          <a:solidFill>
            <a:srgbClr val="FFFFFF"/>
          </a:solidFill>
          <a:latin typeface="Arial" panose="020B0604020202020204" pitchFamily="34" charset="0"/>
          <a:ea typeface="+mn-ea"/>
          <a:cs typeface="Arial" panose="020B0604020202020204" pitchFamily="34" charset="0"/>
        </a:defRPr>
      </a:lvl3pPr>
      <a:lvl4pPr marL="1600200" indent="-228600" algn="l" defTabSz="449263" rtl="0" eaLnBrk="0" fontAlgn="base" hangingPunct="0">
        <a:lnSpc>
          <a:spcPct val="93000"/>
        </a:lnSpc>
        <a:spcBef>
          <a:spcPts val="500"/>
        </a:spcBef>
        <a:spcAft>
          <a:spcPct val="0"/>
        </a:spcAft>
        <a:buClr>
          <a:srgbClr val="990000"/>
        </a:buClr>
        <a:buSzPct val="100000"/>
        <a:buFont typeface="Wingdings" charset="0"/>
        <a:buChar char=""/>
        <a:defRPr sz="2000" b="1" i="0">
          <a:solidFill>
            <a:srgbClr val="FFFFFF"/>
          </a:solidFill>
          <a:latin typeface="Arial" panose="020B0604020202020204" pitchFamily="34" charset="0"/>
          <a:ea typeface="+mn-ea"/>
          <a:cs typeface="Arial" panose="020B0604020202020204" pitchFamily="34" charset="0"/>
        </a:defRPr>
      </a:lvl4pPr>
      <a:lvl5pPr marL="2057400" indent="-228600" algn="l" defTabSz="449263" rtl="0" eaLnBrk="0" fontAlgn="base" hangingPunct="0">
        <a:lnSpc>
          <a:spcPct val="93000"/>
        </a:lnSpc>
        <a:spcBef>
          <a:spcPts val="500"/>
        </a:spcBef>
        <a:spcAft>
          <a:spcPct val="0"/>
        </a:spcAft>
        <a:buClr>
          <a:srgbClr val="990000"/>
        </a:buClr>
        <a:buSzPct val="85000"/>
        <a:buFont typeface="Wingdings" charset="0"/>
        <a:buChar char=""/>
        <a:defRPr sz="2000" b="1" i="0">
          <a:solidFill>
            <a:srgbClr val="FFFFFF"/>
          </a:solidFill>
          <a:latin typeface="Arial" panose="020B0604020202020204" pitchFamily="34" charset="0"/>
          <a:ea typeface="+mn-ea"/>
          <a:cs typeface="Arial" panose="020B0604020202020204" pitchFamily="34" charset="0"/>
        </a:defRPr>
      </a:lvl5pPr>
      <a:lvl6pPr marL="2514600" indent="-228600" algn="l" defTabSz="449263" rtl="0" eaLnBrk="0" fontAlgn="base" hangingPunct="0">
        <a:lnSpc>
          <a:spcPct val="93000"/>
        </a:lnSpc>
        <a:spcBef>
          <a:spcPts val="500"/>
        </a:spcBef>
        <a:spcAft>
          <a:spcPct val="0"/>
        </a:spcAft>
        <a:buClr>
          <a:srgbClr val="990000"/>
        </a:buClr>
        <a:buSzPct val="85000"/>
        <a:buFont typeface="Wingdings" charset="2"/>
        <a:buChar char=""/>
        <a:defRPr sz="2000" b="1">
          <a:solidFill>
            <a:srgbClr val="FFFFFF"/>
          </a:solidFill>
          <a:latin typeface="+mn-lt"/>
          <a:ea typeface="+mn-ea"/>
        </a:defRPr>
      </a:lvl6pPr>
      <a:lvl7pPr marL="2971800" indent="-228600" algn="l" defTabSz="449263" rtl="0" eaLnBrk="0" fontAlgn="base" hangingPunct="0">
        <a:lnSpc>
          <a:spcPct val="93000"/>
        </a:lnSpc>
        <a:spcBef>
          <a:spcPts val="500"/>
        </a:spcBef>
        <a:spcAft>
          <a:spcPct val="0"/>
        </a:spcAft>
        <a:buClr>
          <a:srgbClr val="990000"/>
        </a:buClr>
        <a:buSzPct val="85000"/>
        <a:buFont typeface="Wingdings" charset="2"/>
        <a:buChar char=""/>
        <a:defRPr sz="2000" b="1">
          <a:solidFill>
            <a:srgbClr val="FFFFFF"/>
          </a:solidFill>
          <a:latin typeface="+mn-lt"/>
          <a:ea typeface="+mn-ea"/>
        </a:defRPr>
      </a:lvl7pPr>
      <a:lvl8pPr marL="3429000" indent="-228600" algn="l" defTabSz="449263" rtl="0" eaLnBrk="0" fontAlgn="base" hangingPunct="0">
        <a:lnSpc>
          <a:spcPct val="93000"/>
        </a:lnSpc>
        <a:spcBef>
          <a:spcPts val="500"/>
        </a:spcBef>
        <a:spcAft>
          <a:spcPct val="0"/>
        </a:spcAft>
        <a:buClr>
          <a:srgbClr val="990000"/>
        </a:buClr>
        <a:buSzPct val="85000"/>
        <a:buFont typeface="Wingdings" charset="2"/>
        <a:buChar char=""/>
        <a:defRPr sz="2000" b="1">
          <a:solidFill>
            <a:srgbClr val="FFFFFF"/>
          </a:solidFill>
          <a:latin typeface="+mn-lt"/>
          <a:ea typeface="+mn-ea"/>
        </a:defRPr>
      </a:lvl8pPr>
      <a:lvl9pPr marL="3886200" indent="-228600" algn="l" defTabSz="449263" rtl="0" eaLnBrk="0" fontAlgn="base" hangingPunct="0">
        <a:lnSpc>
          <a:spcPct val="93000"/>
        </a:lnSpc>
        <a:spcBef>
          <a:spcPts val="500"/>
        </a:spcBef>
        <a:spcAft>
          <a:spcPct val="0"/>
        </a:spcAft>
        <a:buClr>
          <a:srgbClr val="990000"/>
        </a:buClr>
        <a:buSzPct val="85000"/>
        <a:buFont typeface="Wingdings" charset="2"/>
        <a:buChar char=""/>
        <a:defRPr sz="2000" b="1">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6018" name="Group 2"/>
          <p:cNvGrpSpPr>
            <a:grpSpLocks/>
          </p:cNvGrpSpPr>
          <p:nvPr/>
        </p:nvGrpSpPr>
        <p:grpSpPr bwMode="auto">
          <a:xfrm>
            <a:off x="457200" y="992188"/>
            <a:ext cx="8153400" cy="1600200"/>
            <a:chOff x="288" y="625"/>
            <a:chExt cx="5136" cy="1008"/>
          </a:xfrm>
        </p:grpSpPr>
        <p:sp>
          <p:nvSpPr>
            <p:cNvPr id="86021"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b="1" i="0" dirty="0">
                <a:solidFill>
                  <a:srgbClr val="FFFFCC"/>
                </a:solidFill>
                <a:latin typeface="Arial" panose="020B0604020202020204" pitchFamily="34" charset="0"/>
                <a:ea typeface="ＭＳ Ｐゴシック" charset="0"/>
                <a:cs typeface="ＭＳ Ｐゴシック" charset="0"/>
              </a:endParaRPr>
            </a:p>
          </p:txBody>
        </p:sp>
        <p:sp>
          <p:nvSpPr>
            <p:cNvPr id="86022"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b="1" i="0" dirty="0">
                <a:solidFill>
                  <a:srgbClr val="FFFFCC"/>
                </a:solidFill>
                <a:latin typeface="Arial" panose="020B0604020202020204" pitchFamily="34" charset="0"/>
                <a:ea typeface="ＭＳ Ｐゴシック" charset="0"/>
                <a:cs typeface="ＭＳ Ｐゴシック" charset="0"/>
              </a:endParaRPr>
            </a:p>
          </p:txBody>
        </p:sp>
        <p:sp>
          <p:nvSpPr>
            <p:cNvPr id="86023"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b="1" i="0" dirty="0">
                <a:solidFill>
                  <a:srgbClr val="FFFFCC"/>
                </a:solidFill>
                <a:latin typeface="Arial" panose="020B0604020202020204" pitchFamily="34" charset="0"/>
                <a:ea typeface="ＭＳ Ｐゴシック" charset="0"/>
                <a:cs typeface="ＭＳ Ｐゴシック" charset="0"/>
              </a:endParaRPr>
            </a:p>
          </p:txBody>
        </p:sp>
        <p:sp>
          <p:nvSpPr>
            <p:cNvPr id="86024"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b="1" i="0" dirty="0">
                <a:solidFill>
                  <a:srgbClr val="FFFFCC"/>
                </a:solidFill>
                <a:latin typeface="Arial" panose="020B0604020202020204" pitchFamily="34" charset="0"/>
                <a:ea typeface="新細明體" charset="0"/>
                <a:cs typeface="新細明體" charset="0"/>
              </a:endParaRPr>
            </a:p>
          </p:txBody>
        </p:sp>
      </p:grpSp>
      <p:sp>
        <p:nvSpPr>
          <p:cNvPr id="86019"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ltLang="zh-TW" dirty="0"/>
              <a:t>Click to edit Master title style</a:t>
            </a:r>
          </a:p>
        </p:txBody>
      </p:sp>
      <p:sp>
        <p:nvSpPr>
          <p:cNvPr id="86020"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spTree>
    <p:extLst>
      <p:ext uri="{BB962C8B-B14F-4D97-AF65-F5344CB8AC3E}">
        <p14:creationId xmlns:p14="http://schemas.microsoft.com/office/powerpoint/2010/main" val="462757832"/>
      </p:ext>
    </p:extLst>
  </p:cSld>
  <p:clrMap bg1="dk2" tx1="lt1" bg2="dk1" tx2="lt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 id="2147484535" r:id="rId12"/>
    <p:sldLayoutId id="2147484536" r:id="rId13"/>
    <p:sldLayoutId id="2147484537" r:id="rId14"/>
  </p:sldLayoutIdLst>
  <p:txStyles>
    <p:titleStyle>
      <a:lvl1pPr algn="r" rtl="0" eaLnBrk="0" fontAlgn="base" hangingPunct="0">
        <a:spcBef>
          <a:spcPct val="0"/>
        </a:spcBef>
        <a:spcAft>
          <a:spcPct val="0"/>
        </a:spcAft>
        <a:defRPr sz="4000" b="1" i="0">
          <a:solidFill>
            <a:schemeClr val="tx2"/>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4000" i="1">
          <a:solidFill>
            <a:schemeClr val="tx2"/>
          </a:solidFill>
          <a:latin typeface="Arial" pitchFamily="-107" charset="0"/>
          <a:ea typeface="新細明體" pitchFamily="-108" charset="-120"/>
          <a:cs typeface="新細明體" pitchFamily="-108" charset="-120"/>
        </a:defRPr>
      </a:lvl2pPr>
      <a:lvl3pPr algn="r" rtl="0" eaLnBrk="0" fontAlgn="base" hangingPunct="0">
        <a:spcBef>
          <a:spcPct val="0"/>
        </a:spcBef>
        <a:spcAft>
          <a:spcPct val="0"/>
        </a:spcAft>
        <a:defRPr sz="4000" i="1">
          <a:solidFill>
            <a:schemeClr val="tx2"/>
          </a:solidFill>
          <a:latin typeface="Arial" pitchFamily="-107" charset="0"/>
          <a:ea typeface="新細明體" pitchFamily="-108" charset="-120"/>
          <a:cs typeface="新細明體" pitchFamily="-108" charset="-120"/>
        </a:defRPr>
      </a:lvl3pPr>
      <a:lvl4pPr algn="r" rtl="0" eaLnBrk="0" fontAlgn="base" hangingPunct="0">
        <a:spcBef>
          <a:spcPct val="0"/>
        </a:spcBef>
        <a:spcAft>
          <a:spcPct val="0"/>
        </a:spcAft>
        <a:defRPr sz="4000" i="1">
          <a:solidFill>
            <a:schemeClr val="tx2"/>
          </a:solidFill>
          <a:latin typeface="Arial" pitchFamily="-107" charset="0"/>
          <a:ea typeface="新細明體" pitchFamily="-108" charset="-120"/>
          <a:cs typeface="新細明體" pitchFamily="-108" charset="-120"/>
        </a:defRPr>
      </a:lvl4pPr>
      <a:lvl5pPr algn="r" rtl="0" eaLnBrk="0" fontAlgn="base" hangingPunct="0">
        <a:spcBef>
          <a:spcPct val="0"/>
        </a:spcBef>
        <a:spcAft>
          <a:spcPct val="0"/>
        </a:spcAft>
        <a:defRPr sz="4000" i="1">
          <a:solidFill>
            <a:schemeClr val="tx2"/>
          </a:solidFill>
          <a:latin typeface="Arial" pitchFamily="-107" charset="0"/>
          <a:ea typeface="新細明體" pitchFamily="-108" charset="-120"/>
          <a:cs typeface="新細明體" pitchFamily="-108" charset="-120"/>
        </a:defRPr>
      </a:lvl5pPr>
      <a:lvl6pPr marL="457200" algn="r" rtl="0" fontAlgn="base">
        <a:spcBef>
          <a:spcPct val="0"/>
        </a:spcBef>
        <a:spcAft>
          <a:spcPct val="0"/>
        </a:spcAft>
        <a:defRPr sz="4400" i="1">
          <a:solidFill>
            <a:schemeClr val="tx2"/>
          </a:solidFill>
          <a:latin typeface="Times New Roman" pitchFamily="-108" charset="0"/>
          <a:ea typeface="新細明體" pitchFamily="-108" charset="-120"/>
          <a:cs typeface="新細明體" pitchFamily="-108" charset="-120"/>
        </a:defRPr>
      </a:lvl6pPr>
      <a:lvl7pPr marL="914400" algn="r" rtl="0" fontAlgn="base">
        <a:spcBef>
          <a:spcPct val="0"/>
        </a:spcBef>
        <a:spcAft>
          <a:spcPct val="0"/>
        </a:spcAft>
        <a:defRPr sz="4400" i="1">
          <a:solidFill>
            <a:schemeClr val="tx2"/>
          </a:solidFill>
          <a:latin typeface="Times New Roman" pitchFamily="-108" charset="0"/>
          <a:ea typeface="新細明體" pitchFamily="-108" charset="-120"/>
          <a:cs typeface="新細明體" pitchFamily="-108" charset="-120"/>
        </a:defRPr>
      </a:lvl7pPr>
      <a:lvl8pPr marL="1371600" algn="r" rtl="0" fontAlgn="base">
        <a:spcBef>
          <a:spcPct val="0"/>
        </a:spcBef>
        <a:spcAft>
          <a:spcPct val="0"/>
        </a:spcAft>
        <a:defRPr sz="4400" i="1">
          <a:solidFill>
            <a:schemeClr val="tx2"/>
          </a:solidFill>
          <a:latin typeface="Times New Roman" pitchFamily="-108" charset="0"/>
          <a:ea typeface="新細明體" pitchFamily="-108" charset="-120"/>
          <a:cs typeface="新細明體" pitchFamily="-108" charset="-120"/>
        </a:defRPr>
      </a:lvl8pPr>
      <a:lvl9pPr marL="1828800" algn="r" rtl="0" fontAlgn="base">
        <a:spcBef>
          <a:spcPct val="0"/>
        </a:spcBef>
        <a:spcAft>
          <a:spcPct val="0"/>
        </a:spcAft>
        <a:defRPr sz="4400" i="1">
          <a:solidFill>
            <a:schemeClr val="tx2"/>
          </a:solidFill>
          <a:latin typeface="Times New Roman" pitchFamily="-108" charset="0"/>
          <a:ea typeface="新細明體" pitchFamily="-108" charset="-120"/>
          <a:cs typeface="新細明體" pitchFamily="-108" charset="-120"/>
        </a:defRPr>
      </a:lvl9pPr>
    </p:titleStyle>
    <p:bodyStyle>
      <a:lvl1pPr marL="342900" indent="-342900" algn="l" rtl="0" eaLnBrk="0" fontAlgn="base" hangingPunct="0">
        <a:spcBef>
          <a:spcPct val="20000"/>
        </a:spcBef>
        <a:spcAft>
          <a:spcPct val="0"/>
        </a:spcAft>
        <a:buClr>
          <a:schemeClr val="tx2"/>
        </a:buClr>
        <a:buChar char="•"/>
        <a:defRPr sz="3200" b="1" i="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Char char="–"/>
        <a:defRPr sz="2800" b="1" i="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Char char="•"/>
        <a:defRPr sz="2400" b="1" i="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Char char="–"/>
        <a:defRPr sz="2000" b="1" i="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Char char="•"/>
        <a:defRPr sz="2000" b="1" i="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lr>
          <a:schemeClr val="tx2"/>
        </a:buClr>
        <a:buChar char="•"/>
        <a:defRPr sz="2000">
          <a:solidFill>
            <a:schemeClr val="tx1"/>
          </a:solidFill>
          <a:latin typeface="+mn-lt"/>
          <a:ea typeface="+mn-ea"/>
          <a:cs typeface="+mn-cs"/>
        </a:defRPr>
      </a:lvl6pPr>
      <a:lvl7pPr marL="2971800" indent="-228600" algn="l" rtl="0" fontAlgn="base">
        <a:spcBef>
          <a:spcPct val="20000"/>
        </a:spcBef>
        <a:spcAft>
          <a:spcPct val="0"/>
        </a:spcAft>
        <a:buClr>
          <a:schemeClr val="tx2"/>
        </a:buClr>
        <a:buChar char="•"/>
        <a:defRPr sz="2000">
          <a:solidFill>
            <a:schemeClr val="tx1"/>
          </a:solidFill>
          <a:latin typeface="+mn-lt"/>
          <a:ea typeface="+mn-ea"/>
          <a:cs typeface="+mn-cs"/>
        </a:defRPr>
      </a:lvl7pPr>
      <a:lvl8pPr marL="3429000" indent="-228600" algn="l" rtl="0" fontAlgn="base">
        <a:spcBef>
          <a:spcPct val="20000"/>
        </a:spcBef>
        <a:spcAft>
          <a:spcPct val="0"/>
        </a:spcAft>
        <a:buClr>
          <a:schemeClr val="tx2"/>
        </a:buClr>
        <a:buChar char="•"/>
        <a:defRPr sz="2000">
          <a:solidFill>
            <a:schemeClr val="tx1"/>
          </a:solidFill>
          <a:latin typeface="+mn-lt"/>
          <a:ea typeface="+mn-ea"/>
          <a:cs typeface="+mn-cs"/>
        </a:defRPr>
      </a:lvl8pPr>
      <a:lvl9pPr marL="3886200" indent="-228600" algn="l" rtl="0" fontAlgn="base">
        <a:spcBef>
          <a:spcPct val="20000"/>
        </a:spcBef>
        <a:spcAft>
          <a:spcPct val="0"/>
        </a:spcAft>
        <a:buClr>
          <a:schemeClr val="tx2"/>
        </a:buClr>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0.xml"/><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9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29.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29.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0.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40.jpeg"/><Relationship Id="rId7"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1.xml"/><Relationship Id="rId1" Type="http://schemas.openxmlformats.org/officeDocument/2006/relationships/slideLayout" Target="../slideLayouts/slideLayout66.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image" Target="../media/image52.png"/><Relationship Id="rId1" Type="http://schemas.openxmlformats.org/officeDocument/2006/relationships/slideLayout" Target="../slideLayouts/slideLayout8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40.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1.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161.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25.x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40.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7" name="Title 1"/>
          <p:cNvSpPr>
            <a:spLocks noGrp="1"/>
          </p:cNvSpPr>
          <p:nvPr>
            <p:ph type="title" idx="4294967295"/>
          </p:nvPr>
        </p:nvSpPr>
        <p:spPr/>
        <p:txBody>
          <a:bodyPr/>
          <a:lstStyle/>
          <a:p>
            <a:r>
              <a:rPr lang="en-US" sz="4800" dirty="0">
                <a:ea typeface="ＭＳ Ｐゴシック" charset="0"/>
              </a:rPr>
              <a:t>The Phoenicians</a:t>
            </a:r>
          </a:p>
        </p:txBody>
      </p:sp>
      <p:pic>
        <p:nvPicPr>
          <p:cNvPr id="638978" name="Picture 2" descr="sidon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38100"/>
            <a:ext cx="8839200" cy="678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a:extLst>
              <a:ext uri="{FF2B5EF4-FFF2-40B4-BE49-F238E27FC236}">
                <a16:creationId xmlns:a16="http://schemas.microsoft.com/office/drawing/2014/main" id="{9E48F787-1F36-3E63-F0EE-455A8EE60145}"/>
              </a:ext>
            </a:extLst>
          </p:cNvPr>
          <p:cNvSpPr/>
          <p:nvPr/>
        </p:nvSpPr>
        <p:spPr>
          <a:xfrm>
            <a:off x="273968" y="3485221"/>
            <a:ext cx="8596063" cy="3240360"/>
          </a:xfrm>
          <a:prstGeom prst="rect">
            <a:avLst/>
          </a:prstGeom>
        </p:spPr>
        <p:txBody>
          <a:bodyPr wrap="none" numCol="1" fromWordArt="1">
            <a:prstTxWarp prst="textDeflate">
              <a:avLst>
                <a:gd name="adj" fmla="val 26227"/>
              </a:avLst>
            </a:prstTxWarp>
          </a:bodyPr>
          <a:lstStyle/>
          <a:p>
            <a:pPr algn="ctr"/>
            <a:r>
              <a:rPr lang="ar-JO" sz="3600" b="1" kern="10" dirty="0">
                <a:ln w="25400">
                  <a:solidFill>
                    <a:srgbClr val="CC99FF"/>
                  </a:solidFill>
                  <a:round/>
                  <a:headEnd/>
                  <a:tailEnd/>
                </a:ln>
                <a:gradFill rotWithShape="1">
                  <a:gsLst>
                    <a:gs pos="0">
                      <a:srgbClr val="800080"/>
                    </a:gs>
                    <a:gs pos="100000">
                      <a:srgbClr val="D4A9D4"/>
                    </a:gs>
                  </a:gsLst>
                  <a:path path="rect">
                    <a:fillToRect l="50000" t="50000" r="50000" b="50000"/>
                  </a:path>
                </a:gradFill>
                <a:effectLst>
                  <a:outerShdw blurRad="63500" dist="38099" dir="2700000" algn="ctr" rotWithShape="0">
                    <a:srgbClr val="000000">
                      <a:alpha val="74997"/>
                    </a:srgbClr>
                  </a:outerShdw>
                </a:effectLst>
                <a:latin typeface="Arial" panose="020B0604020202020204" pitchFamily="34" charset="0"/>
                <a:cs typeface="Arial" panose="020B0604020202020204" pitchFamily="34" charset="0"/>
              </a:rPr>
              <a:t>فينيقية</a:t>
            </a:r>
            <a:endParaRPr lang="en-GB" sz="3600" b="1" kern="10" dirty="0">
              <a:ln w="25400">
                <a:solidFill>
                  <a:srgbClr val="CC99FF"/>
                </a:solidFill>
                <a:round/>
                <a:headEnd/>
                <a:tailEnd/>
              </a:ln>
              <a:gradFill rotWithShape="1">
                <a:gsLst>
                  <a:gs pos="0">
                    <a:srgbClr val="800080"/>
                  </a:gs>
                  <a:gs pos="100000">
                    <a:srgbClr val="D4A9D4"/>
                  </a:gs>
                </a:gsLst>
                <a:path path="rect">
                  <a:fillToRect l="50000" t="50000" r="50000" b="50000"/>
                </a:path>
              </a:gradFill>
              <a:effectLst>
                <a:outerShdw blurRad="63500" dist="38099" dir="2700000" algn="ctr" rotWithShape="0">
                  <a:srgbClr val="000000">
                    <a:alpha val="7499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321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04800" y="1524000"/>
            <a:ext cx="82296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r>
              <a:rPr lang="ar-JO" altLang="en-US" sz="3600" b="1" u="sng" dirty="0">
                <a:solidFill>
                  <a:schemeClr val="bg1"/>
                </a:solidFill>
                <a:latin typeface="Arial" panose="020B0604020202020204" pitchFamily="34" charset="0"/>
                <a:cs typeface="Arial" panose="020B0604020202020204" pitchFamily="34" charset="0"/>
              </a:rPr>
              <a:t>الإنقسامات المجتمعية</a:t>
            </a:r>
            <a:endParaRPr lang="en-US" altLang="en-US" sz="3600" b="1" u="sng" dirty="0">
              <a:solidFill>
                <a:schemeClr val="bg1"/>
              </a:solidFill>
              <a:latin typeface="Arial" panose="020B0604020202020204" pitchFamily="34" charset="0"/>
              <a:cs typeface="Arial" panose="020B0604020202020204" pitchFamily="34" charset="0"/>
            </a:endParaRPr>
          </a:p>
          <a:p>
            <a:pPr algn="r" rtl="1" eaLnBrk="1" hangingPunct="1">
              <a:buFontTx/>
              <a:buChar char="•"/>
            </a:pPr>
            <a:r>
              <a:rPr lang="ar-JO" altLang="en-US" sz="3600" b="1" dirty="0">
                <a:solidFill>
                  <a:schemeClr val="bg1"/>
                </a:solidFill>
                <a:latin typeface="Arial" panose="020B0604020202020204" pitchFamily="34" charset="0"/>
                <a:cs typeface="Arial" panose="020B0604020202020204" pitchFamily="34" charset="0"/>
              </a:rPr>
              <a:t>فئة الفلاحين – مجتمع موحد معتمد على الزراعة والصيد.</a:t>
            </a:r>
            <a:endParaRPr lang="en-US" altLang="en-US" sz="3600" b="1" dirty="0">
              <a:solidFill>
                <a:schemeClr val="bg1"/>
              </a:solidFill>
              <a:latin typeface="Arial" panose="020B0604020202020204" pitchFamily="34" charset="0"/>
              <a:cs typeface="Arial" panose="020B0604020202020204" pitchFamily="34" charset="0"/>
            </a:endParaRPr>
          </a:p>
          <a:p>
            <a:pPr eaLnBrk="1" hangingPunct="1">
              <a:buFontTx/>
              <a:buChar char="•"/>
            </a:pPr>
            <a:endParaRPr lang="en-US" altLang="en-US" sz="3600" b="1" dirty="0">
              <a:solidFill>
                <a:schemeClr val="bg1"/>
              </a:solidFill>
              <a:latin typeface="Arial" panose="020B0604020202020204" pitchFamily="34" charset="0"/>
              <a:cs typeface="Arial" panose="020B0604020202020204" pitchFamily="34" charset="0"/>
            </a:endParaRPr>
          </a:p>
        </p:txBody>
      </p:sp>
      <p:pic>
        <p:nvPicPr>
          <p:cNvPr id="101378" name="Picture 4" descr="sid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87713"/>
            <a:ext cx="4343400" cy="3570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304800" y="4254500"/>
            <a:ext cx="4419600"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eaLnBrk="1" hangingPunct="1">
              <a:buFontTx/>
              <a:buChar char="•"/>
            </a:pPr>
            <a:r>
              <a:rPr lang="ar-JO" altLang="en-US" sz="3600" b="1" dirty="0">
                <a:solidFill>
                  <a:schemeClr val="bg1"/>
                </a:solidFill>
                <a:latin typeface="Arial" panose="020B0604020202020204" pitchFamily="34" charset="0"/>
                <a:cs typeface="Arial" panose="020B0604020202020204" pitchFamily="34" charset="0"/>
              </a:rPr>
              <a:t>الطبقة الحضرية – متخصصة في النشاطات الإقتصادية والحرفية.</a:t>
            </a:r>
            <a:endParaRPr lang="en-US" altLang="en-US" sz="3600" b="1"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539552" y="116632"/>
            <a:ext cx="7772400" cy="1143000"/>
          </a:xfrm>
          <a:extLst>
            <a:ext uri="{FAA26D3D-D897-4be2-8F04-BA451C77F1D7}">
              <ma14:placeholderFlag xmlns="" xmlns:ma14="http://schemas.microsoft.com/office/mac/drawingml/2011/main" val="1"/>
            </a:ext>
          </a:extLst>
        </p:spPr>
        <p:txBody>
          <a:bodyPr/>
          <a:lstStyle/>
          <a:p>
            <a:pPr>
              <a:defRPr/>
            </a:pPr>
            <a:r>
              <a:rPr lang="ar-JO" sz="4000" kern="10" dirty="0">
                <a:ln w="9525" cap="flat" cmpd="sng" algn="ctr">
                  <a:solidFill>
                    <a:srgbClr val="FFFFFF"/>
                  </a:solidFill>
                  <a:prstDash val="solid"/>
                  <a:round/>
                </a:ln>
                <a:solidFill>
                  <a:srgbClr val="FFFFFF"/>
                </a:solidFill>
                <a:ea typeface="KidTYPEPaint"/>
              </a:rPr>
              <a:t>الطبقات الإجتماعية</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dissolve">
                                      <p:cBhvr>
                                        <p:cTn id="7" dur="500"/>
                                        <p:tgtEl>
                                          <p:spTgt spid="348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8">
                                            <p:txEl>
                                              <p:pRg st="1" end="1"/>
                                            </p:txEl>
                                          </p:spTgt>
                                        </p:tgtEl>
                                        <p:attrNameLst>
                                          <p:attrName>style.visibility</p:attrName>
                                        </p:attrNameLst>
                                      </p:cBhvr>
                                      <p:to>
                                        <p:strVal val="visible"/>
                                      </p:to>
                                    </p:set>
                                    <p:animEffect transition="in" filter="dissolve">
                                      <p:cBhvr>
                                        <p:cTn id="12" dur="500"/>
                                        <p:tgtEl>
                                          <p:spTgt spid="348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ssolv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p:bldP spid="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2929"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0" y="0"/>
            <a:ext cx="2209800" cy="193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61442" name="Text Box 2"/>
          <p:cNvSpPr txBox="1">
            <a:spLocks noChangeArrowheads="1"/>
          </p:cNvSpPr>
          <p:nvPr/>
        </p:nvSpPr>
        <p:spPr bwMode="auto">
          <a:xfrm>
            <a:off x="2185988" y="4624388"/>
            <a:ext cx="6958012" cy="525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236538" marR="0" lvl="0" indent="-236538" algn="r" defTabSz="449263" rtl="1" eaLnBrk="1" fontAlgn="base" latinLnBrk="0" hangingPunct="1">
              <a:lnSpc>
                <a:spcPct val="100000"/>
              </a:lnSpc>
              <a:spcBef>
                <a:spcPct val="0"/>
              </a:spcBef>
              <a:spcAft>
                <a:spcPct val="0"/>
              </a:spcAft>
              <a:buClr>
                <a:srgbClr val="FFFFFF"/>
              </a:buClr>
              <a:buSzPct val="100000"/>
              <a:buFont typeface="Tempus Sans ITC"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العاج - يستورد من سوريا ويعاد تصديره إلى الغرب.</a:t>
            </a:r>
            <a:endParaRPr kumimoji="0" lang="en-GB"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9293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919288"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61444" name="Text Box 4"/>
          <p:cNvSpPr txBox="1">
            <a:spLocks noChangeArrowheads="1"/>
          </p:cNvSpPr>
          <p:nvPr/>
        </p:nvSpPr>
        <p:spPr bwMode="auto">
          <a:xfrm>
            <a:off x="2185988" y="2190750"/>
            <a:ext cx="6958012" cy="1202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1" eaLnBrk="1" fontAlgn="base" latinLnBrk="0" hangingPunct="1">
              <a:lnSpc>
                <a:spcPct val="100000"/>
              </a:lnSpc>
              <a:spcBef>
                <a:spcPct val="0"/>
              </a:spcBef>
              <a:spcAft>
                <a:spcPct val="0"/>
              </a:spcAft>
              <a:buClr>
                <a:srgbClr val="FFFFFF"/>
              </a:buClr>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الحرف المصدرة والمواد الخام المستوردة من       دول بعيدة:</a:t>
            </a:r>
            <a:endParaRPr kumimoji="0" lang="en-GB" sz="36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92934"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3429000"/>
            <a:ext cx="2185988"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61447" name="Text Box 7"/>
          <p:cNvSpPr txBox="1">
            <a:spLocks noChangeArrowheads="1"/>
          </p:cNvSpPr>
          <p:nvPr/>
        </p:nvSpPr>
        <p:spPr bwMode="auto">
          <a:xfrm>
            <a:off x="2185988" y="3549650"/>
            <a:ext cx="6958012" cy="525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000" tIns="46800" rIns="90000" bIns="46800">
            <a:spAutoFit/>
          </a:bodyPr>
          <a:lstStyle>
            <a:defPPr>
              <a:defRPr lang="en-GB"/>
            </a:defPPr>
            <a:lvl1pPr marL="236538" indent="-236538" eaLnBrk="1" hangingPunct="1">
              <a:buClr>
                <a:srgbClr val="FFFFFF"/>
              </a:buClr>
              <a:buSzPct val="100000"/>
              <a:buFont typeface="Tempus Sans ITC"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rgbClr val="FFFFFF"/>
                </a:solidFill>
                <a:latin typeface="Tempus Sans ITC"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9pPr>
          </a:lstStyle>
          <a:p>
            <a:pPr marL="236538" marR="0" lvl="0" indent="-236538" algn="r" defTabSz="449263" rtl="1" eaLnBrk="1" fontAlgn="base" latinLnBrk="0" hangingPunct="1">
              <a:lnSpc>
                <a:spcPct val="100000"/>
              </a:lnSpc>
              <a:spcBef>
                <a:spcPct val="0"/>
              </a:spcBef>
              <a:spcAft>
                <a:spcPct val="0"/>
              </a:spcAft>
              <a:buClr>
                <a:srgbClr val="FFFFFF"/>
              </a:buClr>
              <a:buSzPct val="100000"/>
              <a:buFont typeface="Tempus Sans ITC"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80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البرونز : تم تصديرة إلى آشور، قبرص، اليونان وإيطاليا.</a:t>
            </a:r>
            <a:endParaRPr kumimoji="0" lang="en-GB" sz="280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1448" name="Text Box 8"/>
          <p:cNvSpPr txBox="1">
            <a:spLocks noChangeArrowheads="1"/>
          </p:cNvSpPr>
          <p:nvPr/>
        </p:nvSpPr>
        <p:spPr bwMode="auto">
          <a:xfrm>
            <a:off x="2185988" y="5683250"/>
            <a:ext cx="6958012" cy="947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000" tIns="46800" rIns="90000" bIns="46800">
            <a:spAutoFit/>
          </a:bodyPr>
          <a:lstStyle>
            <a:defPPr>
              <a:defRPr lang="en-GB"/>
            </a:defPPr>
            <a:lvl1pPr marL="236538" indent="-236538" eaLnBrk="1" hangingPunct="1">
              <a:buClr>
                <a:srgbClr val="FFFFFF"/>
              </a:buClr>
              <a:buSzPct val="100000"/>
              <a:buFont typeface="Tempus Sans ITC"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rgbClr val="FFFFFF"/>
                </a:solidFill>
                <a:latin typeface="Tempus Sans ITC"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9pPr>
          </a:lstStyle>
          <a:p>
            <a:pPr marL="236538" marR="0" lvl="0" indent="-236538" algn="r" defTabSz="449263" rtl="1" eaLnBrk="1" fontAlgn="base" latinLnBrk="0" hangingPunct="1">
              <a:lnSpc>
                <a:spcPct val="100000"/>
              </a:lnSpc>
              <a:spcBef>
                <a:spcPct val="0"/>
              </a:spcBef>
              <a:spcAft>
                <a:spcPct val="0"/>
              </a:spcAft>
              <a:buClr>
                <a:srgbClr val="FFFFFF"/>
              </a:buClr>
              <a:buSzPct val="100000"/>
              <a:buFont typeface="Tempus Sans ITC"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80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أيضا أعمال الزجاج ، حشوات الصوف المصبوغة باللون الأرجواني، إلخ.</a:t>
            </a:r>
            <a:endParaRPr kumimoji="0" lang="en-GB" sz="280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 name="Title 2">
            <a:extLst>
              <a:ext uri="{FF2B5EF4-FFF2-40B4-BE49-F238E27FC236}">
                <a16:creationId xmlns:a16="http://schemas.microsoft.com/office/drawing/2014/main" id="{B613CF5C-CB2B-2DCC-3982-9710BC6E04FD}"/>
              </a:ext>
            </a:extLst>
          </p:cNvPr>
          <p:cNvSpPr>
            <a:spLocks noGrp="1"/>
          </p:cNvSpPr>
          <p:nvPr>
            <p:ph type="title" idx="4294967295"/>
          </p:nvPr>
        </p:nvSpPr>
        <p:spPr>
          <a:xfrm>
            <a:off x="519841" y="502449"/>
            <a:ext cx="7770813" cy="1141413"/>
          </a:xfrm>
        </p:spPr>
        <p:txBody>
          <a:bodyPr/>
          <a:lstStyle/>
          <a:p>
            <a:r>
              <a:rPr lang="ar-EG" sz="5400" dirty="0"/>
              <a:t>التجارة</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61444"/>
                                        </p:tgtEl>
                                        <p:attrNameLst>
                                          <p:attrName>style.visibility</p:attrName>
                                        </p:attrNameLst>
                                      </p:cBhvr>
                                      <p:to>
                                        <p:strVal val="visible"/>
                                      </p:to>
                                    </p:set>
                                    <p:animEffect transition="in" filter="dissolve">
                                      <p:cBhvr additive="repl">
                                        <p:cTn id="7" dur="500"/>
                                        <p:tgtEl>
                                          <p:spTgt spid="61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61447"/>
                                        </p:tgtEl>
                                        <p:attrNameLst>
                                          <p:attrName>style.visibility</p:attrName>
                                        </p:attrNameLst>
                                      </p:cBhvr>
                                      <p:to>
                                        <p:strVal val="visible"/>
                                      </p:to>
                                    </p:set>
                                    <p:animEffect transition="in" filter="dissolve">
                                      <p:cBhvr additive="repl">
                                        <p:cTn id="12" dur="500"/>
                                        <p:tgtEl>
                                          <p:spTgt spid="614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61442"/>
                                        </p:tgtEl>
                                        <p:attrNameLst>
                                          <p:attrName>style.visibility</p:attrName>
                                        </p:attrNameLst>
                                      </p:cBhvr>
                                      <p:to>
                                        <p:strVal val="visible"/>
                                      </p:to>
                                    </p:set>
                                    <p:animEffect transition="in" filter="dissolve">
                                      <p:cBhvr additive="repl">
                                        <p:cTn id="17" dur="500"/>
                                        <p:tgtEl>
                                          <p:spTgt spid="614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61448"/>
                                        </p:tgtEl>
                                        <p:attrNameLst>
                                          <p:attrName>style.visibility</p:attrName>
                                        </p:attrNameLst>
                                      </p:cBhvr>
                                      <p:to>
                                        <p:strVal val="visible"/>
                                      </p:to>
                                    </p:set>
                                    <p:animEffect transition="in" filter="dissolve">
                                      <p:cBhvr additive="repl">
                                        <p:cTn id="22" dur="500"/>
                                        <p:tgtEl>
                                          <p:spTgt spid="6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313" name="Picture 2"/>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3314" name="Rectangle 3"/>
          <p:cNvSpPr>
            <a:spLocks noGrp="1" noChangeArrowheads="1"/>
          </p:cNvSpPr>
          <p:nvPr>
            <p:ph type="title" idx="4294967295"/>
          </p:nvPr>
        </p:nvSpPr>
        <p:spPr>
          <a:xfrm>
            <a:off x="762000" y="76200"/>
            <a:ext cx="6834188" cy="760413"/>
          </a:xfrm>
          <a:solidFill>
            <a:srgbClr val="000000"/>
          </a:solidFill>
        </p:spPr>
        <p:txBody>
          <a:bodyPr/>
          <a:lstStyle/>
          <a:p>
            <a:pPr rtl="1" eaLnBrk="1" hangingPunct="1"/>
            <a:r>
              <a:rPr lang="ar-JO" dirty="0">
                <a:ea typeface="ＭＳ Ｐゴシック" charset="0"/>
              </a:rPr>
              <a:t>المستعمرات الفينيقية</a:t>
            </a:r>
            <a:endParaRPr lang="en-US" dirty="0">
              <a:ea typeface="ＭＳ Ｐゴシック" charset="0"/>
            </a:endParaRPr>
          </a:p>
        </p:txBody>
      </p:sp>
      <p:sp>
        <p:nvSpPr>
          <p:cNvPr id="653316" name="TextBox 4"/>
          <p:cNvSpPr txBox="1">
            <a:spLocks noChangeArrowheads="1"/>
          </p:cNvSpPr>
          <p:nvPr/>
        </p:nvSpPr>
        <p:spPr bwMode="auto">
          <a:xfrm>
            <a:off x="1447800" y="6096000"/>
            <a:ext cx="2209800" cy="64611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ar-JO" sz="1800" b="1" dirty="0">
                <a:solidFill>
                  <a:srgbClr val="000000"/>
                </a:solidFill>
                <a:latin typeface="Arial" panose="020B0604020202020204" pitchFamily="34" charset="0"/>
                <a:cs typeface="Arial" panose="020B0604020202020204" pitchFamily="34" charset="0"/>
              </a:rPr>
              <a:t>أر</a:t>
            </a:r>
            <a:r>
              <a:rPr kumimoji="0" lang="ar-JO"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اضي فينيقية</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خطوط التجارة</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3317" name="TextBox 5"/>
          <p:cNvSpPr txBox="1">
            <a:spLocks noChangeArrowheads="1"/>
          </p:cNvSpPr>
          <p:nvPr/>
        </p:nvSpPr>
        <p:spPr bwMode="auto">
          <a:xfrm>
            <a:off x="228600" y="5715000"/>
            <a:ext cx="3352800" cy="369888"/>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خطوط السفن الفينيقية</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3318" name="TextBox 6"/>
          <p:cNvSpPr txBox="1">
            <a:spLocks noChangeArrowheads="1"/>
          </p:cNvSpPr>
          <p:nvPr/>
        </p:nvSpPr>
        <p:spPr bwMode="auto">
          <a:xfrm>
            <a:off x="1295400" y="4876800"/>
            <a:ext cx="1524000" cy="369888"/>
          </a:xfrm>
          <a:prstGeom prst="rect">
            <a:avLst/>
          </a:prstGeom>
          <a:solidFill>
            <a:srgbClr val="C3B8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sz="1800" b="1" dirty="0">
                <a:solidFill>
                  <a:srgbClr val="000000"/>
                </a:solidFill>
                <a:latin typeface="Arial" panose="020B0604020202020204" pitchFamily="34" charset="0"/>
                <a:cs typeface="Arial" panose="020B0604020202020204" pitchFamily="34" charset="0"/>
              </a:rPr>
              <a:t>إف</a:t>
            </a:r>
            <a:r>
              <a:rPr kumimoji="0" lang="ar-JO"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ريقيا</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3319" name="TextBox 7"/>
          <p:cNvSpPr txBox="1">
            <a:spLocks noChangeArrowheads="1"/>
          </p:cNvSpPr>
          <p:nvPr/>
        </p:nvSpPr>
        <p:spPr bwMode="auto">
          <a:xfrm>
            <a:off x="6934200" y="3124200"/>
            <a:ext cx="1524000" cy="369888"/>
          </a:xfrm>
          <a:prstGeom prst="rect">
            <a:avLst/>
          </a:prstGeom>
          <a:solidFill>
            <a:srgbClr val="C3B8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آسيا الصغرى</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3320" name="TextBox 8"/>
          <p:cNvSpPr txBox="1">
            <a:spLocks noChangeArrowheads="1"/>
          </p:cNvSpPr>
          <p:nvPr/>
        </p:nvSpPr>
        <p:spPr bwMode="auto">
          <a:xfrm>
            <a:off x="1752600" y="925513"/>
            <a:ext cx="1524000" cy="369887"/>
          </a:xfrm>
          <a:prstGeom prst="rect">
            <a:avLst/>
          </a:prstGeom>
          <a:solidFill>
            <a:srgbClr val="C3B8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اوروبا</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3321" name="TextBox 8"/>
          <p:cNvSpPr txBox="1">
            <a:spLocks noChangeArrowheads="1"/>
          </p:cNvSpPr>
          <p:nvPr/>
        </p:nvSpPr>
        <p:spPr bwMode="auto">
          <a:xfrm>
            <a:off x="107950" y="3130550"/>
            <a:ext cx="1223963" cy="369888"/>
          </a:xfrm>
          <a:prstGeom prst="rect">
            <a:avLst/>
          </a:prstGeom>
          <a:solidFill>
            <a:srgbClr val="C3B8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ترشيش</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 Box 5"/>
          <p:cNvSpPr txBox="1">
            <a:spLocks noChangeArrowheads="1"/>
          </p:cNvSpPr>
          <p:nvPr/>
        </p:nvSpPr>
        <p:spPr bwMode="auto">
          <a:xfrm>
            <a:off x="8426450" y="76200"/>
            <a:ext cx="681597" cy="461665"/>
          </a:xfrm>
          <a:prstGeom prst="rect">
            <a:avLst/>
          </a:prstGeom>
          <a:solidFill>
            <a:srgbClr val="000000"/>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119</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 name="Title 1">
            <a:extLst>
              <a:ext uri="{FF2B5EF4-FFF2-40B4-BE49-F238E27FC236}">
                <a16:creationId xmlns:a16="http://schemas.microsoft.com/office/drawing/2014/main" id="{624A79CA-9E18-33CD-7548-CEA34E650EE2}"/>
              </a:ext>
            </a:extLst>
          </p:cNvPr>
          <p:cNvSpPr txBox="1">
            <a:spLocks/>
          </p:cNvSpPr>
          <p:nvPr/>
        </p:nvSpPr>
        <p:spPr bwMode="auto">
          <a:xfrm>
            <a:off x="8709" y="1"/>
            <a:ext cx="9144000" cy="1874578"/>
          </a:xfrm>
          <a:prstGeom prst="rect">
            <a:avLst/>
          </a:prstGeom>
          <a:gradFill flip="none" rotWithShape="1">
            <a:gsLst>
              <a:gs pos="0">
                <a:srgbClr val="000000"/>
              </a:gs>
              <a:gs pos="97000">
                <a:srgbClr val="B9005C">
                  <a:lumMod val="70000"/>
                </a:srgbClr>
              </a:gs>
            </a:gsLst>
            <a:path path="circle">
              <a:fillToRect l="50000" t="50000" r="50000" b="50000"/>
            </a:path>
            <a:tileRect/>
          </a:gra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lvl1pPr algn="r" rtl="0" eaLnBrk="0" fontAlgn="base" hangingPunct="0">
              <a:spcBef>
                <a:spcPct val="0"/>
              </a:spcBef>
              <a:spcAft>
                <a:spcPct val="0"/>
              </a:spcAft>
              <a:defRPr sz="4000" i="1">
                <a:solidFill>
                  <a:schemeClr val="tx2"/>
                </a:solidFill>
                <a:latin typeface="Arial"/>
                <a:ea typeface="+mj-ea"/>
                <a:cs typeface="Arial"/>
              </a:defRPr>
            </a:lvl1pPr>
            <a:lvl2pPr algn="r" rtl="0" eaLnBrk="0" fontAlgn="base" hangingPunct="0">
              <a:spcBef>
                <a:spcPct val="0"/>
              </a:spcBef>
              <a:spcAft>
                <a:spcPct val="0"/>
              </a:spcAft>
              <a:defRPr sz="4000" i="1">
                <a:solidFill>
                  <a:schemeClr val="tx2"/>
                </a:solidFill>
                <a:latin typeface="Arial" pitchFamily="-107" charset="0"/>
                <a:ea typeface="新細明體" pitchFamily="-108" charset="-120"/>
                <a:cs typeface="新細明體" pitchFamily="-108" charset="-120"/>
              </a:defRPr>
            </a:lvl2pPr>
            <a:lvl3pPr algn="r" rtl="0" eaLnBrk="0" fontAlgn="base" hangingPunct="0">
              <a:spcBef>
                <a:spcPct val="0"/>
              </a:spcBef>
              <a:spcAft>
                <a:spcPct val="0"/>
              </a:spcAft>
              <a:defRPr sz="4000" i="1">
                <a:solidFill>
                  <a:schemeClr val="tx2"/>
                </a:solidFill>
                <a:latin typeface="Arial" pitchFamily="-107" charset="0"/>
                <a:ea typeface="新細明體" pitchFamily="-108" charset="-120"/>
                <a:cs typeface="新細明體" pitchFamily="-108" charset="-120"/>
              </a:defRPr>
            </a:lvl3pPr>
            <a:lvl4pPr algn="r" rtl="0" eaLnBrk="0" fontAlgn="base" hangingPunct="0">
              <a:spcBef>
                <a:spcPct val="0"/>
              </a:spcBef>
              <a:spcAft>
                <a:spcPct val="0"/>
              </a:spcAft>
              <a:defRPr sz="4000" i="1">
                <a:solidFill>
                  <a:schemeClr val="tx2"/>
                </a:solidFill>
                <a:latin typeface="Arial" pitchFamily="-107" charset="0"/>
                <a:ea typeface="新細明體" pitchFamily="-108" charset="-120"/>
                <a:cs typeface="新細明體" pitchFamily="-108" charset="-120"/>
              </a:defRPr>
            </a:lvl4pPr>
            <a:lvl5pPr algn="r" rtl="0" eaLnBrk="0" fontAlgn="base" hangingPunct="0">
              <a:spcBef>
                <a:spcPct val="0"/>
              </a:spcBef>
              <a:spcAft>
                <a:spcPct val="0"/>
              </a:spcAft>
              <a:defRPr sz="4000" i="1">
                <a:solidFill>
                  <a:schemeClr val="tx2"/>
                </a:solidFill>
                <a:latin typeface="Arial" pitchFamily="-107" charset="0"/>
                <a:ea typeface="新細明體" pitchFamily="-108" charset="-120"/>
                <a:cs typeface="新細明體" pitchFamily="-108" charset="-120"/>
              </a:defRPr>
            </a:lvl5pPr>
            <a:lvl6pPr marL="457200" algn="r" rtl="0" fontAlgn="base">
              <a:spcBef>
                <a:spcPct val="0"/>
              </a:spcBef>
              <a:spcAft>
                <a:spcPct val="0"/>
              </a:spcAft>
              <a:defRPr sz="4400" i="1">
                <a:solidFill>
                  <a:schemeClr val="tx2"/>
                </a:solidFill>
                <a:latin typeface="Times New Roman" pitchFamily="-108" charset="0"/>
                <a:ea typeface="新細明體" pitchFamily="-108" charset="-120"/>
                <a:cs typeface="新細明體" pitchFamily="-108" charset="-120"/>
              </a:defRPr>
            </a:lvl6pPr>
            <a:lvl7pPr marL="914400" algn="r" rtl="0" fontAlgn="base">
              <a:spcBef>
                <a:spcPct val="0"/>
              </a:spcBef>
              <a:spcAft>
                <a:spcPct val="0"/>
              </a:spcAft>
              <a:defRPr sz="4400" i="1">
                <a:solidFill>
                  <a:schemeClr val="tx2"/>
                </a:solidFill>
                <a:latin typeface="Times New Roman" pitchFamily="-108" charset="0"/>
                <a:ea typeface="新細明體" pitchFamily="-108" charset="-120"/>
                <a:cs typeface="新細明體" pitchFamily="-108" charset="-120"/>
              </a:defRPr>
            </a:lvl7pPr>
            <a:lvl8pPr marL="1371600" algn="r" rtl="0" fontAlgn="base">
              <a:spcBef>
                <a:spcPct val="0"/>
              </a:spcBef>
              <a:spcAft>
                <a:spcPct val="0"/>
              </a:spcAft>
              <a:defRPr sz="4400" i="1">
                <a:solidFill>
                  <a:schemeClr val="tx2"/>
                </a:solidFill>
                <a:latin typeface="Times New Roman" pitchFamily="-108" charset="0"/>
                <a:ea typeface="新細明體" pitchFamily="-108" charset="-120"/>
                <a:cs typeface="新細明體" pitchFamily="-108" charset="-120"/>
              </a:defRPr>
            </a:lvl8pPr>
            <a:lvl9pPr marL="1828800" algn="r" rtl="0" fontAlgn="base">
              <a:spcBef>
                <a:spcPct val="0"/>
              </a:spcBef>
              <a:spcAft>
                <a:spcPct val="0"/>
              </a:spcAft>
              <a:defRPr sz="4400" i="1">
                <a:solidFill>
                  <a:schemeClr val="tx2"/>
                </a:solidFill>
                <a:latin typeface="Times New Roman" pitchFamily="-108" charset="0"/>
                <a:ea typeface="新細明體" pitchFamily="-108" charset="-120"/>
                <a:cs typeface="新細明體" pitchFamily="-108" charset="-12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sz="3600" b="1" i="0" u="none" strike="noStrike" kern="0" cap="none" spc="0" normalizeH="0" baseline="0" noProof="0" dirty="0">
                <a:ln>
                  <a:noFill/>
                </a:ln>
                <a:solidFill>
                  <a:srgbClr val="FFFFFF"/>
                </a:solidFill>
                <a:effectLst/>
                <a:uLnTx/>
                <a:uFillTx/>
                <a:latin typeface="Arial" panose="020B0604020202020204" pitchFamily="34" charset="0"/>
                <a:ea typeface="新細明體" charset="0"/>
                <a:cs typeface="Arial" panose="020B0604020202020204" pitchFamily="34" charset="0"/>
              </a:rPr>
              <a:t>حزقيال ٢٧ : ١٢</a:t>
            </a:r>
          </a:p>
          <a:p>
            <a:pPr marL="0" marR="0" lvl="0" indent="0" algn="r" defTabSz="914400" rtl="0" eaLnBrk="0" fontAlgn="base" latinLnBrk="0" hangingPunct="0">
              <a:lnSpc>
                <a:spcPct val="100000"/>
              </a:lnSpc>
              <a:spcBef>
                <a:spcPct val="0"/>
              </a:spcBef>
              <a:spcAft>
                <a:spcPct val="0"/>
              </a:spcAft>
              <a:buClrTx/>
              <a:buSzTx/>
              <a:buFontTx/>
              <a:buNone/>
              <a:tabLst/>
              <a:defRPr/>
            </a:pPr>
            <a:r>
              <a:rPr lang="ar-SA" sz="3600" b="1" i="0" kern="0" dirty="0">
                <a:solidFill>
                  <a:srgbClr val="FFFFFF"/>
                </a:solidFill>
                <a:latin typeface="Arial" panose="020B0604020202020204" pitchFamily="34" charset="0"/>
                <a:ea typeface="新細明體" charset="0"/>
                <a:cs typeface="Arial" panose="020B0604020202020204" pitchFamily="34" charset="0"/>
              </a:rPr>
              <a:t>ترشيش تاجرتك بكثرة كل غنى</a:t>
            </a:r>
            <a:r>
              <a:rPr lang="ar-JO" sz="3600" b="1" i="0" kern="0" dirty="0">
                <a:solidFill>
                  <a:srgbClr val="FFFFFF"/>
                </a:solidFill>
                <a:latin typeface="Arial" panose="020B0604020202020204" pitchFamily="34" charset="0"/>
                <a:ea typeface="新細明體" charset="0"/>
                <a:cs typeface="Arial" panose="020B0604020202020204" pitchFamily="34" charset="0"/>
              </a:rPr>
              <a:t>،</a:t>
            </a:r>
            <a:r>
              <a:rPr lang="ar-SA" sz="3600" b="1" i="0" kern="0" dirty="0">
                <a:solidFill>
                  <a:srgbClr val="FFFFFF"/>
                </a:solidFill>
                <a:latin typeface="Arial" panose="020B0604020202020204" pitchFamily="34" charset="0"/>
                <a:ea typeface="新細明體" charset="0"/>
                <a:cs typeface="Arial" panose="020B0604020202020204" pitchFamily="34" charset="0"/>
              </a:rPr>
              <a:t> بالفضة والحديد والقصدير والرصاص أقاموا أسواقك.</a:t>
            </a:r>
            <a:endParaRPr kumimoji="0" lang="ar-SA" sz="3600" b="1" i="0" u="none" strike="noStrike" kern="0" cap="none" spc="0" normalizeH="0" baseline="0" noProof="0" dirty="0">
              <a:ln>
                <a:noFill/>
              </a:ln>
              <a:solidFill>
                <a:srgbClr val="FFFFFF"/>
              </a:solidFill>
              <a:effectLst/>
              <a:uLnTx/>
              <a:uFillTx/>
              <a:latin typeface="Arial" panose="020B0604020202020204" pitchFamily="34" charset="0"/>
              <a:ea typeface="新細明體" charset="0"/>
              <a:cs typeface="Arial" panose="020B0604020202020204" pitchFamily="34" charset="0"/>
            </a:endParaRPr>
          </a:p>
        </p:txBody>
      </p:sp>
      <p:sp>
        <p:nvSpPr>
          <p:cNvPr id="3" name="Text Box 8" descr="Purple mesh">
            <a:extLst>
              <a:ext uri="{FF2B5EF4-FFF2-40B4-BE49-F238E27FC236}">
                <a16:creationId xmlns:a16="http://schemas.microsoft.com/office/drawing/2014/main" id="{222AFA13-3E96-9331-38B8-E992DB5F22D3}"/>
              </a:ext>
            </a:extLst>
          </p:cNvPr>
          <p:cNvSpPr txBox="1">
            <a:spLocks noChangeArrowheads="1"/>
          </p:cNvSpPr>
          <p:nvPr/>
        </p:nvSpPr>
        <p:spPr bwMode="auto">
          <a:xfrm>
            <a:off x="7596188" y="4767951"/>
            <a:ext cx="1490662" cy="64633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صور</a:t>
            </a:r>
            <a:endParaRPr kumimoji="0" lang="en-US" altLang="en-US" sz="2800" b="1" u="none" strike="noStrike" kern="1200" cap="none" spc="0" normalizeH="0" baseline="0" noProof="0" dirty="0">
              <a:ln>
                <a:noFill/>
              </a:ln>
              <a:solidFill>
                <a:srgbClr val="FFFFFF"/>
              </a:solidFill>
              <a:effectLst/>
              <a:uLnTx/>
              <a:uFillTx/>
              <a:ea typeface="ＭＳ Ｐゴシック" pitchFamily="34" charset="-128"/>
              <a:cs typeface="Arial" panose="020B0604020202020204" pitchFamily="34" charset="0"/>
            </a:endParaRPr>
          </a:p>
        </p:txBody>
      </p:sp>
      <p:pic>
        <p:nvPicPr>
          <p:cNvPr id="653315"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24128" y="1874579"/>
            <a:ext cx="3381375" cy="18415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6255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downLeft)">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76200" y="3921125"/>
            <a:ext cx="8915400" cy="20642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marL="4572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Arial" charset="0"/>
                <a:ea typeface="ＭＳ Ｐゴシック" charset="0"/>
                <a:cs typeface="ＭＳ Ｐゴシック" charset="0"/>
              </a:defRPr>
            </a:lvl1pPr>
            <a:lvl2pPr marL="742950" indent="-28575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Arial" charset="0"/>
                <a:ea typeface="ＭＳ Ｐゴシック" charset="0"/>
              </a:defRPr>
            </a:lvl2pPr>
            <a:lvl3pPr marL="1143000" indent="-2286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Arial" charset="0"/>
                <a:ea typeface="ＭＳ Ｐゴシック" charset="0"/>
              </a:defRPr>
            </a:lvl3pPr>
            <a:lvl4pPr marL="1600200" indent="-2286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Arial" charset="0"/>
                <a:ea typeface="ＭＳ Ｐゴシック" charset="0"/>
              </a:defRPr>
            </a:lvl4pPr>
            <a:lvl5pPr marL="2057400" indent="-2286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Arial" charset="0"/>
                <a:ea typeface="ＭＳ Ｐゴシック" charset="0"/>
              </a:defRPr>
            </a:lvl9pPr>
          </a:lstStyle>
          <a:p>
            <a:pPr marL="231775" marR="0" lvl="0" indent="-231775" algn="r" defTabSz="449263" rtl="1" eaLnBrk="1" fontAlgn="base" latinLnBrk="0" hangingPunct="1">
              <a:lnSpc>
                <a:spcPct val="100000"/>
              </a:lnSpc>
              <a:spcBef>
                <a:spcPct val="0"/>
              </a:spcBef>
              <a:spcAft>
                <a:spcPct val="0"/>
              </a:spcAft>
              <a:buClr>
                <a:srgbClr val="FFFFFF"/>
              </a:buClr>
              <a:buSzPct val="100000"/>
              <a:buFont typeface="Tempus Sans ITC" charset="0"/>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كانت فينيقية منخرطة بالتجارة مع داود (2 صم 5: 11، 1 مل 5: 1)</a:t>
            </a:r>
            <a:endParaRPr kumimoji="0" lang="en-GB"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231775" marR="0" lvl="0" indent="-231775" algn="r" defTabSz="449263" rtl="1" eaLnBrk="1" fontAlgn="base" latinLnBrk="0" hangingPunct="1">
              <a:lnSpc>
                <a:spcPct val="100000"/>
              </a:lnSpc>
              <a:spcBef>
                <a:spcPct val="0"/>
              </a:spcBef>
              <a:spcAft>
                <a:spcPct val="0"/>
              </a:spcAft>
              <a:buClr>
                <a:srgbClr val="FFFFFF"/>
              </a:buClr>
              <a:buSzPct val="100000"/>
              <a:buFont typeface="Tempus Sans ITC" charset="0"/>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العلاقات بين الملك حيرام وسليمان في البناء والمشاريع الخارجية</a:t>
            </a:r>
          </a:p>
          <a:p>
            <a:pPr marL="231775" marR="0" lvl="0" indent="-231775" algn="r" defTabSz="449263" rtl="1" eaLnBrk="1" fontAlgn="base" latinLnBrk="0" hangingPunct="1">
              <a:lnSpc>
                <a:spcPct val="100000"/>
              </a:lnSpc>
              <a:spcBef>
                <a:spcPct val="0"/>
              </a:spcBef>
              <a:spcAft>
                <a:spcPct val="0"/>
              </a:spcAft>
              <a:buClr>
                <a:srgbClr val="FFFFFF"/>
              </a:buClr>
              <a:buSzPct val="100000"/>
              <a:buFont typeface="Tempus Sans ITC" charset="0"/>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تصدير الزيت، النبيذ والأخشاب</a:t>
            </a:r>
            <a:endParaRPr kumimoji="0" lang="en-GB"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97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3775720" cy="3775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897028" name="Rectangle 4"/>
          <p:cNvSpPr>
            <a:spLocks noChangeArrowheads="1"/>
          </p:cNvSpPr>
          <p:nvPr/>
        </p:nvSpPr>
        <p:spPr bwMode="auto">
          <a:xfrm>
            <a:off x="3775720" y="1734365"/>
            <a:ext cx="5257800" cy="1202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marL="0" marR="0" lvl="0" indent="0" algn="ctr" defTabSz="449263" rtl="1" eaLnBrk="1" fontAlgn="base" latinLnBrk="0" hangingPunct="1">
              <a:lnSpc>
                <a:spcPct val="100000"/>
              </a:lnSpc>
              <a:spcBef>
                <a:spcPct val="0"/>
              </a:spcBef>
              <a:spcAft>
                <a:spcPct val="0"/>
              </a:spcAft>
              <a:buClr>
                <a:srgbClr val="FFFFFF"/>
              </a:buClr>
              <a:buSzPct val="100000"/>
              <a:buFont typeface="Tempus Sans ITC"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خبرة تجارية - المعاهدات التجارية المستخدمة والتحالفات السياسية:</a:t>
            </a:r>
            <a:endParaRPr kumimoji="0" lang="en-GB"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 name="Title 1">
            <a:extLst>
              <a:ext uri="{FF2B5EF4-FFF2-40B4-BE49-F238E27FC236}">
                <a16:creationId xmlns:a16="http://schemas.microsoft.com/office/drawing/2014/main" id="{715A1E41-BDCB-615D-5844-B23F5392BA87}"/>
              </a:ext>
            </a:extLst>
          </p:cNvPr>
          <p:cNvSpPr>
            <a:spLocks noGrp="1"/>
          </p:cNvSpPr>
          <p:nvPr>
            <p:ph type="title" idx="4294967295"/>
          </p:nvPr>
        </p:nvSpPr>
        <p:spPr>
          <a:xfrm>
            <a:off x="3958734" y="210264"/>
            <a:ext cx="5074786" cy="1141413"/>
          </a:xfrm>
          <a:solidFill>
            <a:schemeClr val="tx1"/>
          </a:solidFill>
        </p:spPr>
        <p:txBody>
          <a:bodyPr/>
          <a:lstStyle/>
          <a:p>
            <a:pPr rtl="1"/>
            <a:r>
              <a:rPr lang="ar-EG" sz="7200" dirty="0"/>
              <a:t>التجارة</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63489">
                                            <p:txEl>
                                              <p:pRg st="0" end="0"/>
                                            </p:txEl>
                                          </p:spTgt>
                                        </p:tgtEl>
                                        <p:attrNameLst>
                                          <p:attrName>style.visibility</p:attrName>
                                        </p:attrNameLst>
                                      </p:cBhvr>
                                      <p:to>
                                        <p:strVal val="visible"/>
                                      </p:to>
                                    </p:set>
                                    <p:animEffect transition="in" filter="dissolve">
                                      <p:cBhvr additive="repl">
                                        <p:cTn id="7" dur="500"/>
                                        <p:tgtEl>
                                          <p:spTgt spid="634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63489">
                                            <p:txEl>
                                              <p:pRg st="1" end="1"/>
                                            </p:txEl>
                                          </p:spTgt>
                                        </p:tgtEl>
                                        <p:attrNameLst>
                                          <p:attrName>style.visibility</p:attrName>
                                        </p:attrNameLst>
                                      </p:cBhvr>
                                      <p:to>
                                        <p:strVal val="visible"/>
                                      </p:to>
                                    </p:set>
                                    <p:animEffect transition="in" filter="dissolve">
                                      <p:cBhvr additive="repl">
                                        <p:cTn id="12" dur="500"/>
                                        <p:tgtEl>
                                          <p:spTgt spid="634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nodeType="clickEffect">
                                  <p:stCondLst>
                                    <p:cond delay="0"/>
                                  </p:stCondLst>
                                  <p:childTnLst>
                                    <p:set>
                                      <p:cBhvr additive="repl">
                                        <p:cTn id="16" dur="1" fill="hold">
                                          <p:stCondLst>
                                            <p:cond delay="0"/>
                                          </p:stCondLst>
                                        </p:cTn>
                                        <p:tgtEl>
                                          <p:spTgt spid="63489">
                                            <p:txEl>
                                              <p:pRg st="2" end="2"/>
                                            </p:txEl>
                                          </p:spTgt>
                                        </p:tgtEl>
                                        <p:attrNameLst>
                                          <p:attrName>style.visibility</p:attrName>
                                        </p:attrNameLst>
                                      </p:cBhvr>
                                      <p:to>
                                        <p:strVal val="visible"/>
                                      </p:to>
                                    </p:set>
                                    <p:animEffect transition="in" filter="dissolve">
                                      <p:cBhvr additive="repl">
                                        <p:cTn id="17" dur="500"/>
                                        <p:tgtEl>
                                          <p:spTgt spid="634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8833"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2700"/>
            <a:ext cx="9144000" cy="6215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59394" name="Text Box 2"/>
          <p:cNvSpPr txBox="1">
            <a:spLocks noChangeArrowheads="1"/>
          </p:cNvSpPr>
          <p:nvPr/>
        </p:nvSpPr>
        <p:spPr bwMode="auto">
          <a:xfrm>
            <a:off x="0" y="473075"/>
            <a:ext cx="9144000" cy="868363"/>
          </a:xfrm>
          <a:prstGeom prst="rect">
            <a:avLst/>
          </a:prstGeom>
          <a:solidFill>
            <a:srgbClr val="000000"/>
          </a:solidFill>
          <a:ln w="9525">
            <a:noFill/>
            <a:round/>
            <a:headEnd/>
            <a:tailEnd/>
          </a:ln>
          <a:effec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1" eaLnBrk="1" fontAlgn="base" latinLnBrk="0" hangingPunct="1">
              <a:lnSpc>
                <a:spcPct val="80000"/>
              </a:lnSpc>
              <a:spcBef>
                <a:spcPct val="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EG" sz="40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من هو ملك صور (</a:t>
            </a:r>
            <a:r>
              <a:rPr kumimoji="0" lang="ar-JO" sz="40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أ</a:t>
            </a:r>
            <a:r>
              <a:rPr kumimoji="0" lang="ar-EG" sz="40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شعياء 23)؟</a:t>
            </a:r>
            <a:endParaRPr kumimoji="0" lang="en-GB" sz="40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p:txBody>
      </p:sp>
      <p:sp>
        <p:nvSpPr>
          <p:cNvPr id="888835" name="Text Box 3"/>
          <p:cNvSpPr txBox="1">
            <a:spLocks noChangeArrowheads="1"/>
          </p:cNvSpPr>
          <p:nvPr/>
        </p:nvSpPr>
        <p:spPr bwMode="auto">
          <a:xfrm>
            <a:off x="0" y="5741988"/>
            <a:ext cx="9144000" cy="869950"/>
          </a:xfrm>
          <a:prstGeom prst="rect">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1" eaLnBrk="1" fontAlgn="base" latinLnBrk="0" hangingPunct="1">
              <a:lnSpc>
                <a:spcPct val="8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EG"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عملات صورية</a:t>
            </a:r>
            <a:endParaRPr kumimoji="0" lang="en-GB"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7953" name="Picture 4" descr="Ezek 28 Temple Larger.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9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7954" name="Title 1"/>
          <p:cNvSpPr>
            <a:spLocks noGrp="1"/>
          </p:cNvSpPr>
          <p:nvPr>
            <p:ph type="title"/>
          </p:nvPr>
        </p:nvSpPr>
        <p:spPr>
          <a:xfrm>
            <a:off x="0" y="5181600"/>
            <a:ext cx="9144000" cy="838200"/>
          </a:xfrm>
        </p:spPr>
        <p:txBody>
          <a:bodyPr anchor="ctr"/>
          <a:lstStyle/>
          <a:p>
            <a:pPr algn="ctr"/>
            <a:r>
              <a:rPr lang="ar-JO" dirty="0">
                <a:solidFill>
                  <a:srgbClr val="FFFFFF"/>
                </a:solidFill>
                <a:ea typeface="新細明體" charset="0"/>
              </a:rPr>
              <a:t>هيكل بوسيدون</a:t>
            </a:r>
            <a:endParaRPr lang="en-US" dirty="0">
              <a:solidFill>
                <a:srgbClr val="FFFFFF"/>
              </a:solidFill>
              <a:ea typeface="新細明體" charset="0"/>
            </a:endParaRPr>
          </a:p>
        </p:txBody>
      </p:sp>
      <p:sp>
        <p:nvSpPr>
          <p:cNvPr id="7" name="Title 1"/>
          <p:cNvSpPr txBox="1">
            <a:spLocks/>
          </p:cNvSpPr>
          <p:nvPr/>
        </p:nvSpPr>
        <p:spPr bwMode="auto">
          <a:xfrm>
            <a:off x="0" y="6019800"/>
            <a:ext cx="9144000" cy="838200"/>
          </a:xfrm>
          <a:prstGeom prst="rect">
            <a:avLst/>
          </a:prstGeom>
          <a:noFill/>
          <a:ln w="9525">
            <a:noFill/>
            <a:miter lim="800000"/>
            <a:headEnd/>
            <a:tailEnd/>
          </a:ln>
        </p:spPr>
        <p:txBody>
          <a:bodyPr lIns="92075" tIns="46038" rIns="92075" bIns="46038" anchor="b"/>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0" cap="none" spc="0" normalizeH="0" baseline="0" noProof="0" dirty="0">
                <a:ln>
                  <a:noFill/>
                </a:ln>
                <a:solidFill>
                  <a:srgbClr val="FFFFFF"/>
                </a:solidFill>
                <a:effectLst/>
                <a:uLnTx/>
                <a:uFillTx/>
                <a:latin typeface="Arial" panose="020B0604020202020204" pitchFamily="34" charset="0"/>
                <a:ea typeface="新細明體"/>
                <a:cs typeface="Arial" panose="020B0604020202020204" pitchFamily="34" charset="0"/>
              </a:rPr>
              <a:t>ملك صور أعلن نفسه كإله البحر</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u="none" strike="noStrike" kern="0" cap="none" spc="0" normalizeH="0" baseline="0" noProof="0" dirty="0">
                <a:ln>
                  <a:noFill/>
                </a:ln>
                <a:solidFill>
                  <a:srgbClr val="FFFFFF"/>
                </a:solidFill>
                <a:effectLst/>
                <a:uLnTx/>
                <a:uFillTx/>
                <a:latin typeface="Arial" panose="020B0604020202020204" pitchFamily="34" charset="0"/>
                <a:ea typeface="新細明體"/>
                <a:cs typeface="Arial" panose="020B0604020202020204" pitchFamily="34" charset="0"/>
              </a:rPr>
              <a:t> (</a:t>
            </a:r>
            <a:r>
              <a:rPr kumimoji="0" lang="ar-JO" sz="2800" b="1" u="none" strike="noStrike" kern="0" cap="none" spc="0" normalizeH="0" baseline="0" noProof="0" dirty="0">
                <a:ln>
                  <a:noFill/>
                </a:ln>
                <a:solidFill>
                  <a:srgbClr val="FFFFFF"/>
                </a:solidFill>
                <a:effectLst/>
                <a:uLnTx/>
                <a:uFillTx/>
                <a:latin typeface="Arial" panose="020B0604020202020204" pitchFamily="34" charset="0"/>
                <a:ea typeface="新細明體"/>
                <a:cs typeface="Arial" panose="020B0604020202020204" pitchFamily="34" charset="0"/>
              </a:rPr>
              <a:t>حز 28: 2</a:t>
            </a:r>
            <a:r>
              <a:rPr kumimoji="0" lang="en-US" sz="2800" b="1" u="none" strike="noStrike" kern="0" cap="none" spc="0" normalizeH="0" baseline="0" noProof="0" dirty="0">
                <a:ln>
                  <a:noFill/>
                </a:ln>
                <a:solidFill>
                  <a:srgbClr val="FFFFFF"/>
                </a:solidFill>
                <a:effectLst/>
                <a:uLnTx/>
                <a:uFillTx/>
                <a:latin typeface="Arial" panose="020B0604020202020204" pitchFamily="34" charset="0"/>
                <a:ea typeface="新細明體"/>
                <a:cs typeface="Arial" panose="020B0604020202020204" pitchFamily="34" charset="0"/>
              </a:rPr>
              <a:t>)</a:t>
            </a:r>
          </a:p>
        </p:txBody>
      </p:sp>
      <p:sp>
        <p:nvSpPr>
          <p:cNvPr id="8" name="Title 1"/>
          <p:cNvSpPr txBox="1">
            <a:spLocks/>
          </p:cNvSpPr>
          <p:nvPr/>
        </p:nvSpPr>
        <p:spPr bwMode="auto">
          <a:xfrm>
            <a:off x="0" y="0"/>
            <a:ext cx="5715000" cy="1981200"/>
          </a:xfrm>
          <a:prstGeom prst="rect">
            <a:avLst/>
          </a:prstGeom>
          <a:solidFill>
            <a:srgbClr val="000090"/>
          </a:solidFill>
          <a:ln w="9525">
            <a:solidFill>
              <a:schemeClr val="accent4">
                <a:lumMod val="20000"/>
                <a:lumOff val="80000"/>
              </a:schemeClr>
            </a:solidFill>
            <a:miter lim="800000"/>
            <a:headEnd/>
            <a:tailEnd/>
          </a:ln>
        </p:spPr>
        <p:txBody>
          <a:bodyPr lIns="92075" tIns="46038" rIns="92075" bIns="46038" anchor="b"/>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新細明體"/>
                <a:cs typeface="Arial" panose="020B0604020202020204" pitchFamily="34" charset="0"/>
              </a:rPr>
              <a:t>يا ابن آدم قل لرئيس صور، هكذا قال السيد الرب: من أجل أنه قد ارتفع قلبك وقلت أنا إله، في مجلس الآلهة أجلس في قلب البحار، وأنت إنسان لا إله وإن جعلت قلبك كقلب الآلهة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新細明體"/>
              <a:cs typeface="Arial" panose="020B0604020202020204" pitchFamily="34" charset="0"/>
            </a:endParaRPr>
          </a:p>
        </p:txBody>
      </p:sp>
    </p:spTree>
    <p:extLst>
      <p:ext uri="{BB962C8B-B14F-4D97-AF65-F5344CB8AC3E}">
        <p14:creationId xmlns:p14="http://schemas.microsoft.com/office/powerpoint/2010/main" val="2064640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99074"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899075" name="Text Box 2"/>
          <p:cNvSpPr txBox="1">
            <a:spLocks noChangeArrowheads="1"/>
          </p:cNvSpPr>
          <p:nvPr/>
        </p:nvSpPr>
        <p:spPr bwMode="auto">
          <a:xfrm>
            <a:off x="4800600" y="4953000"/>
            <a:ext cx="43434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سقوط الشيطان</a:t>
            </a:r>
          </a:p>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(أنظر رؤ 12: 7-13)</a:t>
            </a:r>
            <a:r>
              <a:rPr kumimoji="0" lang="en-US"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GB"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99076" name="Text Box 3"/>
          <p:cNvSpPr txBox="1">
            <a:spLocks noChangeArrowheads="1"/>
          </p:cNvSpPr>
          <p:nvPr/>
        </p:nvSpPr>
        <p:spPr bwMode="auto">
          <a:xfrm>
            <a:off x="304800" y="76200"/>
            <a:ext cx="8763000" cy="2344688"/>
          </a:xfrm>
          <a:prstGeom prst="rect">
            <a:avLst/>
          </a:prstGeom>
          <a:noFill/>
          <a:ln w="9525">
            <a:noFill/>
            <a:round/>
            <a:headEnd/>
            <a:tailEnd/>
          </a:ln>
          <a:effectLst/>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t"/>
          <a:lstStyle>
            <a:defPPr>
              <a:defRPr lang="en-GB"/>
            </a:defPPr>
            <a:lvl1pPr algn="r" eaLnBrk="1" hangingPunct="1">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rgbClr val="FFFFFF"/>
                </a:solidFill>
                <a:effectLst>
                  <a:glow rad="101600">
                    <a:schemeClr val="tx1">
                      <a:alpha val="75000"/>
                    </a:schemeClr>
                  </a:glow>
                </a:effectLst>
                <a:cs typeface="Arial"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9pPr>
          </a:lstStyle>
          <a:p>
            <a:pPr marL="0" marR="0" lvl="0" indent="0" algn="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SA" sz="280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حزقيال ٢٨ : ٢</a:t>
            </a:r>
          </a:p>
          <a:p>
            <a:pPr marL="0" marR="0" lvl="0" indent="0" algn="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280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SA" sz="280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يا ابن آدم قل لرئيس صور: هكذا قال السيد الرب: من أجل أنه قد ارتفع قلبك وقلت: أنا إله</a:t>
            </a:r>
            <a:r>
              <a:rPr lang="ar-JO" sz="2800" dirty="0">
                <a:effectLst>
                  <a:glow rad="101600">
                    <a:srgbClr val="000000">
                      <a:alpha val="75000"/>
                    </a:srgbClr>
                  </a:glow>
                </a:effectLst>
                <a:latin typeface="Arial" panose="020B0604020202020204" pitchFamily="34" charset="0"/>
                <a:ea typeface="ＭＳ Ｐゴシック" charset="0"/>
                <a:cs typeface="Arial" panose="020B0604020202020204" pitchFamily="34" charset="0"/>
              </a:rPr>
              <a:t>،</a:t>
            </a:r>
            <a:r>
              <a:rPr kumimoji="0" lang="ar-SA" sz="280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 في مجلس الآلهة أجلس في قلب البحار</a:t>
            </a:r>
            <a:r>
              <a:rPr kumimoji="0" lang="ar-JO" sz="280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a:t>
            </a:r>
            <a:r>
              <a:rPr kumimoji="0" lang="ar-SA" sz="280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 وأنت إنسان لا إله وإن جعلت قلبك كقلب الآلهة</a:t>
            </a:r>
            <a:r>
              <a:rPr lang="ar-JO" sz="2800" dirty="0">
                <a:effectLst>
                  <a:glow rad="101600">
                    <a:srgbClr val="000000">
                      <a:alpha val="75000"/>
                    </a:srgbClr>
                  </a:glow>
                </a:effectLst>
                <a:latin typeface="Arial" panose="020B0604020202020204" pitchFamily="34" charset="0"/>
                <a:ea typeface="ＭＳ Ｐゴシック" charset="0"/>
                <a:cs typeface="Arial" panose="020B0604020202020204" pitchFamily="34" charset="0"/>
              </a:rPr>
              <a:t>.</a:t>
            </a:r>
            <a:endParaRPr kumimoji="0" lang="ar-SA" sz="280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2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65538" name="Text Box 2"/>
          <p:cNvSpPr txBox="1">
            <a:spLocks noChangeArrowheads="1"/>
          </p:cNvSpPr>
          <p:nvPr/>
        </p:nvSpPr>
        <p:spPr bwMode="auto">
          <a:xfrm>
            <a:off x="0" y="5410200"/>
            <a:ext cx="6705600" cy="1447800"/>
          </a:xfrm>
          <a:prstGeom prst="rect">
            <a:avLst/>
          </a:prstGeom>
          <a:noFill/>
          <a:ln w="9525">
            <a:noFill/>
            <a:round/>
            <a:headEnd/>
            <a:tailEnd/>
          </a:ln>
          <a:effec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36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سقوط لوسيفر، النجم اللامع</a:t>
            </a:r>
          </a:p>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36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(أنظر رؤ 12: 7-9)</a:t>
            </a:r>
            <a:r>
              <a:rPr kumimoji="0" lang="en-US" sz="36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a:t>
            </a:r>
            <a:endParaRPr kumimoji="0" lang="en-GB" sz="36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65539" name="Text Box 3"/>
          <p:cNvSpPr txBox="1">
            <a:spLocks noChangeArrowheads="1"/>
          </p:cNvSpPr>
          <p:nvPr/>
        </p:nvSpPr>
        <p:spPr bwMode="auto">
          <a:xfrm>
            <a:off x="1907704" y="0"/>
            <a:ext cx="6984776" cy="1844824"/>
          </a:xfrm>
          <a:prstGeom prst="rect">
            <a:avLst/>
          </a:prstGeom>
          <a:noFill/>
          <a:ln w="9525">
            <a:noFill/>
            <a:round/>
            <a:headEnd/>
            <a:tailEnd/>
          </a:ln>
          <a:effectLst/>
        </p:spPr>
        <p:txBody>
          <a:bodyPr lIns="90000" tIns="46800" rIns="90000" bIns="46800" anchor="t"/>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SA" sz="28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حزقيال ٢٨ : ٣-٥</a:t>
            </a:r>
          </a:p>
          <a:p>
            <a:pPr marL="0" marR="0" lvl="0" indent="0" algn="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SA" sz="28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3 ها أنت أحكم من دانيآل</a:t>
            </a:r>
            <a:r>
              <a:rPr kumimoji="0" lang="ar-JO" sz="28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a:t>
            </a:r>
            <a:r>
              <a:rPr kumimoji="0" lang="ar-SA" sz="28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 سر ما لا يخفى عليك</a:t>
            </a:r>
            <a:r>
              <a:rPr kumimoji="0" lang="ar-JO" sz="28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 4 </a:t>
            </a:r>
            <a:r>
              <a:rPr kumimoji="0" lang="ar-SA" sz="28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وبحكمتك وبفهمك حصلت لنفسك ثروة، وحصلت الذهب والفضة في خزائنك</a:t>
            </a:r>
            <a:r>
              <a:rPr kumimoji="0" lang="ar-JO" sz="28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 5 </a:t>
            </a:r>
            <a:r>
              <a:rPr kumimoji="0" lang="ar-SA" sz="28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بكثرة حكمتك في تجارتك كثرت ثروتك، فارتفع قلبك بسبب غناك.</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03169" name="Text Box 1"/>
          <p:cNvSpPr txBox="1">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4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The angels pursue</a:t>
            </a:r>
          </a:p>
        </p:txBody>
      </p:sp>
      <p:sp>
        <p:nvSpPr>
          <p:cNvPr id="903170" name="Text Box 2"/>
          <p:cNvSpPr txBox="1">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90317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66564" name="Text Box 4"/>
          <p:cNvSpPr txBox="1">
            <a:spLocks noChangeArrowheads="1"/>
          </p:cNvSpPr>
          <p:nvPr/>
        </p:nvSpPr>
        <p:spPr bwMode="auto">
          <a:xfrm>
            <a:off x="144016" y="1181100"/>
            <a:ext cx="8748464" cy="2815208"/>
          </a:xfrm>
          <a:prstGeom prst="rect">
            <a:avLst/>
          </a:prstGeom>
          <a:noFill/>
          <a:ln w="9525">
            <a:noFill/>
            <a:round/>
            <a:headEnd/>
            <a:tailEnd/>
          </a:ln>
          <a:effec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lvl="0" algn="r" defTabSz="449263" eaLnBrk="1" hangingPunct="1">
              <a:buClr>
                <a:srgbClr val="FFFFFF"/>
              </a:buClr>
              <a:buSzPct val="100000"/>
              <a:defRPr/>
            </a:pPr>
            <a:r>
              <a:rPr lang="ar-JO" sz="4000" b="1" dirty="0">
                <a:solidFill>
                  <a:srgbClr val="FFFFFF"/>
                </a:solidFill>
                <a:effectLst>
                  <a:glow rad="101600">
                    <a:srgbClr val="000000">
                      <a:alpha val="75000"/>
                    </a:srgbClr>
                  </a:glow>
                </a:effectLst>
                <a:latin typeface="Arial" panose="020B0604020202020204" pitchFamily="34" charset="0"/>
                <a:cs typeface="Arial" panose="020B0604020202020204" pitchFamily="34" charset="0"/>
              </a:rPr>
              <a:t>12 يا ابن آدم ارفع مرثاة على ملك صور وقل له: هكذا قال السيد الرب: أنت خاتم الكمال، ملآن حكمة وكامل الجمال 13 كنت في عدن جنة الله... 15 أنت كامل في طرقك من يوم خلقت حتى وجد فيك إثم.</a:t>
            </a:r>
            <a:endParaRPr kumimoji="0" lang="en-GB" sz="40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03169" name="Text Box 1"/>
          <p:cNvSpPr txBox="1">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4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The angels pursue</a:t>
            </a:r>
          </a:p>
        </p:txBody>
      </p:sp>
      <p:sp>
        <p:nvSpPr>
          <p:cNvPr id="903170" name="Text Box 2"/>
          <p:cNvSpPr txBox="1">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90317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66565" name="Text Box 5"/>
          <p:cNvSpPr txBox="1">
            <a:spLocks noChangeArrowheads="1"/>
          </p:cNvSpPr>
          <p:nvPr/>
        </p:nvSpPr>
        <p:spPr bwMode="auto">
          <a:xfrm>
            <a:off x="0" y="910952"/>
            <a:ext cx="9036496" cy="3886200"/>
          </a:xfrm>
          <a:prstGeom prst="rect">
            <a:avLst/>
          </a:prstGeom>
          <a:noFill/>
          <a:ln w="9525">
            <a:noFill/>
            <a:round/>
            <a:headEnd/>
            <a:tailEnd/>
          </a:ln>
          <a:effec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lvl="0" algn="r" defTabSz="449263" eaLnBrk="1" hangingPunct="1">
              <a:buClr>
                <a:srgbClr val="FFFFFF"/>
              </a:buClr>
              <a:buSzPct val="100000"/>
              <a:defRPr/>
            </a:pPr>
            <a:r>
              <a:rPr lang="ar-JO" sz="4000" b="1" dirty="0">
                <a:solidFill>
                  <a:srgbClr val="FFFFFF"/>
                </a:solidFill>
                <a:effectLst>
                  <a:glow rad="101600">
                    <a:srgbClr val="000000">
                      <a:alpha val="75000"/>
                    </a:srgbClr>
                  </a:glow>
                </a:effectLst>
                <a:latin typeface="Arial" panose="020B0604020202020204" pitchFamily="34" charset="0"/>
                <a:cs typeface="Arial" panose="020B0604020202020204" pitchFamily="34" charset="0"/>
              </a:rPr>
              <a:t>16 بكثرة تجارتك ملأوا جوفك ظلماً فأخطأت، فأطرحك من جبل الله وأبيدك أيها الكروب المظلل من بين حجارة النار 17 قد ارتفع قلبك لبهجتك، أفسدت حكمتك لأجل بهائك، سأطرحك إلى الأرض، وأجعلك أمام الملوك لينظروا إليك.</a:t>
            </a:r>
            <a:endParaRPr kumimoji="0" lang="en-US" sz="40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49263" rtl="0" eaLnBrk="1" fontAlgn="base" latinLnBrk="0" hangingPunct="1">
              <a:lnSpc>
                <a:spcPct val="100000"/>
              </a:lnSpc>
              <a:spcBef>
                <a:spcPct val="0"/>
              </a:spcBef>
              <a:spcAft>
                <a:spcPct val="0"/>
              </a:spcAft>
              <a:buClr>
                <a:srgbClr val="FFFFFF"/>
              </a:buClr>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SA" sz="40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حزقيال ٢٨ : ١٢-١٧ </a:t>
            </a:r>
          </a:p>
        </p:txBody>
      </p:sp>
    </p:spTree>
    <p:extLst>
      <p:ext uri="{BB962C8B-B14F-4D97-AF65-F5344CB8AC3E}">
        <p14:creationId xmlns:p14="http://schemas.microsoft.com/office/powerpoint/2010/main" val="127394965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152400" y="1517650"/>
            <a:ext cx="8763000" cy="5078313"/>
          </a:xfrm>
          <a:prstGeom prst="rect">
            <a:avLst/>
          </a:prstGeom>
          <a:noFill/>
          <a:ln w="9525">
            <a:noFill/>
            <a:miter lim="800000"/>
            <a:headEnd/>
            <a:tailEnd/>
          </a:ln>
          <a:effectLst/>
        </p:spPr>
        <p:txBody>
          <a:bodyPr>
            <a:spAutoFit/>
          </a:bodyPr>
          <a:lstStyle/>
          <a:p>
            <a:pPr marL="301625" marR="0" lvl="0" indent="-296863" algn="r" defTabSz="914400" rtl="1" eaLnBrk="1" fontAlgn="base" latinLnBrk="0" hangingPunct="1">
              <a:lnSpc>
                <a:spcPct val="100000"/>
              </a:lnSpc>
              <a:spcBef>
                <a:spcPct val="0"/>
              </a:spcBef>
              <a:spcAft>
                <a:spcPct val="0"/>
              </a:spcAft>
              <a:buClrTx/>
              <a:buSzTx/>
              <a:buFontTx/>
              <a:buChar char="•"/>
              <a:tabLst/>
              <a:defRPr/>
            </a:pP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فينيقية من الكلمة اليونانية </a:t>
            </a:r>
            <a:r>
              <a:rPr kumimoji="0" lang="en-US" sz="3600" b="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phoinix</a:t>
            </a: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وتعني الأحمر الأرجواني </a:t>
            </a:r>
            <a:br>
              <a:rPr kumimoji="0" lang="fr-FR"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endParaRPr kumimoji="0" lang="en-US"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a:p>
            <a:pPr marL="301625" marR="0" lvl="0" indent="-296863" algn="r" defTabSz="914400" rtl="1" eaLnBrk="1" fontAlgn="base" latinLnBrk="0" hangingPunct="1">
              <a:lnSpc>
                <a:spcPct val="100000"/>
              </a:lnSpc>
              <a:spcBef>
                <a:spcPct val="0"/>
              </a:spcBef>
              <a:spcAft>
                <a:spcPct val="0"/>
              </a:spcAft>
              <a:buClrTx/>
              <a:buSzTx/>
              <a:buFontTx/>
              <a:buChar char="•"/>
              <a:tabLst/>
              <a:defRPr/>
            </a:pP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ميناء بحري قوي</a:t>
            </a:r>
            <a:endParaRPr kumimoji="0" lang="en-US"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a:p>
            <a:pPr marL="4762"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a:p>
            <a:pPr marL="301625" marR="0" lvl="0" indent="-296863" algn="r" defTabSz="914400" rtl="1" eaLnBrk="1" fontAlgn="base" latinLnBrk="0" hangingPunct="1">
              <a:lnSpc>
                <a:spcPct val="100000"/>
              </a:lnSpc>
              <a:spcBef>
                <a:spcPct val="0"/>
              </a:spcBef>
              <a:spcAft>
                <a:spcPct val="0"/>
              </a:spcAft>
              <a:buClrTx/>
              <a:buSzTx/>
              <a:buFontTx/>
              <a:buChar char="•"/>
              <a:tabLst/>
              <a:defRPr/>
            </a:pP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الأهداف: للحصول على فهم أفضل</a:t>
            </a:r>
            <a:endParaRPr kumimoji="0" lang="en-US"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a:p>
            <a:pPr marL="758825" marR="0" lvl="2" indent="-296863" algn="r" defTabSz="914400" rtl="1" eaLnBrk="1" fontAlgn="base" latinLnBrk="0" hangingPunct="1">
              <a:lnSpc>
                <a:spcPct val="100000"/>
              </a:lnSpc>
              <a:spcBef>
                <a:spcPct val="0"/>
              </a:spcBef>
              <a:spcAft>
                <a:spcPct val="0"/>
              </a:spcAft>
              <a:buClrTx/>
              <a:buSzTx/>
              <a:buFont typeface="Wingdings" pitchFamily="-105" charset="2"/>
              <a:buChar char="ü"/>
              <a:tabLst/>
              <a:defRPr/>
            </a:pP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العلاقة مع إسرائيل</a:t>
            </a:r>
          </a:p>
          <a:p>
            <a:pPr marL="758825" marR="0" lvl="2" indent="-296863" algn="r" defTabSz="914400" rtl="1" eaLnBrk="1" fontAlgn="base" latinLnBrk="0" hangingPunct="1">
              <a:lnSpc>
                <a:spcPct val="100000"/>
              </a:lnSpc>
              <a:spcBef>
                <a:spcPct val="0"/>
              </a:spcBef>
              <a:spcAft>
                <a:spcPct val="0"/>
              </a:spcAft>
              <a:buClrTx/>
              <a:buSzTx/>
              <a:buFont typeface="Wingdings" pitchFamily="-105" charset="2"/>
              <a:buChar char="ü"/>
              <a:tabLst/>
              <a:defRPr/>
            </a:pP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التأثير على الأمم المحيطة بهم</a:t>
            </a:r>
          </a:p>
          <a:p>
            <a:pPr marL="758825" marR="0" lvl="2" indent="-296863" algn="r" defTabSz="914400" rtl="1" eaLnBrk="1" fontAlgn="base" latinLnBrk="0" hangingPunct="1">
              <a:lnSpc>
                <a:spcPct val="100000"/>
              </a:lnSpc>
              <a:spcBef>
                <a:spcPct val="0"/>
              </a:spcBef>
              <a:spcAft>
                <a:spcPct val="0"/>
              </a:spcAft>
              <a:buClrTx/>
              <a:buSzTx/>
              <a:buFont typeface="Wingdings" pitchFamily="-105" charset="2"/>
              <a:buChar char="ü"/>
              <a:tabLst/>
              <a:defRPr/>
            </a:pP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دروس نتعلمها منهم</a:t>
            </a:r>
            <a:endParaRPr kumimoji="0" lang="en-US"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0485" name="Text Box 5"/>
          <p:cNvSpPr txBox="1">
            <a:spLocks noChangeArrowheads="1"/>
          </p:cNvSpPr>
          <p:nvPr/>
        </p:nvSpPr>
        <p:spPr bwMode="auto">
          <a:xfrm>
            <a:off x="9251950" y="0"/>
            <a:ext cx="1504950" cy="461963"/>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 ع ق 115</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 name="Title 1"/>
          <p:cNvSpPr>
            <a:spLocks noGrp="1"/>
          </p:cNvSpPr>
          <p:nvPr>
            <p:ph type="title" idx="4294967295"/>
          </p:nvPr>
        </p:nvSpPr>
        <p:spPr>
          <a:xfrm>
            <a:off x="755576" y="188640"/>
            <a:ext cx="7556376" cy="1143000"/>
          </a:xfrm>
        </p:spPr>
        <p:txBody>
          <a:bodyPr wrap="none" fromWordArt="1"/>
          <a:lstStyle/>
          <a:p>
            <a:pPr>
              <a:defRPr/>
            </a:pPr>
            <a:r>
              <a:rPr lang="ar-JO" sz="4000" kern="10" dirty="0">
                <a:ln w="9525">
                  <a:solidFill>
                    <a:schemeClr val="bg1"/>
                  </a:solidFill>
                  <a:round/>
                  <a:headEnd/>
                  <a:tailEnd/>
                </a:ln>
                <a:solidFill>
                  <a:srgbClr val="FFFFFF"/>
                </a:solidFill>
                <a:effectLst>
                  <a:outerShdw blurRad="63500" dist="563972" dir="14049741" sx="112000" sy="112000" algn="tl" rotWithShape="0">
                    <a:schemeClr val="tx2"/>
                  </a:outerShdw>
                </a:effectLst>
                <a:ea typeface="KidTYPEPaint"/>
              </a:rPr>
              <a:t>صور عاصمة فنينيقية</a:t>
            </a:r>
            <a:endParaRPr lang="en-US" sz="4000" kern="10" dirty="0">
              <a:ln w="9525">
                <a:solidFill>
                  <a:schemeClr val="bg1"/>
                </a:solidFill>
                <a:round/>
                <a:headEnd/>
                <a:tailEnd/>
              </a:ln>
              <a:solidFill>
                <a:srgbClr val="FFFFFF"/>
              </a:solidFill>
              <a:effectLst>
                <a:outerShdw blurRad="63500" dist="563972" dir="14049741" sx="112000" sy="112000" algn="tl" rotWithShape="0">
                  <a:schemeClr val="tx2"/>
                </a:outerShdw>
              </a:effectLst>
              <a:ea typeface="KidTYPEPaint"/>
            </a:endParaRPr>
          </a:p>
        </p:txBody>
      </p:sp>
      <p:sp>
        <p:nvSpPr>
          <p:cNvPr id="641028" name="Picture 3"/>
          <p:cNvSpPr>
            <a:spLocks noChangeAspect="1"/>
          </p:cNvSpPr>
          <p:nvPr/>
        </p:nvSpPr>
        <p:spPr bwMode="auto">
          <a:xfrm>
            <a:off x="5219700" y="2205038"/>
            <a:ext cx="3289300" cy="2084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dissolve">
                                      <p:cBhvr>
                                        <p:cTn id="7" dur="500"/>
                                        <p:tgtEl>
                                          <p:spTgt spid="204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4">
                                            <p:txEl>
                                              <p:pRg st="1" end="1"/>
                                            </p:txEl>
                                          </p:spTgt>
                                        </p:tgtEl>
                                        <p:attrNameLst>
                                          <p:attrName>style.visibility</p:attrName>
                                        </p:attrNameLst>
                                      </p:cBhvr>
                                      <p:to>
                                        <p:strVal val="visible"/>
                                      </p:to>
                                    </p:set>
                                    <p:animEffect transition="in" filter="dissolve">
                                      <p:cBhvr>
                                        <p:cTn id="12" dur="500"/>
                                        <p:tgtEl>
                                          <p:spTgt spid="204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4">
                                            <p:txEl>
                                              <p:pRg st="3" end="3"/>
                                            </p:txEl>
                                          </p:spTgt>
                                        </p:tgtEl>
                                        <p:attrNameLst>
                                          <p:attrName>style.visibility</p:attrName>
                                        </p:attrNameLst>
                                      </p:cBhvr>
                                      <p:to>
                                        <p:strVal val="visible"/>
                                      </p:to>
                                    </p:set>
                                    <p:animEffect transition="in" filter="dissolve">
                                      <p:cBhvr>
                                        <p:cTn id="17" dur="500"/>
                                        <p:tgtEl>
                                          <p:spTgt spid="20484">
                                            <p:txEl>
                                              <p:pRg st="3" end="3"/>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0484">
                                            <p:txEl>
                                              <p:pRg st="4" end="4"/>
                                            </p:txEl>
                                          </p:spTgt>
                                        </p:tgtEl>
                                        <p:attrNameLst>
                                          <p:attrName>style.visibility</p:attrName>
                                        </p:attrNameLst>
                                      </p:cBhvr>
                                      <p:to>
                                        <p:strVal val="visible"/>
                                      </p:to>
                                    </p:set>
                                    <p:animEffect transition="in" filter="dissolve">
                                      <p:cBhvr>
                                        <p:cTn id="20" dur="500"/>
                                        <p:tgtEl>
                                          <p:spTgt spid="20484">
                                            <p:txEl>
                                              <p:pRg st="4" end="4"/>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0484">
                                            <p:txEl>
                                              <p:pRg st="5" end="5"/>
                                            </p:txEl>
                                          </p:spTgt>
                                        </p:tgtEl>
                                        <p:attrNameLst>
                                          <p:attrName>style.visibility</p:attrName>
                                        </p:attrNameLst>
                                      </p:cBhvr>
                                      <p:to>
                                        <p:strVal val="visible"/>
                                      </p:to>
                                    </p:set>
                                    <p:animEffect transition="in" filter="dissolve">
                                      <p:cBhvr>
                                        <p:cTn id="23" dur="500"/>
                                        <p:tgtEl>
                                          <p:spTgt spid="20484">
                                            <p:txEl>
                                              <p:pRg st="5" end="5"/>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0484">
                                            <p:txEl>
                                              <p:pRg st="6" end="6"/>
                                            </p:txEl>
                                          </p:spTgt>
                                        </p:tgtEl>
                                        <p:attrNameLst>
                                          <p:attrName>style.visibility</p:attrName>
                                        </p:attrNameLst>
                                      </p:cBhvr>
                                      <p:to>
                                        <p:strVal val="visible"/>
                                      </p:to>
                                    </p:set>
                                    <p:animEffect transition="in" filter="dissolve">
                                      <p:cBhvr>
                                        <p:cTn id="26" dur="500"/>
                                        <p:tgtEl>
                                          <p:spTgt spid="2048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7" descr="artwork by phoe"/>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029200" y="3070225"/>
            <a:ext cx="4114800" cy="378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2" name="Picture 8" descr="bottle"/>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3116263"/>
            <a:ext cx="1209675" cy="3741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3" name="Picture 9" descr="bracelet"/>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263650" y="6046788"/>
            <a:ext cx="3733800" cy="78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4" name="Picture 10" descr="found at byblos"/>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558925" y="3079750"/>
            <a:ext cx="3124200" cy="294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5825" y="0"/>
            <a:ext cx="1908175" cy="218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9" name="Picture 15" descr="coin"/>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0" y="0"/>
            <a:ext cx="17653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0" y="2057400"/>
            <a:ext cx="9144000" cy="1077218"/>
          </a:xfrm>
          <a:prstGeom prst="rect">
            <a:avLst/>
          </a:prstGeom>
          <a:noFill/>
          <a:ln w="9525">
            <a:noFill/>
            <a:miter lim="800000"/>
            <a:headEnd/>
            <a:tailEnd/>
          </a:ln>
          <a:effectLst>
            <a:outerShdw blurRad="63500" dist="38099" dir="2700000" algn="ctr" rotWithShape="0">
              <a:schemeClr val="tx2">
                <a:alpha val="74998"/>
              </a:schemeClr>
            </a:outerShdw>
          </a:effectLst>
        </p:spPr>
        <p:txBody>
          <a:bodyPr wrap="square">
            <a:spAutoFit/>
          </a:bodyPr>
          <a:lstStyle/>
          <a:p>
            <a:pPr algn="r" rtl="1">
              <a:buFontTx/>
              <a:buChar char="•"/>
              <a:defRPr/>
            </a:pPr>
            <a:r>
              <a:rPr lang="en-US" sz="3200" b="1" dirty="0">
                <a:solidFill>
                  <a:schemeClr val="bg1"/>
                </a:solidFill>
                <a:latin typeface="Arial" panose="020B0604020202020204" pitchFamily="34" charset="0"/>
                <a:ea typeface="+mn-ea"/>
                <a:cs typeface="Arial" panose="020B0604020202020204" pitchFamily="34" charset="0"/>
              </a:rPr>
              <a:t> </a:t>
            </a:r>
            <a:r>
              <a:rPr lang="ar-JO" sz="3200" b="1" dirty="0">
                <a:solidFill>
                  <a:schemeClr val="bg1"/>
                </a:solidFill>
                <a:latin typeface="Arial" panose="020B0604020202020204" pitchFamily="34" charset="0"/>
                <a:ea typeface="+mn-ea"/>
                <a:cs typeface="Arial" panose="020B0604020202020204" pitchFamily="34" charset="0"/>
              </a:rPr>
              <a:t>تأثرت بالغزاة: بدأت بالظهور والتطور في القرنين الحادي عشر والثاني عشر.</a:t>
            </a:r>
            <a:endParaRPr lang="en-US" sz="3200" b="1" dirty="0">
              <a:solidFill>
                <a:schemeClr val="bg1"/>
              </a:solidFill>
              <a:latin typeface="Arial" panose="020B0604020202020204" pitchFamily="34" charset="0"/>
              <a:ea typeface="+mn-ea"/>
              <a:cs typeface="Arial" panose="020B0604020202020204" pitchFamily="34" charset="0"/>
            </a:endParaRPr>
          </a:p>
        </p:txBody>
      </p:sp>
      <p:sp>
        <p:nvSpPr>
          <p:cNvPr id="10" name="Text Box 5"/>
          <p:cNvSpPr txBox="1">
            <a:spLocks noChangeArrowheads="1"/>
          </p:cNvSpPr>
          <p:nvPr/>
        </p:nvSpPr>
        <p:spPr bwMode="auto">
          <a:xfrm>
            <a:off x="8426450" y="76200"/>
            <a:ext cx="681597" cy="461665"/>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ar-JO" b="1" dirty="0">
                <a:solidFill>
                  <a:schemeClr val="bg1"/>
                </a:solidFill>
                <a:latin typeface="Arial" panose="020B0604020202020204" pitchFamily="34" charset="0"/>
                <a:ea typeface="+mn-ea"/>
                <a:cs typeface="Arial" panose="020B0604020202020204" pitchFamily="34" charset="0"/>
              </a:rPr>
              <a:t>118</a:t>
            </a:r>
            <a:endParaRPr lang="en-US" b="1" dirty="0">
              <a:solidFill>
                <a:schemeClr val="bg1"/>
              </a:solidFill>
              <a:latin typeface="Arial" panose="020B0604020202020204" pitchFamily="34" charset="0"/>
              <a:ea typeface="+mn-ea"/>
              <a:cs typeface="Arial" panose="020B0604020202020204" pitchFamily="34" charset="0"/>
            </a:endParaRPr>
          </a:p>
        </p:txBody>
      </p:sp>
      <p:sp>
        <p:nvSpPr>
          <p:cNvPr id="74761" name="Title 1"/>
          <p:cNvSpPr>
            <a:spLocks noGrp="1" noTextEdit="1"/>
          </p:cNvSpPr>
          <p:nvPr/>
        </p:nvSpPr>
        <p:spPr bwMode="auto">
          <a:xfrm>
            <a:off x="1979613" y="404813"/>
            <a:ext cx="5113337" cy="1295400"/>
          </a:xfrm>
          <a:prstGeom prst="rect">
            <a:avLst/>
          </a:prstGeom>
        </p:spPr>
        <p:txBody>
          <a:bodyPr wrap="none" fromWordArt="1" anchor="ctr"/>
          <a:lstStyle/>
          <a:p>
            <a:pPr algn="ctr" eaLnBrk="0" hangingPunct="0">
              <a:defRPr/>
            </a:pPr>
            <a:endParaRPr lang="en-US" sz="3600" kern="10" dirty="0">
              <a:ln w="9525">
                <a:solidFill>
                  <a:schemeClr val="bg1"/>
                </a:solidFill>
                <a:round/>
                <a:headEnd/>
                <a:tailEnd/>
              </a:ln>
              <a:solidFill>
                <a:srgbClr val="FFFFFF"/>
              </a:solidFill>
              <a:latin typeface="KidTYPEPaint"/>
              <a:ea typeface="KidTYPEPaint"/>
              <a:cs typeface="KidTYPEPaint"/>
            </a:endParaRPr>
          </a:p>
        </p:txBody>
      </p:sp>
      <p:sp>
        <p:nvSpPr>
          <p:cNvPr id="2" name="Title 1"/>
          <p:cNvSpPr>
            <a:spLocks noGrp="1"/>
          </p:cNvSpPr>
          <p:nvPr>
            <p:ph type="title" idx="4294967295"/>
          </p:nvPr>
        </p:nvSpPr>
        <p:spPr>
          <a:xfrm>
            <a:off x="0" y="609600"/>
            <a:ext cx="9144000" cy="1143000"/>
          </a:xfrm>
          <a:extLst>
            <a:ext uri="{FAA26D3D-D897-4be2-8F04-BA451C77F1D7}">
              <ma14:placeholderFlag xmlns="" xmlns:ma14="http://schemas.microsoft.com/office/mac/drawingml/2011/main" val="1"/>
            </a:ext>
          </a:extLst>
        </p:spPr>
        <p:txBody>
          <a:bodyPr/>
          <a:lstStyle/>
          <a:p>
            <a:pPr>
              <a:defRPr/>
            </a:pPr>
            <a:r>
              <a:rPr lang="ar-JO" sz="4800" kern="10" dirty="0">
                <a:ln w="9525" cap="flat" cmpd="sng" algn="ctr">
                  <a:solidFill>
                    <a:srgbClr val="FFFFFF"/>
                  </a:solidFill>
                  <a:prstDash val="solid"/>
                  <a:round/>
                </a:ln>
                <a:solidFill>
                  <a:srgbClr val="FFFFFF"/>
                </a:solidFill>
                <a:ea typeface="KidTYPEPaint"/>
              </a:rPr>
              <a:t>الثقافة</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6632"/>
                                        </p:tgtEl>
                                        <p:attrNameLst>
                                          <p:attrName>style.visibility</p:attrName>
                                        </p:attrNameLst>
                                      </p:cBhvr>
                                      <p:to>
                                        <p:strVal val="visible"/>
                                      </p:to>
                                    </p:set>
                                    <p:animEffect transition="in" filter="dissolve">
                                      <p:cBhvr>
                                        <p:cTn id="11" dur="500"/>
                                        <p:tgtEl>
                                          <p:spTgt spid="26632"/>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6633"/>
                                        </p:tgtEl>
                                        <p:attrNameLst>
                                          <p:attrName>style.visibility</p:attrName>
                                        </p:attrNameLst>
                                      </p:cBhvr>
                                      <p:to>
                                        <p:strVal val="visible"/>
                                      </p:to>
                                    </p:set>
                                    <p:animEffect transition="in" filter="dissolve">
                                      <p:cBhvr>
                                        <p:cTn id="15" dur="500"/>
                                        <p:tgtEl>
                                          <p:spTgt spid="26633"/>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6634"/>
                                        </p:tgtEl>
                                        <p:attrNameLst>
                                          <p:attrName>style.visibility</p:attrName>
                                        </p:attrNameLst>
                                      </p:cBhvr>
                                      <p:to>
                                        <p:strVal val="visible"/>
                                      </p:to>
                                    </p:set>
                                    <p:animEffect transition="in" filter="dissolve">
                                      <p:cBhvr>
                                        <p:cTn id="19" dur="500"/>
                                        <p:tgtEl>
                                          <p:spTgt spid="26634"/>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26636"/>
                                        </p:tgtEl>
                                        <p:attrNameLst>
                                          <p:attrName>style.visibility</p:attrName>
                                        </p:attrNameLst>
                                      </p:cBhvr>
                                      <p:to>
                                        <p:strVal val="visible"/>
                                      </p:to>
                                    </p:set>
                                    <p:animEffect transition="in" filter="dissolve">
                                      <p:cBhvr>
                                        <p:cTn id="23" dur="500"/>
                                        <p:tgtEl>
                                          <p:spTgt spid="26636"/>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26639"/>
                                        </p:tgtEl>
                                        <p:attrNameLst>
                                          <p:attrName>style.visibility</p:attrName>
                                        </p:attrNameLst>
                                      </p:cBhvr>
                                      <p:to>
                                        <p:strVal val="visible"/>
                                      </p:to>
                                    </p:set>
                                    <p:animEffect transition="in" filter="dissolve">
                                      <p:cBhvr>
                                        <p:cTn id="27" dur="500"/>
                                        <p:tgtEl>
                                          <p:spTgt spid="2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body" idx="1"/>
          </p:nvPr>
        </p:nvSpPr>
        <p:spPr/>
        <p:txBody>
          <a:bodyPr/>
          <a:lstStyle/>
          <a:p>
            <a:pPr eaLnBrk="1" hangingPunct="1"/>
            <a:endParaRPr lang="en-US" altLang="en-US" sz="2400" dirty="0">
              <a:ea typeface="ＭＳ Ｐゴシック" pitchFamily="34" charset="-128"/>
            </a:endParaRPr>
          </a:p>
        </p:txBody>
      </p:sp>
      <p:pic>
        <p:nvPicPr>
          <p:cNvPr id="101378" name="Picture 3" descr="alpha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5613"/>
            <a:ext cx="8610600"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xt Box 4"/>
          <p:cNvSpPr txBox="1">
            <a:spLocks noChangeArrowheads="1"/>
          </p:cNvSpPr>
          <p:nvPr/>
        </p:nvSpPr>
        <p:spPr bwMode="auto">
          <a:xfrm>
            <a:off x="0" y="64008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en-US"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مقتبس من الموسوعة الفينيقية</a:t>
            </a:r>
            <a:r>
              <a:rPr kumimoji="0" lang="en-US" altLang="en-US"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http://phoenicia.org/alphabet.html </a:t>
            </a:r>
          </a:p>
        </p:txBody>
      </p:sp>
      <p:sp>
        <p:nvSpPr>
          <p:cNvPr id="6" name="Text Box 7"/>
          <p:cNvSpPr txBox="1">
            <a:spLocks noChangeArrowheads="1"/>
          </p:cNvSpPr>
          <p:nvPr/>
        </p:nvSpPr>
        <p:spPr bwMode="auto">
          <a:xfrm>
            <a:off x="8382000" y="762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118</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152400" y="419100"/>
            <a:ext cx="2590800" cy="419100"/>
          </a:xfrm>
          <a:prstGeom prst="rect">
            <a:avLst/>
          </a:prstGeom>
          <a:solidFill>
            <a:srgbClr val="FFFF00"/>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الكنعانية الأولية</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 name="Rectangle 8"/>
          <p:cNvSpPr>
            <a:spLocks noChangeArrowheads="1"/>
          </p:cNvSpPr>
          <p:nvPr/>
        </p:nvSpPr>
        <p:spPr bwMode="auto">
          <a:xfrm>
            <a:off x="2514600" y="1905000"/>
            <a:ext cx="1828800" cy="419100"/>
          </a:xfrm>
          <a:prstGeom prst="rect">
            <a:avLst/>
          </a:prstGeom>
          <a:solidFill>
            <a:srgbClr val="FFFF00"/>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الارامية</a:t>
            </a:r>
            <a:endParaRPr kumimoji="0" lang="en-US" alt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4724400" y="1905000"/>
            <a:ext cx="1828800" cy="419100"/>
          </a:xfrm>
          <a:prstGeom prst="rect">
            <a:avLst/>
          </a:prstGeom>
          <a:solidFill>
            <a:srgbClr val="FFFF00"/>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السريانية</a:t>
            </a:r>
            <a:endParaRPr kumimoji="0" lang="en-US" alt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4724400" y="2362200"/>
            <a:ext cx="1828800" cy="419100"/>
          </a:xfrm>
          <a:prstGeom prst="rect">
            <a:avLst/>
          </a:prstGeom>
          <a:solidFill>
            <a:srgbClr val="FFFF00"/>
          </a:solidFill>
          <a:ln w="63500">
            <a:solidFill>
              <a:srgbClr val="2D2DB9"/>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العبرانية</a:t>
            </a:r>
            <a:endParaRPr kumimoji="0" lang="en-US" alt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4724400" y="2857500"/>
            <a:ext cx="1828800" cy="419100"/>
          </a:xfrm>
          <a:prstGeom prst="rect">
            <a:avLst/>
          </a:prstGeom>
          <a:solidFill>
            <a:srgbClr val="FFFF00"/>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البالميرية</a:t>
            </a:r>
            <a:endParaRPr kumimoji="0" lang="en-US" alt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auto">
          <a:xfrm>
            <a:off x="4724400" y="3314700"/>
            <a:ext cx="1600200" cy="419100"/>
          </a:xfrm>
          <a:prstGeom prst="rect">
            <a:avLst/>
          </a:prstGeom>
          <a:solidFill>
            <a:srgbClr val="FFFF00"/>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النبطية</a:t>
            </a:r>
            <a:endParaRPr kumimoji="0" lang="en-US" alt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7" name="Rectangle 16"/>
          <p:cNvSpPr>
            <a:spLocks noChangeArrowheads="1"/>
          </p:cNvSpPr>
          <p:nvPr/>
        </p:nvSpPr>
        <p:spPr bwMode="auto">
          <a:xfrm>
            <a:off x="6781800" y="3733800"/>
            <a:ext cx="1600200" cy="609600"/>
          </a:xfrm>
          <a:prstGeom prst="rect">
            <a:avLst/>
          </a:prstGeom>
          <a:solidFill>
            <a:srgbClr val="FFFF00"/>
          </a:solidFill>
          <a:ln w="63500">
            <a:solidFill>
              <a:srgbClr val="2D2DB9"/>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الغربية</a:t>
            </a:r>
            <a:endParaRPr kumimoji="0" lang="en-US" altLang="en-US" sz="3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 name="Rectangle 17"/>
          <p:cNvSpPr>
            <a:spLocks noChangeArrowheads="1"/>
          </p:cNvSpPr>
          <p:nvPr/>
        </p:nvSpPr>
        <p:spPr bwMode="auto">
          <a:xfrm>
            <a:off x="7543800" y="4572000"/>
            <a:ext cx="1447800" cy="533400"/>
          </a:xfrm>
          <a:prstGeom prst="rect">
            <a:avLst/>
          </a:prstGeom>
          <a:solidFill>
            <a:srgbClr val="FFFF00"/>
          </a:solidFill>
          <a:ln w="63500">
            <a:solidFill>
              <a:srgbClr val="2D2DB9"/>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السيريلية</a:t>
            </a:r>
            <a:endParaRPr kumimoji="0" lang="en-US" alt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9" name="Rectangle 18"/>
          <p:cNvSpPr>
            <a:spLocks noChangeArrowheads="1"/>
          </p:cNvSpPr>
          <p:nvPr/>
        </p:nvSpPr>
        <p:spPr bwMode="auto">
          <a:xfrm>
            <a:off x="3810000" y="4305300"/>
            <a:ext cx="1143000" cy="457200"/>
          </a:xfrm>
          <a:prstGeom prst="rect">
            <a:avLst/>
          </a:prstGeom>
          <a:solidFill>
            <a:srgbClr val="FFFF00"/>
          </a:solidFill>
          <a:ln w="63500">
            <a:solidFill>
              <a:srgbClr val="2D2DB9"/>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اليونانية</a:t>
            </a:r>
            <a:endParaRPr kumimoji="0" lang="en-US" alt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 name="Rectangle 19"/>
          <p:cNvSpPr>
            <a:spLocks noChangeArrowheads="1"/>
          </p:cNvSpPr>
          <p:nvPr/>
        </p:nvSpPr>
        <p:spPr bwMode="auto">
          <a:xfrm>
            <a:off x="7620000" y="3000375"/>
            <a:ext cx="1371600" cy="428625"/>
          </a:xfrm>
          <a:prstGeom prst="rect">
            <a:avLst/>
          </a:prstGeom>
          <a:solidFill>
            <a:srgbClr val="FFFF00"/>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الفارسية</a:t>
            </a:r>
            <a:endParaRPr kumimoji="0" lang="en-US" alt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2" name="Rectangle 21"/>
          <p:cNvSpPr>
            <a:spLocks noChangeArrowheads="1"/>
          </p:cNvSpPr>
          <p:nvPr/>
        </p:nvSpPr>
        <p:spPr bwMode="auto">
          <a:xfrm>
            <a:off x="762000" y="1447800"/>
            <a:ext cx="1905000" cy="533400"/>
          </a:xfrm>
          <a:prstGeom prst="rect">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الفينيقية</a:t>
            </a:r>
            <a:endParaRPr kumimoji="0" lang="en-US" alt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3" name="Rectangle 22"/>
          <p:cNvSpPr>
            <a:spLocks noChangeArrowheads="1"/>
          </p:cNvSpPr>
          <p:nvPr/>
        </p:nvSpPr>
        <p:spPr bwMode="auto">
          <a:xfrm>
            <a:off x="1600200" y="3848100"/>
            <a:ext cx="2514600" cy="419100"/>
          </a:xfrm>
          <a:prstGeom prst="rect">
            <a:avLst/>
          </a:prstGeom>
          <a:solidFill>
            <a:srgbClr val="FFFF00"/>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الأتروسكانية/اللاتينية</a:t>
            </a:r>
            <a:endParaRPr kumimoji="0" lang="en-US" alt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4" name="Rectangle 23"/>
          <p:cNvSpPr>
            <a:spLocks noChangeArrowheads="1"/>
          </p:cNvSpPr>
          <p:nvPr/>
        </p:nvSpPr>
        <p:spPr bwMode="auto">
          <a:xfrm>
            <a:off x="1447800" y="4324350"/>
            <a:ext cx="2209800" cy="419100"/>
          </a:xfrm>
          <a:prstGeom prst="rect">
            <a:avLst/>
          </a:prstGeom>
          <a:solidFill>
            <a:srgbClr val="FFFF00"/>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اليونانية القديمة</a:t>
            </a:r>
            <a:endParaRPr kumimoji="0" lang="en-US" alt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Rectangle 24"/>
          <p:cNvSpPr>
            <a:spLocks noChangeArrowheads="1"/>
          </p:cNvSpPr>
          <p:nvPr/>
        </p:nvSpPr>
        <p:spPr bwMode="auto">
          <a:xfrm>
            <a:off x="2209800" y="4800600"/>
            <a:ext cx="1752600" cy="438150"/>
          </a:xfrm>
          <a:prstGeom prst="rect">
            <a:avLst/>
          </a:prstGeom>
          <a:solidFill>
            <a:srgbClr val="FFFF00"/>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العبرية القديمة</a:t>
            </a:r>
            <a:endParaRPr kumimoji="0" lang="en-US" alt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 name="Rectangle 25"/>
          <p:cNvSpPr>
            <a:spLocks noChangeArrowheads="1"/>
          </p:cNvSpPr>
          <p:nvPr/>
        </p:nvSpPr>
        <p:spPr bwMode="auto">
          <a:xfrm>
            <a:off x="4343400" y="4800600"/>
            <a:ext cx="1371600" cy="438150"/>
          </a:xfrm>
          <a:prstGeom prst="rect">
            <a:avLst/>
          </a:prstGeom>
          <a:solidFill>
            <a:srgbClr val="FFFF00"/>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السامرية</a:t>
            </a:r>
            <a:endParaRPr kumimoji="0" lang="en-US" alt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7" name="Rectangle 26"/>
          <p:cNvSpPr>
            <a:spLocks noChangeArrowheads="1"/>
          </p:cNvSpPr>
          <p:nvPr/>
        </p:nvSpPr>
        <p:spPr bwMode="auto">
          <a:xfrm>
            <a:off x="609600" y="5257800"/>
            <a:ext cx="2209800" cy="457200"/>
          </a:xfrm>
          <a:prstGeom prst="rect">
            <a:avLst/>
          </a:prstGeom>
          <a:solidFill>
            <a:srgbClr val="FFFF00"/>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العربية الأولية</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Rectangle 27"/>
          <p:cNvSpPr>
            <a:spLocks noChangeArrowheads="1"/>
          </p:cNvSpPr>
          <p:nvPr/>
        </p:nvSpPr>
        <p:spPr bwMode="auto">
          <a:xfrm>
            <a:off x="2895600" y="5257800"/>
            <a:ext cx="2819400" cy="457200"/>
          </a:xfrm>
          <a:prstGeom prst="rect">
            <a:avLst/>
          </a:prstGeom>
          <a:solidFill>
            <a:srgbClr val="FFFF00"/>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العربية الجنوبية</a:t>
            </a:r>
            <a:endParaRPr kumimoji="0" lang="en-US" alt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9" name="Rectangle 28"/>
          <p:cNvSpPr>
            <a:spLocks noChangeArrowheads="1"/>
          </p:cNvSpPr>
          <p:nvPr/>
        </p:nvSpPr>
        <p:spPr bwMode="auto">
          <a:xfrm>
            <a:off x="5943600" y="5257800"/>
            <a:ext cx="2057400" cy="457200"/>
          </a:xfrm>
          <a:prstGeom prst="rect">
            <a:avLst/>
          </a:prstGeom>
          <a:solidFill>
            <a:srgbClr val="FFFF00"/>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الأثيوبية</a:t>
            </a:r>
            <a:endParaRPr kumimoji="0" lang="en-US" alt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Rounded Rectangle 3"/>
          <p:cNvSpPr/>
          <p:nvPr/>
        </p:nvSpPr>
        <p:spPr>
          <a:xfrm>
            <a:off x="2209800" y="800100"/>
            <a:ext cx="6172200" cy="628650"/>
          </a:xfrm>
          <a:prstGeom prst="roundRect">
            <a:avLst/>
          </a:prstGeom>
          <a:solidFill>
            <a:srgbClr val="FFFF00"/>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828800" y="685800"/>
            <a:ext cx="6781800" cy="914400"/>
          </a:xfrm>
          <a:ln>
            <a:miter lim="800000"/>
            <a:headEnd/>
            <a:tailEnd/>
          </a:ln>
          <a:extLst>
            <a:ext uri="{FAA26D3D-D897-4be2-8F04-BA451C77F1D7}">
              <ma14:placeholderFlag xmlns="" xmlns:ma14="http://schemas.microsoft.com/office/mac/drawingml/2011/main" val="1"/>
            </a:ext>
          </a:extLst>
        </p:spPr>
        <p:txBody>
          <a:bodyPr/>
          <a:lstStyle/>
          <a:p>
            <a:pPr>
              <a:defRPr/>
            </a:pPr>
            <a:r>
              <a:rPr lang="ar-JO" altLang="zh-CN" sz="4000" dirty="0">
                <a:effectLst>
                  <a:glow rad="190500">
                    <a:srgbClr val="FFFF66"/>
                  </a:glow>
                </a:effectLst>
              </a:rPr>
              <a:t>العائلة الأبجدية</a:t>
            </a:r>
            <a:endParaRPr lang="en-US" sz="4000" dirty="0">
              <a:effectLst>
                <a:glow rad="190500">
                  <a:srgbClr val="FFFF66"/>
                </a:glow>
              </a:effectLst>
            </a:endParaRPr>
          </a:p>
        </p:txBody>
      </p:sp>
      <p:sp>
        <p:nvSpPr>
          <p:cNvPr id="8" name="Rectangle 7"/>
          <p:cNvSpPr>
            <a:spLocks noChangeArrowheads="1"/>
          </p:cNvSpPr>
          <p:nvPr/>
        </p:nvSpPr>
        <p:spPr bwMode="auto">
          <a:xfrm>
            <a:off x="152400" y="990600"/>
            <a:ext cx="1828800" cy="419100"/>
          </a:xfrm>
          <a:prstGeom prst="rect">
            <a:avLst/>
          </a:prstGeom>
          <a:solidFill>
            <a:srgbClr val="FFFF00"/>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الأوغاريتية</a:t>
            </a:r>
            <a:endParaRPr kumimoji="0" lang="en-US" alt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6" name="Rectangle 15"/>
          <p:cNvSpPr>
            <a:spLocks noChangeArrowheads="1"/>
          </p:cNvSpPr>
          <p:nvPr/>
        </p:nvSpPr>
        <p:spPr bwMode="auto">
          <a:xfrm>
            <a:off x="6477000" y="3295650"/>
            <a:ext cx="1219200" cy="361950"/>
          </a:xfrm>
          <a:prstGeom prst="rect">
            <a:avLst/>
          </a:prstGeom>
          <a:solidFill>
            <a:srgbClr val="FFFF00"/>
          </a:solidFill>
          <a:ln w="63500">
            <a:solidFill>
              <a:srgbClr val="2D2DB9"/>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العربية</a:t>
            </a:r>
            <a:endParaRPr kumimoji="0" lang="en-US" alt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 name="Text Box 4">
            <a:extLst>
              <a:ext uri="{FF2B5EF4-FFF2-40B4-BE49-F238E27FC236}">
                <a16:creationId xmlns:a16="http://schemas.microsoft.com/office/drawing/2014/main" id="{AA843B5B-AB50-7E56-EDF9-DBD7A7571E2C}"/>
              </a:ext>
            </a:extLst>
          </p:cNvPr>
          <p:cNvSpPr txBox="1">
            <a:spLocks noChangeArrowheads="1"/>
          </p:cNvSpPr>
          <p:nvPr/>
        </p:nvSpPr>
        <p:spPr bwMode="auto">
          <a:xfrm>
            <a:off x="0" y="-25400"/>
            <a:ext cx="85344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65125" indent="-365125"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eaLnBrk="1" hangingPunct="1">
              <a:buFontTx/>
              <a:buChar char="•"/>
            </a:pPr>
            <a:r>
              <a:rPr lang="ar-JO" altLang="en-US" sz="1600" b="1" dirty="0">
                <a:latin typeface="Arial" panose="020B0604020202020204" pitchFamily="34" charset="0"/>
                <a:cs typeface="Arial" panose="020B0604020202020204" pitchFamily="34" charset="0"/>
              </a:rPr>
              <a:t>كان النص الفينيقي من الأوغاريتية بمثابة جذع مهم لشجرة الأبجدية</a:t>
            </a:r>
            <a:endParaRPr lang="en-US" altLang="en-US" sz="1600" b="1" dirty="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6" descr="Sto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368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2" name="Text Box 4"/>
          <p:cNvSpPr txBox="1">
            <a:spLocks noChangeArrowheads="1"/>
          </p:cNvSpPr>
          <p:nvPr/>
        </p:nvSpPr>
        <p:spPr bwMode="auto">
          <a:xfrm>
            <a:off x="0" y="1219200"/>
            <a:ext cx="9183688" cy="107721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65125" indent="-365125"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rtl="1" eaLnBrk="1" hangingPunct="1">
              <a:buFontTx/>
              <a:buChar char="•"/>
              <a:defRPr/>
            </a:pPr>
            <a:r>
              <a:rPr lang="ar-JO" sz="32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rPr>
              <a:t>يساعدنا توازي الأوغاريتية مع المزامير على فهم معاني اللغة العبرية بشكل أفضل:</a:t>
            </a:r>
            <a:endParaRPr lang="en-US" sz="32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8426450" y="76200"/>
            <a:ext cx="681597" cy="461665"/>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ar-JO" b="1" dirty="0">
                <a:solidFill>
                  <a:schemeClr val="bg1"/>
                </a:solidFill>
                <a:latin typeface="Arial" panose="020B0604020202020204" pitchFamily="34" charset="0"/>
                <a:ea typeface="+mn-ea"/>
                <a:cs typeface="Arial" panose="020B0604020202020204" pitchFamily="34" charset="0"/>
              </a:rPr>
              <a:t>116</a:t>
            </a:r>
            <a:endParaRPr lang="en-US" b="1" dirty="0">
              <a:solidFill>
                <a:schemeClr val="bg1"/>
              </a:solidFill>
              <a:latin typeface="Arial" panose="020B0604020202020204" pitchFamily="34" charset="0"/>
              <a:ea typeface="+mn-ea"/>
              <a:cs typeface="Arial" panose="020B0604020202020204" pitchFamily="34" charset="0"/>
            </a:endParaRPr>
          </a:p>
        </p:txBody>
      </p:sp>
      <p:sp>
        <p:nvSpPr>
          <p:cNvPr id="6" name="Text Box 4"/>
          <p:cNvSpPr txBox="1">
            <a:spLocks noChangeArrowheads="1"/>
          </p:cNvSpPr>
          <p:nvPr/>
        </p:nvSpPr>
        <p:spPr bwMode="auto">
          <a:xfrm>
            <a:off x="533400" y="2355850"/>
            <a:ext cx="8382000" cy="2246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ar-JO" altLang="ja-JP" sz="28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rPr>
              <a:t>صوت الرب على </a:t>
            </a:r>
            <a:r>
              <a:rPr lang="ar-JO" altLang="ja-JP" sz="2800" b="1" dirty="0">
                <a:solidFill>
                  <a:srgbClr val="FFFF00"/>
                </a:solidFill>
                <a:effectLst>
                  <a:glow rad="241300">
                    <a:schemeClr val="tx1">
                      <a:alpha val="75000"/>
                    </a:schemeClr>
                  </a:glow>
                </a:effectLst>
                <a:latin typeface="Arial" panose="020B0604020202020204" pitchFamily="34" charset="0"/>
                <a:cs typeface="Arial" panose="020B0604020202020204" pitchFamily="34" charset="0"/>
              </a:rPr>
              <a:t>المياه</a:t>
            </a:r>
            <a:r>
              <a:rPr lang="ar-JO" altLang="ja-JP" sz="28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rPr>
              <a:t>. </a:t>
            </a:r>
          </a:p>
          <a:p>
            <a:pPr algn="r" eaLnBrk="1" hangingPunct="1">
              <a:defRPr/>
            </a:pPr>
            <a:r>
              <a:rPr lang="ar-JO" altLang="ja-JP" sz="28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rPr>
              <a:t>إله المجد أرعد.</a:t>
            </a:r>
          </a:p>
          <a:p>
            <a:pPr algn="r" eaLnBrk="1" hangingPunct="1">
              <a:defRPr/>
            </a:pPr>
            <a:r>
              <a:rPr lang="ar-JO" altLang="ja-JP" sz="28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rPr>
              <a:t>الرب فوق </a:t>
            </a:r>
            <a:r>
              <a:rPr lang="ar-JO" altLang="ja-JP" sz="2800" b="1" dirty="0">
                <a:solidFill>
                  <a:srgbClr val="FFFF00"/>
                </a:solidFill>
                <a:effectLst>
                  <a:glow rad="241300">
                    <a:schemeClr val="tx1">
                      <a:alpha val="75000"/>
                    </a:schemeClr>
                  </a:glow>
                </a:effectLst>
                <a:latin typeface="Arial" panose="020B0604020202020204" pitchFamily="34" charset="0"/>
                <a:cs typeface="Arial" panose="020B0604020202020204" pitchFamily="34" charset="0"/>
              </a:rPr>
              <a:t>المياه </a:t>
            </a:r>
            <a:r>
              <a:rPr lang="ar-JO" altLang="ja-JP" sz="28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rPr>
              <a:t>الكثيرة.</a:t>
            </a:r>
            <a:endParaRPr lang="en-US" altLang="ja-JP" sz="28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endParaRPr>
          </a:p>
          <a:p>
            <a:pPr algn="r" eaLnBrk="1" hangingPunct="1">
              <a:defRPr/>
            </a:pPr>
            <a:endParaRPr lang="en-US" sz="28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endParaRPr>
          </a:p>
          <a:p>
            <a:pPr algn="r" eaLnBrk="1" hangingPunct="1">
              <a:defRPr/>
            </a:pPr>
            <a:r>
              <a:rPr lang="en-US" sz="28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rPr>
              <a:t> </a:t>
            </a:r>
            <a:r>
              <a:rPr lang="ar-JO" sz="28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rPr>
              <a:t> مزمور 29: 3</a:t>
            </a:r>
            <a:r>
              <a:rPr lang="en-US" sz="28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rPr>
              <a:t>–</a:t>
            </a:r>
          </a:p>
        </p:txBody>
      </p:sp>
      <p:sp>
        <p:nvSpPr>
          <p:cNvPr id="8" name="Text Box 4"/>
          <p:cNvSpPr txBox="1">
            <a:spLocks noChangeArrowheads="1"/>
          </p:cNvSpPr>
          <p:nvPr/>
        </p:nvSpPr>
        <p:spPr bwMode="auto">
          <a:xfrm>
            <a:off x="1066800" y="3733800"/>
            <a:ext cx="5334000" cy="13843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ar-JO" altLang="ja-JP" sz="28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rPr>
              <a:t>بحر = يام (بالعبرية)</a:t>
            </a:r>
          </a:p>
          <a:p>
            <a:pPr algn="r" eaLnBrk="1" hangingPunct="1">
              <a:defRPr/>
            </a:pPr>
            <a:r>
              <a:rPr lang="ar-JO" altLang="ja-JP" sz="28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rPr>
              <a:t>بحر = يام (الأوغاريتية)</a:t>
            </a:r>
          </a:p>
          <a:p>
            <a:pPr algn="r" eaLnBrk="1" hangingPunct="1">
              <a:defRPr/>
            </a:pPr>
            <a:r>
              <a:rPr lang="ar-JO" altLang="ja-JP" sz="28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rPr>
              <a:t>إله البحر = يام (أوغاريتية)</a:t>
            </a:r>
            <a:endParaRPr lang="en-US" sz="28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endParaRPr>
          </a:p>
        </p:txBody>
      </p:sp>
      <p:sp>
        <p:nvSpPr>
          <p:cNvPr id="11" name="TextBox 10"/>
          <p:cNvSpPr txBox="1"/>
          <p:nvPr/>
        </p:nvSpPr>
        <p:spPr>
          <a:xfrm>
            <a:off x="533400" y="5334000"/>
            <a:ext cx="8382000" cy="1384300"/>
          </a:xfrm>
          <a:prstGeom prst="rect">
            <a:avLst/>
          </a:prstGeom>
          <a:noFill/>
          <a:effectLst/>
        </p:spPr>
        <p:txBody>
          <a:bodyPr wrap="square">
            <a:spAutoFit/>
          </a:bodyPr>
          <a:lstStyle>
            <a:lvl1pPr marL="177800" indent="-1778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ar-JO" altLang="ja-JP" sz="28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rPr>
              <a:t>صوت الرب يتردد فوق </a:t>
            </a:r>
            <a:r>
              <a:rPr lang="ar-JO" altLang="ja-JP" sz="2800" b="1" dirty="0">
                <a:solidFill>
                  <a:srgbClr val="FFFF00"/>
                </a:solidFill>
                <a:effectLst>
                  <a:glow rad="241300">
                    <a:schemeClr val="tx1">
                      <a:alpha val="75000"/>
                    </a:schemeClr>
                  </a:glow>
                </a:effectLst>
                <a:latin typeface="Arial" panose="020B0604020202020204" pitchFamily="34" charset="0"/>
                <a:cs typeface="Arial" panose="020B0604020202020204" pitchFamily="34" charset="0"/>
              </a:rPr>
              <a:t>إله البحر</a:t>
            </a:r>
            <a:r>
              <a:rPr lang="ar-JO" altLang="ja-JP" sz="28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rPr>
              <a:t>.</a:t>
            </a:r>
          </a:p>
          <a:p>
            <a:pPr algn="r" eaLnBrk="1" hangingPunct="1">
              <a:defRPr/>
            </a:pPr>
            <a:r>
              <a:rPr lang="ar-JO" altLang="ja-JP" sz="28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rPr>
              <a:t>إله المجد رعد.</a:t>
            </a:r>
          </a:p>
          <a:p>
            <a:pPr algn="r" eaLnBrk="1" hangingPunct="1">
              <a:defRPr/>
            </a:pPr>
            <a:r>
              <a:rPr lang="ar-JO" altLang="ja-JP" sz="28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rPr>
              <a:t>الرب يرعد على </a:t>
            </a:r>
            <a:r>
              <a:rPr lang="ar-JO" altLang="ja-JP" sz="2800" b="1" dirty="0">
                <a:solidFill>
                  <a:srgbClr val="FFFF00"/>
                </a:solidFill>
                <a:effectLst>
                  <a:glow rad="241300">
                    <a:schemeClr val="tx1">
                      <a:alpha val="75000"/>
                    </a:schemeClr>
                  </a:glow>
                </a:effectLst>
                <a:latin typeface="Arial" panose="020B0604020202020204" pitchFamily="34" charset="0"/>
                <a:cs typeface="Arial" panose="020B0604020202020204" pitchFamily="34" charset="0"/>
              </a:rPr>
              <a:t>إله البحر </a:t>
            </a:r>
            <a:r>
              <a:rPr lang="ar-JO" altLang="ja-JP" sz="28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rPr>
              <a:t>العظيم.</a:t>
            </a:r>
            <a:endParaRPr lang="en-US" sz="2800" b="1" dirty="0">
              <a:solidFill>
                <a:srgbClr val="FFFFFF"/>
              </a:solidFill>
              <a:effectLst>
                <a:glow rad="241300">
                  <a:schemeClr val="tx1">
                    <a:alpha val="75000"/>
                  </a:schemeClr>
                </a:glow>
              </a:effectLst>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0" y="-9872"/>
            <a:ext cx="9144000" cy="1143000"/>
          </a:xfrm>
          <a:extLst>
            <a:ext uri="{FAA26D3D-D897-4be2-8F04-BA451C77F1D7}">
              <ma14:placeholderFlag xmlns="" xmlns:ma14="http://schemas.microsoft.com/office/mac/drawingml/2011/main" val="1"/>
            </a:ext>
          </a:extLst>
        </p:spPr>
        <p:txBody>
          <a:bodyPr wrap="none" fromWordArt="1"/>
          <a:lstStyle/>
          <a:p>
            <a:pPr>
              <a:defRPr/>
            </a:pPr>
            <a:r>
              <a:rPr lang="ar-JO" b="1" kern="10" dirty="0">
                <a:ln w="9525">
                  <a:solidFill>
                    <a:schemeClr val="bg1"/>
                  </a:solidFill>
                  <a:round/>
                  <a:headEnd/>
                  <a:tailEnd/>
                </a:ln>
                <a:solidFill>
                  <a:srgbClr val="FFFFFF"/>
                </a:solidFill>
                <a:effectLst>
                  <a:glow rad="241300">
                    <a:schemeClr val="tx1">
                      <a:alpha val="75000"/>
                    </a:schemeClr>
                  </a:glow>
                </a:effectLst>
                <a:latin typeface="KidTYPEPaint"/>
                <a:ea typeface="KidTYPEPaint"/>
                <a:cs typeface="KidTYPEPaint"/>
              </a:rPr>
              <a:t>اللغة</a:t>
            </a:r>
            <a:endParaRPr lang="en-US" b="1" kern="10" dirty="0">
              <a:ln w="9525">
                <a:solidFill>
                  <a:schemeClr val="bg1"/>
                </a:solidFill>
                <a:round/>
                <a:headEnd/>
                <a:tailEnd/>
              </a:ln>
              <a:solidFill>
                <a:srgbClr val="FFFFFF"/>
              </a:solidFill>
              <a:effectLst>
                <a:glow rad="241300">
                  <a:schemeClr val="tx1">
                    <a:alpha val="75000"/>
                  </a:schemeClr>
                </a:glow>
              </a:effectLst>
              <a:latin typeface="KidTYPEPaint"/>
              <a:ea typeface="KidTYPEPaint"/>
              <a:cs typeface="KidTYPEPain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dissolve">
                                      <p:cBhvr>
                                        <p:cTn id="7" dur="500"/>
                                        <p:tgtEl>
                                          <p:spTgt spid="27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dissolve">
                                      <p:cBhvr>
                                        <p:cTn id="22" dur="500"/>
                                        <p:tgtEl>
                                          <p:spTgt spid="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dissolv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dissolve">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dissolve">
                                      <p:cBhvr>
                                        <p:cTn id="42" dur="500"/>
                                        <p:tgtEl>
                                          <p:spTgt spid="8">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autoUpdateAnimBg="0"/>
      <p:bldP spid="6" grpId="0" build="p" autoUpdateAnimBg="0"/>
      <p:bldP spid="8" grpId="0" build="p" autoUpdateAnimBg="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6" name="Picture 10" descr="ship"/>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9144000" cy="748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209550" y="1219200"/>
            <a:ext cx="8610600" cy="107721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en-US"/>
            </a:defPPr>
            <a:lvl1pPr marL="365125" indent="-365125" eaLnBrk="1" hangingPunct="1">
              <a:buFontTx/>
              <a:buChar char="•"/>
              <a:defRPr sz="3200" b="1">
                <a:solidFill>
                  <a:srgbClr val="FFFFFF"/>
                </a:solidFill>
                <a:effectLst>
                  <a:glow rad="241300">
                    <a:schemeClr val="tx1">
                      <a:alpha val="75000"/>
                    </a:schemeClr>
                  </a:glow>
                </a:effectLst>
                <a:latin typeface="Tempus Sans ITC"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r" rtl="1">
              <a:defRPr/>
            </a:pPr>
            <a:r>
              <a:rPr lang="ar-JO" dirty="0">
                <a:latin typeface="Arial" panose="020B0604020202020204" pitchFamily="34" charset="0"/>
                <a:ea typeface="ＭＳ Ｐゴシック" charset="0"/>
                <a:cs typeface="Arial" panose="020B0604020202020204" pitchFamily="34" charset="0"/>
              </a:rPr>
              <a:t>يساعدنا توازي الأوغاريتية مع أشعياء أيضاً على فهم معاني اللغة العبرية بشكل أفضل:</a:t>
            </a:r>
            <a:endParaRPr lang="en-US" dirty="0">
              <a:latin typeface="Arial" panose="020B0604020202020204" pitchFamily="34" charset="0"/>
              <a:ea typeface="ＭＳ Ｐゴシック" charset="0"/>
              <a:cs typeface="Arial" panose="020B0604020202020204" pitchFamily="34" charset="0"/>
            </a:endParaRPr>
          </a:p>
        </p:txBody>
      </p:sp>
      <p:sp>
        <p:nvSpPr>
          <p:cNvPr id="5" name="Text Box 5"/>
          <p:cNvSpPr txBox="1">
            <a:spLocks noChangeArrowheads="1"/>
          </p:cNvSpPr>
          <p:nvPr/>
        </p:nvSpPr>
        <p:spPr bwMode="auto">
          <a:xfrm>
            <a:off x="8426450" y="76200"/>
            <a:ext cx="681597" cy="461665"/>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ar-JO" b="1" dirty="0">
                <a:solidFill>
                  <a:schemeClr val="bg1"/>
                </a:solidFill>
                <a:latin typeface="Arial" panose="020B0604020202020204" pitchFamily="34" charset="0"/>
                <a:ea typeface="+mn-ea"/>
                <a:cs typeface="Arial" panose="020B0604020202020204" pitchFamily="34" charset="0"/>
              </a:rPr>
              <a:t>116</a:t>
            </a:r>
            <a:endParaRPr lang="en-US" b="1" dirty="0">
              <a:solidFill>
                <a:schemeClr val="bg1"/>
              </a:solidFill>
              <a:latin typeface="Arial" panose="020B0604020202020204" pitchFamily="34" charset="0"/>
              <a:ea typeface="+mn-ea"/>
              <a:cs typeface="Arial" panose="020B0604020202020204" pitchFamily="34" charset="0"/>
            </a:endParaRPr>
          </a:p>
        </p:txBody>
      </p:sp>
      <p:sp>
        <p:nvSpPr>
          <p:cNvPr id="6" name="Text Box 4"/>
          <p:cNvSpPr txBox="1">
            <a:spLocks noChangeArrowheads="1"/>
          </p:cNvSpPr>
          <p:nvPr/>
        </p:nvSpPr>
        <p:spPr bwMode="auto">
          <a:xfrm>
            <a:off x="533400" y="2362200"/>
            <a:ext cx="8610600" cy="18158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en-US"/>
            </a:defPPr>
            <a:lvl1pPr marL="177800" indent="-177800" eaLnBrk="1" hangingPunct="1">
              <a:defRPr sz="2800" b="1">
                <a:solidFill>
                  <a:srgbClr val="FFFFFF"/>
                </a:solidFill>
                <a:effectLst>
                  <a:glow rad="241300">
                    <a:schemeClr val="tx1">
                      <a:alpha val="75000"/>
                    </a:schemeClr>
                  </a:glow>
                </a:effectLst>
                <a:latin typeface="Tempus Sans ITC"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r">
              <a:defRPr/>
            </a:pPr>
            <a:r>
              <a:rPr lang="ar-JO" altLang="ja-JP" dirty="0">
                <a:latin typeface="Arial" panose="020B0604020202020204" pitchFamily="34" charset="0"/>
                <a:ea typeface="ＭＳ Ｐゴシック" charset="0"/>
                <a:cs typeface="Arial" panose="020B0604020202020204" pitchFamily="34" charset="0"/>
              </a:rPr>
              <a:t>صور عاجزة</a:t>
            </a:r>
            <a:br>
              <a:rPr lang="en-US" dirty="0">
                <a:latin typeface="Arial" panose="020B0604020202020204" pitchFamily="34" charset="0"/>
                <a:ea typeface="ＭＳ Ｐゴシック" charset="0"/>
                <a:cs typeface="Arial" panose="020B0604020202020204" pitchFamily="34" charset="0"/>
              </a:rPr>
            </a:br>
            <a:r>
              <a:rPr lang="ar-JO" dirty="0">
                <a:latin typeface="Arial" panose="020B0604020202020204" pitchFamily="34" charset="0"/>
                <a:ea typeface="ＭＳ Ｐゴシック" charset="0"/>
                <a:cs typeface="Arial" panose="020B0604020202020204" pitchFamily="34" charset="0"/>
              </a:rPr>
              <a:t>مد يده على </a:t>
            </a:r>
            <a:r>
              <a:rPr lang="ar-JO" dirty="0">
                <a:solidFill>
                  <a:srgbClr val="FFFF00"/>
                </a:solidFill>
                <a:latin typeface="Arial" panose="020B0604020202020204" pitchFamily="34" charset="0"/>
                <a:ea typeface="ＭＳ Ｐゴシック" charset="0"/>
                <a:cs typeface="Arial" panose="020B0604020202020204" pitchFamily="34" charset="0"/>
              </a:rPr>
              <a:t>البحر</a:t>
            </a:r>
            <a:r>
              <a:rPr lang="ar-JO" dirty="0">
                <a:latin typeface="Arial" panose="020B0604020202020204" pitchFamily="34" charset="0"/>
                <a:ea typeface="ＭＳ Ｐゴシック" charset="0"/>
                <a:cs typeface="Arial" panose="020B0604020202020204" pitchFamily="34" charset="0"/>
              </a:rPr>
              <a:t>. </a:t>
            </a:r>
          </a:p>
          <a:p>
            <a:pPr algn="r">
              <a:defRPr/>
            </a:pPr>
            <a:r>
              <a:rPr lang="ar-JO" dirty="0">
                <a:latin typeface="Arial" panose="020B0604020202020204" pitchFamily="34" charset="0"/>
                <a:ea typeface="ＭＳ Ｐゴシック" charset="0"/>
                <a:cs typeface="Arial" panose="020B0604020202020204" pitchFamily="34" charset="0"/>
              </a:rPr>
              <a:t>أرعد ممالك.</a:t>
            </a:r>
          </a:p>
          <a:p>
            <a:pPr algn="r">
              <a:defRPr/>
            </a:pPr>
            <a:r>
              <a:rPr lang="ar-JO" dirty="0">
                <a:latin typeface="Arial" panose="020B0604020202020204" pitchFamily="34" charset="0"/>
                <a:ea typeface="ＭＳ Ｐゴシック" charset="0"/>
                <a:cs typeface="Arial" panose="020B0604020202020204" pitchFamily="34" charset="0"/>
              </a:rPr>
              <a:t> </a:t>
            </a:r>
            <a:r>
              <a:rPr lang="en-US" dirty="0">
                <a:latin typeface="Arial" panose="020B0604020202020204" pitchFamily="34" charset="0"/>
                <a:ea typeface="ＭＳ Ｐゴシック" charset="0"/>
                <a:cs typeface="Arial" panose="020B0604020202020204" pitchFamily="34" charset="0"/>
              </a:rPr>
              <a:t> </a:t>
            </a:r>
            <a:r>
              <a:rPr lang="ar-JO" dirty="0">
                <a:latin typeface="Arial" panose="020B0604020202020204" pitchFamily="34" charset="0"/>
                <a:ea typeface="ＭＳ Ｐゴシック" charset="0"/>
                <a:cs typeface="Arial" panose="020B0604020202020204" pitchFamily="34" charset="0"/>
              </a:rPr>
              <a:t> أش 23: 10-11</a:t>
            </a:r>
            <a:r>
              <a:rPr lang="en-US" dirty="0">
                <a:latin typeface="Arial" panose="020B0604020202020204" pitchFamily="34" charset="0"/>
                <a:ea typeface="ＭＳ Ｐゴシック" charset="0"/>
                <a:cs typeface="Arial" panose="020B0604020202020204" pitchFamily="34" charset="0"/>
              </a:rPr>
              <a:t>–</a:t>
            </a:r>
          </a:p>
        </p:txBody>
      </p:sp>
      <p:sp>
        <p:nvSpPr>
          <p:cNvPr id="7" name="Text Box 4"/>
          <p:cNvSpPr txBox="1">
            <a:spLocks noChangeArrowheads="1"/>
          </p:cNvSpPr>
          <p:nvPr/>
        </p:nvSpPr>
        <p:spPr bwMode="auto">
          <a:xfrm>
            <a:off x="1066800" y="3733800"/>
            <a:ext cx="5334000" cy="1384300"/>
          </a:xfrm>
          <a:prstGeom prst="rect">
            <a:avLst/>
          </a:prstGeom>
          <a:noFill/>
          <a:ln w="9525">
            <a:noFill/>
            <a:miter lim="800000"/>
            <a:headEnd/>
            <a:tailEnd/>
          </a:ln>
          <a:effectLst/>
        </p:spPr>
        <p:txBody>
          <a:bodyPr>
            <a:spAutoFit/>
          </a:bodyPr>
          <a:lstStyle>
            <a:defPPr>
              <a:defRPr lang="en-US"/>
            </a:defPPr>
            <a:lvl1pPr eaLnBrk="1" hangingPunct="1">
              <a:defRPr sz="2800" b="1">
                <a:solidFill>
                  <a:srgbClr val="FFFFFF"/>
                </a:solidFill>
                <a:effectLst>
                  <a:glow rad="241300">
                    <a:schemeClr val="tx1">
                      <a:alpha val="75000"/>
                    </a:schemeClr>
                  </a:glow>
                </a:effectLst>
                <a:latin typeface="Tempus Sans ITC" charset="0"/>
              </a:defRPr>
            </a:lvl1pPr>
            <a:lvl2pPr marL="37931725" indent="-37474525" eaLnBrk="0" hangingPunct="0"/>
            <a:lvl3pPr eaLnBrk="0" hangingPunct="0"/>
            <a:lvl4pPr eaLnBrk="0" hangingPunct="0"/>
            <a:lvl5pPr eaLnBrk="0" hangingPunct="0"/>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algn="r">
              <a:defRPr/>
            </a:pPr>
            <a:r>
              <a:rPr lang="ar-JO" altLang="ja-JP" dirty="0">
                <a:latin typeface="Arial" panose="020B0604020202020204" pitchFamily="34" charset="0"/>
                <a:ea typeface="ＭＳ Ｐゴシック" charset="0"/>
                <a:cs typeface="Arial" panose="020B0604020202020204" pitchFamily="34" charset="0"/>
              </a:rPr>
              <a:t>بحر = يام (بالعبرية)</a:t>
            </a:r>
          </a:p>
          <a:p>
            <a:pPr algn="r">
              <a:defRPr/>
            </a:pPr>
            <a:r>
              <a:rPr lang="ar-JO" altLang="ja-JP" dirty="0">
                <a:latin typeface="Arial" panose="020B0604020202020204" pitchFamily="34" charset="0"/>
                <a:ea typeface="ＭＳ Ｐゴシック" charset="0"/>
                <a:cs typeface="Arial" panose="020B0604020202020204" pitchFamily="34" charset="0"/>
              </a:rPr>
              <a:t>بحر = يام (الأوغاريتية)</a:t>
            </a:r>
          </a:p>
          <a:p>
            <a:pPr algn="r">
              <a:defRPr/>
            </a:pPr>
            <a:r>
              <a:rPr lang="ar-JO" altLang="ja-JP" dirty="0">
                <a:latin typeface="Arial" panose="020B0604020202020204" pitchFamily="34" charset="0"/>
                <a:ea typeface="ＭＳ Ｐゴシック" charset="0"/>
                <a:cs typeface="Arial" panose="020B0604020202020204" pitchFamily="34" charset="0"/>
              </a:rPr>
              <a:t>إله البحر = يام (أوغاريتية)</a:t>
            </a:r>
          </a:p>
        </p:txBody>
      </p:sp>
      <p:sp>
        <p:nvSpPr>
          <p:cNvPr id="8" name="TextBox 7"/>
          <p:cNvSpPr txBox="1"/>
          <p:nvPr/>
        </p:nvSpPr>
        <p:spPr>
          <a:xfrm>
            <a:off x="533400" y="5334000"/>
            <a:ext cx="8286750" cy="1384995"/>
          </a:xfrm>
          <a:prstGeom prst="rect">
            <a:avLst/>
          </a:prstGeom>
          <a:noFill/>
          <a:effectLst/>
        </p:spPr>
        <p:txBody>
          <a:bodyPr wrap="square">
            <a:spAutoFit/>
          </a:bodyPr>
          <a:lstStyle>
            <a:defPPr>
              <a:defRPr lang="en-US"/>
            </a:defPPr>
            <a:lvl1pPr marL="177800" indent="-177800" eaLnBrk="1" hangingPunct="1">
              <a:defRPr sz="2800" b="1">
                <a:solidFill>
                  <a:srgbClr val="FFFFFF"/>
                </a:solidFill>
                <a:effectLst>
                  <a:glow rad="241300">
                    <a:schemeClr val="tx1">
                      <a:alpha val="75000"/>
                    </a:schemeClr>
                  </a:glow>
                </a:effectLst>
                <a:latin typeface="Tempus Sans ITC" charset="0"/>
              </a:defRPr>
            </a:lvl1pPr>
            <a:lvl2pPr marL="37931725" indent="-37474525" eaLnBrk="0" hangingPunct="0"/>
            <a:lvl3pPr eaLnBrk="0" hangingPunct="0"/>
            <a:lvl4pPr eaLnBrk="0" hangingPunct="0"/>
            <a:lvl5pPr eaLnBrk="0" hangingPunct="0"/>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algn="r">
              <a:defRPr/>
            </a:pPr>
            <a:r>
              <a:rPr lang="ar-JO" altLang="ja-JP" dirty="0">
                <a:latin typeface="Arial" panose="020B0604020202020204" pitchFamily="34" charset="0"/>
                <a:ea typeface="ＭＳ Ｐゴシック" charset="0"/>
                <a:cs typeface="Arial" panose="020B0604020202020204" pitchFamily="34" charset="0"/>
              </a:rPr>
              <a:t>مد يده على </a:t>
            </a:r>
            <a:r>
              <a:rPr lang="ar-JO" altLang="ja-JP" dirty="0">
                <a:solidFill>
                  <a:srgbClr val="FFFF00"/>
                </a:solidFill>
                <a:latin typeface="Arial" panose="020B0604020202020204" pitchFamily="34" charset="0"/>
                <a:ea typeface="ＭＳ Ｐゴシック" charset="0"/>
                <a:cs typeface="Arial" panose="020B0604020202020204" pitchFamily="34" charset="0"/>
              </a:rPr>
              <a:t>اليم</a:t>
            </a:r>
            <a:r>
              <a:rPr lang="ar-JO" altLang="ja-JP" dirty="0">
                <a:latin typeface="Arial" panose="020B0604020202020204" pitchFamily="34" charset="0"/>
                <a:ea typeface="ＭＳ Ｐゴシック" charset="0"/>
                <a:cs typeface="Arial" panose="020B0604020202020204" pitchFamily="34" charset="0"/>
              </a:rPr>
              <a:t>. </a:t>
            </a:r>
          </a:p>
          <a:p>
            <a:pPr algn="r">
              <a:defRPr/>
            </a:pPr>
            <a:r>
              <a:rPr lang="ar-JO" altLang="ja-JP" dirty="0">
                <a:latin typeface="Arial" panose="020B0604020202020204" pitchFamily="34" charset="0"/>
                <a:ea typeface="ＭＳ Ｐゴシック" charset="0"/>
                <a:cs typeface="Arial" panose="020B0604020202020204" pitchFamily="34" charset="0"/>
              </a:rPr>
              <a:t>أرعد ممالك.</a:t>
            </a:r>
          </a:p>
          <a:p>
            <a:pPr algn="r">
              <a:defRPr/>
            </a:pPr>
            <a:endParaRPr lang="en-US" altLang="ja-JP" dirty="0">
              <a:latin typeface="Arial" panose="020B0604020202020204" pitchFamily="34" charset="0"/>
              <a:ea typeface="ＭＳ Ｐゴシック" charset="0"/>
              <a:cs typeface="Arial" panose="020B0604020202020204" pitchFamily="34" charset="0"/>
            </a:endParaRPr>
          </a:p>
        </p:txBody>
      </p:sp>
      <p:sp>
        <p:nvSpPr>
          <p:cNvPr id="2" name="Title 1"/>
          <p:cNvSpPr>
            <a:spLocks noGrp="1"/>
          </p:cNvSpPr>
          <p:nvPr>
            <p:ph type="title" idx="4294967295"/>
          </p:nvPr>
        </p:nvSpPr>
        <p:spPr>
          <a:xfrm>
            <a:off x="611560" y="44624"/>
            <a:ext cx="7772400" cy="1143000"/>
          </a:xfrm>
          <a:extLst>
            <a:ext uri="{FAA26D3D-D897-4be2-8F04-BA451C77F1D7}">
              <ma14:placeholderFlag xmlns="" xmlns:ma14="http://schemas.microsoft.com/office/mac/drawingml/2011/main" val="1"/>
            </a:ext>
          </a:extLst>
        </p:spPr>
        <p:txBody>
          <a:bodyPr wrap="none" fromWordArt="1"/>
          <a:lstStyle/>
          <a:p>
            <a:pPr>
              <a:defRPr/>
            </a:pPr>
            <a:r>
              <a:rPr lang="ar-JO" kern="10" dirty="0">
                <a:ln w="9525">
                  <a:solidFill>
                    <a:schemeClr val="bg1"/>
                  </a:solidFill>
                  <a:round/>
                  <a:headEnd/>
                  <a:tailEnd/>
                </a:ln>
                <a:solidFill>
                  <a:srgbClr val="FFFFFF"/>
                </a:solidFill>
                <a:effectLst>
                  <a:glow rad="241300">
                    <a:schemeClr val="tx1">
                      <a:alpha val="75000"/>
                    </a:schemeClr>
                  </a:glow>
                </a:effectLst>
                <a:ea typeface="KidTYPEPaint"/>
              </a:rPr>
              <a:t>اللغة</a:t>
            </a:r>
            <a:endParaRPr lang="en-US" kern="10" dirty="0">
              <a:ln w="9525">
                <a:solidFill>
                  <a:schemeClr val="bg1"/>
                </a:solidFill>
                <a:round/>
                <a:headEnd/>
                <a:tailEnd/>
              </a:ln>
              <a:solidFill>
                <a:srgbClr val="FFFFFF"/>
              </a:solidFill>
              <a:effectLst>
                <a:glow rad="241300">
                  <a:schemeClr val="tx1">
                    <a:alpha val="75000"/>
                  </a:schemeClr>
                </a:glow>
              </a:effectLst>
              <a:ea typeface="KidTYPEPain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9706"/>
                                        </p:tgtEl>
                                        <p:attrNameLst>
                                          <p:attrName>style.visibility</p:attrName>
                                        </p:attrNameLst>
                                      </p:cBhvr>
                                      <p:to>
                                        <p:strVal val="visible"/>
                                      </p:to>
                                    </p:set>
                                    <p:anim calcmode="lin" valueType="num">
                                      <p:cBhvr>
                                        <p:cTn id="7" dur="500" fill="hold"/>
                                        <p:tgtEl>
                                          <p:spTgt spid="29706"/>
                                        </p:tgtEl>
                                        <p:attrNameLst>
                                          <p:attrName>ppt_w</p:attrName>
                                        </p:attrNameLst>
                                      </p:cBhvr>
                                      <p:tavLst>
                                        <p:tav tm="0">
                                          <p:val>
                                            <p:fltVal val="0"/>
                                          </p:val>
                                        </p:tav>
                                        <p:tav tm="100000">
                                          <p:val>
                                            <p:strVal val="#ppt_w"/>
                                          </p:val>
                                        </p:tav>
                                      </p:tavLst>
                                    </p:anim>
                                    <p:anim calcmode="lin" valueType="num">
                                      <p:cBhvr>
                                        <p:cTn id="8" dur="500" fill="hold"/>
                                        <p:tgtEl>
                                          <p:spTgt spid="2970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dissolve">
                                      <p:cBhvr>
                                        <p:cTn id="13" dur="500"/>
                                        <p:tgtEl>
                                          <p:spTgt spid="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dissolve">
                                      <p:cBhvr>
                                        <p:cTn id="18" dur="500"/>
                                        <p:tgtEl>
                                          <p:spTgt spid="6">
                                            <p:txEl>
                                              <p:pRg st="0" end="0"/>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dissolv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dissolve">
                                      <p:cBhvr>
                                        <p:cTn id="26" dur="500"/>
                                        <p:tgtEl>
                                          <p:spTgt spid="6">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dissolve">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dissolve">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dissolve">
                                      <p:cBhvr>
                                        <p:cTn id="41" dur="500"/>
                                        <p:tgtEl>
                                          <p:spTgt spid="7">
                                            <p:txEl>
                                              <p:pRg st="2" end="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6" grpId="0" uiExpand="1" build="p" autoUpdateAnimBg="0"/>
      <p:bldP spid="7" grpId="0" uiExpand="1" build="p" autoUpdateAnimBg="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5" descr="phoenician"/>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2700" y="2362200"/>
            <a:ext cx="35433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9" name="Picture 7" descr="phoenician_script_egraved_on_go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213" y="3124200"/>
            <a:ext cx="3392487"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0"/>
            <a:ext cx="2895600" cy="167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0" name="Picture 8" descr="spearhead w cuneiform"/>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517900" y="2133600"/>
            <a:ext cx="6478588" cy="1389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228600" y="1628775"/>
            <a:ext cx="8229600"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eaLnBrk="1" hangingPunct="1">
              <a:buFontTx/>
              <a:buChar char="•"/>
            </a:pPr>
            <a:r>
              <a:rPr lang="ar-JO" altLang="en-US" sz="3600" b="1" dirty="0">
                <a:solidFill>
                  <a:schemeClr val="bg1"/>
                </a:solidFill>
                <a:latin typeface="Arial" panose="020B0604020202020204" pitchFamily="34" charset="0"/>
                <a:cs typeface="Arial" panose="020B0604020202020204" pitchFamily="34" charset="0"/>
              </a:rPr>
              <a:t> الأبجدية الساكنة من 22 حرفاً </a:t>
            </a:r>
            <a:endParaRPr lang="en-US" altLang="en-US" sz="3600" b="1" dirty="0">
              <a:solidFill>
                <a:schemeClr val="bg1"/>
              </a:solidFill>
              <a:latin typeface="Arial" panose="020B0604020202020204" pitchFamily="34" charset="0"/>
              <a:cs typeface="Arial" panose="020B0604020202020204" pitchFamily="34" charset="0"/>
            </a:endParaRPr>
          </a:p>
        </p:txBody>
      </p:sp>
      <p:sp>
        <p:nvSpPr>
          <p:cNvPr id="121862" name="Title 1"/>
          <p:cNvSpPr>
            <a:spLocks noGrp="1"/>
          </p:cNvSpPr>
          <p:nvPr>
            <p:ph type="title" idx="4294967295"/>
          </p:nvPr>
        </p:nvSpPr>
        <p:spPr>
          <a:xfrm>
            <a:off x="0" y="188913"/>
            <a:ext cx="6248399" cy="1143000"/>
          </a:xfrm>
        </p:spPr>
        <p:txBody>
          <a:bodyPr/>
          <a:lstStyle/>
          <a:p>
            <a:r>
              <a:rPr lang="ar-JO" altLang="en-US" sz="4800" dirty="0">
                <a:ea typeface="ＭＳ Ｐゴシック" pitchFamily="34" charset="-128"/>
              </a:rPr>
              <a:t>الكتابة</a:t>
            </a:r>
            <a:endParaRPr lang="en-US" altLang="en-US" sz="4800" dirty="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dissolve">
                                      <p:cBhvr>
                                        <p:cTn id="7" dur="500"/>
                                        <p:tgtEl>
                                          <p:spTgt spid="28675">
                                            <p:txEl>
                                              <p:pRg st="0" end="0"/>
                                            </p:txEl>
                                          </p:spTgt>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28676"/>
                                        </p:tgtEl>
                                        <p:attrNameLst>
                                          <p:attrName>style.visibility</p:attrName>
                                        </p:attrNameLst>
                                      </p:cBhvr>
                                      <p:to>
                                        <p:strVal val="visible"/>
                                      </p:to>
                                    </p:set>
                                    <p:anim calcmode="lin" valueType="num">
                                      <p:cBhvr additive="base">
                                        <p:cTn id="11" dur="500" fill="hold"/>
                                        <p:tgtEl>
                                          <p:spTgt spid="28676"/>
                                        </p:tgtEl>
                                        <p:attrNameLst>
                                          <p:attrName>ppt_x</p:attrName>
                                        </p:attrNameLst>
                                      </p:cBhvr>
                                      <p:tavLst>
                                        <p:tav tm="0">
                                          <p:val>
                                            <p:strVal val="0-#ppt_w/2"/>
                                          </p:val>
                                        </p:tav>
                                        <p:tav tm="100000">
                                          <p:val>
                                            <p:strVal val="#ppt_x"/>
                                          </p:val>
                                        </p:tav>
                                      </p:tavLst>
                                    </p:anim>
                                    <p:anim calcmode="lin" valueType="num">
                                      <p:cBhvr additive="base">
                                        <p:cTn id="12" dur="500" fill="hold"/>
                                        <p:tgtEl>
                                          <p:spTgt spid="2867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fill="hold" nodeType="afterEffect">
                                  <p:stCondLst>
                                    <p:cond delay="0"/>
                                  </p:stCondLst>
                                  <p:childTnLst>
                                    <p:set>
                                      <p:cBhvr>
                                        <p:cTn id="15" dur="1" fill="hold">
                                          <p:stCondLst>
                                            <p:cond delay="0"/>
                                          </p:stCondLst>
                                        </p:cTn>
                                        <p:tgtEl>
                                          <p:spTgt spid="28680"/>
                                        </p:tgtEl>
                                        <p:attrNameLst>
                                          <p:attrName>style.visibility</p:attrName>
                                        </p:attrNameLst>
                                      </p:cBhvr>
                                      <p:to>
                                        <p:strVal val="visible"/>
                                      </p:to>
                                    </p:set>
                                    <p:anim calcmode="lin" valueType="num">
                                      <p:cBhvr additive="base">
                                        <p:cTn id="16" dur="500" fill="hold"/>
                                        <p:tgtEl>
                                          <p:spTgt spid="28680"/>
                                        </p:tgtEl>
                                        <p:attrNameLst>
                                          <p:attrName>ppt_x</p:attrName>
                                        </p:attrNameLst>
                                      </p:cBhvr>
                                      <p:tavLst>
                                        <p:tav tm="0">
                                          <p:val>
                                            <p:strVal val="1+#ppt_w/2"/>
                                          </p:val>
                                        </p:tav>
                                        <p:tav tm="100000">
                                          <p:val>
                                            <p:strVal val="#ppt_x"/>
                                          </p:val>
                                        </p:tav>
                                      </p:tavLst>
                                    </p:anim>
                                    <p:anim calcmode="lin" valueType="num">
                                      <p:cBhvr additive="base">
                                        <p:cTn id="17" dur="500" fill="hold"/>
                                        <p:tgtEl>
                                          <p:spTgt spid="28680"/>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9" presetClass="entr" presetSubtype="0" fill="hold" nodeType="afterEffect">
                                  <p:stCondLst>
                                    <p:cond delay="0"/>
                                  </p:stCondLst>
                                  <p:childTnLst>
                                    <p:set>
                                      <p:cBhvr>
                                        <p:cTn id="20" dur="1" fill="hold">
                                          <p:stCondLst>
                                            <p:cond delay="0"/>
                                          </p:stCondLst>
                                        </p:cTn>
                                        <p:tgtEl>
                                          <p:spTgt spid="28679"/>
                                        </p:tgtEl>
                                        <p:attrNameLst>
                                          <p:attrName>style.visibility</p:attrName>
                                        </p:attrNameLst>
                                      </p:cBhvr>
                                      <p:to>
                                        <p:strVal val="visible"/>
                                      </p:to>
                                    </p:set>
                                    <p:animEffect transition="in" filter="dissolve">
                                      <p:cBhvr>
                                        <p:cTn id="21"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0"/>
            <a:ext cx="1692275"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107950" y="1981200"/>
            <a:ext cx="8534400"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r>
              <a:rPr lang="ar-JO" altLang="en-US" sz="3600" b="1" dirty="0">
                <a:solidFill>
                  <a:schemeClr val="bg1"/>
                </a:solidFill>
                <a:latin typeface="Arial" panose="020B0604020202020204" pitchFamily="34" charset="0"/>
                <a:cs typeface="Arial" panose="020B0604020202020204" pitchFamily="34" charset="0"/>
              </a:rPr>
              <a:t>اشتهرت مدينة صور بالفنون والحرف اليدوية.</a:t>
            </a:r>
            <a:endParaRPr lang="en-US" altLang="en-US" sz="3600" b="1" dirty="0">
              <a:solidFill>
                <a:srgbClr val="800080"/>
              </a:solidFill>
              <a:latin typeface="Arial" panose="020B0604020202020204" pitchFamily="34" charset="0"/>
              <a:cs typeface="Arial" panose="020B0604020202020204" pitchFamily="34" charset="0"/>
            </a:endParaRPr>
          </a:p>
          <a:p>
            <a:pPr eaLnBrk="1" hangingPunct="1"/>
            <a:endParaRPr lang="en-US" altLang="en-US" sz="3600" b="1" dirty="0">
              <a:solidFill>
                <a:schemeClr val="bg1"/>
              </a:solidFill>
              <a:latin typeface="Arial" panose="020B0604020202020204" pitchFamily="34" charset="0"/>
              <a:cs typeface="Arial" panose="020B0604020202020204" pitchFamily="34" charset="0"/>
            </a:endParaRPr>
          </a:p>
          <a:p>
            <a:pPr algn="r" rtl="1" eaLnBrk="1" hangingPunct="1">
              <a:buFontTx/>
              <a:buChar char="•"/>
            </a:pPr>
            <a:r>
              <a:rPr lang="ar-JO" altLang="en-US" sz="3600" b="1" dirty="0">
                <a:solidFill>
                  <a:schemeClr val="bg1"/>
                </a:solidFill>
                <a:latin typeface="Arial" panose="020B0604020202020204" pitchFamily="34" charset="0"/>
                <a:cs typeface="Arial" panose="020B0604020202020204" pitchFamily="34" charset="0"/>
              </a:rPr>
              <a:t> الحرف اليدوية على الحجارة، المعادن، الزجاج ... الخ</a:t>
            </a:r>
            <a:endParaRPr lang="en-US" altLang="en-US" sz="3600" b="1" dirty="0">
              <a:solidFill>
                <a:schemeClr val="bg1"/>
              </a:solidFill>
              <a:latin typeface="Arial" panose="020B0604020202020204" pitchFamily="34" charset="0"/>
              <a:cs typeface="Arial" panose="020B0604020202020204" pitchFamily="34" charset="0"/>
            </a:endParaRPr>
          </a:p>
          <a:p>
            <a:pPr algn="r" rtl="1" eaLnBrk="1" hangingPunct="1">
              <a:buFontTx/>
              <a:buChar char="•"/>
            </a:pPr>
            <a:r>
              <a:rPr lang="ar-JO" altLang="en-US" sz="3600" b="1" dirty="0">
                <a:solidFill>
                  <a:schemeClr val="bg1"/>
                </a:solidFill>
                <a:latin typeface="Arial" panose="020B0604020202020204" pitchFamily="34" charset="0"/>
                <a:cs typeface="Arial" panose="020B0604020202020204" pitchFamily="34" charset="0"/>
              </a:rPr>
              <a:t> أشياء من الهب، العاج، الفضة أو الزجاج</a:t>
            </a:r>
            <a:endParaRPr lang="en-US" altLang="en-US" sz="3600" b="1" dirty="0">
              <a:solidFill>
                <a:schemeClr val="bg1"/>
              </a:solidFill>
              <a:latin typeface="Arial" panose="020B0604020202020204" pitchFamily="34" charset="0"/>
              <a:cs typeface="Arial" panose="020B0604020202020204" pitchFamily="34" charset="0"/>
            </a:endParaRPr>
          </a:p>
          <a:p>
            <a:pPr algn="r" rtl="1" eaLnBrk="1" hangingPunct="1">
              <a:buFontTx/>
              <a:buChar char="•"/>
            </a:pPr>
            <a:r>
              <a:rPr lang="ar-JO" altLang="en-US" sz="3600" b="1" dirty="0">
                <a:solidFill>
                  <a:schemeClr val="bg1"/>
                </a:solidFill>
                <a:latin typeface="Arial" panose="020B0604020202020204" pitchFamily="34" charset="0"/>
                <a:cs typeface="Arial" panose="020B0604020202020204" pitchFamily="34" charset="0"/>
              </a:rPr>
              <a:t> للهياكل والقبور</a:t>
            </a:r>
            <a:endParaRPr lang="en-US" altLang="en-US" sz="3600" b="1" dirty="0">
              <a:solidFill>
                <a:schemeClr val="bg1"/>
              </a:solidFill>
              <a:latin typeface="Arial" panose="020B0604020202020204" pitchFamily="34" charset="0"/>
              <a:cs typeface="Arial" panose="020B0604020202020204" pitchFamily="34" charset="0"/>
            </a:endParaRPr>
          </a:p>
        </p:txBody>
      </p:sp>
      <p:pic>
        <p:nvPicPr>
          <p:cNvPr id="12390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209925" cy="155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4" name="Picture 8" descr="coffin"/>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334000" y="4787900"/>
            <a:ext cx="3810000" cy="210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5" name="Text Box 9"/>
          <p:cNvSpPr txBox="1">
            <a:spLocks noChangeArrowheads="1"/>
          </p:cNvSpPr>
          <p:nvPr/>
        </p:nvSpPr>
        <p:spPr bwMode="auto">
          <a:xfrm>
            <a:off x="107950" y="5516563"/>
            <a:ext cx="522605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eaLnBrk="1" hangingPunct="1">
              <a:buFontTx/>
              <a:buChar char="•"/>
            </a:pPr>
            <a:r>
              <a:rPr lang="ar-JO" altLang="en-US" sz="3600" b="1" dirty="0">
                <a:solidFill>
                  <a:schemeClr val="bg1"/>
                </a:solidFill>
                <a:latin typeface="Arial" panose="020B0604020202020204" pitchFamily="34" charset="0"/>
                <a:cs typeface="Arial" panose="020B0604020202020204" pitchFamily="34" charset="0"/>
              </a:rPr>
              <a:t>وجدت في كل منطقة حوض البحر الأبيض المتوسط</a:t>
            </a:r>
            <a:endParaRPr lang="en-US" altLang="en-US" sz="3600" b="1" dirty="0">
              <a:solidFill>
                <a:schemeClr val="bg1"/>
              </a:solidFill>
              <a:latin typeface="Arial" panose="020B0604020202020204" pitchFamily="34" charset="0"/>
              <a:cs typeface="Arial" panose="020B0604020202020204" pitchFamily="34" charset="0"/>
            </a:endParaRPr>
          </a:p>
        </p:txBody>
      </p:sp>
      <p:sp>
        <p:nvSpPr>
          <p:cNvPr id="123910" name="Title 1"/>
          <p:cNvSpPr>
            <a:spLocks noGrp="1"/>
          </p:cNvSpPr>
          <p:nvPr>
            <p:ph type="title" idx="4294967295"/>
          </p:nvPr>
        </p:nvSpPr>
        <p:spPr>
          <a:xfrm>
            <a:off x="3209925" y="333375"/>
            <a:ext cx="4241800" cy="1143000"/>
          </a:xfrm>
        </p:spPr>
        <p:txBody>
          <a:bodyPr/>
          <a:lstStyle/>
          <a:p>
            <a:r>
              <a:rPr lang="ar-JO" altLang="en-US" sz="5400" dirty="0">
                <a:ea typeface="ＭＳ Ｐゴシック" pitchFamily="34" charset="-128"/>
              </a:rPr>
              <a:t>الحرف اليدوية</a:t>
            </a:r>
            <a:endParaRPr lang="en-US" altLang="en-US" sz="5400" dirty="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dissolve">
                                      <p:cBhvr>
                                        <p:cTn id="12" dur="500"/>
                                        <p:tgtEl>
                                          <p:spTgt spid="29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dissolve">
                                      <p:cBhvr>
                                        <p:cTn id="17" dur="500"/>
                                        <p:tgtEl>
                                          <p:spTgt spid="296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699">
                                            <p:txEl>
                                              <p:pRg st="4" end="4"/>
                                            </p:txEl>
                                          </p:spTgt>
                                        </p:tgtEl>
                                        <p:attrNameLst>
                                          <p:attrName>style.visibility</p:attrName>
                                        </p:attrNameLst>
                                      </p:cBhvr>
                                      <p:to>
                                        <p:strVal val="visible"/>
                                      </p:to>
                                    </p:set>
                                    <p:animEffect transition="in" filter="dissolve">
                                      <p:cBhvr>
                                        <p:cTn id="22" dur="500"/>
                                        <p:tgtEl>
                                          <p:spTgt spid="29699">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29704"/>
                                        </p:tgtEl>
                                        <p:attrNameLst>
                                          <p:attrName>style.visibility</p:attrName>
                                        </p:attrNameLst>
                                      </p:cBhvr>
                                      <p:to>
                                        <p:strVal val="visible"/>
                                      </p:to>
                                    </p:set>
                                    <p:animEffect transition="in" filter="dissolve">
                                      <p:cBhvr>
                                        <p:cTn id="25" dur="500"/>
                                        <p:tgtEl>
                                          <p:spTgt spid="2970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9705">
                                            <p:txEl>
                                              <p:pRg st="0" end="0"/>
                                            </p:txEl>
                                          </p:spTgt>
                                        </p:tgtEl>
                                        <p:attrNameLst>
                                          <p:attrName>style.visibility</p:attrName>
                                        </p:attrNameLst>
                                      </p:cBhvr>
                                      <p:to>
                                        <p:strVal val="visible"/>
                                      </p:to>
                                    </p:set>
                                    <p:animEffect transition="in" filter="dissolve">
                                      <p:cBhvr>
                                        <p:cTn id="30" dur="500"/>
                                        <p:tgtEl>
                                          <p:spTgt spid="297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P spid="2970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8" name="Picture 12" descr="earring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04825" y="-26988"/>
            <a:ext cx="4953000" cy="26543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595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0"/>
            <a:ext cx="20193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595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209925" cy="155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5956" name="Picture 8" descr="coffin"/>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334000" y="4787900"/>
            <a:ext cx="3810000" cy="210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7" name="Picture 11" descr="brass shield-boss"/>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2225" y="2205038"/>
            <a:ext cx="53340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12" name="Picture 16" descr="fr cyprus but introduced by phoe"/>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330825" y="0"/>
            <a:ext cx="3921125" cy="478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13" name="Picture 17" descr="fr tomb"/>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0" y="0"/>
            <a:ext cx="21431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960" name="Title 1"/>
          <p:cNvSpPr>
            <a:spLocks noGrp="1"/>
          </p:cNvSpPr>
          <p:nvPr>
            <p:ph type="title" idx="4294967295"/>
          </p:nvPr>
        </p:nvSpPr>
        <p:spPr>
          <a:xfrm>
            <a:off x="0" y="1998663"/>
            <a:ext cx="7956376" cy="1143000"/>
          </a:xfrm>
        </p:spPr>
        <p:txBody>
          <a:bodyPr/>
          <a:lstStyle/>
          <a:p>
            <a:r>
              <a:rPr lang="ar-JO" altLang="en-US" dirty="0">
                <a:ea typeface="ＭＳ Ｐゴシック" pitchFamily="34" charset="-128"/>
              </a:rPr>
              <a:t>الحرف اليدوية</a:t>
            </a:r>
            <a:endParaRPr lang="en-US" altLang="en-US" dirty="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9707"/>
                                        </p:tgtEl>
                                        <p:attrNameLst>
                                          <p:attrName>style.visibility</p:attrName>
                                        </p:attrNameLst>
                                      </p:cBhvr>
                                      <p:to>
                                        <p:strVal val="visible"/>
                                      </p:to>
                                    </p:set>
                                    <p:animEffect transition="in" filter="dissolve">
                                      <p:cBhvr>
                                        <p:cTn id="7" dur="500"/>
                                        <p:tgtEl>
                                          <p:spTgt spid="29707"/>
                                        </p:tgtEl>
                                      </p:cBhvr>
                                    </p:animEffect>
                                  </p:childTnLst>
                                </p:cTn>
                              </p:par>
                            </p:childTnLst>
                          </p:cTn>
                        </p:par>
                        <p:par>
                          <p:cTn id="8" fill="hold" nodeType="afterGroup">
                            <p:stCondLst>
                              <p:cond delay="500"/>
                            </p:stCondLst>
                            <p:childTnLst>
                              <p:par>
                                <p:cTn id="9" presetID="9" presetClass="entr" presetSubtype="0" fill="hold" nodeType="afterEffect">
                                  <p:stCondLst>
                                    <p:cond delay="2000"/>
                                  </p:stCondLst>
                                  <p:childTnLst>
                                    <p:set>
                                      <p:cBhvr>
                                        <p:cTn id="10" dur="1" fill="hold">
                                          <p:stCondLst>
                                            <p:cond delay="0"/>
                                          </p:stCondLst>
                                        </p:cTn>
                                        <p:tgtEl>
                                          <p:spTgt spid="29708"/>
                                        </p:tgtEl>
                                        <p:attrNameLst>
                                          <p:attrName>style.visibility</p:attrName>
                                        </p:attrNameLst>
                                      </p:cBhvr>
                                      <p:to>
                                        <p:strVal val="visible"/>
                                      </p:to>
                                    </p:set>
                                    <p:animEffect transition="in" filter="dissolve">
                                      <p:cBhvr>
                                        <p:cTn id="11" dur="500"/>
                                        <p:tgtEl>
                                          <p:spTgt spid="29708"/>
                                        </p:tgtEl>
                                      </p:cBhvr>
                                    </p:animEffect>
                                  </p:childTnLst>
                                </p:cTn>
                              </p:par>
                            </p:childTnLst>
                          </p:cTn>
                        </p:par>
                        <p:par>
                          <p:cTn id="12" fill="hold" nodeType="afterGroup">
                            <p:stCondLst>
                              <p:cond delay="3000"/>
                            </p:stCondLst>
                            <p:childTnLst>
                              <p:par>
                                <p:cTn id="13" presetID="9" presetClass="entr" presetSubtype="0" fill="hold" nodeType="afterEffect">
                                  <p:stCondLst>
                                    <p:cond delay="2000"/>
                                  </p:stCondLst>
                                  <p:childTnLst>
                                    <p:set>
                                      <p:cBhvr>
                                        <p:cTn id="14" dur="1" fill="hold">
                                          <p:stCondLst>
                                            <p:cond delay="0"/>
                                          </p:stCondLst>
                                        </p:cTn>
                                        <p:tgtEl>
                                          <p:spTgt spid="29712"/>
                                        </p:tgtEl>
                                        <p:attrNameLst>
                                          <p:attrName>style.visibility</p:attrName>
                                        </p:attrNameLst>
                                      </p:cBhvr>
                                      <p:to>
                                        <p:strVal val="visible"/>
                                      </p:to>
                                    </p:set>
                                    <p:animEffect transition="in" filter="dissolve">
                                      <p:cBhvr>
                                        <p:cTn id="15" dur="500"/>
                                        <p:tgtEl>
                                          <p:spTgt spid="29712"/>
                                        </p:tgtEl>
                                      </p:cBhvr>
                                    </p:animEffect>
                                  </p:childTnLst>
                                </p:cTn>
                              </p:par>
                            </p:childTnLst>
                          </p:cTn>
                        </p:par>
                        <p:par>
                          <p:cTn id="16" fill="hold" nodeType="afterGroup">
                            <p:stCondLst>
                              <p:cond delay="5500"/>
                            </p:stCondLst>
                            <p:childTnLst>
                              <p:par>
                                <p:cTn id="17" presetID="9" presetClass="entr" presetSubtype="0" fill="hold" nodeType="afterEffect">
                                  <p:stCondLst>
                                    <p:cond delay="1000"/>
                                  </p:stCondLst>
                                  <p:childTnLst>
                                    <p:set>
                                      <p:cBhvr>
                                        <p:cTn id="18" dur="1" fill="hold">
                                          <p:stCondLst>
                                            <p:cond delay="0"/>
                                          </p:stCondLst>
                                        </p:cTn>
                                        <p:tgtEl>
                                          <p:spTgt spid="29713"/>
                                        </p:tgtEl>
                                        <p:attrNameLst>
                                          <p:attrName>style.visibility</p:attrName>
                                        </p:attrNameLst>
                                      </p:cBhvr>
                                      <p:to>
                                        <p:strVal val="visible"/>
                                      </p:to>
                                    </p:set>
                                    <p:animEffect transition="in" filter="dissolve">
                                      <p:cBhvr>
                                        <p:cTn id="19" dur="500"/>
                                        <p:tgtEl>
                                          <p:spTgt spid="29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317500" y="1457325"/>
            <a:ext cx="8534400"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57188" indent="-357188"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eaLnBrk="1" hangingPunct="1">
              <a:buFontTx/>
              <a:buChar char="•"/>
            </a:pPr>
            <a:r>
              <a:rPr lang="ar-JO" altLang="en-US" sz="3600" b="1" dirty="0">
                <a:solidFill>
                  <a:schemeClr val="bg1"/>
                </a:solidFill>
                <a:latin typeface="Arial" panose="020B0604020202020204" pitchFamily="34" charset="0"/>
                <a:cs typeface="Arial" panose="020B0604020202020204" pitchFamily="34" charset="0"/>
              </a:rPr>
              <a:t>أبدعوا في الصخور لصناعة البيوت، الهياكل والقبور.</a:t>
            </a:r>
            <a:endParaRPr lang="en-US" altLang="en-US" sz="3600" b="1" dirty="0">
              <a:solidFill>
                <a:schemeClr val="bg1"/>
              </a:solidFill>
              <a:latin typeface="Arial" panose="020B0604020202020204" pitchFamily="34" charset="0"/>
              <a:cs typeface="Arial" panose="020B0604020202020204" pitchFamily="34" charset="0"/>
            </a:endParaRPr>
          </a:p>
          <a:p>
            <a:pPr eaLnBrk="1" hangingPunct="1">
              <a:buFontTx/>
              <a:buChar char="•"/>
            </a:pPr>
            <a:endParaRPr lang="en-US" altLang="en-US" sz="3600" b="1" dirty="0">
              <a:solidFill>
                <a:schemeClr val="bg1"/>
              </a:solidFill>
              <a:latin typeface="Arial" panose="020B0604020202020204" pitchFamily="34" charset="0"/>
              <a:cs typeface="Arial" panose="020B0604020202020204" pitchFamily="34" charset="0"/>
            </a:endParaRPr>
          </a:p>
          <a:p>
            <a:pPr algn="r" rtl="1" eaLnBrk="1" hangingPunct="1">
              <a:buFontTx/>
              <a:buChar char="•"/>
            </a:pPr>
            <a:r>
              <a:rPr lang="ar-JO" altLang="en-US" sz="3600" b="1" dirty="0">
                <a:solidFill>
                  <a:schemeClr val="bg1"/>
                </a:solidFill>
                <a:latin typeface="Arial" panose="020B0604020202020204" pitchFamily="34" charset="0"/>
                <a:cs typeface="Arial" panose="020B0604020202020204" pitchFamily="34" charset="0"/>
              </a:rPr>
              <a:t>تم تشييد مباني أكثر تفصيلاً في وقت لاحق.</a:t>
            </a:r>
            <a:endParaRPr lang="en-US" altLang="en-US" sz="3600" b="1" dirty="0">
              <a:solidFill>
                <a:schemeClr val="bg1"/>
              </a:solidFill>
              <a:latin typeface="Arial" panose="020B0604020202020204" pitchFamily="34" charset="0"/>
              <a:cs typeface="Arial" panose="020B0604020202020204" pitchFamily="34" charset="0"/>
            </a:endParaRPr>
          </a:p>
        </p:txBody>
      </p:sp>
      <p:pic>
        <p:nvPicPr>
          <p:cNvPr id="128002" name="Picture 4" descr="templ_Melqart"/>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876252" y="3789363"/>
            <a:ext cx="6242050" cy="301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9091" name="Title 1"/>
          <p:cNvSpPr>
            <a:spLocks noGrp="1" noTextEdit="1"/>
          </p:cNvSpPr>
          <p:nvPr/>
        </p:nvSpPr>
        <p:spPr bwMode="auto">
          <a:xfrm>
            <a:off x="250825" y="125413"/>
            <a:ext cx="7772400" cy="1143000"/>
          </a:xfrm>
          <a:prstGeom prst="rect">
            <a:avLst/>
          </a:prstGeom>
        </p:spPr>
        <p:txBody>
          <a:bodyPr wrap="none" fromWordArt="1" anchor="ctr"/>
          <a:lstStyle/>
          <a:p>
            <a:pPr algn="ctr" eaLnBrk="0" hangingPunct="0">
              <a:defRPr/>
            </a:pPr>
            <a:endParaRPr lang="en-US" sz="3600" kern="10" dirty="0">
              <a:ln w="9525">
                <a:solidFill>
                  <a:schemeClr val="bg1"/>
                </a:solidFill>
                <a:round/>
                <a:headEnd/>
                <a:tailEnd/>
              </a:ln>
              <a:solidFill>
                <a:srgbClr val="FFFFFF"/>
              </a:solidFill>
              <a:latin typeface="KidTYPEPaint"/>
              <a:ea typeface="KidTYPEPaint"/>
              <a:cs typeface="KidTYPEPaint"/>
            </a:endParaRPr>
          </a:p>
        </p:txBody>
      </p:sp>
      <p:sp>
        <p:nvSpPr>
          <p:cNvPr id="2" name="Title 1"/>
          <p:cNvSpPr>
            <a:spLocks noGrp="1"/>
          </p:cNvSpPr>
          <p:nvPr>
            <p:ph type="title" idx="4294967295"/>
          </p:nvPr>
        </p:nvSpPr>
        <p:spPr>
          <a:xfrm>
            <a:off x="685800" y="116632"/>
            <a:ext cx="7772400" cy="1143000"/>
          </a:xfrm>
          <a:extLst>
            <a:ext uri="{FAA26D3D-D897-4be2-8F04-BA451C77F1D7}">
              <ma14:placeholderFlag xmlns="" xmlns:ma14="http://schemas.microsoft.com/office/mac/drawingml/2011/main" val="1"/>
            </a:ext>
          </a:extLst>
        </p:spPr>
        <p:txBody>
          <a:bodyPr/>
          <a:lstStyle/>
          <a:p>
            <a:pPr>
              <a:defRPr/>
            </a:pPr>
            <a:r>
              <a:rPr lang="ar-JO" sz="4800" kern="10" dirty="0">
                <a:ln w="9525" cap="flat" cmpd="sng" algn="ctr">
                  <a:solidFill>
                    <a:srgbClr val="FFFFFF"/>
                  </a:solidFill>
                  <a:prstDash val="solid"/>
                  <a:round/>
                </a:ln>
                <a:solidFill>
                  <a:srgbClr val="FFFFFF"/>
                </a:solidFill>
                <a:ea typeface="KidTYPEPaint"/>
              </a:rPr>
              <a:t>فن العمارة</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dissolve">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dissolve">
                                      <p:cBhvr>
                                        <p:cTn id="12"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2" descr="tyre ruin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400000" y="188640"/>
            <a:ext cx="7772400" cy="1143000"/>
          </a:xfrm>
          <a:extLst>
            <a:ext uri="{FAA26D3D-D897-4be2-8F04-BA451C77F1D7}">
              <ma14:placeholderFlag xmlns="" xmlns:ma14="http://schemas.microsoft.com/office/mac/drawingml/2011/main" val="1"/>
            </a:ext>
          </a:extLst>
        </p:spPr>
        <p:txBody>
          <a:bodyPr/>
          <a:lstStyle/>
          <a:p>
            <a:pPr algn="l">
              <a:defRPr/>
            </a:pPr>
            <a:r>
              <a:rPr lang="ar-JO" sz="5400" kern="10" dirty="0">
                <a:ln w="9525" cap="flat" cmpd="sng" algn="ctr">
                  <a:solidFill>
                    <a:srgbClr val="FFFFFF"/>
                  </a:solidFill>
                  <a:prstDash val="solid"/>
                  <a:round/>
                </a:ln>
                <a:solidFill>
                  <a:schemeClr val="tx2"/>
                </a:solidFill>
                <a:ea typeface="KidTYPEPaint"/>
              </a:rPr>
              <a:t>فن العمارة</a:t>
            </a:r>
            <a:endParaRPr lang="en-US" sz="5400" dirty="0">
              <a:solidFill>
                <a:schemeClr val="tx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981200" y="914400"/>
            <a:ext cx="7162800" cy="4090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2098" name="Picture 5" descr="punic-sculpture-te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2200"/>
            <a:ext cx="2243138"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50" name="Text Box 6"/>
          <p:cNvSpPr txBox="1">
            <a:spLocks noChangeArrowheads="1"/>
          </p:cNvSpPr>
          <p:nvPr/>
        </p:nvSpPr>
        <p:spPr bwMode="auto">
          <a:xfrm>
            <a:off x="2243138" y="4965700"/>
            <a:ext cx="6900862" cy="1077218"/>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eaLnBrk="1" hangingPunct="1">
              <a:buFontTx/>
              <a:buChar char="•"/>
            </a:pPr>
            <a:r>
              <a:rPr lang="en-US" altLang="en-US" sz="32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altLang="en-US" sz="32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زودت المهندسين المعماريين، الحرفيين، البنائين ومواد البناء كالأرز والذهب.</a:t>
            </a:r>
            <a:endParaRPr lang="en-US" altLang="en-US" sz="32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47" name="Text Box 3"/>
          <p:cNvSpPr txBox="1">
            <a:spLocks noChangeArrowheads="1"/>
          </p:cNvSpPr>
          <p:nvPr/>
        </p:nvSpPr>
        <p:spPr bwMode="auto">
          <a:xfrm>
            <a:off x="533400" y="1295400"/>
            <a:ext cx="7086600" cy="646331"/>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eaLnBrk="1" hangingPunct="1">
              <a:buFontTx/>
              <a:buChar char="•"/>
            </a:pPr>
            <a:r>
              <a:rPr lang="ar-JO" altLang="en-US" sz="36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لعب دوراً أساسياً في بناء هيكل سليمان.</a:t>
            </a:r>
            <a:endParaRPr lang="en-US" altLang="en-US" sz="36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8426450" y="76200"/>
            <a:ext cx="681597" cy="461665"/>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ar-JO" b="1" dirty="0">
                <a:solidFill>
                  <a:schemeClr val="bg1"/>
                </a:solidFill>
                <a:latin typeface="Arial" panose="020B0604020202020204" pitchFamily="34" charset="0"/>
                <a:ea typeface="+mn-ea"/>
                <a:cs typeface="Arial" panose="020B0604020202020204" pitchFamily="34" charset="0"/>
              </a:rPr>
              <a:t>118</a:t>
            </a:r>
            <a:endParaRPr lang="en-US" b="1" dirty="0">
              <a:solidFill>
                <a:schemeClr val="bg1"/>
              </a:solidFill>
              <a:latin typeface="Arial" panose="020B0604020202020204" pitchFamily="34" charset="0"/>
              <a:ea typeface="+mn-ea"/>
              <a:cs typeface="Arial" panose="020B0604020202020204" pitchFamily="34" charset="0"/>
            </a:endParaRPr>
          </a:p>
        </p:txBody>
      </p:sp>
      <p:sp>
        <p:nvSpPr>
          <p:cNvPr id="2" name="Title 1"/>
          <p:cNvSpPr>
            <a:spLocks noGrp="1"/>
          </p:cNvSpPr>
          <p:nvPr>
            <p:ph type="title" idx="4294967295"/>
          </p:nvPr>
        </p:nvSpPr>
        <p:spPr>
          <a:xfrm>
            <a:off x="685800" y="-99392"/>
            <a:ext cx="7772400" cy="1143000"/>
          </a:xfrm>
          <a:extLst>
            <a:ext uri="{FAA26D3D-D897-4be2-8F04-BA451C77F1D7}">
              <ma14:placeholderFlag xmlns="" xmlns:ma14="http://schemas.microsoft.com/office/mac/drawingml/2011/main" val="1"/>
            </a:ext>
          </a:extLst>
        </p:spPr>
        <p:txBody>
          <a:bodyPr/>
          <a:lstStyle/>
          <a:p>
            <a:pPr>
              <a:defRPr/>
            </a:pPr>
            <a:r>
              <a:rPr lang="ar-JO" sz="5400" kern="10" dirty="0">
                <a:ln w="9525" cap="flat" cmpd="sng" algn="ctr">
                  <a:solidFill>
                    <a:srgbClr val="FFFFFF"/>
                  </a:solidFill>
                  <a:prstDash val="solid"/>
                  <a:round/>
                </a:ln>
                <a:solidFill>
                  <a:srgbClr val="FFFFFF"/>
                </a:solidFill>
                <a:ea typeface="KidTYPEPaint"/>
              </a:rPr>
              <a:t>فن العمارة</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50">
                                            <p:txEl>
                                              <p:pRg st="0" end="0"/>
                                            </p:txEl>
                                          </p:spTgt>
                                        </p:tgtEl>
                                        <p:attrNameLst>
                                          <p:attrName>style.visibility</p:attrName>
                                        </p:attrNameLst>
                                      </p:cBhvr>
                                      <p:to>
                                        <p:strVal val="visible"/>
                                      </p:to>
                                    </p:set>
                                    <p:animEffect transition="in" filter="dissolve">
                                      <p:cBhvr>
                                        <p:cTn id="12" dur="500"/>
                                        <p:tgtEl>
                                          <p:spTgt spid="3175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1748"/>
                                        </p:tgtEl>
                                        <p:attrNameLst>
                                          <p:attrName>style.visibility</p:attrName>
                                        </p:attrNameLst>
                                      </p:cBhvr>
                                      <p:to>
                                        <p:strVal val="visible"/>
                                      </p:to>
                                    </p:set>
                                    <p:animEffect transition="in" filter="dissolve">
                                      <p:cBhvr>
                                        <p:cTn id="1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build="p" autoUpdateAnimBg="0"/>
      <p:bldP spid="3174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339A16-BD80-7D3B-17DD-A8CB36FA5816}"/>
              </a:ext>
            </a:extLst>
          </p:cNvPr>
          <p:cNvPicPr>
            <a:picLocks noChangeAspect="1"/>
          </p:cNvPicPr>
          <p:nvPr/>
        </p:nvPicPr>
        <p:blipFill>
          <a:blip r:embed="rId3"/>
          <a:stretch>
            <a:fillRect/>
          </a:stretch>
        </p:blipFill>
        <p:spPr>
          <a:xfrm>
            <a:off x="4704227" y="0"/>
            <a:ext cx="4439773" cy="6858000"/>
          </a:xfrm>
          <a:prstGeom prst="rect">
            <a:avLst/>
          </a:prstGeom>
        </p:spPr>
      </p:pic>
      <p:sp>
        <p:nvSpPr>
          <p:cNvPr id="32771" name="Text Box 3"/>
          <p:cNvSpPr txBox="1">
            <a:spLocks noChangeArrowheads="1"/>
          </p:cNvSpPr>
          <p:nvPr/>
        </p:nvSpPr>
        <p:spPr bwMode="auto">
          <a:xfrm>
            <a:off x="0" y="1603375"/>
            <a:ext cx="4704227" cy="954107"/>
          </a:xfrm>
          <a:prstGeom prst="rect">
            <a:avLst/>
          </a:prstGeom>
          <a:noFill/>
          <a:ln w="9525">
            <a:noFill/>
            <a:miter lim="800000"/>
            <a:headEnd/>
            <a:tailEnd/>
          </a:ln>
          <a:effectLst/>
        </p:spPr>
        <p:txBody>
          <a:bodyPr wrap="square">
            <a:spAutoFit/>
          </a:bodyPr>
          <a:lstStyle>
            <a:lvl1pPr marL="274638" indent="-274638"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274638" marR="0" lvl="0" indent="-274638" algn="r" defTabSz="914400" rtl="1" eaLnBrk="1" fontAlgn="base" latinLnBrk="0" hangingPunct="1">
              <a:lnSpc>
                <a:spcPct val="100000"/>
              </a:lnSpc>
              <a:spcBef>
                <a:spcPct val="0"/>
              </a:spcBef>
              <a:spcAft>
                <a:spcPct val="0"/>
              </a:spcAft>
              <a:buClrTx/>
              <a:buSzTx/>
              <a:buFontTx/>
              <a:buChar char="•"/>
              <a:tabLst/>
              <a:defRPr/>
            </a:pPr>
            <a:r>
              <a:rPr lang="ar-JO" altLang="en-US"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كانت إسرائيل محصورة بين فينيقية وفلسطين.</a:t>
            </a:r>
            <a:endParaRPr kumimoji="0" lang="en-US" altLang="en-US"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32773" name="Text Box 5"/>
          <p:cNvSpPr txBox="1">
            <a:spLocks noChangeArrowheads="1"/>
          </p:cNvSpPr>
          <p:nvPr/>
        </p:nvSpPr>
        <p:spPr bwMode="auto">
          <a:xfrm>
            <a:off x="76200" y="3165475"/>
            <a:ext cx="4495800" cy="2677656"/>
          </a:xfrm>
          <a:prstGeom prst="rect">
            <a:avLst/>
          </a:prstGeom>
          <a:noFill/>
          <a:ln w="9525">
            <a:noFill/>
            <a:miter lim="800000"/>
            <a:headEnd/>
            <a:tailEnd/>
          </a:ln>
          <a:effectLst/>
        </p:spPr>
        <p:txBody>
          <a:bodyPr>
            <a:spAutoFit/>
          </a:bodyPr>
          <a:lstStyle>
            <a:lvl1pPr marL="274638" indent="-274638"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lvl="0" algn="r" rtl="1" eaLnBrk="1" hangingPunct="1">
              <a:buFontTx/>
              <a:buChar char="•"/>
              <a:defRPr/>
            </a:pPr>
            <a:r>
              <a:rPr lang="ar-JO" altLang="en-US"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وإن لم تطردوا سكان الأرض من أمامكم يكون الذين تستبقون منهم </a:t>
            </a:r>
            <a:r>
              <a:rPr lang="ar-JO" altLang="en-US" sz="2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أشواكاً</a:t>
            </a:r>
            <a:r>
              <a:rPr lang="ar-JO" altLang="en-US"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في أعينكم، و</a:t>
            </a:r>
            <a:r>
              <a:rPr lang="ar-JO" altLang="en-US" sz="2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مناخس</a:t>
            </a:r>
            <a:r>
              <a:rPr lang="ar-JO" altLang="en-US"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في جوانبكم، ويضايقونكم على الأرض التي أنتم ساكنون فيها            (عد 33: 55)</a:t>
            </a:r>
            <a:endParaRPr kumimoji="0" lang="en-US" altLang="en-US"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8" name="Oval 7"/>
          <p:cNvSpPr/>
          <p:nvPr/>
        </p:nvSpPr>
        <p:spPr bwMode="auto">
          <a:xfrm rot="1550916">
            <a:off x="7426459" y="609268"/>
            <a:ext cx="955675" cy="2743200"/>
          </a:xfrm>
          <a:prstGeom prst="ellipse">
            <a:avLst/>
          </a:prstGeom>
          <a:noFill/>
          <a:ln w="76200" cap="flat" cmpd="sng" algn="ctr">
            <a:solidFill>
              <a:srgbClr val="FF0000"/>
            </a:solidFill>
            <a:prstDash val="solid"/>
            <a:round/>
            <a:headEnd type="none" w="med" len="med"/>
            <a:tailEnd type="none" w="med" len="med"/>
          </a:ln>
          <a:effectLst/>
        </p:spPr>
        <p:txBody>
          <a:bodyPr wrap="none"/>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9" name="Oval 8"/>
          <p:cNvSpPr/>
          <p:nvPr/>
        </p:nvSpPr>
        <p:spPr bwMode="auto">
          <a:xfrm rot="1550916">
            <a:off x="5902459" y="4724068"/>
            <a:ext cx="955675" cy="2743200"/>
          </a:xfrm>
          <a:prstGeom prst="ellipse">
            <a:avLst/>
          </a:prstGeom>
          <a:noFill/>
          <a:ln w="76200" cap="flat" cmpd="sng" algn="ctr">
            <a:solidFill>
              <a:srgbClr val="FF0000"/>
            </a:solidFill>
            <a:prstDash val="solid"/>
            <a:round/>
            <a:headEnd type="none" w="med" len="med"/>
            <a:tailEnd type="none" w="med" len="med"/>
          </a:ln>
          <a:effectLst/>
        </p:spPr>
        <p:txBody>
          <a:bodyPr wrap="none"/>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0" name="Text Box 5"/>
          <p:cNvSpPr txBox="1">
            <a:spLocks noChangeArrowheads="1"/>
          </p:cNvSpPr>
          <p:nvPr/>
        </p:nvSpPr>
        <p:spPr bwMode="auto">
          <a:xfrm>
            <a:off x="8426450" y="76200"/>
            <a:ext cx="681597" cy="461665"/>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47174" y="332656"/>
            <a:ext cx="4596834" cy="1143000"/>
          </a:xfrm>
          <a:extLst>
            <a:ext uri="{FAA26D3D-D897-4be2-8F04-BA451C77F1D7}">
              <ma14:placeholderFlag xmlns="" xmlns:ma14="http://schemas.microsoft.com/office/mac/drawingml/2011/main" val="1"/>
            </a:ext>
          </a:extLst>
        </p:spPr>
        <p:txBody>
          <a:bodyPr/>
          <a:lstStyle/>
          <a:p>
            <a:pPr>
              <a:defRPr/>
            </a:pPr>
            <a:r>
              <a:rPr lang="ar-JO" sz="4000" kern="10" dirty="0">
                <a:ln w="9525" cap="flat" cmpd="sng" algn="ctr">
                  <a:solidFill>
                    <a:srgbClr val="FFFFFF"/>
                  </a:solidFill>
                  <a:prstDash val="solid"/>
                  <a:round/>
                </a:ln>
                <a:solidFill>
                  <a:srgbClr val="FFFFFF"/>
                </a:solidFill>
                <a:effectLst>
                  <a:outerShdw blurRad="63500" dist="564007" dir="14049741" sx="125000" sy="125000" algn="tl" rotWithShape="0">
                    <a:schemeClr val="tx2">
                      <a:alpha val="50000"/>
                    </a:schemeClr>
                  </a:outerShdw>
                </a:effectLst>
                <a:ea typeface="KidTYPEPaint"/>
              </a:rPr>
              <a:t>مقدمة</a:t>
            </a:r>
            <a:endParaRPr lang="en-US" sz="4800" dirty="0"/>
          </a:p>
        </p:txBody>
      </p:sp>
      <p:sp>
        <p:nvSpPr>
          <p:cNvPr id="4" name="Text Box 4">
            <a:extLst>
              <a:ext uri="{FF2B5EF4-FFF2-40B4-BE49-F238E27FC236}">
                <a16:creationId xmlns:a16="http://schemas.microsoft.com/office/drawing/2014/main" id="{E84704A4-CC80-4E65-8E98-7DE6B3127ABF}"/>
              </a:ext>
            </a:extLst>
          </p:cNvPr>
          <p:cNvSpPr txBox="1">
            <a:spLocks noChangeArrowheads="1"/>
          </p:cNvSpPr>
          <p:nvPr/>
        </p:nvSpPr>
        <p:spPr bwMode="auto">
          <a:xfrm rot="17550551">
            <a:off x="6704667" y="1734931"/>
            <a:ext cx="2426036"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44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cs typeface="Arial" panose="020B0604020202020204" pitchFamily="34" charset="0"/>
              </a:rPr>
              <a:t>فينيقية</a:t>
            </a:r>
            <a:endParaRPr kumimoji="0" lang="en-GB" sz="44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cs typeface="Arial" panose="020B0604020202020204" pitchFamily="34" charset="0"/>
            </a:endParaRPr>
          </a:p>
        </p:txBody>
      </p:sp>
      <p:sp>
        <p:nvSpPr>
          <p:cNvPr id="5" name="Text Box 4">
            <a:extLst>
              <a:ext uri="{FF2B5EF4-FFF2-40B4-BE49-F238E27FC236}">
                <a16:creationId xmlns:a16="http://schemas.microsoft.com/office/drawing/2014/main" id="{A1E92080-F1B9-ECB2-5C08-327802EB4AF0}"/>
              </a:ext>
            </a:extLst>
          </p:cNvPr>
          <p:cNvSpPr txBox="1">
            <a:spLocks noChangeArrowheads="1"/>
          </p:cNvSpPr>
          <p:nvPr/>
        </p:nvSpPr>
        <p:spPr bwMode="auto">
          <a:xfrm rot="17550551">
            <a:off x="5357130" y="5472740"/>
            <a:ext cx="2426036"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SA" sz="4400" b="1" u="none" strike="noStrike" kern="1200" cap="none" spc="0" normalizeH="0" baseline="0" noProof="0" dirty="0">
                <a:ln>
                  <a:noFill/>
                </a:ln>
                <a:solidFill>
                  <a:srgbClr val="F7FFFB"/>
                </a:solidFill>
                <a:effectLst>
                  <a:glow rad="228600">
                    <a:srgbClr val="000000">
                      <a:alpha val="83000"/>
                    </a:srgbClr>
                  </a:glow>
                </a:effectLst>
                <a:uLnTx/>
                <a:uFillTx/>
                <a:latin typeface="Arial" panose="020B0604020202020204" pitchFamily="34" charset="0"/>
                <a:ea typeface="新細明體" charset="0"/>
                <a:cs typeface="Arial" panose="020B0604020202020204" pitchFamily="34" charset="0"/>
              </a:rPr>
              <a:t>فلسطين</a:t>
            </a:r>
            <a:endParaRPr kumimoji="0" lang="en-GB" sz="44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dissolve">
                                      <p:cBhvr>
                                        <p:cTn id="7" dur="500"/>
                                        <p:tgtEl>
                                          <p:spTgt spid="32771">
                                            <p:txEl>
                                              <p:pRg st="0" end="0"/>
                                            </p:txEl>
                                          </p:spTgt>
                                        </p:tgtEl>
                                      </p:cBhvr>
                                    </p:animEffect>
                                  </p:childTnLst>
                                </p:cTn>
                              </p:par>
                            </p:childTnLst>
                          </p:cTn>
                        </p:par>
                        <p:par>
                          <p:cTn id="8" fill="hold" nodeType="afterGroup">
                            <p:stCondLst>
                              <p:cond delay="500"/>
                            </p:stCondLst>
                            <p:childTnLst>
                              <p:par>
                                <p:cTn id="9" presetID="48" presetClass="entr" presetSubtype="0" accel="5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fade">
                                      <p:cBhvr>
                                        <p:cTn id="14" dur="1000"/>
                                        <p:tgtEl>
                                          <p:spTgt spid="8"/>
                                        </p:tgtEl>
                                      </p:cBhvr>
                                    </p:animEffect>
                                  </p:childTnLst>
                                </p:cTn>
                              </p:par>
                            </p:childTnLst>
                          </p:cTn>
                        </p:par>
                        <p:par>
                          <p:cTn id="15" fill="hold" nodeType="afterGroup">
                            <p:stCondLst>
                              <p:cond delay="1500"/>
                            </p:stCondLst>
                            <p:childTnLst>
                              <p:par>
                                <p:cTn id="16" presetID="48" presetClass="entr" presetSubtype="0" accel="5000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2773">
                                            <p:txEl>
                                              <p:pRg st="0" end="0"/>
                                            </p:txEl>
                                          </p:spTgt>
                                        </p:tgtEl>
                                        <p:attrNameLst>
                                          <p:attrName>style.visibility</p:attrName>
                                        </p:attrNameLst>
                                      </p:cBhvr>
                                      <p:to>
                                        <p:strVal val="visible"/>
                                      </p:to>
                                    </p:set>
                                    <p:animEffect transition="in" filter="dissolve">
                                      <p:cBhvr>
                                        <p:cTn id="26" dur="500"/>
                                        <p:tgtEl>
                                          <p:spTgt spid="32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P spid="32773" grpId="0" build="p" autoUpdateAnimBg="0"/>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8" descr="baalbeck"/>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308600" y="0"/>
            <a:ext cx="38354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6" name="Text Box 6"/>
          <p:cNvSpPr txBox="1">
            <a:spLocks noChangeArrowheads="1"/>
          </p:cNvSpPr>
          <p:nvPr/>
        </p:nvSpPr>
        <p:spPr bwMode="auto">
          <a:xfrm>
            <a:off x="0" y="1905000"/>
            <a:ext cx="51816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r>
              <a:rPr lang="ar-JO" altLang="en-US" sz="3600" b="1" dirty="0">
                <a:solidFill>
                  <a:schemeClr val="bg1"/>
                </a:solidFill>
                <a:latin typeface="Arial" panose="020B0604020202020204" pitchFamily="34" charset="0"/>
                <a:cs typeface="Arial" panose="020B0604020202020204" pitchFamily="34" charset="0"/>
              </a:rPr>
              <a:t>كانت نواة البانثيون تتألف من ثلاثة آلهة:</a:t>
            </a:r>
            <a:endParaRPr lang="en-US" altLang="en-US" sz="3600" b="1" dirty="0">
              <a:solidFill>
                <a:schemeClr val="bg1"/>
              </a:solidFill>
              <a:latin typeface="Arial" panose="020B0604020202020204" pitchFamily="34" charset="0"/>
              <a:cs typeface="Arial" panose="020B0604020202020204" pitchFamily="34" charset="0"/>
            </a:endParaRPr>
          </a:p>
        </p:txBody>
      </p:sp>
      <p:sp>
        <p:nvSpPr>
          <p:cNvPr id="10249" name="Text Box 9"/>
          <p:cNvSpPr txBox="1">
            <a:spLocks noChangeArrowheads="1"/>
          </p:cNvSpPr>
          <p:nvPr/>
        </p:nvSpPr>
        <p:spPr bwMode="auto">
          <a:xfrm>
            <a:off x="107504" y="3105329"/>
            <a:ext cx="5181600"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ea typeface="ＭＳ Ｐゴシック" pitchFamily="34" charset="-128"/>
              </a:defRPr>
            </a:lvl1pPr>
            <a:lvl2pPr indent="-45720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lvl="1" algn="r" rtl="1" eaLnBrk="1" hangingPunct="1">
              <a:buFont typeface="Arial" pitchFamily="34" charset="0"/>
              <a:buChar char="•"/>
            </a:pPr>
            <a:r>
              <a:rPr lang="ar-JO" altLang="en-US" sz="3200" b="1" dirty="0">
                <a:solidFill>
                  <a:schemeClr val="bg1"/>
                </a:solidFill>
                <a:latin typeface="Arial" panose="020B0604020202020204" pitchFamily="34" charset="0"/>
                <a:cs typeface="Arial" panose="020B0604020202020204" pitchFamily="34" charset="0"/>
              </a:rPr>
              <a:t>الإله الأب – شخصية كونية.</a:t>
            </a:r>
            <a:endParaRPr lang="en-US" altLang="en-US" sz="3200" b="1" dirty="0">
              <a:solidFill>
                <a:schemeClr val="bg1"/>
              </a:solidFill>
              <a:latin typeface="Arial" panose="020B0604020202020204" pitchFamily="34" charset="0"/>
              <a:cs typeface="Arial" panose="020B0604020202020204" pitchFamily="34" charset="0"/>
            </a:endParaRPr>
          </a:p>
          <a:p>
            <a:pPr lvl="1" algn="r" rtl="1" eaLnBrk="1" hangingPunct="1">
              <a:buFont typeface="Arial" pitchFamily="34" charset="0"/>
              <a:buChar char="•"/>
            </a:pPr>
            <a:r>
              <a:rPr lang="ar-JO" altLang="en-US" sz="3200" b="1" dirty="0">
                <a:solidFill>
                  <a:schemeClr val="bg1"/>
                </a:solidFill>
                <a:latin typeface="Arial" panose="020B0604020202020204" pitchFamily="34" charset="0"/>
                <a:cs typeface="Arial" panose="020B0604020202020204" pitchFamily="34" charset="0"/>
              </a:rPr>
              <a:t>الإلهة الأم – تمثل عنصر الأرض.</a:t>
            </a:r>
            <a:endParaRPr lang="en-US" altLang="en-US" sz="3200" b="1" dirty="0">
              <a:solidFill>
                <a:schemeClr val="bg1"/>
              </a:solidFill>
              <a:latin typeface="Arial" panose="020B0604020202020204" pitchFamily="34" charset="0"/>
              <a:cs typeface="Arial" panose="020B0604020202020204" pitchFamily="34" charset="0"/>
            </a:endParaRPr>
          </a:p>
          <a:p>
            <a:pPr lvl="1" algn="r" rtl="1" eaLnBrk="1" hangingPunct="1">
              <a:buFont typeface="Arial" pitchFamily="34" charset="0"/>
              <a:buChar char="•"/>
            </a:pPr>
            <a:r>
              <a:rPr lang="ar-JO" altLang="en-US" sz="3200" b="1" dirty="0">
                <a:solidFill>
                  <a:schemeClr val="bg1"/>
                </a:solidFill>
                <a:latin typeface="Arial" panose="020B0604020202020204" pitchFamily="34" charset="0"/>
                <a:cs typeface="Arial" panose="020B0604020202020204" pitchFamily="34" charset="0"/>
              </a:rPr>
              <a:t>الإله الذكر الشاب – يمثل عنصر النبات.</a:t>
            </a:r>
            <a:endParaRPr lang="en-US" altLang="en-US" sz="3200" b="1" dirty="0">
              <a:solidFill>
                <a:schemeClr val="bg1"/>
              </a:solidFill>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8426450" y="76200"/>
            <a:ext cx="681597" cy="461665"/>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ar-JO" b="1" dirty="0">
                <a:solidFill>
                  <a:schemeClr val="bg1"/>
                </a:solidFill>
                <a:latin typeface="Arial" panose="020B0604020202020204" pitchFamily="34" charset="0"/>
                <a:ea typeface="+mn-ea"/>
                <a:cs typeface="Arial" panose="020B0604020202020204" pitchFamily="34" charset="0"/>
              </a:rPr>
              <a:t>116</a:t>
            </a:r>
            <a:endParaRPr lang="en-US" b="1" dirty="0">
              <a:solidFill>
                <a:schemeClr val="bg1"/>
              </a:solidFill>
              <a:latin typeface="Arial" panose="020B0604020202020204" pitchFamily="34" charset="0"/>
              <a:ea typeface="+mn-ea"/>
              <a:cs typeface="Arial" panose="020B0604020202020204" pitchFamily="34" charset="0"/>
            </a:endParaRPr>
          </a:p>
        </p:txBody>
      </p:sp>
      <p:sp>
        <p:nvSpPr>
          <p:cNvPr id="134149" name="Title 1"/>
          <p:cNvSpPr>
            <a:spLocks noGrp="1"/>
          </p:cNvSpPr>
          <p:nvPr>
            <p:ph type="title" idx="4294967295"/>
          </p:nvPr>
        </p:nvSpPr>
        <p:spPr>
          <a:xfrm>
            <a:off x="0" y="549275"/>
            <a:ext cx="5292725" cy="1143000"/>
          </a:xfrm>
        </p:spPr>
        <p:txBody>
          <a:bodyPr/>
          <a:lstStyle/>
          <a:p>
            <a:r>
              <a:rPr lang="ar-JO" altLang="en-US" sz="6600" dirty="0">
                <a:ea typeface="ＭＳ Ｐゴシック" pitchFamily="34" charset="-128"/>
              </a:rPr>
              <a:t>الدين</a:t>
            </a:r>
            <a:endParaRPr lang="en-US" altLang="en-US" sz="6600" dirty="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Effect transition="in" filter="dissolve">
                                      <p:cBhvr>
                                        <p:cTn id="7" dur="500"/>
                                        <p:tgtEl>
                                          <p:spTgt spid="102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9">
                                            <p:txEl>
                                              <p:pRg st="0" end="0"/>
                                            </p:txEl>
                                          </p:spTgt>
                                        </p:tgtEl>
                                        <p:attrNameLst>
                                          <p:attrName>style.visibility</p:attrName>
                                        </p:attrNameLst>
                                      </p:cBhvr>
                                      <p:to>
                                        <p:strVal val="visible"/>
                                      </p:to>
                                    </p:set>
                                    <p:animEffect transition="in" filter="dissolve">
                                      <p:cBhvr>
                                        <p:cTn id="12" dur="500"/>
                                        <p:tgtEl>
                                          <p:spTgt spid="102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9">
                                            <p:txEl>
                                              <p:pRg st="1" end="1"/>
                                            </p:txEl>
                                          </p:spTgt>
                                        </p:tgtEl>
                                        <p:attrNameLst>
                                          <p:attrName>style.visibility</p:attrName>
                                        </p:attrNameLst>
                                      </p:cBhvr>
                                      <p:to>
                                        <p:strVal val="visible"/>
                                      </p:to>
                                    </p:set>
                                    <p:animEffect transition="in" filter="dissolve">
                                      <p:cBhvr>
                                        <p:cTn id="17" dur="500"/>
                                        <p:tgtEl>
                                          <p:spTgt spid="1024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9">
                                            <p:txEl>
                                              <p:pRg st="2" end="2"/>
                                            </p:txEl>
                                          </p:spTgt>
                                        </p:tgtEl>
                                        <p:attrNameLst>
                                          <p:attrName>style.visibility</p:attrName>
                                        </p:attrNameLst>
                                      </p:cBhvr>
                                      <p:to>
                                        <p:strVal val="visible"/>
                                      </p:to>
                                    </p:set>
                                    <p:animEffect transition="in" filter="dissolve">
                                      <p:cBhvr>
                                        <p:cTn id="22" dur="500"/>
                                        <p:tgtEl>
                                          <p:spTgt spid="102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bldLvl="2" autoUpdateAnimBg="0"/>
      <p:bldP spid="10249"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byblos godd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2274192"/>
            <a:ext cx="2324100" cy="45838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9747" name="Text Box 3"/>
          <p:cNvSpPr txBox="1">
            <a:spLocks noChangeArrowheads="1"/>
          </p:cNvSpPr>
          <p:nvPr/>
        </p:nvSpPr>
        <p:spPr bwMode="auto">
          <a:xfrm>
            <a:off x="1371600" y="1196975"/>
            <a:ext cx="7772400" cy="1077218"/>
          </a:xfrm>
          <a:prstGeom prst="rect">
            <a:avLst/>
          </a:prstGeom>
          <a:noFill/>
          <a:ln>
            <a:noFill/>
          </a:ln>
          <a:effectLst>
            <a:outerShdw dist="35921"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a:defRPr/>
            </a:pPr>
            <a:r>
              <a:rPr lang="ar-JO" sz="3200" b="1" dirty="0">
                <a:solidFill>
                  <a:schemeClr val="bg1"/>
                </a:solidFill>
                <a:latin typeface="Tempus Sans ITC" pitchFamily="82" charset="0"/>
                <a:ea typeface="+mn-ea"/>
              </a:rPr>
              <a:t>كانت هذه الآلهة معروفة في المدن المختلفة بأسماء مختلفة:</a:t>
            </a:r>
            <a:endParaRPr lang="en-US" sz="3200" b="1" dirty="0">
              <a:solidFill>
                <a:schemeClr val="bg1"/>
              </a:solidFill>
              <a:latin typeface="Tempus Sans ITC" pitchFamily="82" charset="0"/>
              <a:ea typeface="+mn-ea"/>
            </a:endParaRPr>
          </a:p>
        </p:txBody>
      </p:sp>
      <p:graphicFrame>
        <p:nvGraphicFramePr>
          <p:cNvPr id="159748" name="Group 4"/>
          <p:cNvGraphicFramePr>
            <a:graphicFrameLocks noGrp="1"/>
          </p:cNvGraphicFramePr>
          <p:nvPr>
            <p:extLst>
              <p:ext uri="{D42A27DB-BD31-4B8C-83A1-F6EECF244321}">
                <p14:modId xmlns:p14="http://schemas.microsoft.com/office/powerpoint/2010/main" val="2171947485"/>
              </p:ext>
            </p:extLst>
          </p:nvPr>
        </p:nvGraphicFramePr>
        <p:xfrm>
          <a:off x="0" y="3046413"/>
          <a:ext cx="6858000" cy="3646424"/>
        </p:xfrm>
        <a:graphic>
          <a:graphicData uri="http://schemas.openxmlformats.org/drawingml/2006/table">
            <a:tbl>
              <a:tblPr/>
              <a:tblGrid>
                <a:gridCol w="1900238">
                  <a:extLst>
                    <a:ext uri="{9D8B030D-6E8A-4147-A177-3AD203B41FA5}">
                      <a16:colId xmlns:a16="http://schemas.microsoft.com/office/drawing/2014/main" val="20000"/>
                    </a:ext>
                  </a:extLst>
                </a:gridCol>
                <a:gridCol w="1487487">
                  <a:extLst>
                    <a:ext uri="{9D8B030D-6E8A-4147-A177-3AD203B41FA5}">
                      <a16:colId xmlns:a16="http://schemas.microsoft.com/office/drawing/2014/main" val="20001"/>
                    </a:ext>
                  </a:extLst>
                </a:gridCol>
                <a:gridCol w="2065338">
                  <a:extLst>
                    <a:ext uri="{9D8B030D-6E8A-4147-A177-3AD203B41FA5}">
                      <a16:colId xmlns:a16="http://schemas.microsoft.com/office/drawing/2014/main" val="20002"/>
                    </a:ext>
                  </a:extLst>
                </a:gridCol>
                <a:gridCol w="1404937">
                  <a:extLst>
                    <a:ext uri="{9D8B030D-6E8A-4147-A177-3AD203B41FA5}">
                      <a16:colId xmlns:a16="http://schemas.microsoft.com/office/drawing/2014/main" val="20003"/>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المدن</a:t>
                      </a:r>
                      <a:endParaRPr kumimoji="0" lang="en-US"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صور</a:t>
                      </a:r>
                      <a:endParaRPr kumimoji="0" lang="en-US"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صيدون</a:t>
                      </a:r>
                      <a:endParaRPr kumimoji="0" lang="en-US"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جبيل</a:t>
                      </a:r>
                      <a:endParaRPr kumimoji="0" lang="en-US"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40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الإله الأب</a:t>
                      </a:r>
                      <a:endParaRPr kumimoji="0" lang="en-US"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t>بعل </a:t>
                      </a:r>
                      <a:r>
                        <a:rPr kumimoji="0" lang="ar-JO"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شمايم</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t>إيل</a:t>
                      </a:r>
                      <a:endParaRPr kumimoji="0" lang="en-US" sz="28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الإلهة الأم</a:t>
                      </a:r>
                      <a:endParaRPr kumimoji="0" lang="en-US"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t>عشتاروث</a:t>
                      </a:r>
                      <a:endParaRPr kumimoji="0" lang="en-US" sz="28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بعلات</a:t>
                      </a:r>
                      <a:endParaRPr kumimoji="0" lang="en-US"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الإله الشاب الذكر</a:t>
                      </a:r>
                      <a:endParaRPr kumimoji="0" lang="en-US"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ملقارت</a:t>
                      </a:r>
                      <a:endParaRPr kumimoji="0" lang="en-US"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أشمون</a:t>
                      </a:r>
                      <a:endParaRPr kumimoji="0" lang="en-US"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أدونيس</a:t>
                      </a:r>
                      <a:endParaRPr kumimoji="0" lang="en-US" sz="2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136222" name="Picture 31" descr="eyptian god adopted by phoe"/>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0"/>
            <a:ext cx="1368425"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9776" name="Rectangle 32"/>
          <p:cNvSpPr>
            <a:spLocks noGrp="1" noChangeArrowheads="1"/>
          </p:cNvSpPr>
          <p:nvPr>
            <p:ph type="title" idx="4294967295"/>
          </p:nvPr>
        </p:nvSpPr>
        <p:spPr>
          <a:xfrm>
            <a:off x="1524000" y="3175"/>
            <a:ext cx="6629400" cy="1200329"/>
          </a:xfrm>
          <a:effectLst>
            <a:outerShdw blurRad="63500" dist="35921" dir="2700000" algn="ctr" rotWithShape="0">
              <a:schemeClr val="tx1">
                <a:alpha val="74997"/>
              </a:schemeClr>
            </a:outerShdw>
          </a:effectLst>
        </p:spPr>
        <p:txBody>
          <a:bodyPr anchor="t">
            <a:spAutoFit/>
          </a:bodyPr>
          <a:lstStyle/>
          <a:p>
            <a:pPr eaLnBrk="1" hangingPunct="1">
              <a:defRPr/>
            </a:pPr>
            <a:r>
              <a:rPr lang="ar-JO" sz="7200" b="1" dirty="0">
                <a:latin typeface="Tempus Sans ITC" charset="0"/>
                <a:ea typeface="ＭＳ Ｐゴシック" charset="0"/>
                <a:cs typeface="Times New Roman" charset="0"/>
              </a:rPr>
              <a:t>الدين</a:t>
            </a:r>
            <a:endParaRPr lang="en-US" sz="7200" b="1" dirty="0">
              <a:latin typeface="Tempus Sans ITC" charset="0"/>
              <a:ea typeface="ＭＳ Ｐゴシック" charset="0"/>
              <a:cs typeface="Times New Roman" charset="0"/>
            </a:endParaRPr>
          </a:p>
        </p:txBody>
      </p:sp>
      <p:sp>
        <p:nvSpPr>
          <p:cNvPr id="7" name="Text Box 5"/>
          <p:cNvSpPr txBox="1">
            <a:spLocks noChangeArrowheads="1"/>
          </p:cNvSpPr>
          <p:nvPr/>
        </p:nvSpPr>
        <p:spPr bwMode="auto">
          <a:xfrm>
            <a:off x="8426450" y="76200"/>
            <a:ext cx="681597" cy="461665"/>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ar-JO" b="1" dirty="0">
                <a:solidFill>
                  <a:schemeClr val="bg1"/>
                </a:solidFill>
                <a:latin typeface="Arial" panose="020B0604020202020204" pitchFamily="34" charset="0"/>
                <a:ea typeface="+mn-ea"/>
                <a:cs typeface="Arial" panose="020B0604020202020204" pitchFamily="34" charset="0"/>
              </a:rPr>
              <a:t>116</a:t>
            </a:r>
            <a:endParaRPr lang="en-US" b="1" dirty="0">
              <a:solidFill>
                <a:schemeClr val="bg1"/>
              </a:solidFill>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59746"/>
                                        </p:tgtEl>
                                        <p:attrNameLst>
                                          <p:attrName>style.visibility</p:attrName>
                                        </p:attrNameLst>
                                      </p:cBhvr>
                                      <p:to>
                                        <p:strVal val="visible"/>
                                      </p:to>
                                    </p:set>
                                    <p:animEffect transition="in" filter="dissolve">
                                      <p:cBhvr>
                                        <p:cTn id="7" dur="500"/>
                                        <p:tgtEl>
                                          <p:spTgt spid="159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9748"/>
                                        </p:tgtEl>
                                        <p:attrNameLst>
                                          <p:attrName>style.visibility</p:attrName>
                                        </p:attrNameLst>
                                      </p:cBhvr>
                                      <p:to>
                                        <p:strVal val="visible"/>
                                      </p:to>
                                    </p:set>
                                    <p:animEffect transition="in" filter="dissolve">
                                      <p:cBhvr>
                                        <p:cTn id="12" dur="500"/>
                                        <p:tgtEl>
                                          <p:spTgt spid="159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0" y="0"/>
          <a:ext cx="4267200" cy="6858000"/>
        </p:xfrm>
        <a:graphic>
          <a:graphicData uri="http://schemas.openxmlformats.org/presentationml/2006/ole">
            <mc:AlternateContent xmlns:mc="http://schemas.openxmlformats.org/markup-compatibility/2006">
              <mc:Choice xmlns:v="urn:schemas-microsoft-com:vml" Requires="v">
                <p:oleObj name="Document" r:id="rId3" imgW="1168254" imgH="2539683" progId="">
                  <p:embed/>
                </p:oleObj>
              </mc:Choice>
              <mc:Fallback>
                <p:oleObj name="Document" r:id="rId3" imgW="1168254" imgH="2539683" progId="">
                  <p:embed/>
                  <p:pic>
                    <p:nvPicPr>
                      <p:cNvPr id="3379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267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38916" name="WordArt 4"/>
          <p:cNvSpPr>
            <a:spLocks noChangeArrowheads="1" noChangeShapeType="1" noTextEdit="1"/>
          </p:cNvSpPr>
          <p:nvPr/>
        </p:nvSpPr>
        <p:spPr bwMode="auto">
          <a:xfrm>
            <a:off x="1181100" y="609600"/>
            <a:ext cx="6134100" cy="63817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0" cap="none" spc="0" normalizeH="0" baseline="0" noProof="0" dirty="0">
                <a:ln w="9525">
                  <a:solidFill>
                    <a:srgbClr val="FFFF00"/>
                  </a:solidFill>
                  <a:round/>
                  <a:headEnd/>
                  <a:tailEnd/>
                </a:ln>
                <a:solidFill>
                  <a:srgbClr val="FFFF00"/>
                </a:solidFill>
                <a:effectLst>
                  <a:glow rad="241300">
                    <a:srgbClr val="000000">
                      <a:alpha val="75000"/>
                    </a:srgbClr>
                  </a:glow>
                  <a:outerShdw blurRad="63500" dist="563972" dir="14049741" sx="125000" sy="125000" algn="tl" rotWithShape="0">
                    <a:srgbClr val="C7DFD3">
                      <a:alpha val="74997"/>
                    </a:srgbClr>
                  </a:outerShdw>
                </a:effectLst>
                <a:uLnTx/>
                <a:uFillTx/>
                <a:latin typeface="Times New Roman"/>
                <a:ea typeface="Times New Roman"/>
                <a:cs typeface="Times New Roman"/>
              </a:rPr>
              <a:t>الإله الكنعاني الأعلى</a:t>
            </a:r>
            <a:endParaRPr kumimoji="0" lang="en-US" sz="4400" b="1" i="0" u="none" strike="noStrike" kern="10" cap="none" spc="0" normalizeH="0" baseline="0" noProof="0" dirty="0">
              <a:ln w="9525">
                <a:solidFill>
                  <a:srgbClr val="FFFF00"/>
                </a:solidFill>
                <a:round/>
                <a:headEnd/>
                <a:tailEnd/>
              </a:ln>
              <a:solidFill>
                <a:srgbClr val="FFFF00"/>
              </a:solidFill>
              <a:effectLst>
                <a:glow rad="241300">
                  <a:srgbClr val="000000">
                    <a:alpha val="75000"/>
                  </a:srgbClr>
                </a:glow>
                <a:outerShdw blurRad="63500" dist="563972" dir="14049741" sx="125000" sy="125000" algn="tl" rotWithShape="0">
                  <a:srgbClr val="C7DFD3">
                    <a:alpha val="74997"/>
                  </a:srgbClr>
                </a:outerShdw>
              </a:effectLst>
              <a:uLnTx/>
              <a:uFillTx/>
              <a:latin typeface="Times New Roman"/>
              <a:ea typeface="Times New Roman"/>
              <a:cs typeface="Times New Roman"/>
            </a:endParaRPr>
          </a:p>
        </p:txBody>
      </p:sp>
      <p:sp>
        <p:nvSpPr>
          <p:cNvPr id="38917" name="Text Box 5"/>
          <p:cNvSpPr txBox="1">
            <a:spLocks noChangeArrowheads="1"/>
          </p:cNvSpPr>
          <p:nvPr/>
        </p:nvSpPr>
        <p:spPr bwMode="auto">
          <a:xfrm>
            <a:off x="4191000" y="2352675"/>
            <a:ext cx="4876800" cy="46196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glow rad="254000">
                    <a:srgbClr val="000000">
                      <a:alpha val="75000"/>
                    </a:srgbClr>
                  </a:glow>
                </a:effectLst>
                <a:uLnTx/>
                <a:uFillTx/>
                <a:latin typeface="Arial" panose="020B0604020202020204" pitchFamily="34" charset="0"/>
                <a:cs typeface="Arial" panose="020B0604020202020204" pitchFamily="34" charset="0"/>
              </a:rPr>
              <a:t>الرب، السيد، المالك</a:t>
            </a:r>
            <a:endParaRPr kumimoji="0" lang="en-US" sz="2800" b="1" u="none" strike="noStrike" kern="1200" cap="none" spc="0" normalizeH="0" baseline="0" noProof="0" dirty="0">
              <a:ln>
                <a:noFill/>
              </a:ln>
              <a:solidFill>
                <a:srgbClr val="FFFF00"/>
              </a:solidFill>
              <a:effectLst>
                <a:glow rad="254000">
                  <a:srgbClr val="000000">
                    <a:alpha val="75000"/>
                  </a:srgbClr>
                </a:glow>
              </a:effectLst>
              <a:uLnTx/>
              <a:uFillTx/>
              <a:latin typeface="Arial" panose="020B0604020202020204" pitchFamily="34" charset="0"/>
              <a:cs typeface="Arial" panose="020B0604020202020204" pitchFamily="34" charset="0"/>
            </a:endParaRPr>
          </a:p>
        </p:txBody>
      </p:sp>
      <p:sp>
        <p:nvSpPr>
          <p:cNvPr id="38918" name="Text Box 6"/>
          <p:cNvSpPr txBox="1">
            <a:spLocks noChangeArrowheads="1"/>
          </p:cNvSpPr>
          <p:nvPr/>
        </p:nvSpPr>
        <p:spPr bwMode="auto">
          <a:xfrm>
            <a:off x="4191000" y="2746375"/>
            <a:ext cx="4876800"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الإله الرئيسي للذكور من الفينيقيين والكنعانيين</a:t>
            </a:r>
            <a:endParaRPr kumimoji="0" lang="en-US"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charset="0"/>
              <a:cs typeface="Arial" panose="020B0604020202020204" pitchFamily="34" charset="0"/>
            </a:endParaRPr>
          </a:p>
        </p:txBody>
      </p:sp>
      <p:sp>
        <p:nvSpPr>
          <p:cNvPr id="38919" name="Text Box 7"/>
          <p:cNvSpPr txBox="1">
            <a:spLocks noChangeArrowheads="1"/>
          </p:cNvSpPr>
          <p:nvPr/>
        </p:nvSpPr>
        <p:spPr bwMode="auto">
          <a:xfrm>
            <a:off x="4191000" y="3509963"/>
            <a:ext cx="4876800"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قتله موت وأحياه عناث</a:t>
            </a:r>
            <a:endParaRPr kumimoji="0" lang="en-US" sz="2800" b="1" u="none" strike="noStrike" kern="1200" cap="none" spc="0" normalizeH="0" baseline="0" noProof="0" dirty="0">
              <a:ln>
                <a:noFill/>
              </a:ln>
              <a:solidFill>
                <a:srgbClr val="FFFF00"/>
              </a:solidFill>
              <a:effectLst>
                <a:glow rad="254000">
                  <a:srgbClr val="000000">
                    <a:alpha val="75000"/>
                  </a:srgbClr>
                </a:glow>
              </a:effectLst>
              <a:uLnTx/>
              <a:uFillTx/>
              <a:latin typeface="Arial" panose="020B0604020202020204" pitchFamily="34" charset="0"/>
              <a:ea typeface="SimSun" charset="0"/>
              <a:cs typeface="Arial" panose="020B0604020202020204" pitchFamily="34" charset="0"/>
            </a:endParaRPr>
          </a:p>
        </p:txBody>
      </p:sp>
      <p:sp>
        <p:nvSpPr>
          <p:cNvPr id="38920" name="Text Box 8"/>
          <p:cNvSpPr txBox="1">
            <a:spLocks noChangeArrowheads="1"/>
          </p:cNvSpPr>
          <p:nvPr/>
        </p:nvSpPr>
        <p:spPr bwMode="auto">
          <a:xfrm>
            <a:off x="4191000" y="4005064"/>
            <a:ext cx="4876800"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عبد في مرتفعات موآب (عدد 22:41)</a:t>
            </a:r>
            <a:endParaRPr kumimoji="0" lang="en-US" sz="2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charset="0"/>
              <a:cs typeface="Arial" panose="020B0604020202020204" pitchFamily="34" charset="0"/>
            </a:endParaRPr>
          </a:p>
        </p:txBody>
      </p:sp>
      <p:sp>
        <p:nvSpPr>
          <p:cNvPr id="38921" name="Text Box 9"/>
          <p:cNvSpPr txBox="1">
            <a:spLocks noChangeArrowheads="1"/>
          </p:cNvSpPr>
          <p:nvPr/>
        </p:nvSpPr>
        <p:spPr bwMode="auto">
          <a:xfrm>
            <a:off x="4191000" y="1219200"/>
            <a:ext cx="4876800" cy="830997"/>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أمير الأرض ، إله الخصوبة ، رب السماء والأرض ، إله الرعد والبرق ، إلخ</a:t>
            </a:r>
            <a:endParaRPr kumimoji="0" lang="en-US"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38922" name="Text Box 10"/>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160ث</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33802" name="Rectangle 11"/>
          <p:cNvSpPr>
            <a:spLocks noGrp="1" noChangeArrowheads="1"/>
          </p:cNvSpPr>
          <p:nvPr>
            <p:ph type="title"/>
          </p:nvPr>
        </p:nvSpPr>
        <p:spPr>
          <a:xfrm>
            <a:off x="862484" y="4916593"/>
            <a:ext cx="7772400" cy="1444414"/>
          </a:xfrm>
        </p:spPr>
        <p:txBody>
          <a:bodyPr/>
          <a:lstStyle/>
          <a:p>
            <a:r>
              <a:rPr lang="ar-JO" sz="20000" dirty="0">
                <a:solidFill>
                  <a:schemeClr val="tx1"/>
                </a:solidFill>
                <a:effectLst>
                  <a:outerShdw blurRad="38100" dist="38100" dir="2700000" algn="tl">
                    <a:srgbClr val="000000"/>
                  </a:outerShdw>
                </a:effectLst>
                <a:ea typeface="ＭＳ Ｐゴシック" charset="0"/>
              </a:rPr>
              <a:t>بعل</a:t>
            </a:r>
            <a:endParaRPr lang="en-US" dirty="0">
              <a:effectLst>
                <a:outerShdw blurRad="38100" dist="38100" dir="2700000" algn="tl">
                  <a:srgbClr val="FFFFFF"/>
                </a:outerShdw>
              </a:effectLst>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1000" fill="hold"/>
                                        <p:tgtEl>
                                          <p:spTgt spid="38916"/>
                                        </p:tgtEl>
                                        <p:attrNameLst>
                                          <p:attrName>ppt_w</p:attrName>
                                        </p:attrNameLst>
                                      </p:cBhvr>
                                      <p:tavLst>
                                        <p:tav tm="0">
                                          <p:val>
                                            <p:fltVal val="0"/>
                                          </p:val>
                                        </p:tav>
                                        <p:tav tm="100000">
                                          <p:val>
                                            <p:strVal val="#ppt_w"/>
                                          </p:val>
                                        </p:tav>
                                      </p:tavLst>
                                    </p:anim>
                                    <p:anim calcmode="lin" valueType="num">
                                      <p:cBhvr>
                                        <p:cTn id="8" dur="1000" fill="hold"/>
                                        <p:tgtEl>
                                          <p:spTgt spid="38916"/>
                                        </p:tgtEl>
                                        <p:attrNameLst>
                                          <p:attrName>ppt_h</p:attrName>
                                        </p:attrNameLst>
                                      </p:cBhvr>
                                      <p:tavLst>
                                        <p:tav tm="0">
                                          <p:val>
                                            <p:fltVal val="0"/>
                                          </p:val>
                                        </p:tav>
                                        <p:tav tm="100000">
                                          <p:val>
                                            <p:strVal val="#ppt_h"/>
                                          </p:val>
                                        </p:tav>
                                      </p:tavLst>
                                    </p:anim>
                                    <p:anim calcmode="lin" valueType="num">
                                      <p:cBhvr>
                                        <p:cTn id="9" dur="1000" fill="hold"/>
                                        <p:tgtEl>
                                          <p:spTgt spid="389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9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38921"/>
                                        </p:tgtEl>
                                        <p:attrNameLst>
                                          <p:attrName>style.visibility</p:attrName>
                                        </p:attrNameLst>
                                      </p:cBhvr>
                                      <p:to>
                                        <p:strVal val="visible"/>
                                      </p:to>
                                    </p:set>
                                    <p:anim to="" calcmode="lin" valueType="num">
                                      <p:cBhvr>
                                        <p:cTn id="15" dur="1" fill="hold"/>
                                        <p:tgtEl>
                                          <p:spTgt spid="38921"/>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iterate type="wd">
                                    <p:tmAbs val="300"/>
                                  </p:iterate>
                                  <p:childTnLst>
                                    <p:set>
                                      <p:cBhvr>
                                        <p:cTn id="19" dur="1" fill="hold">
                                          <p:stCondLst>
                                            <p:cond delay="299"/>
                                          </p:stCondLst>
                                        </p:cTn>
                                        <p:tgtEl>
                                          <p:spTgt spid="38917"/>
                                        </p:tgtEl>
                                        <p:attrNameLst>
                                          <p:attrName>style.visibility</p:attrName>
                                        </p:attrNameLst>
                                      </p:cBhvr>
                                      <p:to>
                                        <p:strVal val="visible"/>
                                      </p:to>
                                    </p:set>
                                    <p:anim to="" calcmode="lin" valueType="num">
                                      <p:cBhvr>
                                        <p:cTn id="20" dur="1" fill="hold"/>
                                        <p:tgtEl>
                                          <p:spTgt spid="38917"/>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38918"/>
                                        </p:tgtEl>
                                        <p:attrNameLst>
                                          <p:attrName>style.visibility</p:attrName>
                                        </p:attrNameLst>
                                      </p:cBhvr>
                                      <p:to>
                                        <p:strVal val="visible"/>
                                      </p:to>
                                    </p:set>
                                    <p:anim to="" calcmode="lin" valueType="num">
                                      <p:cBhvr>
                                        <p:cTn id="25" dur="1" fill="hold"/>
                                        <p:tgtEl>
                                          <p:spTgt spid="38918"/>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iterate type="wd">
                                    <p:tmAbs val="300"/>
                                  </p:iterate>
                                  <p:childTnLst>
                                    <p:set>
                                      <p:cBhvr>
                                        <p:cTn id="29" dur="1" fill="hold">
                                          <p:stCondLst>
                                            <p:cond delay="299"/>
                                          </p:stCondLst>
                                        </p:cTn>
                                        <p:tgtEl>
                                          <p:spTgt spid="38919"/>
                                        </p:tgtEl>
                                        <p:attrNameLst>
                                          <p:attrName>style.visibility</p:attrName>
                                        </p:attrNameLst>
                                      </p:cBhvr>
                                      <p:to>
                                        <p:strVal val="visible"/>
                                      </p:to>
                                    </p:set>
                                    <p:anim to="" calcmode="lin" valueType="num">
                                      <p:cBhvr>
                                        <p:cTn id="30" dur="1" fill="hold"/>
                                        <p:tgtEl>
                                          <p:spTgt spid="38919"/>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grpId="0" nodeType="clickEffect">
                                  <p:stCondLst>
                                    <p:cond delay="0"/>
                                  </p:stCondLst>
                                  <p:childTnLst>
                                    <p:set>
                                      <p:cBhvr>
                                        <p:cTn id="34" dur="1" fill="hold">
                                          <p:stCondLst>
                                            <p:cond delay="499"/>
                                          </p:stCondLst>
                                        </p:cTn>
                                        <p:tgtEl>
                                          <p:spTgt spid="38920"/>
                                        </p:tgtEl>
                                        <p:attrNameLst>
                                          <p:attrName>style.visibility</p:attrName>
                                        </p:attrNameLst>
                                      </p:cBhvr>
                                      <p:to>
                                        <p:strVal val="visible"/>
                                      </p:to>
                                    </p:set>
                                    <p:anim to="" calcmode="lin" valueType="num">
                                      <p:cBhvr>
                                        <p:cTn id="35" dur="1" fill="hold"/>
                                        <p:tgtEl>
                                          <p:spTgt spid="389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7" grpId="0" autoUpdateAnimBg="0"/>
      <p:bldP spid="38918" grpId="0" autoUpdateAnimBg="0"/>
      <p:bldP spid="38919" grpId="0" autoUpdateAnimBg="0"/>
      <p:bldP spid="38920" grpId="0" autoUpdateAnimBg="0"/>
      <p:bldP spid="3892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1"/>
          <p:cNvSpPr>
            <a:spLocks noGrp="1"/>
          </p:cNvSpPr>
          <p:nvPr>
            <p:ph type="title"/>
          </p:nvPr>
        </p:nvSpPr>
        <p:spPr>
          <a:xfrm>
            <a:off x="1336675" y="44450"/>
            <a:ext cx="7772400" cy="1143000"/>
          </a:xfrm>
        </p:spPr>
        <p:txBody>
          <a:bodyPr/>
          <a:lstStyle/>
          <a:p>
            <a:r>
              <a:rPr lang="ar-JO" sz="8000" dirty="0">
                <a:ea typeface="ＭＳ Ｐゴシック" charset="0"/>
              </a:rPr>
              <a:t>دورة البعل</a:t>
            </a:r>
            <a:endParaRPr lang="en-US" sz="8000" dirty="0">
              <a:ea typeface="ＭＳ Ｐゴシック" charset="0"/>
            </a:endParaRPr>
          </a:p>
        </p:txBody>
      </p:sp>
      <p:pic>
        <p:nvPicPr>
          <p:cNvPr id="9523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0813"/>
            <a:ext cx="9159875"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88881" y="6146140"/>
            <a:ext cx="18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الشتاء</a:t>
            </a:r>
            <a:endParaRPr kumimoji="0" lang="en-US" sz="2800" b="1"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6" name="Text Box 9"/>
          <p:cNvSpPr txBox="1">
            <a:spLocks noChangeArrowheads="1"/>
          </p:cNvSpPr>
          <p:nvPr/>
        </p:nvSpPr>
        <p:spPr bwMode="auto">
          <a:xfrm>
            <a:off x="1567303" y="6146140"/>
            <a:ext cx="18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الربيع</a:t>
            </a:r>
            <a:endParaRPr kumimoji="0" lang="en-US" sz="2800" b="1"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3223487"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الصيف</a:t>
            </a:r>
            <a:endParaRPr kumimoji="0" lang="en-US" sz="2800" b="1"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9" name="Text Box 9"/>
          <p:cNvSpPr txBox="1">
            <a:spLocks noChangeArrowheads="1"/>
          </p:cNvSpPr>
          <p:nvPr/>
        </p:nvSpPr>
        <p:spPr bwMode="auto">
          <a:xfrm>
            <a:off x="5887783"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الشتاء</a:t>
            </a:r>
            <a:endParaRPr kumimoji="0" lang="en-US" sz="2800" b="1"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10" name="Text Box 9"/>
          <p:cNvSpPr txBox="1">
            <a:spLocks noChangeArrowheads="1"/>
          </p:cNvSpPr>
          <p:nvPr/>
        </p:nvSpPr>
        <p:spPr bwMode="auto">
          <a:xfrm>
            <a:off x="7543967"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الربيع</a:t>
            </a:r>
            <a:endParaRPr kumimoji="0" lang="en-US" sz="2800" b="1"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11" name="Text Box 9"/>
          <p:cNvSpPr txBox="1">
            <a:spLocks noChangeArrowheads="1"/>
          </p:cNvSpPr>
          <p:nvPr/>
        </p:nvSpPr>
        <p:spPr bwMode="auto">
          <a:xfrm>
            <a:off x="4591639" y="6146140"/>
            <a:ext cx="13847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الخريف</a:t>
            </a:r>
            <a:endParaRPr kumimoji="0" lang="en-US" sz="2800" b="1"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pic>
        <p:nvPicPr>
          <p:cNvPr id="95242" name="Picture 31" descr="eyptian god adopted by pho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1925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1" descr="eyptian god adopted by phoe"/>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5400000">
            <a:off x="429419" y="4944269"/>
            <a:ext cx="76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1" descr="eyptian god adopted by phoe"/>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835150" y="3625850"/>
            <a:ext cx="792163"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byblos goddess"/>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555875" y="3625850"/>
            <a:ext cx="7620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9"/>
          <p:cNvSpPr txBox="1">
            <a:spLocks noChangeArrowheads="1"/>
          </p:cNvSpPr>
          <p:nvPr/>
        </p:nvSpPr>
        <p:spPr bwMode="auto">
          <a:xfrm>
            <a:off x="77342" y="3789040"/>
            <a:ext cx="146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موت قتل بعل</a:t>
            </a:r>
            <a:endParaRPr kumimoji="0" lang="en-US" sz="2800" b="1"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17" name="Text Box 9"/>
          <p:cNvSpPr txBox="1">
            <a:spLocks noChangeArrowheads="1"/>
          </p:cNvSpPr>
          <p:nvPr/>
        </p:nvSpPr>
        <p:spPr bwMode="auto">
          <a:xfrm>
            <a:off x="1835696" y="2564904"/>
            <a:ext cx="1467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قيامة بعل</a:t>
            </a:r>
            <a:endParaRPr kumimoji="0" lang="en-US" sz="2800" b="1"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18" name="Striped Right Arrow 17"/>
          <p:cNvSpPr/>
          <p:nvPr/>
        </p:nvSpPr>
        <p:spPr bwMode="auto">
          <a:xfrm rot="19408674">
            <a:off x="1092200" y="4752975"/>
            <a:ext cx="977900" cy="484188"/>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20" name="Picture 31" descr="eyptian god adopted by phoe"/>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5400000">
            <a:off x="6220619" y="5036344"/>
            <a:ext cx="76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1" descr="eyptian god adopted by phoe"/>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626350" y="3716338"/>
            <a:ext cx="7921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byblos goddess"/>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347075" y="3716338"/>
            <a:ext cx="76200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9"/>
          <p:cNvSpPr txBox="1">
            <a:spLocks noChangeArrowheads="1"/>
          </p:cNvSpPr>
          <p:nvPr/>
        </p:nvSpPr>
        <p:spPr bwMode="auto">
          <a:xfrm>
            <a:off x="5868046" y="3789040"/>
            <a:ext cx="146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موت قتل بعل</a:t>
            </a:r>
            <a:endParaRPr kumimoji="0" lang="en-US" sz="2800" b="1"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24" name="Text Box 9"/>
          <p:cNvSpPr txBox="1">
            <a:spLocks noChangeArrowheads="1"/>
          </p:cNvSpPr>
          <p:nvPr/>
        </p:nvSpPr>
        <p:spPr bwMode="auto">
          <a:xfrm>
            <a:off x="7626400" y="2656793"/>
            <a:ext cx="1467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قيامة بعل</a:t>
            </a:r>
            <a:endParaRPr kumimoji="0" lang="en-US" sz="2800" b="1"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25" name="Striped Right Arrow 24"/>
          <p:cNvSpPr/>
          <p:nvPr/>
        </p:nvSpPr>
        <p:spPr bwMode="auto">
          <a:xfrm rot="19408674">
            <a:off x="6881813" y="4845050"/>
            <a:ext cx="979487" cy="484188"/>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9" name="Striped Right Arrow 18"/>
          <p:cNvSpPr/>
          <p:nvPr/>
        </p:nvSpPr>
        <p:spPr bwMode="auto">
          <a:xfrm rot="1576156">
            <a:off x="3076575" y="5183188"/>
            <a:ext cx="3155950" cy="484187"/>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957108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nodeType="afterGroup">
                            <p:stCondLst>
                              <p:cond delay="0"/>
                            </p:stCondLst>
                            <p:childTnLst>
                              <p:par>
                                <p:cTn id="39" presetID="1"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313" name="Picture 2"/>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3316" name="TextBox 4"/>
          <p:cNvSpPr txBox="1">
            <a:spLocks noChangeArrowheads="1"/>
          </p:cNvSpPr>
          <p:nvPr/>
        </p:nvSpPr>
        <p:spPr bwMode="auto">
          <a:xfrm>
            <a:off x="1447800" y="6096000"/>
            <a:ext cx="2209800" cy="646113"/>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ar-JO" sz="1800" b="1" dirty="0">
                <a:solidFill>
                  <a:srgbClr val="000000"/>
                </a:solidFill>
                <a:latin typeface="Arial" panose="020B0604020202020204" pitchFamily="34" charset="0"/>
                <a:cs typeface="Arial" panose="020B0604020202020204" pitchFamily="34" charset="0"/>
              </a:rPr>
              <a:t>أ</a:t>
            </a:r>
            <a:r>
              <a:rPr kumimoji="0" lang="ar-JO" sz="18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راضي فينيقية</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خطوط التجارة</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53317" name="TextBox 5"/>
          <p:cNvSpPr txBox="1">
            <a:spLocks noChangeArrowheads="1"/>
          </p:cNvSpPr>
          <p:nvPr/>
        </p:nvSpPr>
        <p:spPr bwMode="auto">
          <a:xfrm>
            <a:off x="228600" y="5715000"/>
            <a:ext cx="3352800" cy="369888"/>
          </a:xfrm>
          <a:prstGeom prst="rect">
            <a:avLst/>
          </a:prstGeom>
          <a:solidFill>
            <a:srgbClr val="D1D1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خطوط السفن الفينيقية</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53318" name="TextBox 6"/>
          <p:cNvSpPr txBox="1">
            <a:spLocks noChangeArrowheads="1"/>
          </p:cNvSpPr>
          <p:nvPr/>
        </p:nvSpPr>
        <p:spPr bwMode="auto">
          <a:xfrm>
            <a:off x="1295400" y="4876800"/>
            <a:ext cx="1524000" cy="369888"/>
          </a:xfrm>
          <a:prstGeom prst="rect">
            <a:avLst/>
          </a:prstGeom>
          <a:solidFill>
            <a:srgbClr val="C3B8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sz="1800" b="1" dirty="0">
                <a:solidFill>
                  <a:srgbClr val="000000"/>
                </a:solidFill>
                <a:latin typeface="Arial" panose="020B0604020202020204" pitchFamily="34" charset="0"/>
                <a:cs typeface="Arial" panose="020B0604020202020204" pitchFamily="34" charset="0"/>
              </a:rPr>
              <a:t>إف</a:t>
            </a:r>
            <a:r>
              <a:rPr kumimoji="0" lang="ar-JO" sz="18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ريقيا</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53319" name="TextBox 7"/>
          <p:cNvSpPr txBox="1">
            <a:spLocks noChangeArrowheads="1"/>
          </p:cNvSpPr>
          <p:nvPr/>
        </p:nvSpPr>
        <p:spPr bwMode="auto">
          <a:xfrm>
            <a:off x="6934200" y="3124200"/>
            <a:ext cx="1524000" cy="369888"/>
          </a:xfrm>
          <a:prstGeom prst="rect">
            <a:avLst/>
          </a:prstGeom>
          <a:solidFill>
            <a:srgbClr val="C3B8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آسيا الصغرى</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53320" name="TextBox 8"/>
          <p:cNvSpPr txBox="1">
            <a:spLocks noChangeArrowheads="1"/>
          </p:cNvSpPr>
          <p:nvPr/>
        </p:nvSpPr>
        <p:spPr bwMode="auto">
          <a:xfrm>
            <a:off x="1752600" y="925513"/>
            <a:ext cx="1524000" cy="369887"/>
          </a:xfrm>
          <a:prstGeom prst="rect">
            <a:avLst/>
          </a:prstGeom>
          <a:solidFill>
            <a:srgbClr val="C3B8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اوروبا</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53321" name="TextBox 8"/>
          <p:cNvSpPr txBox="1">
            <a:spLocks noChangeArrowheads="1"/>
          </p:cNvSpPr>
          <p:nvPr/>
        </p:nvSpPr>
        <p:spPr bwMode="auto">
          <a:xfrm>
            <a:off x="107950" y="3130550"/>
            <a:ext cx="1223963" cy="369888"/>
          </a:xfrm>
          <a:prstGeom prst="rect">
            <a:avLst/>
          </a:prstGeom>
          <a:solidFill>
            <a:srgbClr val="C3B8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ترشيش</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65331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39992" y="1045150"/>
            <a:ext cx="3381375" cy="18415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a16="http://schemas.microsoft.com/office/drawing/2014/main" id="{17920628-6060-3A27-A35A-58144DB139CF}"/>
              </a:ext>
            </a:extLst>
          </p:cNvPr>
          <p:cNvSpPr txBox="1">
            <a:spLocks noChangeArrowheads="1"/>
          </p:cNvSpPr>
          <p:nvPr/>
        </p:nvSpPr>
        <p:spPr bwMode="auto">
          <a:xfrm>
            <a:off x="762000" y="76200"/>
            <a:ext cx="7410400" cy="838200"/>
          </a:xfrm>
          <a:prstGeom prst="rect">
            <a:avLst/>
          </a:prstGeom>
          <a:solidFill>
            <a:srgbClr val="000000"/>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i="0">
                <a:solidFill>
                  <a:schemeClr val="bg1"/>
                </a:solidFill>
                <a:latin typeface="Arial" panose="020B0604020202020204" pitchFamily="34" charset="0"/>
                <a:ea typeface="ＭＳ Ｐゴシック" pitchFamily="-105" charset="-128"/>
                <a:cs typeface="Arial" panose="020B0604020202020204" pitchFamily="34" charset="0"/>
              </a:defRPr>
            </a:lvl1pPr>
            <a:lvl2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05" charset="0"/>
              </a:defRPr>
            </a:lvl6pPr>
            <a:lvl7pPr marL="914400" algn="ctr" rtl="0" fontAlgn="base">
              <a:spcBef>
                <a:spcPct val="0"/>
              </a:spcBef>
              <a:spcAft>
                <a:spcPct val="0"/>
              </a:spcAft>
              <a:defRPr sz="4400">
                <a:solidFill>
                  <a:schemeClr val="tx2"/>
                </a:solidFill>
                <a:latin typeface="Times New Roman" pitchFamily="-105" charset="0"/>
              </a:defRPr>
            </a:lvl7pPr>
            <a:lvl8pPr marL="1371600" algn="ctr" rtl="0" fontAlgn="base">
              <a:spcBef>
                <a:spcPct val="0"/>
              </a:spcBef>
              <a:spcAft>
                <a:spcPct val="0"/>
              </a:spcAft>
              <a:defRPr sz="4400">
                <a:solidFill>
                  <a:schemeClr val="tx2"/>
                </a:solidFill>
                <a:latin typeface="Times New Roman" pitchFamily="-105" charset="0"/>
              </a:defRPr>
            </a:lvl8pPr>
            <a:lvl9pPr marL="1828800" algn="ctr" rtl="0" fontAlgn="base">
              <a:spcBef>
                <a:spcPct val="0"/>
              </a:spcBef>
              <a:spcAft>
                <a:spcPct val="0"/>
              </a:spcAft>
              <a:defRPr sz="4400">
                <a:solidFill>
                  <a:schemeClr val="tx2"/>
                </a:solidFill>
                <a:latin typeface="Times New Roman" pitchFamily="-105" charset="0"/>
              </a:defRPr>
            </a:lvl9pPr>
          </a:lstStyle>
          <a:p>
            <a:pPr>
              <a:defRPr/>
            </a:pPr>
            <a:r>
              <a:rPr lang="ar-JO" sz="4000" kern="10" dirty="0">
                <a:ln w="9525">
                  <a:solidFill>
                    <a:schemeClr val="bg1"/>
                  </a:solidFill>
                  <a:round/>
                  <a:headEnd/>
                  <a:tailEnd/>
                </a:ln>
                <a:solidFill>
                  <a:srgbClr val="FFFFFF"/>
                </a:solidFill>
                <a:ea typeface="KidTYPEPaint"/>
              </a:rPr>
              <a:t>أهمية فينيقية</a:t>
            </a:r>
            <a:endParaRPr lang="en-US" sz="4000" kern="10" dirty="0">
              <a:ln w="9525">
                <a:solidFill>
                  <a:schemeClr val="bg1"/>
                </a:solidFill>
                <a:round/>
                <a:headEnd/>
                <a:tailEnd/>
              </a:ln>
              <a:solidFill>
                <a:srgbClr val="FFFFFF"/>
              </a:solidFill>
              <a:ea typeface="KidTYPEPaint"/>
            </a:endParaRPr>
          </a:p>
        </p:txBody>
      </p:sp>
      <p:sp>
        <p:nvSpPr>
          <p:cNvPr id="5" name="Text Box 5">
            <a:extLst>
              <a:ext uri="{FF2B5EF4-FFF2-40B4-BE49-F238E27FC236}">
                <a16:creationId xmlns:a16="http://schemas.microsoft.com/office/drawing/2014/main" id="{29445BDE-E1A8-98CF-41DA-66CEF0FCBDAE}"/>
              </a:ext>
            </a:extLst>
          </p:cNvPr>
          <p:cNvSpPr txBox="1">
            <a:spLocks noChangeArrowheads="1"/>
          </p:cNvSpPr>
          <p:nvPr/>
        </p:nvSpPr>
        <p:spPr bwMode="auto">
          <a:xfrm>
            <a:off x="8426450" y="76200"/>
            <a:ext cx="681597" cy="461665"/>
          </a:xfrm>
          <a:prstGeom prst="rect">
            <a:avLst/>
          </a:prstGeom>
          <a:solidFill>
            <a:srgbClr val="000000"/>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ar-JO" b="1" dirty="0">
                <a:solidFill>
                  <a:schemeClr val="bg1"/>
                </a:solidFill>
                <a:latin typeface="Arial" panose="020B0604020202020204" pitchFamily="34" charset="0"/>
                <a:ea typeface="+mn-ea"/>
                <a:cs typeface="Arial" panose="020B0604020202020204" pitchFamily="34" charset="0"/>
              </a:rPr>
              <a:t>118</a:t>
            </a:r>
            <a:endParaRPr lang="en-US" b="1" dirty="0">
              <a:solidFill>
                <a:schemeClr val="bg1"/>
              </a:solidFill>
              <a:latin typeface="Arial" panose="020B0604020202020204" pitchFamily="34" charset="0"/>
              <a:ea typeface="+mn-ea"/>
              <a:cs typeface="Arial" panose="020B0604020202020204" pitchFamily="34" charset="0"/>
            </a:endParaRPr>
          </a:p>
        </p:txBody>
      </p:sp>
      <p:sp>
        <p:nvSpPr>
          <p:cNvPr id="6" name="Text Box 9">
            <a:extLst>
              <a:ext uri="{FF2B5EF4-FFF2-40B4-BE49-F238E27FC236}">
                <a16:creationId xmlns:a16="http://schemas.microsoft.com/office/drawing/2014/main" id="{00534D8B-25F6-DD65-B3C8-31491B408121}"/>
              </a:ext>
            </a:extLst>
          </p:cNvPr>
          <p:cNvSpPr txBox="1">
            <a:spLocks noChangeArrowheads="1"/>
          </p:cNvSpPr>
          <p:nvPr/>
        </p:nvSpPr>
        <p:spPr bwMode="auto">
          <a:xfrm>
            <a:off x="107504" y="934849"/>
            <a:ext cx="568863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457200" indent="-457200" algn="r" rtl="1" eaLnBrk="1" hangingPunct="1">
              <a:defRPr/>
            </a:pPr>
            <a:r>
              <a:rPr lang="ar-JO" sz="3200" b="1" dirty="0">
                <a:solidFill>
                  <a:srgbClr val="FFFFFF"/>
                </a:solidFill>
                <a:effectLst>
                  <a:glow rad="241300">
                    <a:schemeClr val="tx1">
                      <a:alpha val="86000"/>
                    </a:schemeClr>
                  </a:glow>
                </a:effectLst>
                <a:latin typeface="Arial" panose="020B0604020202020204" pitchFamily="34" charset="0"/>
                <a:cs typeface="Arial" panose="020B0604020202020204" pitchFamily="34" charset="0"/>
              </a:rPr>
              <a:t>أ ) الفينيقيون هم أول من أظهر إمكانية الإستعمار في المياه الدولية</a:t>
            </a:r>
            <a:endParaRPr lang="en-US" sz="3200" b="1" dirty="0">
              <a:solidFill>
                <a:srgbClr val="FFFFFF"/>
              </a:solidFill>
              <a:effectLst>
                <a:glow rad="241300">
                  <a:schemeClr val="tx1">
                    <a:alpha val="86000"/>
                  </a:schemeClr>
                </a:glow>
              </a:effectLst>
              <a:latin typeface="Arial" panose="020B0604020202020204" pitchFamily="34" charset="0"/>
              <a:cs typeface="Arial" panose="020B0604020202020204" pitchFamily="34" charset="0"/>
            </a:endParaRPr>
          </a:p>
        </p:txBody>
      </p:sp>
      <p:sp>
        <p:nvSpPr>
          <p:cNvPr id="7" name="Text Box 9">
            <a:extLst>
              <a:ext uri="{FF2B5EF4-FFF2-40B4-BE49-F238E27FC236}">
                <a16:creationId xmlns:a16="http://schemas.microsoft.com/office/drawing/2014/main" id="{422082B3-94AD-9065-3788-225160FA8FEC}"/>
              </a:ext>
            </a:extLst>
          </p:cNvPr>
          <p:cNvSpPr txBox="1">
            <a:spLocks noChangeArrowheads="1"/>
          </p:cNvSpPr>
          <p:nvPr/>
        </p:nvSpPr>
        <p:spPr bwMode="auto">
          <a:xfrm>
            <a:off x="3779912" y="5243716"/>
            <a:ext cx="514806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457200" indent="-457200" algn="r" rtl="1" eaLnBrk="1" hangingPunct="1">
              <a:defRPr/>
            </a:pPr>
            <a:r>
              <a:rPr lang="ar-JO" sz="3200" b="1" dirty="0">
                <a:solidFill>
                  <a:srgbClr val="FFFFFF"/>
                </a:solidFill>
                <a:effectLst>
                  <a:glow rad="241300">
                    <a:schemeClr val="tx1">
                      <a:alpha val="86000"/>
                    </a:schemeClr>
                  </a:glow>
                </a:effectLst>
                <a:latin typeface="Arial" panose="020B0604020202020204" pitchFamily="34" charset="0"/>
                <a:cs typeface="Arial" panose="020B0604020202020204" pitchFamily="34" charset="0"/>
              </a:rPr>
              <a:t>ب) قدموا الكثير من المنتجات عبر حوض البحر الأبيض المتوسط.</a:t>
            </a:r>
            <a:endParaRPr lang="en-US" sz="3200" b="1" dirty="0">
              <a:solidFill>
                <a:srgbClr val="FFFFFF"/>
              </a:solidFill>
              <a:effectLst>
                <a:glow rad="241300">
                  <a:schemeClr val="tx1">
                    <a:alpha val="86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89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8469313" y="0"/>
            <a:ext cx="681597" cy="461665"/>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ar-JO" b="1" dirty="0">
                <a:solidFill>
                  <a:schemeClr val="bg1"/>
                </a:solidFill>
                <a:latin typeface="Arial" panose="020B0604020202020204" pitchFamily="34" charset="0"/>
                <a:ea typeface="+mn-ea"/>
                <a:cs typeface="Arial" panose="020B0604020202020204" pitchFamily="34" charset="0"/>
              </a:rPr>
              <a:t>118</a:t>
            </a:r>
            <a:endParaRPr lang="en-US" b="1" dirty="0">
              <a:solidFill>
                <a:schemeClr val="bg1"/>
              </a:solidFill>
              <a:latin typeface="Arial" panose="020B0604020202020204" pitchFamily="34" charset="0"/>
              <a:ea typeface="+mn-ea"/>
              <a:cs typeface="Arial" panose="020B0604020202020204" pitchFamily="34" charset="0"/>
            </a:endParaRPr>
          </a:p>
        </p:txBody>
      </p:sp>
      <p:sp>
        <p:nvSpPr>
          <p:cNvPr id="8" name="Text Box 9"/>
          <p:cNvSpPr txBox="1">
            <a:spLocks noChangeArrowheads="1"/>
          </p:cNvSpPr>
          <p:nvPr/>
        </p:nvSpPr>
        <p:spPr bwMode="auto">
          <a:xfrm>
            <a:off x="0" y="1124744"/>
            <a:ext cx="9144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39750" indent="-539750"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indent="0" algn="r" eaLnBrk="1" hangingPunct="1"/>
            <a:r>
              <a:rPr lang="ar-JO" altLang="en-US" sz="3200" b="1" dirty="0">
                <a:solidFill>
                  <a:srgbClr val="FFFFFF"/>
                </a:solidFill>
                <a:latin typeface="Arial" panose="020B0604020202020204" pitchFamily="34" charset="0"/>
                <a:cs typeface="Arial" panose="020B0604020202020204" pitchFamily="34" charset="0"/>
              </a:rPr>
              <a:t>ت) أدت لغتهم إلى وجود النص الروماني</a:t>
            </a:r>
            <a:endParaRPr lang="en-US" altLang="en-US" sz="3200" b="1" dirty="0">
              <a:solidFill>
                <a:srgbClr val="FFFFFF"/>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697A4F0-F243-61C4-A11F-9BAF403BC0D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31640" y="2106960"/>
            <a:ext cx="7126560" cy="4751040"/>
          </a:xfrm>
          <a:prstGeom prst="rect">
            <a:avLst/>
          </a:prstGeom>
        </p:spPr>
      </p:pic>
      <p:sp>
        <p:nvSpPr>
          <p:cNvPr id="5" name="Rectangle 3">
            <a:extLst>
              <a:ext uri="{FF2B5EF4-FFF2-40B4-BE49-F238E27FC236}">
                <a16:creationId xmlns:a16="http://schemas.microsoft.com/office/drawing/2014/main" id="{F2FA678E-8D7D-DED8-9EB6-A283963F18CA}"/>
              </a:ext>
            </a:extLst>
          </p:cNvPr>
          <p:cNvSpPr txBox="1">
            <a:spLocks noChangeArrowheads="1"/>
          </p:cNvSpPr>
          <p:nvPr/>
        </p:nvSpPr>
        <p:spPr bwMode="auto">
          <a:xfrm>
            <a:off x="762000" y="76200"/>
            <a:ext cx="7410400" cy="838200"/>
          </a:xfrm>
          <a:prstGeom prst="rect">
            <a:avLst/>
          </a:prstGeom>
          <a:solidFill>
            <a:srgbClr val="000000"/>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i="0">
                <a:solidFill>
                  <a:schemeClr val="bg1"/>
                </a:solidFill>
                <a:latin typeface="Arial" panose="020B0604020202020204" pitchFamily="34" charset="0"/>
                <a:ea typeface="ＭＳ Ｐゴシック" pitchFamily="-105" charset="-128"/>
                <a:cs typeface="Arial" panose="020B0604020202020204" pitchFamily="34" charset="0"/>
              </a:defRPr>
            </a:lvl1pPr>
            <a:lvl2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05" charset="0"/>
              </a:defRPr>
            </a:lvl6pPr>
            <a:lvl7pPr marL="914400" algn="ctr" rtl="0" fontAlgn="base">
              <a:spcBef>
                <a:spcPct val="0"/>
              </a:spcBef>
              <a:spcAft>
                <a:spcPct val="0"/>
              </a:spcAft>
              <a:defRPr sz="4400">
                <a:solidFill>
                  <a:schemeClr val="tx2"/>
                </a:solidFill>
                <a:latin typeface="Times New Roman" pitchFamily="-105" charset="0"/>
              </a:defRPr>
            </a:lvl7pPr>
            <a:lvl8pPr marL="1371600" algn="ctr" rtl="0" fontAlgn="base">
              <a:spcBef>
                <a:spcPct val="0"/>
              </a:spcBef>
              <a:spcAft>
                <a:spcPct val="0"/>
              </a:spcAft>
              <a:defRPr sz="4400">
                <a:solidFill>
                  <a:schemeClr val="tx2"/>
                </a:solidFill>
                <a:latin typeface="Times New Roman" pitchFamily="-105" charset="0"/>
              </a:defRPr>
            </a:lvl8pPr>
            <a:lvl9pPr marL="1828800" algn="ctr" rtl="0" fontAlgn="base">
              <a:spcBef>
                <a:spcPct val="0"/>
              </a:spcBef>
              <a:spcAft>
                <a:spcPct val="0"/>
              </a:spcAft>
              <a:defRPr sz="4400">
                <a:solidFill>
                  <a:schemeClr val="tx2"/>
                </a:solidFill>
                <a:latin typeface="Times New Roman" pitchFamily="-105" charset="0"/>
              </a:defRPr>
            </a:lvl9pPr>
          </a:lstStyle>
          <a:p>
            <a:pPr>
              <a:defRPr/>
            </a:pPr>
            <a:r>
              <a:rPr lang="ar-JO" sz="4000" kern="10" dirty="0">
                <a:ln w="9525">
                  <a:solidFill>
                    <a:schemeClr val="bg1"/>
                  </a:solidFill>
                  <a:round/>
                  <a:headEnd/>
                  <a:tailEnd/>
                </a:ln>
                <a:solidFill>
                  <a:srgbClr val="FFFFFF"/>
                </a:solidFill>
                <a:ea typeface="KidTYPEPaint"/>
              </a:rPr>
              <a:t>أهمية فينيقيا</a:t>
            </a:r>
            <a:endParaRPr lang="en-US" sz="4000" kern="10" dirty="0">
              <a:ln w="9525">
                <a:solidFill>
                  <a:schemeClr val="bg1"/>
                </a:solidFill>
                <a:round/>
                <a:headEnd/>
                <a:tailEnd/>
              </a:ln>
              <a:solidFill>
                <a:srgbClr val="FFFFFF"/>
              </a:solidFill>
              <a:ea typeface="KidTYPEPain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19672" y="332656"/>
            <a:ext cx="6838528" cy="1143000"/>
          </a:xfrm>
          <a:solidFill>
            <a:srgbClr val="000000"/>
          </a:solidFill>
          <a:extLst>
            <a:ext uri="{FAA26D3D-D897-4be2-8F04-BA451C77F1D7}">
              <ma14:placeholderFlag xmlns="" xmlns:ma14="http://schemas.microsoft.com/office/mac/drawingml/2011/main" val="1"/>
            </a:ext>
          </a:extLst>
        </p:spPr>
        <p:txBody>
          <a:bodyPr/>
          <a:lstStyle/>
          <a:p>
            <a:pPr>
              <a:defRPr/>
            </a:pPr>
            <a:r>
              <a:rPr lang="ar-JO" sz="4000" kern="10" dirty="0">
                <a:ln w="9525" cap="flat" cmpd="sng" algn="ctr">
                  <a:solidFill>
                    <a:srgbClr val="FFFFFF"/>
                  </a:solidFill>
                  <a:prstDash val="solid"/>
                  <a:round/>
                </a:ln>
                <a:solidFill>
                  <a:srgbClr val="FFFFFF"/>
                </a:solidFill>
                <a:ea typeface="KidTYPEPaint"/>
              </a:rPr>
              <a:t>فينيقيا وإسرائيل (إيجابي)</a:t>
            </a:r>
            <a:endParaRPr lang="en-US" sz="4800" dirty="0"/>
          </a:p>
        </p:txBody>
      </p:sp>
      <p:pic>
        <p:nvPicPr>
          <p:cNvPr id="145410" name="Picture 4" descr="ivory of lion devou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52400" y="-76200"/>
            <a:ext cx="1822450" cy="1884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7" name="Text Box 9"/>
          <p:cNvSpPr txBox="1">
            <a:spLocks noChangeArrowheads="1"/>
          </p:cNvSpPr>
          <p:nvPr/>
        </p:nvSpPr>
        <p:spPr bwMode="auto">
          <a:xfrm>
            <a:off x="1" y="1844675"/>
            <a:ext cx="9139688"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539750" indent="-539750"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457200" indent="-457200" algn="r" rtl="1" eaLnBrk="1" hangingPunct="1"/>
            <a:r>
              <a:rPr lang="ar-JO" altLang="en-US" sz="3200" b="1" dirty="0">
                <a:solidFill>
                  <a:srgbClr val="FFFFFF"/>
                </a:solidFill>
                <a:latin typeface="Arial" panose="020B0604020202020204" pitchFamily="34" charset="0"/>
                <a:cs typeface="Arial" panose="020B0604020202020204" pitchFamily="34" charset="0"/>
              </a:rPr>
              <a:t>1) حفزت العلاقات السياسية الجيدة مع الملك داود الملك حيرام لمساعدة داود وسليمان في بناء القصور والهيكل، تشارك سليمان وحيرام في التجارة البحرية (1 ملوك 5: 1) </a:t>
            </a:r>
            <a:endParaRPr lang="en-US" altLang="en-US" sz="3200" b="1" dirty="0">
              <a:solidFill>
                <a:srgbClr val="FFFFFF"/>
              </a:solidFill>
              <a:latin typeface="Arial" panose="020B0604020202020204" pitchFamily="34" charset="0"/>
              <a:cs typeface="Arial" panose="020B0604020202020204" pitchFamily="34" charset="0"/>
            </a:endParaRPr>
          </a:p>
        </p:txBody>
      </p:sp>
      <p:pic>
        <p:nvPicPr>
          <p:cNvPr id="145412" name="Picture 12" descr="completetemple"/>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4870450"/>
            <a:ext cx="4953000" cy="198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8469313" y="0"/>
            <a:ext cx="681597" cy="461665"/>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ar-JO" b="1" dirty="0">
                <a:solidFill>
                  <a:schemeClr val="bg1"/>
                </a:solidFill>
                <a:latin typeface="Arial" panose="020B0604020202020204" pitchFamily="34" charset="0"/>
                <a:ea typeface="+mn-ea"/>
                <a:cs typeface="Arial" panose="020B0604020202020204" pitchFamily="34" charset="0"/>
              </a:rPr>
              <a:t>118</a:t>
            </a:r>
            <a:endParaRPr lang="en-US" b="1" dirty="0">
              <a:solidFill>
                <a:schemeClr val="bg1"/>
              </a:solidFill>
              <a:latin typeface="Arial" panose="020B0604020202020204" pitchFamily="34" charset="0"/>
              <a:ea typeface="+mn-ea"/>
              <a:cs typeface="Arial" panose="020B0604020202020204" pitchFamily="34" charset="0"/>
            </a:endParaRPr>
          </a:p>
        </p:txBody>
      </p:sp>
      <p:sp>
        <p:nvSpPr>
          <p:cNvPr id="8" name="Text Box 9"/>
          <p:cNvSpPr txBox="1">
            <a:spLocks noChangeArrowheads="1"/>
          </p:cNvSpPr>
          <p:nvPr/>
        </p:nvSpPr>
        <p:spPr bwMode="auto">
          <a:xfrm>
            <a:off x="4953001" y="4822825"/>
            <a:ext cx="41910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539750" indent="-539750"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457200" indent="-457200" algn="r" rtl="1" eaLnBrk="1" hangingPunct="1"/>
            <a:r>
              <a:rPr lang="ar-JO" altLang="en-US" sz="3200" b="1" dirty="0">
                <a:solidFill>
                  <a:srgbClr val="FFFFFF"/>
                </a:solidFill>
                <a:latin typeface="Arial" panose="020B0604020202020204" pitchFamily="34" charset="0"/>
                <a:cs typeface="Arial" panose="020B0604020202020204" pitchFamily="34" charset="0"/>
              </a:rPr>
              <a:t>2) تطورت معرفتنا باللغة العبرية من خلال الأوغاريتية.</a:t>
            </a:r>
            <a:endParaRPr lang="en-US" altLang="en-US" sz="3200" b="1" dirty="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7">
                                            <p:txEl>
                                              <p:pRg st="0" end="0"/>
                                            </p:txEl>
                                          </p:spTgt>
                                        </p:tgtEl>
                                        <p:attrNameLst>
                                          <p:attrName>style.visibility</p:attrName>
                                        </p:attrNameLst>
                                      </p:cBhvr>
                                      <p:to>
                                        <p:strVal val="visible"/>
                                      </p:to>
                                    </p:set>
                                    <p:animEffect transition="in" filter="dissolve">
                                      <p:cBhvr>
                                        <p:cTn id="7" dur="500"/>
                                        <p:tgtEl>
                                          <p:spTgt spid="71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build="p" autoUpdateAnimBg="0"/>
      <p:bldP spid="8"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1" descr="Elijah Mt Carmel 1 Ki 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762000"/>
            <a:ext cx="8128000"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a:xfrm>
            <a:off x="1619672" y="260648"/>
            <a:ext cx="6838528" cy="915888"/>
          </a:xfrm>
          <a:solidFill>
            <a:srgbClr val="000000"/>
          </a:solidFill>
          <a:extLst>
            <a:ext uri="{FAA26D3D-D897-4be2-8F04-BA451C77F1D7}">
              <ma14:placeholderFlag xmlns="" xmlns:ma14="http://schemas.microsoft.com/office/mac/drawingml/2011/main" val="1"/>
            </a:ext>
          </a:extLst>
        </p:spPr>
        <p:txBody>
          <a:bodyPr/>
          <a:lstStyle/>
          <a:p>
            <a:pPr>
              <a:defRPr/>
            </a:pPr>
            <a:r>
              <a:rPr lang="ar-JO" sz="4000" kern="10" dirty="0">
                <a:ln w="9525" cap="flat" cmpd="sng" algn="ctr">
                  <a:solidFill>
                    <a:srgbClr val="FFFFFF"/>
                  </a:solidFill>
                  <a:prstDash val="solid"/>
                  <a:round/>
                </a:ln>
                <a:solidFill>
                  <a:srgbClr val="FFFFFF"/>
                </a:solidFill>
                <a:ea typeface="KidTYPEPaint"/>
              </a:rPr>
              <a:t>فينيقيا وإسرائيل (إيجابي)</a:t>
            </a:r>
            <a:endParaRPr lang="en-US" sz="4800" dirty="0"/>
          </a:p>
        </p:txBody>
      </p:sp>
      <p:pic>
        <p:nvPicPr>
          <p:cNvPr id="147459" name="Picture 4" descr="ivory of lion devou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52400" y="-76200"/>
            <a:ext cx="1822450" cy="1884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7" name="Text Box 9"/>
          <p:cNvSpPr txBox="1">
            <a:spLocks noChangeArrowheads="1"/>
          </p:cNvSpPr>
          <p:nvPr/>
        </p:nvSpPr>
        <p:spPr bwMode="auto">
          <a:xfrm>
            <a:off x="467544" y="1844824"/>
            <a:ext cx="4752528" cy="30469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457200" indent="-457200" algn="r" rtl="1" eaLnBrk="1" hangingPunct="1">
              <a:defRPr/>
            </a:pPr>
            <a:r>
              <a:rPr lang="ar-JO" sz="3200" b="1" dirty="0">
                <a:solidFill>
                  <a:srgbClr val="FFFFFF"/>
                </a:solidFill>
                <a:effectLst>
                  <a:glow rad="317500">
                    <a:schemeClr val="tx1">
                      <a:alpha val="91000"/>
                    </a:schemeClr>
                  </a:glow>
                </a:effectLst>
                <a:latin typeface="Arial" panose="020B0604020202020204" pitchFamily="34" charset="0"/>
                <a:cs typeface="Arial" panose="020B0604020202020204" pitchFamily="34" charset="0"/>
              </a:rPr>
              <a:t>3) أعطت عبادة البعل الفرصة لإيليا لإظهار يهوه باعتباره الإله الحقيقي (1 ملوك 18)، كما أعطى إيليا الزيت لأرملة فينيقية في أرضه (1 ملوك 17: 9-23) </a:t>
            </a:r>
            <a:endParaRPr lang="en-US" sz="3200" b="1" dirty="0">
              <a:solidFill>
                <a:srgbClr val="FFFFFF"/>
              </a:solidFill>
              <a:effectLst>
                <a:glow rad="317500">
                  <a:schemeClr val="tx1">
                    <a:alpha val="91000"/>
                  </a:schemeClr>
                </a:glow>
              </a:effectLst>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8469313" y="0"/>
            <a:ext cx="681597" cy="461665"/>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ar-JO" b="1" dirty="0">
                <a:solidFill>
                  <a:schemeClr val="bg1"/>
                </a:solidFill>
                <a:latin typeface="Arial" panose="020B0604020202020204" pitchFamily="34" charset="0"/>
                <a:ea typeface="+mn-ea"/>
                <a:cs typeface="Arial" panose="020B0604020202020204" pitchFamily="34" charset="0"/>
              </a:rPr>
              <a:t>118</a:t>
            </a:r>
            <a:endParaRPr lang="en-US" b="1" dirty="0">
              <a:solidFill>
                <a:schemeClr val="bg1"/>
              </a:solidFill>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7">
                                            <p:txEl>
                                              <p:pRg st="0" end="0"/>
                                            </p:txEl>
                                          </p:spTgt>
                                        </p:tgtEl>
                                        <p:attrNameLst>
                                          <p:attrName>style.visibility</p:attrName>
                                        </p:attrNameLst>
                                      </p:cBhvr>
                                      <p:to>
                                        <p:strVal val="visible"/>
                                      </p:to>
                                    </p:set>
                                    <p:animEffect transition="in" filter="dissolve">
                                      <p:cBhvr>
                                        <p:cTn id="7" dur="500"/>
                                        <p:tgtEl>
                                          <p:spTgt spid="71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717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build="p" autoUpdateAnimBg="0"/>
      <p:bldP spid="7177" grpId="1"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4" descr="CANAAN"/>
          <p:cNvPicPr>
            <a:picLocks noChangeAspect="1" noChangeArrowheads="1"/>
          </p:cNvPicPr>
          <p:nvPr/>
        </p:nvPicPr>
        <p:blipFill>
          <a:blip r:embed="rId3" cstate="screen">
            <a:lum bright="-30000"/>
            <a:extLst>
              <a:ext uri="{28A0092B-C50C-407E-A947-70E740481C1C}">
                <a14:useLocalDpi xmlns:a14="http://schemas.microsoft.com/office/drawing/2010/main" val="0"/>
              </a:ext>
            </a:extLst>
          </a:blip>
          <a:srcRect/>
          <a:stretch>
            <a:fillRect/>
          </a:stretch>
        </p:blipFill>
        <p:spPr bwMode="auto">
          <a:xfrm>
            <a:off x="4572000" y="14288"/>
            <a:ext cx="457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9507" name="Picture 15" descr="baal1.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953000" y="677863"/>
            <a:ext cx="1398588"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3" name="Text Box 5"/>
          <p:cNvSpPr txBox="1">
            <a:spLocks noChangeArrowheads="1"/>
          </p:cNvSpPr>
          <p:nvPr/>
        </p:nvSpPr>
        <p:spPr bwMode="auto">
          <a:xfrm>
            <a:off x="34925" y="1252538"/>
            <a:ext cx="4495800" cy="341632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r>
              <a:rPr lang="ar-JO" altLang="en-US" b="1" dirty="0">
                <a:solidFill>
                  <a:schemeClr val="bg1"/>
                </a:solidFill>
                <a:latin typeface="Arial" panose="020B0604020202020204" pitchFamily="34" charset="0"/>
                <a:cs typeface="Arial" panose="020B0604020202020204" pitchFamily="34" charset="0"/>
              </a:rPr>
              <a:t>31 وكأنه كان أمراً زهيداً سلوكه في خطايا يربعام بن نباط، حتى اتخذ إيزابل ابنة أثبعل ملك الصيدونيين امرأة، وسار وعبد البعل وسجد له 32 وأقام مذبحاً للبعل في بيت البعل الذي بناه في السامرة 33 وعمل أخآب سواري، وزاد أخآب في العمل لإغاظة الرب إله إسرائيل أكثر من جميع ملوك إسرائيل الذين كانوا قبله.</a:t>
            </a:r>
            <a:endParaRPr lang="en-US" altLang="ja-JP" b="1" dirty="0">
              <a:solidFill>
                <a:schemeClr val="bg1"/>
              </a:solidFill>
              <a:latin typeface="Arial" panose="020B0604020202020204" pitchFamily="34" charset="0"/>
              <a:cs typeface="Arial" panose="020B0604020202020204" pitchFamily="34" charset="0"/>
            </a:endParaRPr>
          </a:p>
          <a:p>
            <a:pPr algn="r" eaLnBrk="1" hangingPunct="1"/>
            <a:r>
              <a:rPr lang="ar-JO" altLang="en-US" b="1" dirty="0">
                <a:solidFill>
                  <a:schemeClr val="bg1"/>
                </a:solidFill>
                <a:latin typeface="Arial" panose="020B0604020202020204" pitchFamily="34" charset="0"/>
                <a:cs typeface="Arial" panose="020B0604020202020204" pitchFamily="34" charset="0"/>
              </a:rPr>
              <a:t>(1 ملوك 16: 31-33)</a:t>
            </a:r>
            <a:endParaRPr lang="en-US" altLang="en-US" b="1" dirty="0">
              <a:solidFill>
                <a:schemeClr val="bg1"/>
              </a:solidFill>
              <a:latin typeface="Arial" panose="020B0604020202020204" pitchFamily="34" charset="0"/>
              <a:cs typeface="Arial" panose="020B0604020202020204" pitchFamily="34" charset="0"/>
            </a:endParaRPr>
          </a:p>
        </p:txBody>
      </p:sp>
      <p:sp>
        <p:nvSpPr>
          <p:cNvPr id="8" name="Oval 7"/>
          <p:cNvSpPr/>
          <p:nvPr/>
        </p:nvSpPr>
        <p:spPr bwMode="auto">
          <a:xfrm rot="1550916">
            <a:off x="6342063" y="71438"/>
            <a:ext cx="955675" cy="2743200"/>
          </a:xfrm>
          <a:prstGeom prst="ellipse">
            <a:avLst/>
          </a:prstGeom>
          <a:noFill/>
          <a:ln w="76200" cap="flat" cmpd="sng" algn="ctr">
            <a:solidFill>
              <a:srgbClr val="FF0000"/>
            </a:solidFill>
            <a:prstDash val="solid"/>
            <a:round/>
            <a:headEnd type="none" w="med" len="med"/>
            <a:tailEnd type="none" w="med" len="med"/>
          </a:ln>
          <a:effectLst/>
        </p:spPr>
        <p:txBody>
          <a:bodyPr wrap="none"/>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altLang="en-US" b="1" dirty="0">
              <a:solidFill>
                <a:srgbClr val="FF0000"/>
              </a:solidFill>
              <a:latin typeface="Arial" panose="020B0604020202020204" pitchFamily="34" charset="0"/>
              <a:cs typeface="Arial" panose="020B0604020202020204" pitchFamily="34" charset="0"/>
            </a:endParaRPr>
          </a:p>
        </p:txBody>
      </p:sp>
      <p:sp>
        <p:nvSpPr>
          <p:cNvPr id="10" name="Text Box 5"/>
          <p:cNvSpPr txBox="1">
            <a:spLocks noChangeArrowheads="1"/>
          </p:cNvSpPr>
          <p:nvPr/>
        </p:nvSpPr>
        <p:spPr bwMode="auto">
          <a:xfrm>
            <a:off x="8469313" y="0"/>
            <a:ext cx="681597" cy="461665"/>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ar-JO" b="1" dirty="0">
                <a:solidFill>
                  <a:schemeClr val="bg1"/>
                </a:solidFill>
                <a:latin typeface="Arial" panose="020B0604020202020204" pitchFamily="34" charset="0"/>
                <a:ea typeface="+mn-ea"/>
                <a:cs typeface="Arial" panose="020B0604020202020204" pitchFamily="34" charset="0"/>
              </a:rPr>
              <a:t>118</a:t>
            </a:r>
            <a:endParaRPr lang="en-US" b="1" dirty="0">
              <a:solidFill>
                <a:schemeClr val="bg1"/>
              </a:solidFill>
              <a:latin typeface="Arial" panose="020B0604020202020204" pitchFamily="34" charset="0"/>
              <a:ea typeface="+mn-ea"/>
              <a:cs typeface="Arial" panose="020B0604020202020204" pitchFamily="34" charset="0"/>
            </a:endParaRPr>
          </a:p>
        </p:txBody>
      </p:sp>
      <p:sp>
        <p:nvSpPr>
          <p:cNvPr id="13" name="Down Arrow 12"/>
          <p:cNvSpPr>
            <a:spLocks noChangeArrowheads="1"/>
          </p:cNvSpPr>
          <p:nvPr/>
        </p:nvSpPr>
        <p:spPr bwMode="auto">
          <a:xfrm rot="-1780787">
            <a:off x="6321425" y="2509838"/>
            <a:ext cx="609600" cy="1028700"/>
          </a:xfrm>
          <a:prstGeom prst="downArrow">
            <a:avLst>
              <a:gd name="adj1" fmla="val 50000"/>
              <a:gd name="adj2" fmla="val 49930"/>
            </a:avLst>
          </a:prstGeom>
          <a:solidFill>
            <a:srgbClr val="FFFFFF"/>
          </a:solidFill>
          <a:ln w="9525">
            <a:solidFill>
              <a:schemeClr val="tx1"/>
            </a:solidFill>
            <a:round/>
            <a:headEnd/>
            <a:tailEnd/>
          </a:ln>
        </p:spPr>
        <p:txBody>
          <a:bodyPr wrap="none"/>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altLang="en-US" b="1" dirty="0">
              <a:latin typeface="Arial" panose="020B0604020202020204" pitchFamily="34" charset="0"/>
              <a:cs typeface="Arial" panose="020B0604020202020204" pitchFamily="34" charset="0"/>
            </a:endParaRPr>
          </a:p>
        </p:txBody>
      </p:sp>
      <p:grpSp>
        <p:nvGrpSpPr>
          <p:cNvPr id="2" name="Group 16"/>
          <p:cNvGrpSpPr>
            <a:grpSpLocks/>
          </p:cNvGrpSpPr>
          <p:nvPr/>
        </p:nvGrpSpPr>
        <p:grpSpPr bwMode="auto">
          <a:xfrm>
            <a:off x="6934199" y="3352798"/>
            <a:ext cx="1434379" cy="584775"/>
            <a:chOff x="6934200" y="3352800"/>
            <a:chExt cx="1434724" cy="585352"/>
          </a:xfrm>
        </p:grpSpPr>
        <p:sp>
          <p:nvSpPr>
            <p:cNvPr id="14" name="TextBox 13"/>
            <p:cNvSpPr txBox="1"/>
            <p:nvPr/>
          </p:nvSpPr>
          <p:spPr>
            <a:xfrm>
              <a:off x="7162855" y="3352800"/>
              <a:ext cx="1206069" cy="585352"/>
            </a:xfrm>
            <a:prstGeom prst="rect">
              <a:avLst/>
            </a:prstGeom>
            <a:noFill/>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ar-JO" altLang="en-US"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السامرة</a:t>
              </a:r>
              <a:endParaRPr lang="en-US" altLang="en-US"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9515" name="Oval 14"/>
            <p:cNvSpPr>
              <a:spLocks noChangeArrowheads="1"/>
            </p:cNvSpPr>
            <p:nvPr/>
          </p:nvSpPr>
          <p:spPr bwMode="auto">
            <a:xfrm>
              <a:off x="6934200" y="3505200"/>
              <a:ext cx="228600" cy="228600"/>
            </a:xfrm>
            <a:prstGeom prst="ellipse">
              <a:avLst/>
            </a:prstGeom>
            <a:solidFill>
              <a:srgbClr val="FFFFFF"/>
            </a:solidFill>
            <a:ln w="9525">
              <a:solidFill>
                <a:schemeClr val="tx1"/>
              </a:solidFill>
              <a:round/>
              <a:headEnd/>
              <a:tailEnd/>
            </a:ln>
          </p:spPr>
          <p:txBody>
            <a:bodyPr wrap="none"/>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altLang="en-US" b="1" dirty="0">
                <a:latin typeface="Arial" panose="020B0604020202020204" pitchFamily="34" charset="0"/>
                <a:cs typeface="Arial" panose="020B0604020202020204" pitchFamily="34" charset="0"/>
              </a:endParaRPr>
            </a:p>
          </p:txBody>
        </p:sp>
      </p:grpSp>
      <p:sp>
        <p:nvSpPr>
          <p:cNvPr id="149513" name="Title 2"/>
          <p:cNvSpPr>
            <a:spLocks noGrp="1"/>
          </p:cNvSpPr>
          <p:nvPr>
            <p:ph type="title" idx="4294967295"/>
          </p:nvPr>
        </p:nvSpPr>
        <p:spPr>
          <a:xfrm>
            <a:off x="0" y="0"/>
            <a:ext cx="7773988" cy="731838"/>
          </a:xfrm>
          <a:solidFill>
            <a:srgbClr val="000000"/>
          </a:solidFill>
        </p:spPr>
        <p:txBody>
          <a:bodyPr/>
          <a:lstStyle/>
          <a:p>
            <a:r>
              <a:rPr lang="ar-JO" altLang="en-US" sz="4000" dirty="0">
                <a:ea typeface="ＭＳ Ｐゴシック" pitchFamily="34" charset="-128"/>
              </a:rPr>
              <a:t>فينيقيا وإسرائيل (سلبي)</a:t>
            </a:r>
            <a:endParaRPr lang="en-US" altLang="en-US" sz="4000" dirty="0">
              <a:ea typeface="ＭＳ Ｐゴシック" pitchFamily="34" charset="-128"/>
            </a:endParaRPr>
          </a:p>
        </p:txBody>
      </p:sp>
      <p:sp>
        <p:nvSpPr>
          <p:cNvPr id="3" name="Rectangle 2">
            <a:extLst>
              <a:ext uri="{FF2B5EF4-FFF2-40B4-BE49-F238E27FC236}">
                <a16:creationId xmlns:a16="http://schemas.microsoft.com/office/drawing/2014/main" id="{F13844E9-B316-0867-B7B9-E14CDD4C27C0}"/>
              </a:ext>
            </a:extLst>
          </p:cNvPr>
          <p:cNvSpPr/>
          <p:nvPr/>
        </p:nvSpPr>
        <p:spPr bwMode="auto">
          <a:xfrm>
            <a:off x="0" y="731838"/>
            <a:ext cx="4554920" cy="5207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JO" sz="3200" b="1" u="none" strike="noStrike" cap="none" normalizeH="0" baseline="0" dirty="0">
                <a:ln>
                  <a:noFill/>
                </a:ln>
                <a:solidFill>
                  <a:schemeClr val="bg1"/>
                </a:solidFill>
                <a:effectLst/>
                <a:latin typeface="Arial" panose="020B0604020202020204" pitchFamily="34" charset="0"/>
                <a:cs typeface="Arial" panose="020B0604020202020204" pitchFamily="34" charset="0"/>
              </a:rPr>
              <a:t>إستيراد الوثنية</a:t>
            </a:r>
            <a:endParaRPr kumimoji="0" lang="en-US" sz="32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animEffect transition="in" filter="fade">
                                      <p:cBhvr>
                                        <p:cTn id="10" dur="1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2773">
                                            <p:txEl>
                                              <p:pRg st="0" end="0"/>
                                            </p:txEl>
                                          </p:spTgt>
                                        </p:tgtEl>
                                        <p:attrNameLst>
                                          <p:attrName>style.visibility</p:attrName>
                                        </p:attrNameLst>
                                      </p:cBhvr>
                                      <p:to>
                                        <p:strVal val="visible"/>
                                      </p:to>
                                    </p:set>
                                    <p:animEffect transition="in" filter="dissolve">
                                      <p:cBhvr>
                                        <p:cTn id="15" dur="500"/>
                                        <p:tgtEl>
                                          <p:spTgt spid="32773">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2773">
                                            <p:txEl>
                                              <p:pRg st="1" end="1"/>
                                            </p:txEl>
                                          </p:spTgt>
                                        </p:tgtEl>
                                        <p:attrNameLst>
                                          <p:attrName>style.visibility</p:attrName>
                                        </p:attrNameLst>
                                      </p:cBhvr>
                                      <p:to>
                                        <p:strVal val="visible"/>
                                      </p:to>
                                    </p:set>
                                    <p:animEffect transition="in" filter="dissolve">
                                      <p:cBhvr>
                                        <p:cTn id="18" dur="500"/>
                                        <p:tgtEl>
                                          <p:spTgt spid="3277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par>
                                <p:cTn id="24" presetID="22" presetClass="entr" presetSubtype="1"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uiExpand="1" build="p" autoUpdateAnimBg="0"/>
      <p:bldP spid="8"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4" descr="phoe ship"/>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951413" y="3765550"/>
            <a:ext cx="4192587" cy="309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0" name="Text Box 2"/>
          <p:cNvSpPr txBox="1">
            <a:spLocks noChangeArrowheads="1"/>
          </p:cNvSpPr>
          <p:nvPr/>
        </p:nvSpPr>
        <p:spPr bwMode="auto">
          <a:xfrm>
            <a:off x="457200" y="1268413"/>
            <a:ext cx="8686800"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66700" indent="-266700"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eaLnBrk="1" hangingPunct="1">
              <a:buFontTx/>
              <a:buChar char="•"/>
            </a:pPr>
            <a:r>
              <a:rPr lang="ar-JO" altLang="en-US" sz="2800" b="1" dirty="0">
                <a:solidFill>
                  <a:schemeClr val="bg1"/>
                </a:solidFill>
                <a:latin typeface="Arial" panose="020B0604020202020204" pitchFamily="34" charset="0"/>
                <a:cs typeface="Arial" panose="020B0604020202020204" pitchFamily="34" charset="0"/>
              </a:rPr>
              <a:t>حافظت الزيجات على على علاقات سياسية دبلوماسية مع سليمان وآخاب، لكنها جعلت كلا الملكين يساومون (1 ملوك 11: 1، 4-5)</a:t>
            </a:r>
            <a:endParaRPr lang="en-US" altLang="en-US" sz="2800" b="1" dirty="0">
              <a:solidFill>
                <a:schemeClr val="bg1"/>
              </a:solidFill>
              <a:latin typeface="Arial" panose="020B0604020202020204" pitchFamily="34" charset="0"/>
              <a:cs typeface="Arial" panose="020B0604020202020204" pitchFamily="34" charset="0"/>
            </a:endParaRPr>
          </a:p>
          <a:p>
            <a:pPr eaLnBrk="1" hangingPunct="1">
              <a:buFontTx/>
              <a:buChar char="•"/>
            </a:pPr>
            <a:endParaRPr lang="en-US" altLang="en-US" sz="2800" b="1" dirty="0">
              <a:solidFill>
                <a:schemeClr val="bg1"/>
              </a:solidFill>
              <a:latin typeface="Arial" panose="020B0604020202020204" pitchFamily="34" charset="0"/>
              <a:cs typeface="Arial" panose="020B0604020202020204" pitchFamily="34" charset="0"/>
            </a:endParaRPr>
          </a:p>
          <a:p>
            <a:pPr algn="r" rtl="1" eaLnBrk="1" hangingPunct="1">
              <a:buFontTx/>
              <a:buChar char="•"/>
            </a:pPr>
            <a:r>
              <a:rPr lang="ar-JO" altLang="en-US" sz="2800" b="1" dirty="0">
                <a:solidFill>
                  <a:schemeClr val="bg1"/>
                </a:solidFill>
                <a:latin typeface="Arial" panose="020B0604020202020204" pitchFamily="34" charset="0"/>
                <a:cs typeface="Arial" panose="020B0604020202020204" pitchFamily="34" charset="0"/>
              </a:rPr>
              <a:t>قمعت إسرائيل خلال فترة القضاة.</a:t>
            </a:r>
            <a:endParaRPr lang="en-US" altLang="en-US" sz="2800" b="1" dirty="0">
              <a:solidFill>
                <a:schemeClr val="bg1"/>
              </a:solidFill>
              <a:latin typeface="Arial" panose="020B0604020202020204" pitchFamily="34" charset="0"/>
              <a:cs typeface="Arial" panose="020B0604020202020204" pitchFamily="34" charset="0"/>
            </a:endParaRPr>
          </a:p>
          <a:p>
            <a:pPr eaLnBrk="1" hangingPunct="1">
              <a:buFontTx/>
              <a:buChar char="•"/>
            </a:pPr>
            <a:endParaRPr lang="en-US" altLang="en-US" sz="2800" b="1" dirty="0">
              <a:solidFill>
                <a:schemeClr val="bg1"/>
              </a:solidFill>
              <a:latin typeface="Arial" panose="020B0604020202020204" pitchFamily="34" charset="0"/>
              <a:cs typeface="Arial" panose="020B0604020202020204" pitchFamily="34" charset="0"/>
            </a:endParaRPr>
          </a:p>
        </p:txBody>
      </p:sp>
      <p:sp>
        <p:nvSpPr>
          <p:cNvPr id="151555" name="Text Box 7"/>
          <p:cNvSpPr txBox="1">
            <a:spLocks noChangeArrowheads="1"/>
          </p:cNvSpPr>
          <p:nvPr/>
        </p:nvSpPr>
        <p:spPr bwMode="auto">
          <a:xfrm>
            <a:off x="0" y="4064000"/>
            <a:ext cx="4892675"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66700" indent="-266700"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eaLnBrk="1" hangingPunct="1">
              <a:buFontTx/>
              <a:buChar char="•"/>
            </a:pPr>
            <a:r>
              <a:rPr lang="ar-JO" altLang="en-US" sz="2800" b="1" dirty="0">
                <a:solidFill>
                  <a:schemeClr val="bg1"/>
                </a:solidFill>
                <a:latin typeface="Arial" panose="020B0604020202020204" pitchFamily="34" charset="0"/>
                <a:cs typeface="Arial" panose="020B0604020202020204" pitchFamily="34" charset="0"/>
              </a:rPr>
              <a:t>تسللت عبادة البعل إلى إسرائيل        (1 ملوك 18)</a:t>
            </a:r>
            <a:endParaRPr lang="en-US" altLang="en-US" sz="2800" b="1" dirty="0">
              <a:solidFill>
                <a:schemeClr val="bg1"/>
              </a:solidFill>
              <a:latin typeface="Arial" panose="020B0604020202020204" pitchFamily="34" charset="0"/>
              <a:cs typeface="Arial" panose="020B0604020202020204" pitchFamily="34" charset="0"/>
            </a:endParaRPr>
          </a:p>
          <a:p>
            <a:pPr eaLnBrk="1" hangingPunct="1">
              <a:buFontTx/>
              <a:buChar char="•"/>
            </a:pPr>
            <a:endParaRPr lang="en-US" altLang="en-US" sz="2800" b="1" dirty="0">
              <a:solidFill>
                <a:schemeClr val="bg1"/>
              </a:solidFill>
              <a:latin typeface="Arial" panose="020B0604020202020204" pitchFamily="34" charset="0"/>
              <a:cs typeface="Arial" panose="020B0604020202020204" pitchFamily="34" charset="0"/>
            </a:endParaRPr>
          </a:p>
          <a:p>
            <a:pPr algn="r" rtl="1" eaLnBrk="1" hangingPunct="1">
              <a:buFontTx/>
              <a:buChar char="•"/>
            </a:pPr>
            <a:r>
              <a:rPr lang="ar-JO" altLang="en-US" sz="2800" b="1" dirty="0">
                <a:solidFill>
                  <a:schemeClr val="bg1"/>
                </a:solidFill>
                <a:latin typeface="Arial" panose="020B0604020202020204" pitchFamily="34" charset="0"/>
                <a:cs typeface="Arial" panose="020B0604020202020204" pitchFamily="34" charset="0"/>
              </a:rPr>
              <a:t>فيما بعد قام الفينيقيون ببيع أشخاص من يهوذا وأورشليم (يوئيل 3: 3-6)</a:t>
            </a:r>
            <a:endParaRPr lang="en-US" altLang="en-US" sz="2800" b="1" dirty="0">
              <a:solidFill>
                <a:schemeClr val="bg1"/>
              </a:solidFill>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8426450" y="0"/>
            <a:ext cx="699230" cy="461665"/>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ar-JO" b="1" dirty="0">
                <a:solidFill>
                  <a:schemeClr val="bg1"/>
                </a:solidFill>
                <a:latin typeface="Arial" panose="020B0604020202020204" pitchFamily="34" charset="0"/>
                <a:ea typeface="+mn-ea"/>
                <a:cs typeface="Arial" panose="020B0604020202020204" pitchFamily="34" charset="0"/>
              </a:rPr>
              <a:t>120</a:t>
            </a:r>
            <a:endParaRPr lang="en-US" b="1" dirty="0">
              <a:solidFill>
                <a:schemeClr val="bg1"/>
              </a:solidFill>
              <a:latin typeface="Arial" panose="020B0604020202020204" pitchFamily="34" charset="0"/>
              <a:ea typeface="+mn-ea"/>
              <a:cs typeface="Arial" panose="020B0604020202020204" pitchFamily="34" charset="0"/>
            </a:endParaRPr>
          </a:p>
        </p:txBody>
      </p:sp>
      <p:sp>
        <p:nvSpPr>
          <p:cNvPr id="2" name="Title 1"/>
          <p:cNvSpPr>
            <a:spLocks noGrp="1"/>
          </p:cNvSpPr>
          <p:nvPr>
            <p:ph type="title" idx="4294967295"/>
          </p:nvPr>
        </p:nvSpPr>
        <p:spPr>
          <a:xfrm>
            <a:off x="467544" y="260648"/>
            <a:ext cx="7772400" cy="864096"/>
          </a:xfrm>
          <a:solidFill>
            <a:schemeClr val="tx1"/>
          </a:solidFill>
          <a:extLst>
            <a:ext uri="{FAA26D3D-D897-4be2-8F04-BA451C77F1D7}">
              <ma14:placeholderFlag xmlns="" xmlns:ma14="http://schemas.microsoft.com/office/mac/drawingml/2011/main" val="1"/>
            </a:ext>
          </a:extLst>
        </p:spPr>
        <p:txBody>
          <a:bodyPr wrap="none" fromWordArt="1"/>
          <a:lstStyle/>
          <a:p>
            <a:pPr>
              <a:defRPr/>
            </a:pPr>
            <a:r>
              <a:rPr lang="ar-JO" sz="4000" kern="10" dirty="0">
                <a:ln w="9525">
                  <a:solidFill>
                    <a:schemeClr val="bg1"/>
                  </a:solidFill>
                  <a:round/>
                  <a:headEnd/>
                  <a:tailEnd/>
                </a:ln>
                <a:solidFill>
                  <a:srgbClr val="FFFFFF"/>
                </a:solidFill>
                <a:ea typeface="KidTYPEPaint"/>
              </a:rPr>
              <a:t>فينيقيا وإسرائيل (سلبي)</a:t>
            </a:r>
            <a:endParaRPr lang="en-US" sz="4000" kern="10" dirty="0">
              <a:ln w="9525">
                <a:solidFill>
                  <a:schemeClr val="bg1"/>
                </a:solidFill>
                <a:round/>
                <a:headEnd/>
                <a:tailEnd/>
              </a:ln>
              <a:solidFill>
                <a:srgbClr val="FFFFFF"/>
              </a:solidFill>
              <a:ea typeface="KidTYPEPain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dissolve">
                                      <p:cBhvr>
                                        <p:cTn id="7" dur="500"/>
                                        <p:tgtEl>
                                          <p:spTgt spid="378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0">
                                            <p:txEl>
                                              <p:pRg st="2" end="2"/>
                                            </p:txEl>
                                          </p:spTgt>
                                        </p:tgtEl>
                                        <p:attrNameLst>
                                          <p:attrName>style.visibility</p:attrName>
                                        </p:attrNameLst>
                                      </p:cBhvr>
                                      <p:to>
                                        <p:strVal val="visible"/>
                                      </p:to>
                                    </p:set>
                                    <p:animEffect transition="in" filter="dissolve">
                                      <p:cBhvr>
                                        <p:cTn id="12" dur="500"/>
                                        <p:tgtEl>
                                          <p:spTgt spid="378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155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1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autoUpdateAnimBg="0"/>
      <p:bldP spid="15155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95714" y="2117725"/>
            <a:ext cx="4476286" cy="3972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marL="338138" indent="-338138" eaLnBrk="0" hangingPunc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Arial" charset="0"/>
                <a:ea typeface="ＭＳ Ｐゴシック" charset="0"/>
                <a:cs typeface="ＭＳ Ｐゴシック" charset="0"/>
              </a:defRPr>
            </a:lvl1pPr>
            <a:lvl2pPr marL="742950" indent="-285750" eaLnBrk="0" hangingPunc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Arial" charset="0"/>
                <a:ea typeface="ＭＳ Ｐゴシック" charset="0"/>
              </a:defRPr>
            </a:lvl2pPr>
            <a:lvl3pPr marL="1143000" indent="-228600" eaLnBrk="0" hangingPunc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Arial" charset="0"/>
                <a:ea typeface="ＭＳ Ｐゴシック" charset="0"/>
              </a:defRPr>
            </a:lvl3pPr>
            <a:lvl4pPr marL="1600200" indent="-228600" eaLnBrk="0" hangingPunc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Arial" charset="0"/>
                <a:ea typeface="ＭＳ Ｐゴシック" charset="0"/>
              </a:defRPr>
            </a:lvl4pPr>
            <a:lvl5pPr marL="2057400" indent="-228600" eaLnBrk="0" hangingPunc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bg1"/>
                </a:solidFill>
                <a:latin typeface="Arial" charset="0"/>
                <a:ea typeface="ＭＳ Ｐゴシック" charset="0"/>
              </a:defRPr>
            </a:lvl9pPr>
          </a:lstStyle>
          <a:p>
            <a:pPr marL="338138" marR="0" lvl="0" indent="-338138" algn="r" defTabSz="449263" rtl="1" eaLnBrk="1" fontAlgn="base" latinLnBrk="0" hangingPunct="1">
              <a:lnSpc>
                <a:spcPct val="100000"/>
              </a:lnSpc>
              <a:spcBef>
                <a:spcPct val="0"/>
              </a:spcBef>
              <a:spcAft>
                <a:spcPct val="0"/>
              </a:spcAft>
              <a:buClr>
                <a:srgbClr val="FFFFFF"/>
              </a:buClr>
              <a:buSzPct val="100000"/>
              <a:buFont typeface="Tempus Sans ITC"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قطاع من الأرض بين البحر الأبيض المتوسط والجبال</a:t>
            </a:r>
            <a:endParaRPr kumimoji="0" lang="en-GB"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338138" marR="0" lvl="0" indent="-338138" algn="l" defTabSz="449263" rtl="0" eaLnBrk="1" fontAlgn="base" latinLnBrk="0" hangingPunct="1">
              <a:lnSpc>
                <a:spcPct val="100000"/>
              </a:lnSpc>
              <a:spcBef>
                <a:spcPct val="0"/>
              </a:spcBef>
              <a:spcAft>
                <a:spcPct val="0"/>
              </a:spcAft>
              <a:buClr>
                <a:srgbClr val="FFFFFF"/>
              </a:buClr>
              <a:buSzPct val="100000"/>
              <a:buFont typeface="Tempus Sans ITC" charset="0"/>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endParaRPr kumimoji="0" lang="en-GB"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338138" marR="0" lvl="0" indent="-338138" algn="r" defTabSz="449263" rtl="1" eaLnBrk="1" fontAlgn="base" latinLnBrk="0" hangingPunct="1">
              <a:lnSpc>
                <a:spcPct val="100000"/>
              </a:lnSpc>
              <a:spcBef>
                <a:spcPct val="0"/>
              </a:spcBef>
              <a:spcAft>
                <a:spcPct val="0"/>
              </a:spcAft>
              <a:buClr>
                <a:srgbClr val="FFFFFF"/>
              </a:buClr>
              <a:buSzPct val="100000"/>
              <a:buFont typeface="Tempus Sans ITC"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kumimoji="0" lang="ar-JO" altLang="ja-JP"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أرض خصبة</a:t>
            </a:r>
            <a:endParaRPr kumimoji="0" lang="en-GB" altLang="ja-JP"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338138" marR="0" lvl="0" indent="-338138" algn="l" defTabSz="449263" rtl="0" eaLnBrk="1" fontAlgn="base" latinLnBrk="0" hangingPunct="1">
              <a:lnSpc>
                <a:spcPct val="100000"/>
              </a:lnSpc>
              <a:spcBef>
                <a:spcPct val="0"/>
              </a:spcBef>
              <a:spcAft>
                <a:spcPct val="0"/>
              </a:spcAft>
              <a:buClr>
                <a:srgbClr val="FFFFFF"/>
              </a:buClr>
              <a:buSzPct val="100000"/>
              <a:buFont typeface="Tempus Sans ITC" charset="0"/>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endParaRPr kumimoji="0" lang="en-GB"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338138" marR="0" lvl="0" indent="-338138" algn="r" defTabSz="449263" rtl="1" eaLnBrk="1" fontAlgn="base" latinLnBrk="0" hangingPunct="1">
              <a:lnSpc>
                <a:spcPct val="100000"/>
              </a:lnSpc>
              <a:spcBef>
                <a:spcPct val="0"/>
              </a:spcBef>
              <a:spcAft>
                <a:spcPct val="0"/>
              </a:spcAft>
              <a:buClr>
                <a:srgbClr val="FFFFFF"/>
              </a:buClr>
              <a:buSzPct val="100000"/>
              <a:buFont typeface="Tempus Sans ITC"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قلب المنطقة: صور، صيدا وجبيل</a:t>
            </a:r>
            <a:endParaRPr kumimoji="0" lang="en-GB"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90884" name="Text Box 4"/>
          <p:cNvSpPr txBox="1">
            <a:spLocks noChangeArrowheads="1"/>
          </p:cNvSpPr>
          <p:nvPr/>
        </p:nvSpPr>
        <p:spPr bwMode="auto">
          <a:xfrm>
            <a:off x="0" y="1143000"/>
            <a:ext cx="470422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فينيقية</a:t>
            </a:r>
            <a:endParaRPr kumimoji="0" lang="en-GB"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 name="Title 2">
            <a:extLst>
              <a:ext uri="{FF2B5EF4-FFF2-40B4-BE49-F238E27FC236}">
                <a16:creationId xmlns:a16="http://schemas.microsoft.com/office/drawing/2014/main" id="{1FA74922-899F-68B3-9CAA-3991BCF618CE}"/>
              </a:ext>
            </a:extLst>
          </p:cNvPr>
          <p:cNvSpPr>
            <a:spLocks noGrp="1"/>
          </p:cNvSpPr>
          <p:nvPr>
            <p:ph type="title" idx="4294967295"/>
          </p:nvPr>
        </p:nvSpPr>
        <p:spPr>
          <a:xfrm>
            <a:off x="0" y="235413"/>
            <a:ext cx="4704227" cy="1141413"/>
          </a:xfrm>
        </p:spPr>
        <p:txBody>
          <a:bodyPr/>
          <a:lstStyle/>
          <a:p>
            <a:pPr rtl="1"/>
            <a:r>
              <a:rPr lang="ar-JO" sz="4800" kern="1200" dirty="0">
                <a:solidFill>
                  <a:srgbClr val="FFFFFF"/>
                </a:solidFill>
                <a:effectLst/>
                <a:ea typeface="ＭＳ Ｐゴシック" panose="020B0600070205080204" pitchFamily="34" charset="-128"/>
              </a:rPr>
              <a:t>جغرافيا</a:t>
            </a:r>
            <a:r>
              <a:rPr lang="en-GB" sz="4800" dirty="0"/>
              <a:t> </a:t>
            </a:r>
            <a:endParaRPr lang="en-US" sz="4800" dirty="0"/>
          </a:p>
        </p:txBody>
      </p:sp>
      <p:pic>
        <p:nvPicPr>
          <p:cNvPr id="8" name="Picture 7">
            <a:extLst>
              <a:ext uri="{FF2B5EF4-FFF2-40B4-BE49-F238E27FC236}">
                <a16:creationId xmlns:a16="http://schemas.microsoft.com/office/drawing/2014/main" id="{5FC7ECC8-DB51-B5C9-6C7E-0C057DD828D3}"/>
              </a:ext>
            </a:extLst>
          </p:cNvPr>
          <p:cNvPicPr>
            <a:picLocks noChangeAspect="1"/>
          </p:cNvPicPr>
          <p:nvPr/>
        </p:nvPicPr>
        <p:blipFill>
          <a:blip r:embed="rId3"/>
          <a:stretch>
            <a:fillRect/>
          </a:stretch>
        </p:blipFill>
        <p:spPr>
          <a:xfrm>
            <a:off x="4704227" y="0"/>
            <a:ext cx="4439773" cy="6858000"/>
          </a:xfrm>
          <a:prstGeom prst="rect">
            <a:avLst/>
          </a:prstGeom>
        </p:spPr>
      </p:pic>
      <p:sp>
        <p:nvSpPr>
          <p:cNvPr id="9" name="Text Box 4">
            <a:extLst>
              <a:ext uri="{FF2B5EF4-FFF2-40B4-BE49-F238E27FC236}">
                <a16:creationId xmlns:a16="http://schemas.microsoft.com/office/drawing/2014/main" id="{48E2B410-2AFA-B908-7CD7-5073A5A9745B}"/>
              </a:ext>
            </a:extLst>
          </p:cNvPr>
          <p:cNvSpPr txBox="1">
            <a:spLocks noChangeArrowheads="1"/>
          </p:cNvSpPr>
          <p:nvPr/>
        </p:nvSpPr>
        <p:spPr bwMode="auto">
          <a:xfrm>
            <a:off x="6023085" y="0"/>
            <a:ext cx="2232248"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28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rPr>
              <a:t>أوغاريت</a:t>
            </a:r>
            <a:endParaRPr kumimoji="0" lang="en-GB" sz="28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endParaRPr>
          </a:p>
        </p:txBody>
      </p:sp>
      <p:sp>
        <p:nvSpPr>
          <p:cNvPr id="10" name="Text Box 4">
            <a:extLst>
              <a:ext uri="{FF2B5EF4-FFF2-40B4-BE49-F238E27FC236}">
                <a16:creationId xmlns:a16="http://schemas.microsoft.com/office/drawing/2014/main" id="{363A94E3-7078-9F18-333E-907C0D0E35F9}"/>
              </a:ext>
            </a:extLst>
          </p:cNvPr>
          <p:cNvSpPr txBox="1">
            <a:spLocks noChangeArrowheads="1"/>
          </p:cNvSpPr>
          <p:nvPr/>
        </p:nvSpPr>
        <p:spPr bwMode="auto">
          <a:xfrm>
            <a:off x="5495334" y="831273"/>
            <a:ext cx="2232248"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28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rPr>
              <a:t>جبيل</a:t>
            </a:r>
            <a:endParaRPr kumimoji="0" lang="en-GB" sz="28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endParaRPr>
          </a:p>
        </p:txBody>
      </p:sp>
      <p:sp>
        <p:nvSpPr>
          <p:cNvPr id="11" name="Text Box 4">
            <a:extLst>
              <a:ext uri="{FF2B5EF4-FFF2-40B4-BE49-F238E27FC236}">
                <a16:creationId xmlns:a16="http://schemas.microsoft.com/office/drawing/2014/main" id="{C4942B25-230F-0F16-0C44-48184F09D947}"/>
              </a:ext>
            </a:extLst>
          </p:cNvPr>
          <p:cNvSpPr txBox="1">
            <a:spLocks noChangeArrowheads="1"/>
          </p:cNvSpPr>
          <p:nvPr/>
        </p:nvSpPr>
        <p:spPr bwMode="auto">
          <a:xfrm>
            <a:off x="5245952" y="1485900"/>
            <a:ext cx="2232248"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28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rPr>
              <a:t>بيريتوس</a:t>
            </a:r>
            <a:endParaRPr kumimoji="0" lang="en-GB" sz="28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endParaRPr>
          </a:p>
        </p:txBody>
      </p:sp>
      <p:sp>
        <p:nvSpPr>
          <p:cNvPr id="12" name="Text Box 4">
            <a:extLst>
              <a:ext uri="{FF2B5EF4-FFF2-40B4-BE49-F238E27FC236}">
                <a16:creationId xmlns:a16="http://schemas.microsoft.com/office/drawing/2014/main" id="{E0097708-4FF0-C73D-7E7E-BA494C18A7F8}"/>
              </a:ext>
            </a:extLst>
          </p:cNvPr>
          <p:cNvSpPr txBox="1">
            <a:spLocks noChangeArrowheads="1"/>
          </p:cNvSpPr>
          <p:nvPr/>
        </p:nvSpPr>
        <p:spPr bwMode="auto">
          <a:xfrm>
            <a:off x="4932040" y="2204864"/>
            <a:ext cx="2232248"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28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rPr>
              <a:t>صيدا</a:t>
            </a:r>
            <a:endParaRPr kumimoji="0" lang="en-GB" sz="28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endParaRPr>
          </a:p>
        </p:txBody>
      </p:sp>
      <p:sp>
        <p:nvSpPr>
          <p:cNvPr id="13" name="Text Box 4">
            <a:extLst>
              <a:ext uri="{FF2B5EF4-FFF2-40B4-BE49-F238E27FC236}">
                <a16:creationId xmlns:a16="http://schemas.microsoft.com/office/drawing/2014/main" id="{F4616395-D898-B673-BB66-4FFF55EB66A6}"/>
              </a:ext>
            </a:extLst>
          </p:cNvPr>
          <p:cNvSpPr txBox="1">
            <a:spLocks noChangeArrowheads="1"/>
          </p:cNvSpPr>
          <p:nvPr/>
        </p:nvSpPr>
        <p:spPr bwMode="auto">
          <a:xfrm>
            <a:off x="4716016" y="2909455"/>
            <a:ext cx="2232248"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28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rPr>
              <a:t>صور</a:t>
            </a:r>
            <a:endParaRPr kumimoji="0" lang="en-GB" sz="28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endParaRPr>
          </a:p>
        </p:txBody>
      </p:sp>
      <p:sp>
        <p:nvSpPr>
          <p:cNvPr id="14" name="Text Box 4">
            <a:extLst>
              <a:ext uri="{FF2B5EF4-FFF2-40B4-BE49-F238E27FC236}">
                <a16:creationId xmlns:a16="http://schemas.microsoft.com/office/drawing/2014/main" id="{D89D385D-2E28-49CD-139B-765B4B61A8BF}"/>
              </a:ext>
            </a:extLst>
          </p:cNvPr>
          <p:cNvSpPr txBox="1">
            <a:spLocks noChangeArrowheads="1"/>
          </p:cNvSpPr>
          <p:nvPr/>
        </p:nvSpPr>
        <p:spPr bwMode="auto">
          <a:xfrm>
            <a:off x="4227643" y="4010891"/>
            <a:ext cx="2232248"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28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rPr>
              <a:t>جبل</a:t>
            </a:r>
          </a:p>
          <a:p>
            <a:pPr marL="0" marR="0" lvl="0" indent="0" algn="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28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rPr>
              <a:t>الكرمل</a:t>
            </a:r>
            <a:endParaRPr kumimoji="0" lang="en-GB" sz="28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endParaRPr>
          </a:p>
        </p:txBody>
      </p:sp>
      <p:sp>
        <p:nvSpPr>
          <p:cNvPr id="15" name="Text Box 4">
            <a:extLst>
              <a:ext uri="{FF2B5EF4-FFF2-40B4-BE49-F238E27FC236}">
                <a16:creationId xmlns:a16="http://schemas.microsoft.com/office/drawing/2014/main" id="{A724038C-1513-EE31-322B-4BF6947B14C8}"/>
              </a:ext>
            </a:extLst>
          </p:cNvPr>
          <p:cNvSpPr txBox="1">
            <a:spLocks noChangeArrowheads="1"/>
          </p:cNvSpPr>
          <p:nvPr/>
        </p:nvSpPr>
        <p:spPr bwMode="auto">
          <a:xfrm>
            <a:off x="4129828" y="4777891"/>
            <a:ext cx="2232248"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28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rPr>
              <a:t>قيصرية </a:t>
            </a:r>
            <a:endParaRPr kumimoji="0" lang="en-GB" sz="28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endParaRPr>
          </a:p>
        </p:txBody>
      </p:sp>
      <p:sp>
        <p:nvSpPr>
          <p:cNvPr id="16" name="Text Box 4">
            <a:extLst>
              <a:ext uri="{FF2B5EF4-FFF2-40B4-BE49-F238E27FC236}">
                <a16:creationId xmlns:a16="http://schemas.microsoft.com/office/drawing/2014/main" id="{E7C9E018-E2AB-792F-85B7-A8C0FE18184F}"/>
              </a:ext>
            </a:extLst>
          </p:cNvPr>
          <p:cNvSpPr txBox="1">
            <a:spLocks noChangeArrowheads="1"/>
          </p:cNvSpPr>
          <p:nvPr/>
        </p:nvSpPr>
        <p:spPr bwMode="auto">
          <a:xfrm>
            <a:off x="3992339" y="5317871"/>
            <a:ext cx="2232248"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28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rPr>
              <a:t>يافا </a:t>
            </a:r>
            <a:endParaRPr kumimoji="0" lang="en-GB" sz="28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endParaRPr>
          </a:p>
        </p:txBody>
      </p:sp>
      <p:sp>
        <p:nvSpPr>
          <p:cNvPr id="17" name="Text Box 4">
            <a:extLst>
              <a:ext uri="{FF2B5EF4-FFF2-40B4-BE49-F238E27FC236}">
                <a16:creationId xmlns:a16="http://schemas.microsoft.com/office/drawing/2014/main" id="{6FD59923-925D-19B1-FE4F-27AE58FF2E59}"/>
              </a:ext>
            </a:extLst>
          </p:cNvPr>
          <p:cNvSpPr txBox="1">
            <a:spLocks noChangeArrowheads="1"/>
          </p:cNvSpPr>
          <p:nvPr/>
        </p:nvSpPr>
        <p:spPr bwMode="auto">
          <a:xfrm>
            <a:off x="5001522" y="6032261"/>
            <a:ext cx="2232248"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28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rPr>
              <a:t>أورشليم</a:t>
            </a:r>
            <a:endParaRPr kumimoji="0" lang="en-GB" sz="28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endParaRPr>
          </a:p>
        </p:txBody>
      </p:sp>
      <p:sp>
        <p:nvSpPr>
          <p:cNvPr id="18" name="Text Box 4">
            <a:extLst>
              <a:ext uri="{FF2B5EF4-FFF2-40B4-BE49-F238E27FC236}">
                <a16:creationId xmlns:a16="http://schemas.microsoft.com/office/drawing/2014/main" id="{A031C376-089B-E587-D072-2217EBBF2179}"/>
              </a:ext>
            </a:extLst>
          </p:cNvPr>
          <p:cNvSpPr txBox="1">
            <a:spLocks noChangeArrowheads="1"/>
          </p:cNvSpPr>
          <p:nvPr/>
        </p:nvSpPr>
        <p:spPr bwMode="auto">
          <a:xfrm rot="17550551">
            <a:off x="5702043" y="2404746"/>
            <a:ext cx="3876139" cy="6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44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rPr>
              <a:t>فينيقية</a:t>
            </a:r>
            <a:endParaRPr kumimoji="0" lang="en-GB" sz="4400" b="1" u="none" strike="noStrike" kern="1200" cap="none" spc="0" normalizeH="0" baseline="0" noProof="0" dirty="0">
              <a:ln w="25400">
                <a:noFill/>
              </a:ln>
              <a:solidFill>
                <a:srgbClr val="FFFFFF"/>
              </a:solidFill>
              <a:effectLst>
                <a:glow rad="228600">
                  <a:srgbClr val="000000">
                    <a:satMod val="175000"/>
                    <a:alpha val="83893"/>
                  </a:srgbClr>
                </a:glo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60418">
                                            <p:txEl>
                                              <p:pRg st="0" end="0"/>
                                            </p:txEl>
                                          </p:spTgt>
                                        </p:tgtEl>
                                        <p:attrNameLst>
                                          <p:attrName>style.visibility</p:attrName>
                                        </p:attrNameLst>
                                      </p:cBhvr>
                                      <p:to>
                                        <p:strVal val="visible"/>
                                      </p:to>
                                    </p:set>
                                    <p:animEffect transition="in" filter="dissolve">
                                      <p:cBhvr additive="repl">
                                        <p:cTn id="7" dur="500"/>
                                        <p:tgtEl>
                                          <p:spTgt spid="604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nodeType="clickEffect">
                                  <p:stCondLst>
                                    <p:cond delay="0"/>
                                  </p:stCondLst>
                                  <p:childTnLst>
                                    <p:set>
                                      <p:cBhvr additive="repl">
                                        <p:cTn id="11" dur="1" fill="hold">
                                          <p:stCondLst>
                                            <p:cond delay="0"/>
                                          </p:stCondLst>
                                        </p:cTn>
                                        <p:tgtEl>
                                          <p:spTgt spid="60418">
                                            <p:txEl>
                                              <p:pRg st="2" end="2"/>
                                            </p:txEl>
                                          </p:spTgt>
                                        </p:tgtEl>
                                        <p:attrNameLst>
                                          <p:attrName>style.visibility</p:attrName>
                                        </p:attrNameLst>
                                      </p:cBhvr>
                                      <p:to>
                                        <p:strVal val="visible"/>
                                      </p:to>
                                    </p:set>
                                    <p:animEffect transition="in" filter="dissolve">
                                      <p:cBhvr additive="repl">
                                        <p:cTn id="12" dur="500"/>
                                        <p:tgtEl>
                                          <p:spTgt spid="604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nodeType="clickEffect">
                                  <p:stCondLst>
                                    <p:cond delay="0"/>
                                  </p:stCondLst>
                                  <p:childTnLst>
                                    <p:set>
                                      <p:cBhvr additive="repl">
                                        <p:cTn id="16" dur="1" fill="hold">
                                          <p:stCondLst>
                                            <p:cond delay="0"/>
                                          </p:stCondLst>
                                        </p:cTn>
                                        <p:tgtEl>
                                          <p:spTgt spid="60418">
                                            <p:txEl>
                                              <p:pRg st="4" end="4"/>
                                            </p:txEl>
                                          </p:spTgt>
                                        </p:tgtEl>
                                        <p:attrNameLst>
                                          <p:attrName>style.visibility</p:attrName>
                                        </p:attrNameLst>
                                      </p:cBhvr>
                                      <p:to>
                                        <p:strVal val="visible"/>
                                      </p:to>
                                    </p:set>
                                    <p:animEffect transition="in" filter="dissolve">
                                      <p:cBhvr additive="repl">
                                        <p:cTn id="17" dur="500"/>
                                        <p:tgtEl>
                                          <p:spTgt spid="604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2834" name="Picture 3" descr="Israel Neighbors Blank.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6988"/>
            <a:ext cx="9215438" cy="688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2835" name="Title 1"/>
          <p:cNvSpPr>
            <a:spLocks noGrp="1"/>
          </p:cNvSpPr>
          <p:nvPr>
            <p:ph type="title"/>
          </p:nvPr>
        </p:nvSpPr>
        <p:spPr>
          <a:xfrm>
            <a:off x="0" y="-34342"/>
            <a:ext cx="9215438" cy="1734555"/>
          </a:xfrm>
          <a:gradFill flip="none" rotWithShape="1">
            <a:gsLst>
              <a:gs pos="0">
                <a:schemeClr val="bg1"/>
              </a:gs>
              <a:gs pos="97000">
                <a:schemeClr val="accent6">
                  <a:lumMod val="70000"/>
                </a:schemeClr>
              </a:gs>
            </a:gsLst>
            <a:path path="circle">
              <a:fillToRect l="50000" t="50000" r="50000" b="50000"/>
            </a:path>
            <a:tileRect/>
          </a:gradFill>
        </p:spPr>
        <p:txBody>
          <a:bodyPr anchor="ctr"/>
          <a:lstStyle/>
          <a:p>
            <a:pPr algn="ctr"/>
            <a:r>
              <a:rPr lang="ar-JO" sz="3200" dirty="0">
                <a:solidFill>
                  <a:srgbClr val="FFFFFF"/>
                </a:solidFill>
                <a:ea typeface="新細明體" charset="0"/>
              </a:rPr>
              <a:t>يا ابن آدم من أجل أن </a:t>
            </a:r>
            <a:r>
              <a:rPr lang="ar-JO" sz="3200" dirty="0">
                <a:solidFill>
                  <a:srgbClr val="FFFF00"/>
                </a:solidFill>
                <a:ea typeface="新細明體" charset="0"/>
              </a:rPr>
              <a:t>صور قالت </a:t>
            </a:r>
            <a:r>
              <a:rPr lang="ar-JO" sz="3200" dirty="0">
                <a:solidFill>
                  <a:srgbClr val="FFFFFF"/>
                </a:solidFill>
                <a:ea typeface="新細明體" charset="0"/>
              </a:rPr>
              <a:t>على أورشليم ...</a:t>
            </a:r>
            <a:endParaRPr lang="en-US" dirty="0">
              <a:solidFill>
                <a:srgbClr val="FFFFFF"/>
              </a:solidFill>
              <a:ea typeface="新細明體" charset="0"/>
            </a:endParaRPr>
          </a:p>
        </p:txBody>
      </p:sp>
      <p:sp>
        <p:nvSpPr>
          <p:cNvPr id="9" name="Title 1"/>
          <p:cNvSpPr txBox="1">
            <a:spLocks/>
          </p:cNvSpPr>
          <p:nvPr/>
        </p:nvSpPr>
        <p:spPr bwMode="auto">
          <a:xfrm>
            <a:off x="2051720" y="1700213"/>
            <a:ext cx="3528343" cy="1108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sz="3200" b="1" u="none" strike="noStrike" kern="1200" cap="none" spc="0" normalizeH="0" baseline="0" noProof="0" dirty="0">
                <a:ln>
                  <a:noFill/>
                </a:ln>
                <a:solidFill>
                  <a:srgbClr val="F7FFFB"/>
                </a:solidFill>
                <a:effectLst>
                  <a:glow rad="228600">
                    <a:srgbClr val="000000">
                      <a:alpha val="83000"/>
                    </a:srgbClr>
                  </a:glow>
                </a:effectLst>
                <a:uLnTx/>
                <a:uFillTx/>
                <a:latin typeface="Arial" panose="020B0604020202020204" pitchFamily="34" charset="0"/>
                <a:ea typeface="新細明體" charset="0"/>
                <a:cs typeface="Arial" panose="020B0604020202020204" pitchFamily="34" charset="0"/>
              </a:rPr>
              <a:t>صيدا</a:t>
            </a:r>
            <a:br>
              <a:rPr kumimoji="0" lang="en-US" sz="3200" b="1" u="none" strike="noStrike" kern="1200" cap="none" spc="0" normalizeH="0" baseline="0" noProof="0" dirty="0">
                <a:ln>
                  <a:noFill/>
                </a:ln>
                <a:solidFill>
                  <a:srgbClr val="F7FFFB"/>
                </a:solidFill>
                <a:effectLst>
                  <a:glow rad="228600">
                    <a:srgbClr val="000000">
                      <a:alpha val="83000"/>
                    </a:srgbClr>
                  </a:glow>
                </a:effectLst>
                <a:uLnTx/>
                <a:uFillTx/>
                <a:latin typeface="Arial" panose="020B0604020202020204" pitchFamily="34" charset="0"/>
                <a:ea typeface="新細明體" charset="0"/>
                <a:cs typeface="Arial" panose="020B0604020202020204" pitchFamily="34" charset="0"/>
              </a:rPr>
            </a:br>
            <a:r>
              <a:rPr lang="ar-JO" sz="3200" b="1" dirty="0">
                <a:solidFill>
                  <a:srgbClr val="F7FFFB"/>
                </a:solidFill>
                <a:effectLst>
                  <a:glow rad="228600">
                    <a:srgbClr val="000000">
                      <a:alpha val="83000"/>
                    </a:srgbClr>
                  </a:glow>
                </a:effectLst>
                <a:latin typeface="Arial" panose="020B0604020202020204" pitchFamily="34" charset="0"/>
                <a:ea typeface="新細明體" charset="0"/>
                <a:cs typeface="Arial" panose="020B0604020202020204" pitchFamily="34" charset="0"/>
              </a:rPr>
              <a:t>(حز 26: 1 – 28: 19)</a:t>
            </a:r>
            <a:endParaRPr kumimoji="0" lang="en-US" sz="3200" b="1" u="none" strike="noStrike" kern="1200" cap="none" spc="0" normalizeH="0" baseline="0" noProof="0" dirty="0">
              <a:ln>
                <a:noFill/>
              </a:ln>
              <a:solidFill>
                <a:srgbClr val="F7FFFB"/>
              </a:solidFill>
              <a:effectLst>
                <a:glow rad="228600">
                  <a:srgbClr val="000000">
                    <a:alpha val="83000"/>
                  </a:srgbClr>
                </a:glow>
              </a:effectLst>
              <a:uLnTx/>
              <a:uFillTx/>
              <a:latin typeface="Arial" panose="020B0604020202020204" pitchFamily="34" charset="0"/>
              <a:ea typeface="新細明體" charset="0"/>
              <a:cs typeface="Arial" panose="020B0604020202020204" pitchFamily="34" charset="0"/>
            </a:endParaRPr>
          </a:p>
        </p:txBody>
      </p:sp>
      <p:sp>
        <p:nvSpPr>
          <p:cNvPr id="7" name="Title 1">
            <a:extLst>
              <a:ext uri="{FF2B5EF4-FFF2-40B4-BE49-F238E27FC236}">
                <a16:creationId xmlns:a16="http://schemas.microsoft.com/office/drawing/2014/main" id="{B5456904-E247-DBD7-B68A-0B906DD8D738}"/>
              </a:ext>
            </a:extLst>
          </p:cNvPr>
          <p:cNvSpPr txBox="1">
            <a:spLocks/>
          </p:cNvSpPr>
          <p:nvPr/>
        </p:nvSpPr>
        <p:spPr bwMode="auto">
          <a:xfrm>
            <a:off x="-15498" y="4365104"/>
            <a:ext cx="9215438" cy="2561982"/>
          </a:xfrm>
          <a:prstGeom prst="rect">
            <a:avLst/>
          </a:prstGeom>
          <a:gradFill flip="none" rotWithShape="1">
            <a:gsLst>
              <a:gs pos="0">
                <a:schemeClr val="bg1"/>
              </a:gs>
              <a:gs pos="97000">
                <a:schemeClr val="accent6">
                  <a:lumMod val="70000"/>
                </a:schemeClr>
              </a:gs>
            </a:gsLst>
            <a:path path="circle">
              <a:fillToRect l="50000" t="50000" r="50000" b="50000"/>
            </a:path>
            <a:tileRect/>
          </a:gra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lgn="r" rtl="0" eaLnBrk="0" fontAlgn="base" hangingPunct="0">
              <a:spcBef>
                <a:spcPct val="0"/>
              </a:spcBef>
              <a:spcAft>
                <a:spcPct val="0"/>
              </a:spcAft>
              <a:defRPr sz="4000" i="1">
                <a:solidFill>
                  <a:schemeClr val="tx2"/>
                </a:solidFill>
                <a:latin typeface="Arial"/>
                <a:ea typeface="+mj-ea"/>
                <a:cs typeface="Arial"/>
              </a:defRPr>
            </a:lvl1pPr>
            <a:lvl2pPr algn="r" rtl="0" eaLnBrk="0" fontAlgn="base" hangingPunct="0">
              <a:spcBef>
                <a:spcPct val="0"/>
              </a:spcBef>
              <a:spcAft>
                <a:spcPct val="0"/>
              </a:spcAft>
              <a:defRPr sz="4000" i="1">
                <a:solidFill>
                  <a:schemeClr val="tx2"/>
                </a:solidFill>
                <a:latin typeface="Arial" pitchFamily="-107" charset="0"/>
                <a:ea typeface="新細明體" pitchFamily="-108" charset="-120"/>
                <a:cs typeface="新細明體" pitchFamily="-108" charset="-120"/>
              </a:defRPr>
            </a:lvl2pPr>
            <a:lvl3pPr algn="r" rtl="0" eaLnBrk="0" fontAlgn="base" hangingPunct="0">
              <a:spcBef>
                <a:spcPct val="0"/>
              </a:spcBef>
              <a:spcAft>
                <a:spcPct val="0"/>
              </a:spcAft>
              <a:defRPr sz="4000" i="1">
                <a:solidFill>
                  <a:schemeClr val="tx2"/>
                </a:solidFill>
                <a:latin typeface="Arial" pitchFamily="-107" charset="0"/>
                <a:ea typeface="新細明體" pitchFamily="-108" charset="-120"/>
                <a:cs typeface="新細明體" pitchFamily="-108" charset="-120"/>
              </a:defRPr>
            </a:lvl3pPr>
            <a:lvl4pPr algn="r" rtl="0" eaLnBrk="0" fontAlgn="base" hangingPunct="0">
              <a:spcBef>
                <a:spcPct val="0"/>
              </a:spcBef>
              <a:spcAft>
                <a:spcPct val="0"/>
              </a:spcAft>
              <a:defRPr sz="4000" i="1">
                <a:solidFill>
                  <a:schemeClr val="tx2"/>
                </a:solidFill>
                <a:latin typeface="Arial" pitchFamily="-107" charset="0"/>
                <a:ea typeface="新細明體" pitchFamily="-108" charset="-120"/>
                <a:cs typeface="新細明體" pitchFamily="-108" charset="-120"/>
              </a:defRPr>
            </a:lvl4pPr>
            <a:lvl5pPr algn="r" rtl="0" eaLnBrk="0" fontAlgn="base" hangingPunct="0">
              <a:spcBef>
                <a:spcPct val="0"/>
              </a:spcBef>
              <a:spcAft>
                <a:spcPct val="0"/>
              </a:spcAft>
              <a:defRPr sz="4000" i="1">
                <a:solidFill>
                  <a:schemeClr val="tx2"/>
                </a:solidFill>
                <a:latin typeface="Arial" pitchFamily="-107" charset="0"/>
                <a:ea typeface="新細明體" pitchFamily="-108" charset="-120"/>
                <a:cs typeface="新細明體" pitchFamily="-108" charset="-120"/>
              </a:defRPr>
            </a:lvl5pPr>
            <a:lvl6pPr marL="457200" algn="r" rtl="0" fontAlgn="base">
              <a:spcBef>
                <a:spcPct val="0"/>
              </a:spcBef>
              <a:spcAft>
                <a:spcPct val="0"/>
              </a:spcAft>
              <a:defRPr sz="4400" i="1">
                <a:solidFill>
                  <a:schemeClr val="tx2"/>
                </a:solidFill>
                <a:latin typeface="Times New Roman" pitchFamily="-108" charset="0"/>
                <a:ea typeface="新細明體" pitchFamily="-108" charset="-120"/>
                <a:cs typeface="新細明體" pitchFamily="-108" charset="-120"/>
              </a:defRPr>
            </a:lvl6pPr>
            <a:lvl7pPr marL="914400" algn="r" rtl="0" fontAlgn="base">
              <a:spcBef>
                <a:spcPct val="0"/>
              </a:spcBef>
              <a:spcAft>
                <a:spcPct val="0"/>
              </a:spcAft>
              <a:defRPr sz="4400" i="1">
                <a:solidFill>
                  <a:schemeClr val="tx2"/>
                </a:solidFill>
                <a:latin typeface="Times New Roman" pitchFamily="-108" charset="0"/>
                <a:ea typeface="新細明體" pitchFamily="-108" charset="-120"/>
                <a:cs typeface="新細明體" pitchFamily="-108" charset="-120"/>
              </a:defRPr>
            </a:lvl7pPr>
            <a:lvl8pPr marL="1371600" algn="r" rtl="0" fontAlgn="base">
              <a:spcBef>
                <a:spcPct val="0"/>
              </a:spcBef>
              <a:spcAft>
                <a:spcPct val="0"/>
              </a:spcAft>
              <a:defRPr sz="4400" i="1">
                <a:solidFill>
                  <a:schemeClr val="tx2"/>
                </a:solidFill>
                <a:latin typeface="Times New Roman" pitchFamily="-108" charset="0"/>
                <a:ea typeface="新細明體" pitchFamily="-108" charset="-120"/>
                <a:cs typeface="新細明體" pitchFamily="-108" charset="-120"/>
              </a:defRPr>
            </a:lvl8pPr>
            <a:lvl9pPr marL="1828800" algn="r" rtl="0" fontAlgn="base">
              <a:spcBef>
                <a:spcPct val="0"/>
              </a:spcBef>
              <a:spcAft>
                <a:spcPct val="0"/>
              </a:spcAft>
              <a:defRPr sz="4400" i="1">
                <a:solidFill>
                  <a:schemeClr val="tx2"/>
                </a:solidFill>
                <a:latin typeface="Times New Roman" pitchFamily="-108" charset="0"/>
                <a:ea typeface="新細明體" pitchFamily="-108" charset="-120"/>
                <a:cs typeface="新細明體" pitchFamily="-10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srgbClr val="FFFFFF"/>
                </a:solidFill>
                <a:effectLst/>
                <a:uLnTx/>
                <a:uFillTx/>
                <a:latin typeface="Arial" panose="020B0604020202020204" pitchFamily="34" charset="0"/>
                <a:ea typeface="新細明體" charset="0"/>
                <a:cs typeface="Arial" panose="020B0604020202020204" pitchFamily="34" charset="0"/>
              </a:rPr>
              <a:t>هه قد انكسرت مصاريع الشعوب قد تحولت إلي أمتلئ إذ خربت  (26: 1-2)</a:t>
            </a:r>
            <a:endParaRPr kumimoji="0" lang="en-US" sz="4000" b="1" i="0" u="none" strike="noStrike" kern="0" cap="none" spc="0" normalizeH="0" baseline="0" noProof="0" dirty="0">
              <a:ln>
                <a:noFill/>
              </a:ln>
              <a:solidFill>
                <a:srgbClr val="FFFFFF"/>
              </a:solidFill>
              <a:effectLst/>
              <a:uLnTx/>
              <a:uFillTx/>
              <a:latin typeface="Arial" panose="020B0604020202020204" pitchFamily="34" charset="0"/>
              <a:ea typeface="新細明體" charset="0"/>
              <a:cs typeface="Arial" panose="020B0604020202020204" pitchFamily="34" charset="0"/>
            </a:endParaRPr>
          </a:p>
        </p:txBody>
      </p:sp>
    </p:spTree>
    <p:extLst>
      <p:ext uri="{BB962C8B-B14F-4D97-AF65-F5344CB8AC3E}">
        <p14:creationId xmlns:p14="http://schemas.microsoft.com/office/powerpoint/2010/main" val="241562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2835"/>
                                        </p:tgtEl>
                                        <p:attrNameLst>
                                          <p:attrName>style.visibility</p:attrName>
                                        </p:attrNameLst>
                                      </p:cBhvr>
                                      <p:to>
                                        <p:strVal val="visible"/>
                                      </p:to>
                                    </p:set>
                                    <p:anim calcmode="lin" valueType="num">
                                      <p:cBhvr>
                                        <p:cTn id="7" dur="500" fill="hold"/>
                                        <p:tgtEl>
                                          <p:spTgt spid="632835"/>
                                        </p:tgtEl>
                                        <p:attrNameLst>
                                          <p:attrName>ppt_w</p:attrName>
                                        </p:attrNameLst>
                                      </p:cBhvr>
                                      <p:tavLst>
                                        <p:tav tm="0">
                                          <p:val>
                                            <p:fltVal val="0"/>
                                          </p:val>
                                        </p:tav>
                                        <p:tav tm="100000">
                                          <p:val>
                                            <p:strVal val="#ppt_w"/>
                                          </p:val>
                                        </p:tav>
                                      </p:tavLst>
                                    </p:anim>
                                    <p:anim calcmode="lin" valueType="num">
                                      <p:cBhvr>
                                        <p:cTn id="8" dur="500" fill="hold"/>
                                        <p:tgtEl>
                                          <p:spTgt spid="632835"/>
                                        </p:tgtEl>
                                        <p:attrNameLst>
                                          <p:attrName>ppt_h</p:attrName>
                                        </p:attrNameLst>
                                      </p:cBhvr>
                                      <p:tavLst>
                                        <p:tav tm="0">
                                          <p:val>
                                            <p:fltVal val="0"/>
                                          </p:val>
                                        </p:tav>
                                        <p:tav tm="100000">
                                          <p:val>
                                            <p:strVal val="#ppt_h"/>
                                          </p:val>
                                        </p:tav>
                                      </p:tavLst>
                                    </p:anim>
                                    <p:animEffect transition="in" filter="fade">
                                      <p:cBhvr>
                                        <p:cTn id="9" dur="500"/>
                                        <p:tgtEl>
                                          <p:spTgt spid="63283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6" descr="duck"/>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447800" y="4800600"/>
            <a:ext cx="5791200" cy="209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70" name="Rectangle 2"/>
          <p:cNvSpPr>
            <a:spLocks noGrp="1" noChangeArrowheads="1"/>
          </p:cNvSpPr>
          <p:nvPr>
            <p:ph type="title"/>
          </p:nvPr>
        </p:nvSpPr>
        <p:spPr>
          <a:xfrm>
            <a:off x="0" y="404813"/>
            <a:ext cx="9144000" cy="1143000"/>
          </a:xfrm>
          <a:effectLst>
            <a:outerShdw blurRad="63500" dist="38099" dir="2700000" algn="ctr" rotWithShape="0">
              <a:schemeClr val="tx2">
                <a:alpha val="74997"/>
              </a:schemeClr>
            </a:outerShdw>
          </a:effectLst>
        </p:spPr>
        <p:txBody>
          <a:bodyPr/>
          <a:lstStyle/>
          <a:p>
            <a:pPr eaLnBrk="1" hangingPunct="1"/>
            <a:r>
              <a:rPr lang="ar-JO" altLang="en-US" sz="4000" dirty="0">
                <a:ea typeface="ＭＳ Ｐゴシック" pitchFamily="34" charset="-128"/>
              </a:rPr>
              <a:t>ما هي المبادئ التي نستطيع أن نتعلمها من هذه النصوص بخصوص الفينيقيين؟</a:t>
            </a:r>
            <a:endParaRPr lang="en-US" altLang="en-US" sz="4800" dirty="0">
              <a:ea typeface="ＭＳ Ｐゴシック" pitchFamily="34" charset="-128"/>
            </a:endParaRPr>
          </a:p>
        </p:txBody>
      </p:sp>
      <p:sp>
        <p:nvSpPr>
          <p:cNvPr id="58373" name="Text Box 5"/>
          <p:cNvSpPr txBox="1">
            <a:spLocks noChangeArrowheads="1"/>
          </p:cNvSpPr>
          <p:nvPr/>
        </p:nvSpPr>
        <p:spPr bwMode="auto">
          <a:xfrm>
            <a:off x="8382000" y="76200"/>
            <a:ext cx="704039" cy="461665"/>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ar-JO" b="1" dirty="0">
                <a:solidFill>
                  <a:schemeClr val="bg1"/>
                </a:solidFill>
                <a:latin typeface="Arial" panose="020B0604020202020204" pitchFamily="34" charset="0"/>
                <a:ea typeface="+mn-ea"/>
                <a:cs typeface="Arial" panose="020B0604020202020204" pitchFamily="34" charset="0"/>
              </a:rPr>
              <a:t>120</a:t>
            </a:r>
            <a:endParaRPr lang="en-US" b="1" dirty="0">
              <a:solidFill>
                <a:schemeClr val="bg1"/>
              </a:solidFill>
              <a:latin typeface="Arial" panose="020B0604020202020204" pitchFamily="34" charset="0"/>
              <a:ea typeface="+mn-ea"/>
              <a:cs typeface="Arial" panose="020B0604020202020204" pitchFamily="34" charset="0"/>
            </a:endParaRPr>
          </a:p>
        </p:txBody>
      </p:sp>
      <p:sp>
        <p:nvSpPr>
          <p:cNvPr id="7" name="Rectangle 3"/>
          <p:cNvSpPr txBox="1">
            <a:spLocks noChangeArrowheads="1"/>
          </p:cNvSpPr>
          <p:nvPr/>
        </p:nvSpPr>
        <p:spPr bwMode="auto">
          <a:xfrm>
            <a:off x="755650" y="1639888"/>
            <a:ext cx="3810000" cy="411480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18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18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18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1800">
                <a:solidFill>
                  <a:schemeClr val="tx1"/>
                </a:solidFill>
                <a:latin typeface="+mn-lt"/>
                <a:ea typeface="ＭＳ Ｐゴシック" pitchFamily="-105" charset="-128"/>
              </a:defRPr>
            </a:lvl9pPr>
          </a:lstStyle>
          <a:p>
            <a:pPr algn="ctr" eaLnBrk="1" hangingPunct="1">
              <a:buFontTx/>
              <a:buNone/>
              <a:defRPr/>
            </a:pPr>
            <a:r>
              <a:rPr lang="ar-JO" sz="3600" b="1" u="sng" dirty="0">
                <a:solidFill>
                  <a:schemeClr val="bg1"/>
                </a:solidFill>
                <a:latin typeface="Arial" panose="020B0604020202020204" pitchFamily="34" charset="0"/>
                <a:ea typeface="Arial" pitchFamily="-105" charset="0"/>
                <a:cs typeface="Arial" panose="020B0604020202020204" pitchFamily="34" charset="0"/>
              </a:rPr>
              <a:t>1 ملوك 18</a:t>
            </a:r>
            <a:endParaRPr lang="en-US" sz="3600" b="1" u="sng" dirty="0">
              <a:solidFill>
                <a:schemeClr val="bg1"/>
              </a:solidFill>
              <a:latin typeface="Arial" panose="020B0604020202020204" pitchFamily="34" charset="0"/>
              <a:ea typeface="Arial" pitchFamily="-105" charset="0"/>
              <a:cs typeface="Arial" panose="020B0604020202020204" pitchFamily="34" charset="0"/>
            </a:endParaRPr>
          </a:p>
        </p:txBody>
      </p:sp>
      <p:sp>
        <p:nvSpPr>
          <p:cNvPr id="8" name="Rectangle 4"/>
          <p:cNvSpPr txBox="1">
            <a:spLocks noChangeArrowheads="1"/>
          </p:cNvSpPr>
          <p:nvPr/>
        </p:nvSpPr>
        <p:spPr bwMode="auto">
          <a:xfrm>
            <a:off x="4718050" y="1639888"/>
            <a:ext cx="3810000" cy="411480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18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18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18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1800">
                <a:solidFill>
                  <a:schemeClr val="tx1"/>
                </a:solidFill>
                <a:latin typeface="+mn-lt"/>
                <a:ea typeface="ＭＳ Ｐゴシック" pitchFamily="-105" charset="-128"/>
              </a:defRPr>
            </a:lvl9pPr>
          </a:lstStyle>
          <a:p>
            <a:pPr algn="ctr" eaLnBrk="1" hangingPunct="1">
              <a:buFontTx/>
              <a:buNone/>
              <a:defRPr/>
            </a:pPr>
            <a:r>
              <a:rPr lang="ar-JO" sz="3600" b="1" u="sng" dirty="0">
                <a:solidFill>
                  <a:schemeClr val="bg1"/>
                </a:solidFill>
                <a:latin typeface="Arial" panose="020B0604020202020204" pitchFamily="34" charset="0"/>
                <a:ea typeface="+mn-ea"/>
                <a:cs typeface="Arial" panose="020B0604020202020204" pitchFamily="34" charset="0"/>
              </a:rPr>
              <a:t>أشعياء 23</a:t>
            </a:r>
            <a:endParaRPr lang="en-US" sz="3600" b="1" u="sng" dirty="0">
              <a:solidFill>
                <a:schemeClr val="bg1"/>
              </a:solidFill>
              <a:latin typeface="Arial" panose="020B0604020202020204" pitchFamily="34" charset="0"/>
              <a:ea typeface="+mn-ea"/>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idx="4294967295"/>
          </p:nvPr>
        </p:nvSpPr>
        <p:spPr>
          <a:xfrm>
            <a:off x="539750" y="414338"/>
            <a:ext cx="7772400" cy="1143000"/>
          </a:xfrm>
          <a:solidFill>
            <a:srgbClr val="000000"/>
          </a:solidFill>
        </p:spPr>
        <p:txBody>
          <a:bodyPr/>
          <a:lstStyle/>
          <a:p>
            <a:r>
              <a:rPr lang="ar-JO" altLang="en-US" sz="4800" dirty="0">
                <a:ea typeface="ＭＳ Ｐゴシック" pitchFamily="34" charset="-128"/>
              </a:rPr>
              <a:t>الخلاصة</a:t>
            </a:r>
            <a:endParaRPr lang="en-US" altLang="en-US" sz="4800" dirty="0">
              <a:ea typeface="ＭＳ Ｐゴシック" pitchFamily="34" charset="-128"/>
            </a:endParaRPr>
          </a:p>
        </p:txBody>
      </p:sp>
      <p:sp>
        <p:nvSpPr>
          <p:cNvPr id="18437" name="Text Box 5"/>
          <p:cNvSpPr txBox="1">
            <a:spLocks noChangeArrowheads="1"/>
          </p:cNvSpPr>
          <p:nvPr/>
        </p:nvSpPr>
        <p:spPr bwMode="auto">
          <a:xfrm>
            <a:off x="0" y="1816100"/>
            <a:ext cx="626268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r>
              <a:rPr lang="ar-JO" altLang="en-US" sz="3200" b="1" dirty="0">
                <a:solidFill>
                  <a:schemeClr val="bg1"/>
                </a:solidFill>
                <a:latin typeface="Arial" panose="020B0604020202020204" pitchFamily="34" charset="0"/>
                <a:cs typeface="Arial" panose="020B0604020202020204" pitchFamily="34" charset="0"/>
              </a:rPr>
              <a:t>دروس من فينيقيا</a:t>
            </a:r>
            <a:endParaRPr lang="en-US" altLang="en-US" sz="3200" b="1" dirty="0">
              <a:solidFill>
                <a:schemeClr val="bg1"/>
              </a:solidFill>
              <a:latin typeface="Arial" panose="020B0604020202020204" pitchFamily="34" charset="0"/>
              <a:cs typeface="Arial" panose="020B0604020202020204" pitchFamily="34" charset="0"/>
            </a:endParaRPr>
          </a:p>
        </p:txBody>
      </p:sp>
      <p:pic>
        <p:nvPicPr>
          <p:cNvPr id="155651" name="Picture 6" descr="PhoeAram"/>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262688" y="1676400"/>
            <a:ext cx="2957512"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8382000" y="76200"/>
            <a:ext cx="704039" cy="461665"/>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ar-JO" b="1" dirty="0">
                <a:solidFill>
                  <a:schemeClr val="bg1"/>
                </a:solidFill>
                <a:latin typeface="Arial" panose="020B0604020202020204" pitchFamily="34" charset="0"/>
                <a:ea typeface="+mn-ea"/>
                <a:cs typeface="Arial" panose="020B0604020202020204" pitchFamily="34" charset="0"/>
              </a:rPr>
              <a:t>120</a:t>
            </a:r>
            <a:endParaRPr lang="en-US" b="1" dirty="0">
              <a:solidFill>
                <a:schemeClr val="bg1"/>
              </a:solidFill>
              <a:latin typeface="Arial" panose="020B0604020202020204" pitchFamily="34" charset="0"/>
              <a:ea typeface="+mn-ea"/>
              <a:cs typeface="Arial" panose="020B0604020202020204" pitchFamily="34" charset="0"/>
            </a:endParaRPr>
          </a:p>
        </p:txBody>
      </p:sp>
      <p:sp>
        <p:nvSpPr>
          <p:cNvPr id="6" name="Text Box 5"/>
          <p:cNvSpPr txBox="1">
            <a:spLocks noChangeArrowheads="1"/>
          </p:cNvSpPr>
          <p:nvPr/>
        </p:nvSpPr>
        <p:spPr bwMode="auto">
          <a:xfrm>
            <a:off x="0" y="2703513"/>
            <a:ext cx="62484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ea typeface="ＭＳ Ｐゴシック" pitchFamily="34" charset="-128"/>
              </a:defRPr>
            </a:lvl1pPr>
            <a:lvl2pPr marL="355600" indent="-350838"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lvl="1" algn="r" rtl="1" eaLnBrk="1" hangingPunct="1"/>
            <a:r>
              <a:rPr lang="en-US" altLang="en-US" sz="2800" b="1" dirty="0">
                <a:solidFill>
                  <a:schemeClr val="bg1"/>
                </a:solidFill>
                <a:latin typeface="Arial" panose="020B0604020202020204" pitchFamily="34" charset="0"/>
                <a:cs typeface="Arial" panose="020B0604020202020204" pitchFamily="34" charset="0"/>
              </a:rPr>
              <a:t>•	</a:t>
            </a:r>
            <a:r>
              <a:rPr lang="ar-JO" altLang="en-US" sz="2800" b="1" dirty="0">
                <a:solidFill>
                  <a:schemeClr val="bg1"/>
                </a:solidFill>
                <a:latin typeface="Arial" panose="020B0604020202020204" pitchFamily="34" charset="0"/>
                <a:cs typeface="Arial" panose="020B0604020202020204" pitchFamily="34" charset="0"/>
              </a:rPr>
              <a:t>بسبب غطرستها تجاه بني إسرائيل، فقد عانت صور وصيدون من غضب الله.</a:t>
            </a:r>
            <a:endParaRPr lang="en-US" altLang="en-US" sz="2800" b="1" dirty="0">
              <a:solidFill>
                <a:schemeClr val="bg1"/>
              </a:solidFill>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0" y="4797425"/>
            <a:ext cx="6248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ea typeface="ＭＳ Ｐゴシック" pitchFamily="34" charset="-128"/>
              </a:defRPr>
            </a:lvl1pPr>
            <a:lvl2pPr marL="355600" indent="-350838"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lvl="1" algn="r" rtl="1" eaLnBrk="1" hangingPunct="1"/>
            <a:r>
              <a:rPr lang="en-US" altLang="en-US" sz="2800" b="1" dirty="0">
                <a:solidFill>
                  <a:schemeClr val="bg1"/>
                </a:solidFill>
                <a:latin typeface="Arial" panose="020B0604020202020204" pitchFamily="34" charset="0"/>
                <a:cs typeface="Arial" panose="020B0604020202020204" pitchFamily="34" charset="0"/>
              </a:rPr>
              <a:t>•	</a:t>
            </a:r>
            <a:r>
              <a:rPr lang="ar-JO" altLang="en-US" sz="2800" b="1" dirty="0">
                <a:solidFill>
                  <a:schemeClr val="bg1"/>
                </a:solidFill>
                <a:latin typeface="Arial" panose="020B0604020202020204" pitchFamily="34" charset="0"/>
                <a:cs typeface="Arial" panose="020B0604020202020204" pitchFamily="34" charset="0"/>
              </a:rPr>
              <a:t>أدى كبريائهم بسبب ازدهارهم إلى سقوطهم.</a:t>
            </a:r>
            <a:endParaRPr lang="en-US" altLang="en-US" sz="28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dissolve">
                                      <p:cBhvr>
                                        <p:cTn id="7" dur="500"/>
                                        <p:tgtEl>
                                          <p:spTgt spid="184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dissolv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bldLvl="2" autoUpdateAnimBg="0"/>
      <p:bldP spid="6" grpId="0" build="p" bldLvl="2" autoUpdateAnimBg="0"/>
      <p:bldP spid="7"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idx="4294967295"/>
          </p:nvPr>
        </p:nvSpPr>
        <p:spPr>
          <a:xfrm>
            <a:off x="685800" y="115888"/>
            <a:ext cx="7772400" cy="1143000"/>
          </a:xfrm>
          <a:solidFill>
            <a:srgbClr val="000000"/>
          </a:solidFill>
        </p:spPr>
        <p:txBody>
          <a:bodyPr/>
          <a:lstStyle/>
          <a:p>
            <a:r>
              <a:rPr lang="ar-JO" altLang="en-US" sz="4800" dirty="0">
                <a:ea typeface="ＭＳ Ｐゴシック" pitchFamily="34" charset="-128"/>
              </a:rPr>
              <a:t>الخلاصة</a:t>
            </a:r>
            <a:endParaRPr lang="en-US" altLang="en-US" sz="4800" dirty="0">
              <a:ea typeface="ＭＳ Ｐゴシック" pitchFamily="34" charset="-128"/>
            </a:endParaRPr>
          </a:p>
        </p:txBody>
      </p:sp>
      <p:sp>
        <p:nvSpPr>
          <p:cNvPr id="17413" name="Text Box 5"/>
          <p:cNvSpPr txBox="1">
            <a:spLocks noChangeArrowheads="1"/>
          </p:cNvSpPr>
          <p:nvPr/>
        </p:nvSpPr>
        <p:spPr bwMode="auto">
          <a:xfrm>
            <a:off x="228600" y="1196975"/>
            <a:ext cx="8915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r>
              <a:rPr lang="ar-JO" altLang="en-US" sz="2800" b="1" dirty="0">
                <a:solidFill>
                  <a:schemeClr val="bg1"/>
                </a:solidFill>
                <a:latin typeface="Arial" panose="020B0604020202020204" pitchFamily="34" charset="0"/>
                <a:cs typeface="Arial" panose="020B0604020202020204" pitchFamily="34" charset="0"/>
              </a:rPr>
              <a:t>دروس من إسرائيل:</a:t>
            </a:r>
            <a:endParaRPr lang="en-US" altLang="en-US" sz="2800" b="1" dirty="0">
              <a:solidFill>
                <a:schemeClr val="bg1"/>
              </a:solidFill>
              <a:latin typeface="Arial" panose="020B0604020202020204" pitchFamily="34" charset="0"/>
              <a:cs typeface="Arial" panose="020B0604020202020204" pitchFamily="34" charset="0"/>
            </a:endParaRPr>
          </a:p>
        </p:txBody>
      </p:sp>
      <p:sp>
        <p:nvSpPr>
          <p:cNvPr id="4" name="Text Box 5"/>
          <p:cNvSpPr txBox="1">
            <a:spLocks noChangeArrowheads="1"/>
          </p:cNvSpPr>
          <p:nvPr/>
        </p:nvSpPr>
        <p:spPr bwMode="auto">
          <a:xfrm>
            <a:off x="8426450" y="0"/>
            <a:ext cx="699230" cy="461665"/>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ar-JO" b="1" dirty="0">
                <a:solidFill>
                  <a:schemeClr val="bg1"/>
                </a:solidFill>
                <a:latin typeface="Arial" panose="020B0604020202020204" pitchFamily="34" charset="0"/>
                <a:ea typeface="+mn-ea"/>
                <a:cs typeface="Arial" panose="020B0604020202020204" pitchFamily="34" charset="0"/>
              </a:rPr>
              <a:t>120</a:t>
            </a:r>
            <a:endParaRPr lang="en-US" b="1" dirty="0">
              <a:solidFill>
                <a:schemeClr val="bg1"/>
              </a:solidFill>
              <a:latin typeface="Arial" panose="020B0604020202020204" pitchFamily="34" charset="0"/>
              <a:ea typeface="+mn-ea"/>
              <a:cs typeface="Arial" panose="020B0604020202020204" pitchFamily="34" charset="0"/>
            </a:endParaRPr>
          </a:p>
        </p:txBody>
      </p:sp>
      <p:sp>
        <p:nvSpPr>
          <p:cNvPr id="5" name="Text Box 5"/>
          <p:cNvSpPr txBox="1">
            <a:spLocks noChangeArrowheads="1"/>
          </p:cNvSpPr>
          <p:nvPr/>
        </p:nvSpPr>
        <p:spPr bwMode="auto">
          <a:xfrm>
            <a:off x="533400" y="1841500"/>
            <a:ext cx="8610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ea typeface="ＭＳ Ｐゴシック" pitchFamily="34" charset="-128"/>
              </a:defRPr>
            </a:lvl1pPr>
            <a:lvl2pPr marL="363538" indent="-363538"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lvl="1" algn="r" rtl="1" eaLnBrk="1" hangingPunct="1"/>
            <a:r>
              <a:rPr lang="en-US" altLang="en-US" sz="2800" b="1" dirty="0">
                <a:solidFill>
                  <a:schemeClr val="bg1"/>
                </a:solidFill>
                <a:latin typeface="Arial" panose="020B0604020202020204" pitchFamily="34" charset="0"/>
                <a:cs typeface="Arial" panose="020B0604020202020204" pitchFamily="34" charset="0"/>
              </a:rPr>
              <a:t>•	</a:t>
            </a:r>
            <a:r>
              <a:rPr lang="ar-JO" altLang="ja-JP" sz="2800" b="1" dirty="0">
                <a:solidFill>
                  <a:schemeClr val="bg1"/>
                </a:solidFill>
                <a:latin typeface="Arial" panose="020B0604020202020204" pitchFamily="34" charset="0"/>
                <a:cs typeface="Arial" panose="020B0604020202020204" pitchFamily="34" charset="0"/>
              </a:rPr>
              <a:t>فشلوا في الثقة بوعد الله – تملكون الأرض وتسكنون فيها لأني قد أعطيتكم الأرض لكي تملكوها (عد 33: 53) </a:t>
            </a:r>
            <a:endParaRPr lang="en-US" altLang="en-US" sz="2800" b="1" dirty="0">
              <a:solidFill>
                <a:schemeClr val="bg1"/>
              </a:solidFill>
              <a:latin typeface="Arial" panose="020B0604020202020204" pitchFamily="34" charset="0"/>
              <a:cs typeface="Arial" panose="020B0604020202020204" pitchFamily="34" charset="0"/>
            </a:endParaRPr>
          </a:p>
        </p:txBody>
      </p:sp>
      <p:sp>
        <p:nvSpPr>
          <p:cNvPr id="6" name="Text Box 5"/>
          <p:cNvSpPr txBox="1">
            <a:spLocks noChangeArrowheads="1"/>
          </p:cNvSpPr>
          <p:nvPr/>
        </p:nvSpPr>
        <p:spPr bwMode="auto">
          <a:xfrm>
            <a:off x="533400" y="2916257"/>
            <a:ext cx="86106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ea typeface="ＭＳ Ｐゴシック" pitchFamily="34" charset="-128"/>
              </a:defRPr>
            </a:lvl1pPr>
            <a:lvl2pPr marL="363538" indent="-363538"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lvl="1" algn="r" rtl="1" eaLnBrk="1" hangingPunct="1"/>
            <a:r>
              <a:rPr lang="en-US" altLang="en-US" sz="2800" b="1" dirty="0">
                <a:solidFill>
                  <a:schemeClr val="bg1"/>
                </a:solidFill>
                <a:latin typeface="Arial" panose="020B0604020202020204" pitchFamily="34" charset="0"/>
                <a:cs typeface="Arial" panose="020B0604020202020204" pitchFamily="34" charset="0"/>
              </a:rPr>
              <a:t>•	</a:t>
            </a:r>
            <a:r>
              <a:rPr lang="ar-JO" altLang="en-US" sz="2800" b="1" dirty="0">
                <a:solidFill>
                  <a:schemeClr val="bg1"/>
                </a:solidFill>
                <a:latin typeface="Arial" panose="020B0604020202020204" pitchFamily="34" charset="0"/>
                <a:cs typeface="Arial" panose="020B0604020202020204" pitchFamily="34" charset="0"/>
              </a:rPr>
              <a:t>نخس ووخز – عسكرياً، اجتماعياً، اقتصادياً وروحياً</a:t>
            </a:r>
            <a:endParaRPr lang="en-US" altLang="en-US" sz="2800" b="1" dirty="0">
              <a:solidFill>
                <a:schemeClr val="bg1"/>
              </a:solidFill>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0" y="3560127"/>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ea typeface="ＭＳ Ｐゴシック" pitchFamily="34" charset="-128"/>
              </a:defRPr>
            </a:lvl1pPr>
            <a:lvl2pPr marL="363538" indent="-363538"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lvl="1" algn="r" rtl="1" eaLnBrk="1" hangingPunct="1"/>
            <a:r>
              <a:rPr lang="en-US" altLang="en-US" sz="2800" b="1" dirty="0">
                <a:solidFill>
                  <a:schemeClr val="bg1"/>
                </a:solidFill>
                <a:latin typeface="Arial" panose="020B0604020202020204" pitchFamily="34" charset="0"/>
                <a:cs typeface="Arial" panose="020B0604020202020204" pitchFamily="34" charset="0"/>
              </a:rPr>
              <a:t>•	</a:t>
            </a:r>
            <a:r>
              <a:rPr lang="ar-JO" altLang="en-US" sz="2800" b="1" dirty="0">
                <a:solidFill>
                  <a:schemeClr val="bg1"/>
                </a:solidFill>
                <a:latin typeface="Arial" panose="020B0604020202020204" pitchFamily="34" charset="0"/>
                <a:cs typeface="Arial" panose="020B0604020202020204" pitchFamily="34" charset="0"/>
              </a:rPr>
              <a:t>عرضوا أنفسهم لممارسات دنيئة</a:t>
            </a:r>
            <a:endParaRPr lang="en-US" altLang="en-US" sz="2800" b="1" dirty="0">
              <a:solidFill>
                <a:schemeClr val="bg1"/>
              </a:solidFill>
              <a:latin typeface="Arial" panose="020B0604020202020204" pitchFamily="34" charset="0"/>
              <a:cs typeface="Arial" panose="020B0604020202020204" pitchFamily="34" charset="0"/>
            </a:endParaRPr>
          </a:p>
        </p:txBody>
      </p:sp>
      <p:sp>
        <p:nvSpPr>
          <p:cNvPr id="8" name="Text Box 5"/>
          <p:cNvSpPr txBox="1">
            <a:spLocks noChangeArrowheads="1"/>
          </p:cNvSpPr>
          <p:nvPr/>
        </p:nvSpPr>
        <p:spPr bwMode="auto">
          <a:xfrm>
            <a:off x="685800" y="4203997"/>
            <a:ext cx="8458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ea typeface="ＭＳ Ｐゴシック" pitchFamily="34" charset="-128"/>
              </a:defRPr>
            </a:lvl1pPr>
            <a:lvl2pPr marL="363538" indent="-363538"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lvl="1" algn="r" rtl="1" eaLnBrk="1" hangingPunct="1"/>
            <a:r>
              <a:rPr lang="en-US" altLang="en-US" sz="2800" b="1" dirty="0">
                <a:solidFill>
                  <a:schemeClr val="bg1"/>
                </a:solidFill>
                <a:latin typeface="Arial" panose="020B0604020202020204" pitchFamily="34" charset="0"/>
                <a:cs typeface="Arial" panose="020B0604020202020204" pitchFamily="34" charset="0"/>
              </a:rPr>
              <a:t>•	</a:t>
            </a:r>
            <a:r>
              <a:rPr lang="ar-JO" altLang="en-US" sz="2800" b="1" dirty="0">
                <a:solidFill>
                  <a:schemeClr val="bg1"/>
                </a:solidFill>
                <a:latin typeface="Arial" panose="020B0604020202020204" pitchFamily="34" charset="0"/>
                <a:cs typeface="Arial" panose="020B0604020202020204" pitchFamily="34" charset="0"/>
              </a:rPr>
              <a:t>بدأوا في السعي نحو التجارة</a:t>
            </a:r>
            <a:endParaRPr lang="en-US" altLang="en-US" sz="28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dissolve">
                                      <p:cBhvr>
                                        <p:cTn id="7" dur="500"/>
                                        <p:tgtEl>
                                          <p:spTgt spid="174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dissolve">
                                      <p:cBhvr>
                                        <p:cTn id="22" dur="500"/>
                                        <p:tgtEl>
                                          <p:spTgt spid="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dissolve">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bldLvl="2" autoUpdateAnimBg="0"/>
      <p:bldP spid="5" grpId="0" build="p" bldLvl="2" autoUpdateAnimBg="0"/>
      <p:bldP spid="6" grpId="0" build="p" bldLvl="2" autoUpdateAnimBg="0"/>
      <p:bldP spid="7" grpId="0" build="p" bldLvl="2" autoUpdateAnimBg="0"/>
      <p:bldP spid="8"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317500" y="1631950"/>
            <a:ext cx="85344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r>
              <a:rPr lang="ar-JO" altLang="en-US" sz="3200" b="1" dirty="0">
                <a:solidFill>
                  <a:schemeClr val="bg1"/>
                </a:solidFill>
                <a:latin typeface="Tempus Sans ITC" pitchFamily="82" charset="0"/>
              </a:rPr>
              <a:t>تطبيقات لنا:</a:t>
            </a:r>
            <a:endParaRPr lang="en-US" altLang="en-US" sz="3200" b="1" dirty="0">
              <a:solidFill>
                <a:schemeClr val="bg1"/>
              </a:solidFill>
              <a:latin typeface="Tempus Sans ITC" pitchFamily="82" charset="0"/>
            </a:endParaRPr>
          </a:p>
        </p:txBody>
      </p:sp>
      <p:sp>
        <p:nvSpPr>
          <p:cNvPr id="4" name="Text Box 5"/>
          <p:cNvSpPr txBox="1">
            <a:spLocks noChangeArrowheads="1"/>
          </p:cNvSpPr>
          <p:nvPr/>
        </p:nvSpPr>
        <p:spPr bwMode="auto">
          <a:xfrm>
            <a:off x="8426450" y="0"/>
            <a:ext cx="699230" cy="461665"/>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ar-JO" b="1" dirty="0">
                <a:solidFill>
                  <a:schemeClr val="bg1"/>
                </a:solidFill>
                <a:latin typeface="Arial" panose="020B0604020202020204" pitchFamily="34" charset="0"/>
                <a:ea typeface="+mn-ea"/>
                <a:cs typeface="Arial" panose="020B0604020202020204" pitchFamily="34" charset="0"/>
              </a:rPr>
              <a:t>120</a:t>
            </a:r>
            <a:endParaRPr lang="en-US" b="1" dirty="0">
              <a:solidFill>
                <a:schemeClr val="bg1"/>
              </a:solidFill>
              <a:latin typeface="Arial" panose="020B0604020202020204" pitchFamily="34" charset="0"/>
              <a:ea typeface="+mn-ea"/>
              <a:cs typeface="Arial" panose="020B0604020202020204" pitchFamily="34" charset="0"/>
            </a:endParaRPr>
          </a:p>
        </p:txBody>
      </p:sp>
      <p:sp>
        <p:nvSpPr>
          <p:cNvPr id="5" name="Text Box 3"/>
          <p:cNvSpPr txBox="1">
            <a:spLocks noChangeArrowheads="1"/>
          </p:cNvSpPr>
          <p:nvPr/>
        </p:nvSpPr>
        <p:spPr bwMode="auto">
          <a:xfrm>
            <a:off x="395288" y="2743200"/>
            <a:ext cx="874871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55600" indent="-350838"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eaLnBrk="1" hangingPunct="1"/>
            <a:r>
              <a:rPr lang="en-US" altLang="en-US" sz="2800" b="1" dirty="0">
                <a:solidFill>
                  <a:schemeClr val="bg1"/>
                </a:solidFill>
                <a:latin typeface="Tempus Sans ITC" pitchFamily="82" charset="0"/>
              </a:rPr>
              <a:t>•	</a:t>
            </a:r>
            <a:r>
              <a:rPr lang="ar-JO" altLang="en-US" sz="2800" b="1" dirty="0">
                <a:solidFill>
                  <a:schemeClr val="bg1"/>
                </a:solidFill>
                <a:latin typeface="Tempus Sans ITC" pitchFamily="82" charset="0"/>
              </a:rPr>
              <a:t>تعامل  مع الأشواك والمناخس في جسدك.</a:t>
            </a:r>
            <a:endParaRPr lang="en-US" altLang="en-US" sz="2800" b="1" dirty="0">
              <a:solidFill>
                <a:schemeClr val="bg1"/>
              </a:solidFill>
              <a:latin typeface="Tempus Sans ITC" pitchFamily="82" charset="0"/>
            </a:endParaRPr>
          </a:p>
        </p:txBody>
      </p:sp>
      <p:sp>
        <p:nvSpPr>
          <p:cNvPr id="6" name="Text Box 3"/>
          <p:cNvSpPr txBox="1">
            <a:spLocks noChangeArrowheads="1"/>
          </p:cNvSpPr>
          <p:nvPr/>
        </p:nvSpPr>
        <p:spPr bwMode="auto">
          <a:xfrm>
            <a:off x="395288" y="3810000"/>
            <a:ext cx="874871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ea typeface="ＭＳ Ｐゴシック" pitchFamily="34" charset="-128"/>
              </a:defRPr>
            </a:lvl1pPr>
            <a:lvl2pPr marL="355600" indent="-350838"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lvl="1" algn="r" rtl="1" eaLnBrk="1" hangingPunct="1"/>
            <a:r>
              <a:rPr lang="en-US" altLang="en-US" sz="2800" b="1" dirty="0">
                <a:solidFill>
                  <a:schemeClr val="bg1"/>
                </a:solidFill>
                <a:latin typeface="Tempus Sans ITC" pitchFamily="82" charset="0"/>
              </a:rPr>
              <a:t>•	</a:t>
            </a:r>
            <a:r>
              <a:rPr lang="ar-JO" altLang="en-US" sz="2800" b="1" dirty="0">
                <a:solidFill>
                  <a:schemeClr val="bg1"/>
                </a:solidFill>
                <a:latin typeface="Tempus Sans ITC" pitchFamily="82" charset="0"/>
              </a:rPr>
              <a:t>أعطِ الله كل المجد بسببه (كن متضعاً)</a:t>
            </a:r>
            <a:endParaRPr lang="en-US" altLang="en-US" sz="2800" b="1" dirty="0">
              <a:solidFill>
                <a:schemeClr val="bg1"/>
              </a:solidFill>
              <a:latin typeface="Tempus Sans ITC" pitchFamily="82" charset="0"/>
            </a:endParaRPr>
          </a:p>
        </p:txBody>
      </p:sp>
      <p:sp>
        <p:nvSpPr>
          <p:cNvPr id="7" name="Text Box 3"/>
          <p:cNvSpPr txBox="1">
            <a:spLocks noChangeArrowheads="1"/>
          </p:cNvSpPr>
          <p:nvPr/>
        </p:nvSpPr>
        <p:spPr bwMode="auto">
          <a:xfrm>
            <a:off x="395288" y="4876800"/>
            <a:ext cx="874871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ea typeface="ＭＳ Ｐゴシック" pitchFamily="34" charset="-128"/>
              </a:defRPr>
            </a:lvl1pPr>
            <a:lvl2pPr marL="355600" indent="-350838"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lvl="1" algn="r" rtl="1" eaLnBrk="1" hangingPunct="1"/>
            <a:r>
              <a:rPr lang="en-US" altLang="en-US" sz="2800" b="1" dirty="0">
                <a:solidFill>
                  <a:schemeClr val="bg1"/>
                </a:solidFill>
                <a:latin typeface="Tempus Sans ITC" pitchFamily="82" charset="0"/>
              </a:rPr>
              <a:t>•	</a:t>
            </a:r>
            <a:r>
              <a:rPr lang="ar-JO" altLang="en-US" sz="2800" b="1" dirty="0">
                <a:solidFill>
                  <a:schemeClr val="bg1"/>
                </a:solidFill>
                <a:latin typeface="Tempus Sans ITC" pitchFamily="82" charset="0"/>
              </a:rPr>
              <a:t>صلِ أن يعلن حق المسيح فيك ومن خلالك.</a:t>
            </a:r>
            <a:endParaRPr lang="en-US" altLang="en-US" sz="2800" b="1" dirty="0">
              <a:solidFill>
                <a:schemeClr val="bg1"/>
              </a:solidFill>
              <a:latin typeface="Tempus Sans ITC" pitchFamily="82" charset="0"/>
            </a:endParaRPr>
          </a:p>
        </p:txBody>
      </p:sp>
      <p:sp>
        <p:nvSpPr>
          <p:cNvPr id="159750" name="Title 1"/>
          <p:cNvSpPr>
            <a:spLocks noGrp="1"/>
          </p:cNvSpPr>
          <p:nvPr>
            <p:ph type="title" idx="4294967295"/>
          </p:nvPr>
        </p:nvSpPr>
        <p:spPr>
          <a:xfrm>
            <a:off x="685800" y="404813"/>
            <a:ext cx="7772400" cy="947737"/>
          </a:xfrm>
          <a:solidFill>
            <a:srgbClr val="000000"/>
          </a:solidFill>
        </p:spPr>
        <p:txBody>
          <a:bodyPr/>
          <a:lstStyle/>
          <a:p>
            <a:r>
              <a:rPr lang="ar-JO" altLang="en-US" sz="4800" dirty="0">
                <a:ea typeface="ＭＳ Ｐゴシック" pitchFamily="34" charset="-128"/>
              </a:rPr>
              <a:t>الخلاصة</a:t>
            </a:r>
            <a:endParaRPr lang="en-US" altLang="en-US" sz="4800" dirty="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dissolve">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dissolv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P spid="5" grpId="0" build="p" bldLvl="2" autoUpdateAnimBg="0"/>
      <p:bldP spid="6" grpId="0" build="p" bldLvl="2" autoUpdateAnimBg="0"/>
      <p:bldP spid="7"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0" y="-26988"/>
            <a:ext cx="8316913" cy="793751"/>
          </a:xfrm>
          <a:solidFill>
            <a:schemeClr val="tx2"/>
          </a:solidFill>
          <a:ln>
            <a:solidFill>
              <a:schemeClr val="tx1"/>
            </a:solidFill>
            <a:miter lim="800000"/>
            <a:headEnd/>
            <a:tailEnd/>
          </a:ln>
        </p:spPr>
        <p:txBody>
          <a:bodyPr/>
          <a:lstStyle/>
          <a:p>
            <a:pPr algn="ctr"/>
            <a:r>
              <a:rPr lang="ar-JO" altLang="zh-CN" sz="4000" dirty="0">
                <a:solidFill>
                  <a:srgbClr val="FFFFFF"/>
                </a:solidFill>
                <a:ea typeface="SimSun" charset="0"/>
              </a:rPr>
              <a:t>جيران إسرائيل الغربيين المبكرين</a:t>
            </a:r>
            <a:endParaRPr lang="en-US" sz="4000" dirty="0">
              <a:solidFill>
                <a:srgbClr val="FFFFFF"/>
              </a:solidFill>
              <a:ea typeface="SimSun" charset="0"/>
            </a:endParaRPr>
          </a:p>
        </p:txBody>
      </p:sp>
      <p:grpSp>
        <p:nvGrpSpPr>
          <p:cNvPr id="332803" name="Group 173"/>
          <p:cNvGrpSpPr>
            <a:grpSpLocks/>
          </p:cNvGrpSpPr>
          <p:nvPr/>
        </p:nvGrpSpPr>
        <p:grpSpPr bwMode="auto">
          <a:xfrm>
            <a:off x="-1588" y="1131888"/>
            <a:ext cx="9145588" cy="5726112"/>
            <a:chOff x="-1" y="713"/>
            <a:chExt cx="5761" cy="3607"/>
          </a:xfrm>
        </p:grpSpPr>
        <p:grpSp>
          <p:nvGrpSpPr>
            <p:cNvPr id="332806" name="Group 81"/>
            <p:cNvGrpSpPr>
              <a:grpSpLocks/>
            </p:cNvGrpSpPr>
            <p:nvPr/>
          </p:nvGrpSpPr>
          <p:grpSpPr bwMode="auto">
            <a:xfrm>
              <a:off x="480" y="720"/>
              <a:ext cx="2470" cy="490"/>
              <a:chOff x="1040" y="0"/>
              <a:chExt cx="1041" cy="480"/>
            </a:xfrm>
          </p:grpSpPr>
          <p:sp>
            <p:nvSpPr>
              <p:cNvPr id="332846" name="Rectangle 67"/>
              <p:cNvSpPr>
                <a:spLocks noChangeArrowheads="1"/>
              </p:cNvSpPr>
              <p:nvPr/>
            </p:nvSpPr>
            <p:spPr bwMode="auto">
              <a:xfrm>
                <a:off x="1040" y="0"/>
                <a:ext cx="1041" cy="480"/>
              </a:xfrm>
              <a:prstGeom prst="rect">
                <a:avLst/>
              </a:prstGeom>
              <a:solidFill>
                <a:srgbClr val="00009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فينيقية</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2847" name="Rectangle 80"/>
              <p:cNvSpPr>
                <a:spLocks noChangeArrowheads="1"/>
              </p:cNvSpPr>
              <p:nvPr/>
            </p:nvSpPr>
            <p:spPr bwMode="auto">
              <a:xfrm>
                <a:off x="1040" y="0"/>
                <a:ext cx="1041" cy="480"/>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2807" name="Group 83"/>
            <p:cNvGrpSpPr>
              <a:grpSpLocks/>
            </p:cNvGrpSpPr>
            <p:nvPr/>
          </p:nvGrpSpPr>
          <p:grpSpPr bwMode="auto">
            <a:xfrm>
              <a:off x="2950" y="720"/>
              <a:ext cx="2810" cy="490"/>
              <a:chOff x="2081" y="0"/>
              <a:chExt cx="1184" cy="480"/>
            </a:xfrm>
          </p:grpSpPr>
          <p:sp>
            <p:nvSpPr>
              <p:cNvPr id="332844" name="Rectangle 68"/>
              <p:cNvSpPr>
                <a:spLocks noChangeArrowheads="1"/>
              </p:cNvSpPr>
              <p:nvPr/>
            </p:nvSpPr>
            <p:spPr bwMode="auto">
              <a:xfrm>
                <a:off x="2081" y="0"/>
                <a:ext cx="1184" cy="480"/>
              </a:xfrm>
              <a:prstGeom prst="rect">
                <a:avLst/>
              </a:prstGeom>
              <a:solidFill>
                <a:srgbClr val="00009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فلسطية</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2845" name="Rectangle 82"/>
              <p:cNvSpPr>
                <a:spLocks noChangeArrowheads="1"/>
              </p:cNvSpPr>
              <p:nvPr/>
            </p:nvSpPr>
            <p:spPr bwMode="auto">
              <a:xfrm>
                <a:off x="2081" y="0"/>
                <a:ext cx="1184" cy="480"/>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2808" name="Group 87"/>
            <p:cNvGrpSpPr>
              <a:grpSpLocks/>
            </p:cNvGrpSpPr>
            <p:nvPr/>
          </p:nvGrpSpPr>
          <p:grpSpPr bwMode="auto">
            <a:xfrm>
              <a:off x="480" y="1210"/>
              <a:ext cx="2470" cy="411"/>
              <a:chOff x="1040" y="480"/>
              <a:chExt cx="1041" cy="403"/>
            </a:xfrm>
          </p:grpSpPr>
          <p:sp>
            <p:nvSpPr>
              <p:cNvPr id="332842" name="Rectangle 70"/>
              <p:cNvSpPr>
                <a:spLocks noChangeArrowheads="1"/>
              </p:cNvSpPr>
              <p:nvPr/>
            </p:nvSpPr>
            <p:spPr bwMode="auto">
              <a:xfrm>
                <a:off x="1040" y="480"/>
                <a:ext cx="1041" cy="40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أموريين ساميين</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32843" name="Rectangle 86"/>
              <p:cNvSpPr>
                <a:spLocks noChangeArrowheads="1"/>
              </p:cNvSpPr>
              <p:nvPr/>
            </p:nvSpPr>
            <p:spPr bwMode="auto">
              <a:xfrm>
                <a:off x="1040" y="480"/>
                <a:ext cx="1041" cy="40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2809" name="Group 89"/>
            <p:cNvGrpSpPr>
              <a:grpSpLocks/>
            </p:cNvGrpSpPr>
            <p:nvPr/>
          </p:nvGrpSpPr>
          <p:grpSpPr bwMode="auto">
            <a:xfrm>
              <a:off x="2950" y="1210"/>
              <a:ext cx="2810" cy="411"/>
              <a:chOff x="2081" y="480"/>
              <a:chExt cx="1184" cy="403"/>
            </a:xfrm>
          </p:grpSpPr>
          <p:sp>
            <p:nvSpPr>
              <p:cNvPr id="332840" name="Rectangle 71"/>
              <p:cNvSpPr>
                <a:spLocks noChangeArrowheads="1"/>
              </p:cNvSpPr>
              <p:nvPr/>
            </p:nvSpPr>
            <p:spPr bwMode="auto">
              <a:xfrm>
                <a:off x="2081" y="480"/>
                <a:ext cx="1184" cy="40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شعب بحر إيجة</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32841" name="Rectangle 88"/>
              <p:cNvSpPr>
                <a:spLocks noChangeArrowheads="1"/>
              </p:cNvSpPr>
              <p:nvPr/>
            </p:nvSpPr>
            <p:spPr bwMode="auto">
              <a:xfrm>
                <a:off x="2081" y="480"/>
                <a:ext cx="1184" cy="40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2810" name="Group 93"/>
            <p:cNvGrpSpPr>
              <a:grpSpLocks/>
            </p:cNvGrpSpPr>
            <p:nvPr/>
          </p:nvGrpSpPr>
          <p:grpSpPr bwMode="auto">
            <a:xfrm>
              <a:off x="480" y="1621"/>
              <a:ext cx="2470" cy="763"/>
              <a:chOff x="1040" y="883"/>
              <a:chExt cx="1041" cy="748"/>
            </a:xfrm>
          </p:grpSpPr>
          <p:sp>
            <p:nvSpPr>
              <p:cNvPr id="332838" name="Rectangle 73"/>
              <p:cNvSpPr>
                <a:spLocks noChangeArrowheads="1"/>
              </p:cNvSpPr>
              <p:nvPr/>
            </p:nvSpPr>
            <p:spPr bwMode="auto">
              <a:xfrm>
                <a:off x="1040" y="883"/>
                <a:ext cx="1041"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1500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تم تقسيم الأراضي بين الهيمنة الحثية والمصرية</a:t>
                </a:r>
                <a:endParaRPr kumimoji="0" lang="en-US" sz="18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
            <p:nvSpPr>
              <p:cNvPr id="332839" name="Rectangle 92"/>
              <p:cNvSpPr>
                <a:spLocks noChangeArrowheads="1"/>
              </p:cNvSpPr>
              <p:nvPr/>
            </p:nvSpPr>
            <p:spPr bwMode="auto">
              <a:xfrm>
                <a:off x="1040" y="883"/>
                <a:ext cx="1041"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2811" name="Group 95"/>
            <p:cNvGrpSpPr>
              <a:grpSpLocks/>
            </p:cNvGrpSpPr>
            <p:nvPr/>
          </p:nvGrpSpPr>
          <p:grpSpPr bwMode="auto">
            <a:xfrm>
              <a:off x="2950" y="1621"/>
              <a:ext cx="2810" cy="763"/>
              <a:chOff x="2081" y="883"/>
              <a:chExt cx="1184" cy="748"/>
            </a:xfrm>
          </p:grpSpPr>
          <p:sp>
            <p:nvSpPr>
              <p:cNvPr id="332836" name="Rectangle 74"/>
              <p:cNvSpPr>
                <a:spLocks noChangeArrowheads="1"/>
              </p:cNvSpPr>
              <p:nvPr/>
            </p:nvSpPr>
            <p:spPr bwMode="auto">
              <a:xfrm>
                <a:off x="2081" y="883"/>
                <a:ext cx="1184"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0" algn="l"/>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ليسوا بعد في فلسطين</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32837" name="Rectangle 94"/>
              <p:cNvSpPr>
                <a:spLocks noChangeArrowheads="1"/>
              </p:cNvSpPr>
              <p:nvPr/>
            </p:nvSpPr>
            <p:spPr bwMode="auto">
              <a:xfrm>
                <a:off x="2081" y="883"/>
                <a:ext cx="11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2812" name="Group 99"/>
            <p:cNvGrpSpPr>
              <a:grpSpLocks/>
            </p:cNvGrpSpPr>
            <p:nvPr/>
          </p:nvGrpSpPr>
          <p:grpSpPr bwMode="auto">
            <a:xfrm>
              <a:off x="480" y="2384"/>
              <a:ext cx="2470" cy="1936"/>
              <a:chOff x="1040" y="1631"/>
              <a:chExt cx="1041" cy="1898"/>
            </a:xfrm>
          </p:grpSpPr>
          <p:sp>
            <p:nvSpPr>
              <p:cNvPr id="332834" name="Rectangle 76"/>
              <p:cNvSpPr>
                <a:spLocks noChangeArrowheads="1"/>
              </p:cNvSpPr>
              <p:nvPr/>
            </p:nvSpPr>
            <p:spPr bwMode="auto">
              <a:xfrm>
                <a:off x="1040" y="1631"/>
                <a:ext cx="1041" cy="189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1354138" algn="l"/>
                  </a:tabLst>
                  <a:defRPr/>
                </a:pPr>
                <a:r>
                  <a:rPr kumimoji="0" lang="ar-JO" sz="1800" b="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1400 - بدأ تمرد بطيء أولاً ضد مصر</a:t>
                </a:r>
              </a:p>
              <a:p>
                <a:pPr marL="0" marR="0" lvl="0" indent="0" algn="ctr" defTabSz="914400" rtl="0" eaLnBrk="1" fontAlgn="base" latinLnBrk="0" hangingPunct="1">
                  <a:lnSpc>
                    <a:spcPct val="100000"/>
                  </a:lnSpc>
                  <a:spcBef>
                    <a:spcPct val="0"/>
                  </a:spcBef>
                  <a:spcAft>
                    <a:spcPct val="0"/>
                  </a:spcAft>
                  <a:buClrTx/>
                  <a:buSzTx/>
                  <a:buFontTx/>
                  <a:buNone/>
                  <a:tabLst>
                    <a:tab pos="-1354138" algn="l"/>
                  </a:tabLst>
                  <a:defRPr/>
                </a:pPr>
                <a:r>
                  <a:rPr kumimoji="0" lang="ar-JO" sz="1800" b="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١٣٨٠-١٢٨٧ – يسيطر عليها الحيثيون في الغالب تقلص السيطرة حتى عام 1190 1190 </a:t>
                </a:r>
              </a:p>
              <a:p>
                <a:pPr marL="0" marR="0" lvl="0" indent="0" algn="ctr" defTabSz="914400" rtl="0" eaLnBrk="1" fontAlgn="base" latinLnBrk="0" hangingPunct="1">
                  <a:lnSpc>
                    <a:spcPct val="100000"/>
                  </a:lnSpc>
                  <a:spcBef>
                    <a:spcPct val="0"/>
                  </a:spcBef>
                  <a:spcAft>
                    <a:spcPct val="0"/>
                  </a:spcAft>
                  <a:buClrTx/>
                  <a:buSzTx/>
                  <a:buFontTx/>
                  <a:buNone/>
                  <a:tabLst>
                    <a:tab pos="-1354138" algn="l"/>
                  </a:tabLst>
                  <a:defRPr/>
                </a:pPr>
                <a:r>
                  <a:rPr kumimoji="0" lang="ar-JO" sz="1800" b="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غزو شعوب البحر. إنشاء دول المدن المستقلة 1100 – بعض السيطرة يمارسها تغلث فلاسر الأول</a:t>
                </a:r>
                <a:endParaRPr kumimoji="0" lang="en-US" sz="18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
            <p:nvSpPr>
              <p:cNvPr id="332835" name="Rectangle 98"/>
              <p:cNvSpPr>
                <a:spLocks noChangeArrowheads="1"/>
              </p:cNvSpPr>
              <p:nvPr/>
            </p:nvSpPr>
            <p:spPr bwMode="auto">
              <a:xfrm>
                <a:off x="1040" y="1631"/>
                <a:ext cx="1041" cy="189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2813" name="Group 101"/>
            <p:cNvGrpSpPr>
              <a:grpSpLocks/>
            </p:cNvGrpSpPr>
            <p:nvPr/>
          </p:nvGrpSpPr>
          <p:grpSpPr bwMode="auto">
            <a:xfrm>
              <a:off x="2950" y="2384"/>
              <a:ext cx="2810" cy="1936"/>
              <a:chOff x="2081" y="1631"/>
              <a:chExt cx="1184" cy="1898"/>
            </a:xfrm>
          </p:grpSpPr>
          <p:sp>
            <p:nvSpPr>
              <p:cNvPr id="332832" name="Rectangle 77"/>
              <p:cNvSpPr>
                <a:spLocks noChangeArrowheads="1"/>
              </p:cNvSpPr>
              <p:nvPr/>
            </p:nvSpPr>
            <p:spPr bwMode="auto">
              <a:xfrm>
                <a:off x="2081" y="1631"/>
                <a:ext cx="1184" cy="189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1190 - هزيمة الحيثيين ، تدمير العاصمة. هزمه رمسيس الثالث واستقر على ساحل فلسطين. 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مدن رئيسية: عسقلان ، أشدود ، جت ، غزة ، عقرون القرن الحادي عشر - الأجزاء التي تسيطر عليها على الأقل دان ويهوذا (يهوذا 14: 4 ؛ 15:11). كان شمشون مسيطرا إلى حد ما. 1060 – القبض على تابوت إسرائيل (1 صم 4) 1050 - أخضعت إسرائيل لفلستيا في المصفاة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(1 صم 7: 7-14)</a:t>
                </a:r>
                <a:endParaRPr kumimoji="0" lang="en-US" sz="18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
            <p:nvSpPr>
              <p:cNvPr id="332833" name="Rectangle 100"/>
              <p:cNvSpPr>
                <a:spLocks noChangeArrowheads="1"/>
              </p:cNvSpPr>
              <p:nvPr/>
            </p:nvSpPr>
            <p:spPr bwMode="auto">
              <a:xfrm>
                <a:off x="2081" y="1631"/>
                <a:ext cx="1184" cy="189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2814" name="Group 108"/>
            <p:cNvGrpSpPr>
              <a:grpSpLocks/>
            </p:cNvGrpSpPr>
            <p:nvPr/>
          </p:nvGrpSpPr>
          <p:grpSpPr bwMode="auto">
            <a:xfrm>
              <a:off x="-1" y="713"/>
              <a:ext cx="481" cy="487"/>
              <a:chOff x="0" y="0"/>
              <a:chExt cx="278" cy="538"/>
            </a:xfrm>
          </p:grpSpPr>
          <p:sp>
            <p:nvSpPr>
              <p:cNvPr id="332830" name="Rectangle 109"/>
              <p:cNvSpPr>
                <a:spLocks noChangeArrowheads="1"/>
              </p:cNvSpPr>
              <p:nvPr/>
            </p:nvSpPr>
            <p:spPr bwMode="auto">
              <a:xfrm>
                <a:off x="0" y="0"/>
                <a:ext cx="278" cy="53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
            <p:nvSpPr>
              <p:cNvPr id="332831" name="Rectangle 110"/>
              <p:cNvSpPr>
                <a:spLocks noChangeArrowheads="1"/>
              </p:cNvSpPr>
              <p:nvPr/>
            </p:nvSpPr>
            <p:spPr bwMode="auto">
              <a:xfrm>
                <a:off x="0" y="0"/>
                <a:ext cx="278" cy="53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2815" name="Group 132"/>
            <p:cNvGrpSpPr>
              <a:grpSpLocks/>
            </p:cNvGrpSpPr>
            <p:nvPr/>
          </p:nvGrpSpPr>
          <p:grpSpPr bwMode="auto">
            <a:xfrm rot="-5400000">
              <a:off x="24" y="1176"/>
              <a:ext cx="432" cy="480"/>
              <a:chOff x="0" y="4166"/>
              <a:chExt cx="278" cy="1553"/>
            </a:xfrm>
          </p:grpSpPr>
          <p:sp>
            <p:nvSpPr>
              <p:cNvPr id="332826" name="Rectangle 133"/>
              <p:cNvSpPr>
                <a:spLocks noChangeArrowheads="1"/>
              </p:cNvSpPr>
              <p:nvPr/>
            </p:nvSpPr>
            <p:spPr bwMode="auto">
              <a:xfrm>
                <a:off x="0" y="4166"/>
                <a:ext cx="278" cy="1553"/>
              </a:xfrm>
              <a:prstGeom prst="rect">
                <a:avLst/>
              </a:prstGeom>
              <a:solidFill>
                <a:srgbClr val="000000"/>
              </a:solidFill>
              <a:ln w="12700" cap="sq">
                <a:solidFill>
                  <a:schemeClr val="tx1"/>
                </a:solidFill>
                <a:miter lim="800000"/>
                <a:headEnd type="none" w="sm" len="sm"/>
                <a:tailEnd type="none" w="sm" len="sm"/>
              </a:ln>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nvGrpSpPr>
              <p:cNvPr id="332827" name="Group 134"/>
              <p:cNvGrpSpPr>
                <a:grpSpLocks/>
              </p:cNvGrpSpPr>
              <p:nvPr/>
            </p:nvGrpSpPr>
            <p:grpSpPr bwMode="auto">
              <a:xfrm>
                <a:off x="0" y="4166"/>
                <a:ext cx="278" cy="1553"/>
                <a:chOff x="0" y="4166"/>
                <a:chExt cx="278" cy="1553"/>
              </a:xfrm>
            </p:grpSpPr>
            <p:sp>
              <p:nvSpPr>
                <p:cNvPr id="332828" name="Rectangle 135"/>
                <p:cNvSpPr>
                  <a:spLocks noChangeArrowheads="1"/>
                </p:cNvSpPr>
                <p:nvPr/>
              </p:nvSpPr>
              <p:spPr bwMode="auto">
                <a:xfrm>
                  <a:off x="0" y="4166"/>
                  <a:ext cx="278" cy="1553"/>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الأصول</a:t>
                  </a:r>
                  <a:endParaRPr kumimoji="0" lang="en-US" sz="12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
              <p:nvSpPr>
                <p:cNvPr id="332829" name="Rectangle 136"/>
                <p:cNvSpPr>
                  <a:spLocks noChangeArrowheads="1"/>
                </p:cNvSpPr>
                <p:nvPr/>
              </p:nvSpPr>
              <p:spPr bwMode="auto">
                <a:xfrm>
                  <a:off x="0" y="4166"/>
                  <a:ext cx="278" cy="155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grpSp>
          <p:nvGrpSpPr>
            <p:cNvPr id="332816" name="Group 149"/>
            <p:cNvGrpSpPr>
              <a:grpSpLocks/>
            </p:cNvGrpSpPr>
            <p:nvPr/>
          </p:nvGrpSpPr>
          <p:grpSpPr bwMode="auto">
            <a:xfrm rot="-5400000">
              <a:off x="-120" y="1752"/>
              <a:ext cx="720" cy="480"/>
              <a:chOff x="0" y="5719"/>
              <a:chExt cx="278" cy="3508"/>
            </a:xfrm>
          </p:grpSpPr>
          <p:sp>
            <p:nvSpPr>
              <p:cNvPr id="332822" name="Rectangle 150"/>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nvGrpSpPr>
              <p:cNvPr id="332823" name="Group 151"/>
              <p:cNvGrpSpPr>
                <a:grpSpLocks/>
              </p:cNvGrpSpPr>
              <p:nvPr/>
            </p:nvGrpSpPr>
            <p:grpSpPr bwMode="auto">
              <a:xfrm>
                <a:off x="0" y="5719"/>
                <a:ext cx="278" cy="3508"/>
                <a:chOff x="0" y="5719"/>
                <a:chExt cx="278" cy="3508"/>
              </a:xfrm>
            </p:grpSpPr>
            <p:sp>
              <p:nvSpPr>
                <p:cNvPr id="332824" name="Rectangle 152"/>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ما قبل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القضاة</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2825" name="Rectangle 153"/>
                <p:cNvSpPr>
                  <a:spLocks noChangeArrowheads="1"/>
                </p:cNvSpPr>
                <p:nvPr/>
              </p:nvSpPr>
              <p:spPr bwMode="auto">
                <a:xfrm>
                  <a:off x="0" y="5719"/>
                  <a:ext cx="278" cy="350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grpSp>
          <p:nvGrpSpPr>
            <p:cNvPr id="332817" name="Group 166"/>
            <p:cNvGrpSpPr>
              <a:grpSpLocks/>
            </p:cNvGrpSpPr>
            <p:nvPr/>
          </p:nvGrpSpPr>
          <p:grpSpPr bwMode="auto">
            <a:xfrm rot="-5400000">
              <a:off x="-744" y="3096"/>
              <a:ext cx="1968" cy="480"/>
              <a:chOff x="0" y="5719"/>
              <a:chExt cx="278" cy="3508"/>
            </a:xfrm>
          </p:grpSpPr>
          <p:sp>
            <p:nvSpPr>
              <p:cNvPr id="332818" name="Rectangle 167"/>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nvGrpSpPr>
              <p:cNvPr id="332819" name="Group 168"/>
              <p:cNvGrpSpPr>
                <a:grpSpLocks/>
              </p:cNvGrpSpPr>
              <p:nvPr/>
            </p:nvGrpSpPr>
            <p:grpSpPr bwMode="auto">
              <a:xfrm>
                <a:off x="0" y="5719"/>
                <a:ext cx="278" cy="3508"/>
                <a:chOff x="0" y="5719"/>
                <a:chExt cx="278" cy="3508"/>
              </a:xfrm>
            </p:grpSpPr>
            <p:sp>
              <p:nvSpPr>
                <p:cNvPr id="332820" name="Rectangle 169"/>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القضاة</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2821" name="Rectangle 170"/>
                <p:cNvSpPr>
                  <a:spLocks noChangeArrowheads="1"/>
                </p:cNvSpPr>
                <p:nvPr/>
              </p:nvSpPr>
              <p:spPr bwMode="auto">
                <a:xfrm>
                  <a:off x="0" y="5719"/>
                  <a:ext cx="278" cy="350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grpSp>
      <p:sp>
        <p:nvSpPr>
          <p:cNvPr id="332804" name="Text Box 174"/>
          <p:cNvSpPr txBox="1">
            <a:spLocks noChangeArrowheads="1"/>
          </p:cNvSpPr>
          <p:nvPr/>
        </p:nvSpPr>
        <p:spPr bwMode="auto">
          <a:xfrm>
            <a:off x="1491742" y="780455"/>
            <a:ext cx="548900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6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rPr>
              <a:t>جون هـ.والتون ، المخططات الزمنية والخلفية لـلعهد القديم ، الطبعة الثانية ، 71</a:t>
            </a:r>
            <a:endParaRPr kumimoji="1" lang="en-US" sz="1600" b="1" u="none" strike="noStrike" kern="1200" cap="none" spc="0" normalizeH="0" baseline="0" noProof="0" dirty="0">
              <a:ln>
                <a:noFill/>
              </a:ln>
              <a:solidFill>
                <a:srgbClr val="004C2B"/>
              </a:solidFill>
              <a:effectLst/>
              <a:uLnTx/>
              <a:uFillTx/>
              <a:latin typeface="Arial" panose="020B0604020202020204" pitchFamily="34" charset="0"/>
              <a:ea typeface="ＭＳ Ｐゴシック" charset="0"/>
              <a:cs typeface="Arial" panose="020B0604020202020204" pitchFamily="34" charset="0"/>
            </a:endParaRPr>
          </a:p>
        </p:txBody>
      </p:sp>
      <p:sp>
        <p:nvSpPr>
          <p:cNvPr id="332805" name="Text Box 3"/>
          <p:cNvSpPr txBox="1">
            <a:spLocks noChangeArrowheads="1"/>
          </p:cNvSpPr>
          <p:nvPr/>
        </p:nvSpPr>
        <p:spPr bwMode="auto">
          <a:xfrm>
            <a:off x="8493949" y="44450"/>
            <a:ext cx="61747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rPr>
              <a:t>144</a:t>
            </a: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78586713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0" y="0"/>
            <a:ext cx="8459788" cy="762000"/>
          </a:xfrm>
          <a:solidFill>
            <a:schemeClr val="tx2"/>
          </a:solidFill>
          <a:ln>
            <a:solidFill>
              <a:schemeClr val="tx1"/>
            </a:solidFill>
            <a:miter lim="800000"/>
            <a:headEnd/>
            <a:tailEnd/>
          </a:ln>
        </p:spPr>
        <p:txBody>
          <a:bodyPr/>
          <a:lstStyle/>
          <a:p>
            <a:pPr algn="ctr"/>
            <a:r>
              <a:rPr lang="ar-JO" altLang="zh-CN" sz="4000" dirty="0">
                <a:solidFill>
                  <a:srgbClr val="FFFFFF"/>
                </a:solidFill>
                <a:ea typeface="SimSun" charset="0"/>
              </a:rPr>
              <a:t>جيران إسرائيل الغربيين المبكرين</a:t>
            </a:r>
            <a:endParaRPr lang="en-US" sz="4000" dirty="0">
              <a:solidFill>
                <a:srgbClr val="FFFFFF"/>
              </a:solidFill>
              <a:ea typeface="SimSun" charset="0"/>
            </a:endParaRPr>
          </a:p>
        </p:txBody>
      </p:sp>
      <p:sp>
        <p:nvSpPr>
          <p:cNvPr id="334851" name="Text Box 3"/>
          <p:cNvSpPr txBox="1">
            <a:spLocks noChangeArrowheads="1"/>
          </p:cNvSpPr>
          <p:nvPr/>
        </p:nvSpPr>
        <p:spPr bwMode="auto">
          <a:xfrm>
            <a:off x="8450669" y="44450"/>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rPr>
              <a:t>144</a:t>
            </a: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nvGrpSpPr>
          <p:cNvPr id="334852" name="Group 5"/>
          <p:cNvGrpSpPr>
            <a:grpSpLocks/>
          </p:cNvGrpSpPr>
          <p:nvPr/>
        </p:nvGrpSpPr>
        <p:grpSpPr bwMode="auto">
          <a:xfrm>
            <a:off x="0" y="1143000"/>
            <a:ext cx="9144000" cy="5715000"/>
            <a:chOff x="0" y="720"/>
            <a:chExt cx="5760" cy="3600"/>
          </a:xfrm>
        </p:grpSpPr>
        <p:grpSp>
          <p:nvGrpSpPr>
            <p:cNvPr id="334854" name="Group 6"/>
            <p:cNvGrpSpPr>
              <a:grpSpLocks/>
            </p:cNvGrpSpPr>
            <p:nvPr/>
          </p:nvGrpSpPr>
          <p:grpSpPr bwMode="auto">
            <a:xfrm>
              <a:off x="0" y="720"/>
              <a:ext cx="480" cy="631"/>
              <a:chOff x="0" y="0"/>
              <a:chExt cx="278" cy="538"/>
            </a:xfrm>
          </p:grpSpPr>
          <p:sp>
            <p:nvSpPr>
              <p:cNvPr id="334885" name="Rectangle 7"/>
              <p:cNvSpPr>
                <a:spLocks noChangeArrowheads="1"/>
              </p:cNvSpPr>
              <p:nvPr/>
            </p:nvSpPr>
            <p:spPr bwMode="auto">
              <a:xfrm>
                <a:off x="0" y="0"/>
                <a:ext cx="278" cy="53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
            <p:nvSpPr>
              <p:cNvPr id="334886" name="Rectangle 8"/>
              <p:cNvSpPr>
                <a:spLocks noChangeArrowheads="1"/>
              </p:cNvSpPr>
              <p:nvPr/>
            </p:nvSpPr>
            <p:spPr bwMode="auto">
              <a:xfrm>
                <a:off x="0" y="0"/>
                <a:ext cx="278" cy="53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4855" name="Group 9"/>
            <p:cNvGrpSpPr>
              <a:grpSpLocks/>
            </p:cNvGrpSpPr>
            <p:nvPr/>
          </p:nvGrpSpPr>
          <p:grpSpPr bwMode="auto">
            <a:xfrm rot="-5400000">
              <a:off x="-504" y="1848"/>
              <a:ext cx="1488" cy="480"/>
              <a:chOff x="0" y="5719"/>
              <a:chExt cx="278" cy="3508"/>
            </a:xfrm>
          </p:grpSpPr>
          <p:sp>
            <p:nvSpPr>
              <p:cNvPr id="334881" name="Rectangle 10"/>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nvGrpSpPr>
              <p:cNvPr id="334882" name="Group 11"/>
              <p:cNvGrpSpPr>
                <a:grpSpLocks/>
              </p:cNvGrpSpPr>
              <p:nvPr/>
            </p:nvGrpSpPr>
            <p:grpSpPr bwMode="auto">
              <a:xfrm>
                <a:off x="0" y="5719"/>
                <a:ext cx="278" cy="3508"/>
                <a:chOff x="0" y="5719"/>
                <a:chExt cx="278" cy="3508"/>
              </a:xfrm>
            </p:grpSpPr>
            <p:sp>
              <p:nvSpPr>
                <p:cNvPr id="334883" name="Rectangle 12"/>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شاول</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4884" name="Rectangle 13"/>
                <p:cNvSpPr>
                  <a:spLocks noChangeArrowheads="1"/>
                </p:cNvSpPr>
                <p:nvPr/>
              </p:nvSpPr>
              <p:spPr bwMode="auto">
                <a:xfrm>
                  <a:off x="0" y="5719"/>
                  <a:ext cx="278" cy="350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grpSp>
          <p:nvGrpSpPr>
            <p:cNvPr id="334856" name="Group 14"/>
            <p:cNvGrpSpPr>
              <a:grpSpLocks/>
            </p:cNvGrpSpPr>
            <p:nvPr/>
          </p:nvGrpSpPr>
          <p:grpSpPr bwMode="auto">
            <a:xfrm rot="-5400000">
              <a:off x="-504" y="3336"/>
              <a:ext cx="1488" cy="480"/>
              <a:chOff x="0" y="5719"/>
              <a:chExt cx="278" cy="3508"/>
            </a:xfrm>
          </p:grpSpPr>
          <p:sp>
            <p:nvSpPr>
              <p:cNvPr id="334877" name="Rectangle 15"/>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nvGrpSpPr>
              <p:cNvPr id="334878" name="Group 16"/>
              <p:cNvGrpSpPr>
                <a:grpSpLocks/>
              </p:cNvGrpSpPr>
              <p:nvPr/>
            </p:nvGrpSpPr>
            <p:grpSpPr bwMode="auto">
              <a:xfrm>
                <a:off x="0" y="5719"/>
                <a:ext cx="278" cy="3508"/>
                <a:chOff x="0" y="5719"/>
                <a:chExt cx="278" cy="3508"/>
              </a:xfrm>
            </p:grpSpPr>
            <p:sp>
              <p:nvSpPr>
                <p:cNvPr id="334879" name="Rectangle 17"/>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1000-900 ق.م</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4880" name="Rectangle 18"/>
                <p:cNvSpPr>
                  <a:spLocks noChangeArrowheads="1"/>
                </p:cNvSpPr>
                <p:nvPr/>
              </p:nvSpPr>
              <p:spPr bwMode="auto">
                <a:xfrm>
                  <a:off x="0" y="5719"/>
                  <a:ext cx="278" cy="350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grpSp>
          <p:nvGrpSpPr>
            <p:cNvPr id="334857" name="Group 19"/>
            <p:cNvGrpSpPr>
              <a:grpSpLocks/>
            </p:cNvGrpSpPr>
            <p:nvPr/>
          </p:nvGrpSpPr>
          <p:grpSpPr bwMode="auto">
            <a:xfrm>
              <a:off x="480" y="720"/>
              <a:ext cx="5280" cy="3600"/>
              <a:chOff x="480" y="720"/>
              <a:chExt cx="5280" cy="1680"/>
            </a:xfrm>
          </p:grpSpPr>
          <p:grpSp>
            <p:nvGrpSpPr>
              <p:cNvPr id="334858" name="Group 20"/>
              <p:cNvGrpSpPr>
                <a:grpSpLocks/>
              </p:cNvGrpSpPr>
              <p:nvPr/>
            </p:nvGrpSpPr>
            <p:grpSpPr bwMode="auto">
              <a:xfrm>
                <a:off x="480" y="720"/>
                <a:ext cx="2470" cy="302"/>
                <a:chOff x="0" y="0"/>
                <a:chExt cx="1041" cy="480"/>
              </a:xfrm>
            </p:grpSpPr>
            <p:sp>
              <p:nvSpPr>
                <p:cNvPr id="334875" name="Rectangle 21"/>
                <p:cNvSpPr>
                  <a:spLocks noChangeArrowheads="1"/>
                </p:cNvSpPr>
                <p:nvPr/>
              </p:nvSpPr>
              <p:spPr bwMode="auto">
                <a:xfrm>
                  <a:off x="0" y="0"/>
                  <a:ext cx="1041" cy="480"/>
                </a:xfrm>
                <a:prstGeom prst="rect">
                  <a:avLst/>
                </a:prstGeom>
                <a:solidFill>
                  <a:srgbClr val="000090"/>
                </a:solidFill>
                <a:ln w="12700" cap="sq">
                  <a:solidFill>
                    <a:schemeClr val="tx1"/>
                  </a:solidFill>
                  <a:miter lim="800000"/>
                  <a:headEnd type="none" w="sm" len="sm"/>
                  <a:tailEnd type="none" w="sm" len="sm"/>
                </a:ln>
              </p:spPr>
              <p:txBody>
                <a:bodyPr lIns="0" tIns="0" rIns="11109"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فينيقية</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4876" name="Rectangle 22"/>
                <p:cNvSpPr>
                  <a:spLocks noChangeArrowheads="1"/>
                </p:cNvSpPr>
                <p:nvPr/>
              </p:nvSpPr>
              <p:spPr bwMode="auto">
                <a:xfrm>
                  <a:off x="0" y="0"/>
                  <a:ext cx="1041" cy="480"/>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4859" name="Group 23"/>
              <p:cNvGrpSpPr>
                <a:grpSpLocks/>
              </p:cNvGrpSpPr>
              <p:nvPr/>
            </p:nvGrpSpPr>
            <p:grpSpPr bwMode="auto">
              <a:xfrm>
                <a:off x="2950" y="720"/>
                <a:ext cx="2810" cy="302"/>
                <a:chOff x="1041" y="0"/>
                <a:chExt cx="1184" cy="480"/>
              </a:xfrm>
            </p:grpSpPr>
            <p:sp>
              <p:nvSpPr>
                <p:cNvPr id="334873" name="Rectangle 24"/>
                <p:cNvSpPr>
                  <a:spLocks noChangeArrowheads="1"/>
                </p:cNvSpPr>
                <p:nvPr/>
              </p:nvSpPr>
              <p:spPr bwMode="auto">
                <a:xfrm>
                  <a:off x="1041" y="0"/>
                  <a:ext cx="1184" cy="480"/>
                </a:xfrm>
                <a:prstGeom prst="rect">
                  <a:avLst/>
                </a:prstGeom>
                <a:solidFill>
                  <a:srgbClr val="000090"/>
                </a:solidFill>
                <a:ln w="12700" cap="sq">
                  <a:solidFill>
                    <a:schemeClr val="tx1"/>
                  </a:solidFill>
                  <a:miter lim="800000"/>
                  <a:headEnd type="none" w="sm" len="sm"/>
                  <a:tailEnd type="none" w="sm" len="sm"/>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فلسطية</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4874" name="Rectangle 25"/>
                <p:cNvSpPr>
                  <a:spLocks noChangeArrowheads="1"/>
                </p:cNvSpPr>
                <p:nvPr/>
              </p:nvSpPr>
              <p:spPr bwMode="auto">
                <a:xfrm>
                  <a:off x="1041" y="0"/>
                  <a:ext cx="1184" cy="480"/>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4860" name="Group 26"/>
              <p:cNvGrpSpPr>
                <a:grpSpLocks/>
              </p:cNvGrpSpPr>
              <p:nvPr/>
            </p:nvGrpSpPr>
            <p:grpSpPr bwMode="auto">
              <a:xfrm>
                <a:off x="480" y="1023"/>
                <a:ext cx="5280" cy="1377"/>
                <a:chOff x="480" y="2943"/>
                <a:chExt cx="5280" cy="1377"/>
              </a:xfrm>
            </p:grpSpPr>
            <p:grpSp>
              <p:nvGrpSpPr>
                <p:cNvPr id="334861" name="Group 27"/>
                <p:cNvGrpSpPr>
                  <a:grpSpLocks/>
                </p:cNvGrpSpPr>
                <p:nvPr/>
              </p:nvGrpSpPr>
              <p:grpSpPr bwMode="auto">
                <a:xfrm>
                  <a:off x="480" y="2943"/>
                  <a:ext cx="2470" cy="688"/>
                  <a:chOff x="0" y="3529"/>
                  <a:chExt cx="1041" cy="1093"/>
                </a:xfrm>
              </p:grpSpPr>
              <p:sp>
                <p:nvSpPr>
                  <p:cNvPr id="334871" name="Rectangle 28"/>
                  <p:cNvSpPr>
                    <a:spLocks noChangeArrowheads="1"/>
                  </p:cNvSpPr>
                  <p:nvPr/>
                </p:nvSpPr>
                <p:spPr bwMode="auto">
                  <a:xfrm>
                    <a:off x="0" y="3529"/>
                    <a:ext cx="1041" cy="109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tab pos="-1354138" algn="l"/>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الإستقلال السياسي</a:t>
                    </a:r>
                  </a:p>
                  <a:p>
                    <a:pPr marL="0" marR="0" lvl="0" indent="0" algn="ctr" defTabSz="914400" rtl="0" eaLnBrk="1" fontAlgn="base" latinLnBrk="0" hangingPunct="1">
                      <a:lnSpc>
                        <a:spcPct val="100000"/>
                      </a:lnSpc>
                      <a:spcBef>
                        <a:spcPct val="0"/>
                      </a:spcBef>
                      <a:spcAft>
                        <a:spcPct val="0"/>
                      </a:spcAft>
                      <a:buClrTx/>
                      <a:buSzTx/>
                      <a:buFontTx/>
                      <a:buNone/>
                      <a:tabLst>
                        <a:tab pos="-1354138" algn="l"/>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التطور الثقافي</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34872" name="Rectangle 29"/>
                  <p:cNvSpPr>
                    <a:spLocks noChangeArrowheads="1"/>
                  </p:cNvSpPr>
                  <p:nvPr/>
                </p:nvSpPr>
                <p:spPr bwMode="auto">
                  <a:xfrm>
                    <a:off x="0" y="3529"/>
                    <a:ext cx="1041" cy="109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4862" name="Group 30"/>
                <p:cNvGrpSpPr>
                  <a:grpSpLocks/>
                </p:cNvGrpSpPr>
                <p:nvPr/>
              </p:nvGrpSpPr>
              <p:grpSpPr bwMode="auto">
                <a:xfrm>
                  <a:off x="2950" y="2943"/>
                  <a:ext cx="2810" cy="688"/>
                  <a:chOff x="1041" y="3529"/>
                  <a:chExt cx="1184" cy="1093"/>
                </a:xfrm>
              </p:grpSpPr>
              <p:sp>
                <p:nvSpPr>
                  <p:cNvPr id="334869" name="Rectangle 31"/>
                  <p:cNvSpPr>
                    <a:spLocks noChangeArrowheads="1"/>
                  </p:cNvSpPr>
                  <p:nvPr/>
                </p:nvSpPr>
                <p:spPr bwMode="auto">
                  <a:xfrm>
                    <a:off x="1041" y="3529"/>
                    <a:ext cx="1184" cy="109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ظل الفلسطينيون تحت السيطرة خلال معظم هذه الفترة. هُزِموا في مخماس على يد يوناثان وإيلة من خلال داود. اجتاحوا البلد في النهاية بعد هزيمة وقتل شاول في جبل جلبوع</a:t>
                    </a: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
                <p:nvSpPr>
                  <p:cNvPr id="334870" name="Rectangle 32"/>
                  <p:cNvSpPr>
                    <a:spLocks noChangeArrowheads="1"/>
                  </p:cNvSpPr>
                  <p:nvPr/>
                </p:nvSpPr>
                <p:spPr bwMode="auto">
                  <a:xfrm>
                    <a:off x="1041" y="3529"/>
                    <a:ext cx="1184" cy="109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4863" name="Group 33"/>
                <p:cNvGrpSpPr>
                  <a:grpSpLocks/>
                </p:cNvGrpSpPr>
                <p:nvPr/>
              </p:nvGrpSpPr>
              <p:grpSpPr bwMode="auto">
                <a:xfrm>
                  <a:off x="480" y="3631"/>
                  <a:ext cx="2470" cy="689"/>
                  <a:chOff x="0" y="4622"/>
                  <a:chExt cx="1041" cy="1093"/>
                </a:xfrm>
              </p:grpSpPr>
              <p:sp>
                <p:nvSpPr>
                  <p:cNvPr id="334867" name="Rectangle 34"/>
                  <p:cNvSpPr>
                    <a:spLocks noChangeArrowheads="1"/>
                  </p:cNvSpPr>
                  <p:nvPr/>
                </p:nvSpPr>
                <p:spPr bwMode="auto">
                  <a:xfrm>
                    <a:off x="0" y="4622"/>
                    <a:ext cx="1041" cy="109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العصر الذهبي 981-942-حيرام الأول من صور. تحالف مع إسرائيل. التوسع في التجارة البحرية والاستكشاف. مستعمرات في شمال إفريقيا وإسبانيا وآسيا الصغرى والبحر الأبيض المتوسط</a:t>
                    </a: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
                <p:nvSpPr>
                  <p:cNvPr id="334868" name="Rectangle 35"/>
                  <p:cNvSpPr>
                    <a:spLocks noChangeArrowheads="1"/>
                  </p:cNvSpPr>
                  <p:nvPr/>
                </p:nvSpPr>
                <p:spPr bwMode="auto">
                  <a:xfrm>
                    <a:off x="0" y="4622"/>
                    <a:ext cx="1041" cy="109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4864" name="Group 36"/>
                <p:cNvGrpSpPr>
                  <a:grpSpLocks/>
                </p:cNvGrpSpPr>
                <p:nvPr/>
              </p:nvGrpSpPr>
              <p:grpSpPr bwMode="auto">
                <a:xfrm>
                  <a:off x="2950" y="3631"/>
                  <a:ext cx="2810" cy="689"/>
                  <a:chOff x="1041" y="4622"/>
                  <a:chExt cx="1184" cy="1093"/>
                </a:xfrm>
              </p:grpSpPr>
              <p:sp>
                <p:nvSpPr>
                  <p:cNvPr id="334865" name="Rectangle 37"/>
                  <p:cNvSpPr>
                    <a:spLocks noChangeArrowheads="1"/>
                  </p:cNvSpPr>
                  <p:nvPr/>
                </p:nvSpPr>
                <p:spPr bwMode="auto">
                  <a:xfrm>
                    <a:off x="1041" y="4622"/>
                    <a:ext cx="1184" cy="109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هزم شاول الفلسطينيين وأخضعهم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 صم 5: 17-25)</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34866" name="Rectangle 38"/>
                  <p:cNvSpPr>
                    <a:spLocks noChangeArrowheads="1"/>
                  </p:cNvSpPr>
                  <p:nvPr/>
                </p:nvSpPr>
                <p:spPr bwMode="auto">
                  <a:xfrm>
                    <a:off x="1041" y="4622"/>
                    <a:ext cx="1184" cy="109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grpSp>
      </p:grpSp>
      <p:sp>
        <p:nvSpPr>
          <p:cNvPr id="39" name="Text Box 169"/>
          <p:cNvSpPr txBox="1">
            <a:spLocks noChangeArrowheads="1"/>
          </p:cNvSpPr>
          <p:nvPr/>
        </p:nvSpPr>
        <p:spPr bwMode="auto">
          <a:xfrm>
            <a:off x="0" y="795841"/>
            <a:ext cx="915958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8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rPr>
              <a:t>جون هـ.والتون ، المخططات الزمنية والخلفية لـلعهد القديم ، الطبعة الثانية ، 71</a:t>
            </a:r>
            <a:endParaRPr kumimoji="1" lang="en-US" sz="1800" b="1" u="none" strike="noStrike" kern="1200" cap="none" spc="0" normalizeH="0" baseline="0" noProof="0" dirty="0">
              <a:ln>
                <a:noFill/>
              </a:ln>
              <a:solidFill>
                <a:srgbClr val="004C2B"/>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20720746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1" y="9360"/>
            <a:ext cx="8453599" cy="762000"/>
          </a:xfrm>
          <a:solidFill>
            <a:schemeClr val="tx2"/>
          </a:solidFill>
          <a:ln>
            <a:solidFill>
              <a:schemeClr val="tx1"/>
            </a:solidFill>
            <a:miter lim="800000"/>
            <a:headEnd/>
            <a:tailEnd/>
          </a:ln>
        </p:spPr>
        <p:txBody>
          <a:bodyPr vert="horz" wrap="square" lIns="91440" tIns="45720" rIns="91440" bIns="45720" numCol="1" anchor="b" anchorCtr="0" compatLnSpc="1">
            <a:prstTxWarp prst="textNoShape">
              <a:avLst/>
            </a:prstTxWarp>
          </a:bodyPr>
          <a:lstStyle/>
          <a:p>
            <a:pPr algn="ctr"/>
            <a:r>
              <a:rPr lang="ar-JO" altLang="zh-CN" sz="4000" dirty="0">
                <a:solidFill>
                  <a:srgbClr val="FFFFFF"/>
                </a:solidFill>
                <a:ea typeface="SimSun" charset="0"/>
              </a:rPr>
              <a:t>جيران إسرائيل الغربيين المبكرين</a:t>
            </a:r>
            <a:endParaRPr lang="en-US" sz="4000" dirty="0">
              <a:solidFill>
                <a:srgbClr val="FFFFFF"/>
              </a:solidFill>
              <a:ea typeface="SimSun" charset="0"/>
            </a:endParaRPr>
          </a:p>
        </p:txBody>
      </p:sp>
      <p:grpSp>
        <p:nvGrpSpPr>
          <p:cNvPr id="336900" name="Group 168"/>
          <p:cNvGrpSpPr>
            <a:grpSpLocks/>
          </p:cNvGrpSpPr>
          <p:nvPr/>
        </p:nvGrpSpPr>
        <p:grpSpPr bwMode="auto">
          <a:xfrm>
            <a:off x="0" y="1143000"/>
            <a:ext cx="9144000" cy="5715000"/>
            <a:chOff x="0" y="720"/>
            <a:chExt cx="5760" cy="3600"/>
          </a:xfrm>
        </p:grpSpPr>
        <p:grpSp>
          <p:nvGrpSpPr>
            <p:cNvPr id="336902" name="Group 30"/>
            <p:cNvGrpSpPr>
              <a:grpSpLocks/>
            </p:cNvGrpSpPr>
            <p:nvPr/>
          </p:nvGrpSpPr>
          <p:grpSpPr bwMode="auto">
            <a:xfrm>
              <a:off x="0" y="720"/>
              <a:ext cx="480" cy="631"/>
              <a:chOff x="0" y="0"/>
              <a:chExt cx="278" cy="538"/>
            </a:xfrm>
          </p:grpSpPr>
          <p:sp>
            <p:nvSpPr>
              <p:cNvPr id="336933" name="Rectangle 31"/>
              <p:cNvSpPr>
                <a:spLocks noChangeArrowheads="1"/>
              </p:cNvSpPr>
              <p:nvPr/>
            </p:nvSpPr>
            <p:spPr bwMode="auto">
              <a:xfrm>
                <a:off x="0" y="0"/>
                <a:ext cx="278" cy="53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
            <p:nvSpPr>
              <p:cNvPr id="336934" name="Rectangle 32"/>
              <p:cNvSpPr>
                <a:spLocks noChangeArrowheads="1"/>
              </p:cNvSpPr>
              <p:nvPr/>
            </p:nvSpPr>
            <p:spPr bwMode="auto">
              <a:xfrm>
                <a:off x="0" y="0"/>
                <a:ext cx="278" cy="53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6903" name="Group 38"/>
            <p:cNvGrpSpPr>
              <a:grpSpLocks/>
            </p:cNvGrpSpPr>
            <p:nvPr/>
          </p:nvGrpSpPr>
          <p:grpSpPr bwMode="auto">
            <a:xfrm rot="-5400000">
              <a:off x="-528" y="1536"/>
              <a:ext cx="1536" cy="480"/>
              <a:chOff x="0" y="5719"/>
              <a:chExt cx="278" cy="3508"/>
            </a:xfrm>
          </p:grpSpPr>
          <p:sp>
            <p:nvSpPr>
              <p:cNvPr id="336929" name="Rectangle 39"/>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nvGrpSpPr>
              <p:cNvPr id="336930" name="Group 40"/>
              <p:cNvGrpSpPr>
                <a:grpSpLocks/>
              </p:cNvGrpSpPr>
              <p:nvPr/>
            </p:nvGrpSpPr>
            <p:grpSpPr bwMode="auto">
              <a:xfrm>
                <a:off x="0" y="5719"/>
                <a:ext cx="278" cy="3508"/>
                <a:chOff x="0" y="5719"/>
                <a:chExt cx="278" cy="3508"/>
              </a:xfrm>
            </p:grpSpPr>
            <p:sp>
              <p:nvSpPr>
                <p:cNvPr id="336931" name="Rectangle 41"/>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900-722 ق.م</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6932" name="Rectangle 42"/>
                <p:cNvSpPr>
                  <a:spLocks noChangeArrowheads="1"/>
                </p:cNvSpPr>
                <p:nvPr/>
              </p:nvSpPr>
              <p:spPr bwMode="auto">
                <a:xfrm>
                  <a:off x="0" y="5719"/>
                  <a:ext cx="278" cy="350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grpSp>
          <p:nvGrpSpPr>
            <p:cNvPr id="336904" name="Group 43"/>
            <p:cNvGrpSpPr>
              <a:grpSpLocks/>
            </p:cNvGrpSpPr>
            <p:nvPr/>
          </p:nvGrpSpPr>
          <p:grpSpPr bwMode="auto">
            <a:xfrm rot="-5400000">
              <a:off x="-648" y="3192"/>
              <a:ext cx="1776" cy="480"/>
              <a:chOff x="0" y="5719"/>
              <a:chExt cx="278" cy="3508"/>
            </a:xfrm>
          </p:grpSpPr>
          <p:sp>
            <p:nvSpPr>
              <p:cNvPr id="336925" name="Rectangle 44"/>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nvGrpSpPr>
              <p:cNvPr id="336926" name="Group 45"/>
              <p:cNvGrpSpPr>
                <a:grpSpLocks/>
              </p:cNvGrpSpPr>
              <p:nvPr/>
            </p:nvGrpSpPr>
            <p:grpSpPr bwMode="auto">
              <a:xfrm>
                <a:off x="0" y="5719"/>
                <a:ext cx="278" cy="3508"/>
                <a:chOff x="0" y="5719"/>
                <a:chExt cx="278" cy="3508"/>
              </a:xfrm>
            </p:grpSpPr>
            <p:sp>
              <p:nvSpPr>
                <p:cNvPr id="336927" name="Rectangle 46"/>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722-570 ق.م</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6928" name="Rectangle 47"/>
                <p:cNvSpPr>
                  <a:spLocks noChangeArrowheads="1"/>
                </p:cNvSpPr>
                <p:nvPr/>
              </p:nvSpPr>
              <p:spPr bwMode="auto">
                <a:xfrm>
                  <a:off x="0" y="5719"/>
                  <a:ext cx="278" cy="350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grpSp>
          <p:nvGrpSpPr>
            <p:cNvPr id="336905" name="Group 167"/>
            <p:cNvGrpSpPr>
              <a:grpSpLocks/>
            </p:cNvGrpSpPr>
            <p:nvPr/>
          </p:nvGrpSpPr>
          <p:grpSpPr bwMode="auto">
            <a:xfrm>
              <a:off x="480" y="720"/>
              <a:ext cx="5280" cy="288"/>
              <a:chOff x="480" y="720"/>
              <a:chExt cx="5280" cy="647"/>
            </a:xfrm>
          </p:grpSpPr>
          <p:grpSp>
            <p:nvGrpSpPr>
              <p:cNvPr id="336919" name="Group 124"/>
              <p:cNvGrpSpPr>
                <a:grpSpLocks/>
              </p:cNvGrpSpPr>
              <p:nvPr/>
            </p:nvGrpSpPr>
            <p:grpSpPr bwMode="auto">
              <a:xfrm>
                <a:off x="480" y="720"/>
                <a:ext cx="2470" cy="647"/>
                <a:chOff x="0" y="0"/>
                <a:chExt cx="1041" cy="480"/>
              </a:xfrm>
            </p:grpSpPr>
            <p:sp>
              <p:nvSpPr>
                <p:cNvPr id="336923" name="Rectangle 111"/>
                <p:cNvSpPr>
                  <a:spLocks noChangeArrowheads="1"/>
                </p:cNvSpPr>
                <p:nvPr/>
              </p:nvSpPr>
              <p:spPr bwMode="auto">
                <a:xfrm>
                  <a:off x="0" y="0"/>
                  <a:ext cx="1041" cy="480"/>
                </a:xfrm>
                <a:prstGeom prst="rect">
                  <a:avLst/>
                </a:prstGeom>
                <a:solidFill>
                  <a:srgbClr val="000090"/>
                </a:solidFill>
                <a:ln w="12700" cap="sq">
                  <a:solidFill>
                    <a:schemeClr val="tx1"/>
                  </a:solidFill>
                  <a:miter lim="800000"/>
                  <a:headEnd type="none" w="sm" len="sm"/>
                  <a:tailEnd type="none" w="sm" len="sm"/>
                </a:ln>
              </p:spPr>
              <p:txBody>
                <a:bodyPr lIns="0" tIns="0" rIns="11109"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فينيقية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6924" name="Rectangle 123"/>
                <p:cNvSpPr>
                  <a:spLocks noChangeArrowheads="1"/>
                </p:cNvSpPr>
                <p:nvPr/>
              </p:nvSpPr>
              <p:spPr bwMode="auto">
                <a:xfrm>
                  <a:off x="0" y="0"/>
                  <a:ext cx="1041" cy="480"/>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6920" name="Group 126"/>
              <p:cNvGrpSpPr>
                <a:grpSpLocks/>
              </p:cNvGrpSpPr>
              <p:nvPr/>
            </p:nvGrpSpPr>
            <p:grpSpPr bwMode="auto">
              <a:xfrm>
                <a:off x="2950" y="720"/>
                <a:ext cx="2810" cy="647"/>
                <a:chOff x="1041" y="0"/>
                <a:chExt cx="1184" cy="480"/>
              </a:xfrm>
            </p:grpSpPr>
            <p:sp>
              <p:nvSpPr>
                <p:cNvPr id="336921" name="Rectangle 112"/>
                <p:cNvSpPr>
                  <a:spLocks noChangeArrowheads="1"/>
                </p:cNvSpPr>
                <p:nvPr/>
              </p:nvSpPr>
              <p:spPr bwMode="auto">
                <a:xfrm>
                  <a:off x="1041" y="0"/>
                  <a:ext cx="1184" cy="480"/>
                </a:xfrm>
                <a:prstGeom prst="rect">
                  <a:avLst/>
                </a:prstGeom>
                <a:solidFill>
                  <a:srgbClr val="000090"/>
                </a:solidFill>
                <a:ln w="12700" cap="sq">
                  <a:solidFill>
                    <a:schemeClr val="tx1"/>
                  </a:solidFill>
                  <a:miter lim="800000"/>
                  <a:headEnd type="none" w="sm" len="sm"/>
                  <a:tailEnd type="none" w="sm" len="sm"/>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فلسطية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6922" name="Rectangle 125"/>
                <p:cNvSpPr>
                  <a:spLocks noChangeArrowheads="1"/>
                </p:cNvSpPr>
                <p:nvPr/>
              </p:nvSpPr>
              <p:spPr bwMode="auto">
                <a:xfrm>
                  <a:off x="1041" y="0"/>
                  <a:ext cx="1184" cy="480"/>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grpSp>
          <p:nvGrpSpPr>
            <p:cNvPr id="336906" name="Group 164"/>
            <p:cNvGrpSpPr>
              <a:grpSpLocks/>
            </p:cNvGrpSpPr>
            <p:nvPr/>
          </p:nvGrpSpPr>
          <p:grpSpPr bwMode="auto">
            <a:xfrm>
              <a:off x="480" y="1008"/>
              <a:ext cx="5280" cy="3312"/>
              <a:chOff x="0" y="0"/>
              <a:chExt cx="2225" cy="4141"/>
            </a:xfrm>
          </p:grpSpPr>
          <p:grpSp>
            <p:nvGrpSpPr>
              <p:cNvPr id="336907" name="Group 157"/>
              <p:cNvGrpSpPr>
                <a:grpSpLocks/>
              </p:cNvGrpSpPr>
              <p:nvPr/>
            </p:nvGrpSpPr>
            <p:grpSpPr bwMode="auto">
              <a:xfrm>
                <a:off x="0" y="0"/>
                <a:ext cx="1041" cy="1898"/>
                <a:chOff x="0" y="0"/>
                <a:chExt cx="1041" cy="1898"/>
              </a:xfrm>
            </p:grpSpPr>
            <p:sp>
              <p:nvSpPr>
                <p:cNvPr id="336917" name="Rectangle 152"/>
                <p:cNvSpPr>
                  <a:spLocks noChangeArrowheads="1"/>
                </p:cNvSpPr>
                <p:nvPr/>
              </p:nvSpPr>
              <p:spPr bwMode="auto">
                <a:xfrm>
                  <a:off x="0" y="0"/>
                  <a:ext cx="1041" cy="189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890 – رئيس الكهنة إثبعل يتسلم العرش. يستمر التحالف مع إسرائيل بزواج ابنته إيزابل من أخآب 865 – تحية لآشور ناصربال الثاني 853 – انضم إلى تحالف يضم 12 دولة ضد شلمنصر الثالث في قرقار 841 – شلمنصر الثالث يستولي على بعض المدن. رافد آشوري حتى نهاية الفترة</a:t>
                  </a:r>
                  <a:endParaRPr kumimoji="0" lang="en-US" sz="18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
              <p:nvSpPr>
                <p:cNvPr id="336918" name="Rectangle 156"/>
                <p:cNvSpPr>
                  <a:spLocks noChangeArrowheads="1"/>
                </p:cNvSpPr>
                <p:nvPr/>
              </p:nvSpPr>
              <p:spPr bwMode="auto">
                <a:xfrm>
                  <a:off x="0" y="0"/>
                  <a:ext cx="1041" cy="189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6908" name="Group 159"/>
              <p:cNvGrpSpPr>
                <a:grpSpLocks/>
              </p:cNvGrpSpPr>
              <p:nvPr/>
            </p:nvGrpSpPr>
            <p:grpSpPr bwMode="auto">
              <a:xfrm>
                <a:off x="1041" y="0"/>
                <a:ext cx="1184" cy="1898"/>
                <a:chOff x="1041" y="0"/>
                <a:chExt cx="1184" cy="1898"/>
              </a:xfrm>
            </p:grpSpPr>
            <p:sp>
              <p:nvSpPr>
                <p:cNvPr id="336915" name="Rectangle 153"/>
                <p:cNvSpPr>
                  <a:spLocks noChangeArrowheads="1"/>
                </p:cNvSpPr>
                <p:nvPr/>
              </p:nvSpPr>
              <p:spPr bwMode="auto">
                <a:xfrm>
                  <a:off x="1041" y="0"/>
                  <a:ext cx="1184" cy="189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دفع جزية ليهوشافاط (٢ أيام ١٧:١١) اقتحم يهوذا في عهد يهورام (2 أيام 21: 16-17) 805 - الآشوري أداد نيراري الثالث يجمع الجزية ؛ قهر من قبل عزيا ولكن غزت يهوذا في عهد آحاز (2 أخبار 28:18) ؛ تم إخضاعها من قبل تيغلاث بلصر الثالث ملك أشور</a:t>
                  </a:r>
                  <a:endParaRPr kumimoji="0" lang="en-US" sz="18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
              <p:nvSpPr>
                <p:cNvPr id="336916" name="Rectangle 158"/>
                <p:cNvSpPr>
                  <a:spLocks noChangeArrowheads="1"/>
                </p:cNvSpPr>
                <p:nvPr/>
              </p:nvSpPr>
              <p:spPr bwMode="auto">
                <a:xfrm>
                  <a:off x="1041" y="0"/>
                  <a:ext cx="1184" cy="189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6909" name="Group 161"/>
              <p:cNvGrpSpPr>
                <a:grpSpLocks/>
              </p:cNvGrpSpPr>
              <p:nvPr/>
            </p:nvGrpSpPr>
            <p:grpSpPr bwMode="auto">
              <a:xfrm>
                <a:off x="0" y="1898"/>
                <a:ext cx="1041" cy="2243"/>
                <a:chOff x="0" y="1898"/>
                <a:chExt cx="1041" cy="2243"/>
              </a:xfrm>
            </p:grpSpPr>
            <p:sp>
              <p:nvSpPr>
                <p:cNvPr id="336913" name="Rectangle 154"/>
                <p:cNvSpPr>
                  <a:spLocks noChangeArrowheads="1"/>
                </p:cNvSpPr>
                <p:nvPr/>
              </p:nvSpPr>
              <p:spPr bwMode="auto">
                <a:xfrm>
                  <a:off x="0" y="1898"/>
                  <a:ext cx="1041" cy="224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725 – في عهد شلمنصر الخامس ، حاول لولي من صيدا توحيد فينيقيا في ثورة 701 - رد سنحاريب بالغزو - احتلال العديد من المدن ، والترحيل ، والحاكم الدمية 677- تمرد يسحقه اسرحدون - صيدا 665- ثورة بعليت صور وقمعها أسوربانيبال 584-571 - حصار نبوخذ نصر - احتل صور</a:t>
                  </a:r>
                  <a:endParaRPr kumimoji="0" lang="en-US" sz="18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
              <p:nvSpPr>
                <p:cNvPr id="336914" name="Rectangle 160"/>
                <p:cNvSpPr>
                  <a:spLocks noChangeArrowheads="1"/>
                </p:cNvSpPr>
                <p:nvPr/>
              </p:nvSpPr>
              <p:spPr bwMode="auto">
                <a:xfrm>
                  <a:off x="0" y="1898"/>
                  <a:ext cx="1041" cy="224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6910" name="Group 163"/>
              <p:cNvGrpSpPr>
                <a:grpSpLocks/>
              </p:cNvGrpSpPr>
              <p:nvPr/>
            </p:nvGrpSpPr>
            <p:grpSpPr bwMode="auto">
              <a:xfrm>
                <a:off x="1041" y="1898"/>
                <a:ext cx="1184" cy="2243"/>
                <a:chOff x="1041" y="1898"/>
                <a:chExt cx="1184" cy="2243"/>
              </a:xfrm>
            </p:grpSpPr>
            <p:sp>
              <p:nvSpPr>
                <p:cNvPr id="336911" name="Rectangle 155"/>
                <p:cNvSpPr>
                  <a:spLocks noChangeArrowheads="1"/>
                </p:cNvSpPr>
                <p:nvPr/>
              </p:nvSpPr>
              <p:spPr bwMode="auto">
                <a:xfrm>
                  <a:off x="1041" y="1898"/>
                  <a:ext cx="1184" cy="224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قهر البلد واستولى حزقيا على غزة (ملوك الثاني 18: 8) الأشخاص الذين أسرهم نبوخذ نصر وترحّلهم</a:t>
                  </a:r>
                  <a:endParaRPr kumimoji="0" lang="en-US" sz="18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
              <p:nvSpPr>
                <p:cNvPr id="336912" name="Rectangle 162"/>
                <p:cNvSpPr>
                  <a:spLocks noChangeArrowheads="1"/>
                </p:cNvSpPr>
                <p:nvPr/>
              </p:nvSpPr>
              <p:spPr bwMode="auto">
                <a:xfrm>
                  <a:off x="1041" y="1898"/>
                  <a:ext cx="1184" cy="224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grpSp>
      <p:sp>
        <p:nvSpPr>
          <p:cNvPr id="336901" name="Text Box 169"/>
          <p:cNvSpPr txBox="1">
            <a:spLocks noChangeArrowheads="1"/>
          </p:cNvSpPr>
          <p:nvPr/>
        </p:nvSpPr>
        <p:spPr bwMode="auto">
          <a:xfrm>
            <a:off x="0" y="746949"/>
            <a:ext cx="915958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8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rPr>
              <a:t>جون هـ.والتون ، المخططات الزمنية والخلفية لـلعهد القديم ، الطبعة الثانية ، 71</a:t>
            </a:r>
            <a:endParaRPr kumimoji="1" lang="en-US" sz="1800" b="1" u="none" strike="noStrike" kern="1200" cap="none" spc="0" normalizeH="0" baseline="0" noProof="0" dirty="0">
              <a:ln>
                <a:noFill/>
              </a:ln>
              <a:solidFill>
                <a:srgbClr val="004C2B"/>
              </a:solidFill>
              <a:effectLst/>
              <a:uLnTx/>
              <a:uFillTx/>
              <a:latin typeface="Arial" panose="020B0604020202020204" pitchFamily="34" charset="0"/>
              <a:ea typeface="ＭＳ Ｐゴシック" charset="0"/>
              <a:cs typeface="Arial" panose="020B0604020202020204" pitchFamily="34" charset="0"/>
            </a:endParaRPr>
          </a:p>
        </p:txBody>
      </p:sp>
      <p:sp>
        <p:nvSpPr>
          <p:cNvPr id="39" name="Text Box 3"/>
          <p:cNvSpPr txBox="1">
            <a:spLocks noChangeArrowheads="1"/>
          </p:cNvSpPr>
          <p:nvPr/>
        </p:nvSpPr>
        <p:spPr bwMode="auto">
          <a:xfrm>
            <a:off x="8450669" y="44450"/>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rPr>
              <a:t>144</a:t>
            </a:r>
            <a:endParaRPr kumimoji="0" lang="en-US" sz="2000" b="1"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24348322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7938" name="Title 1"/>
          <p:cNvSpPr>
            <a:spLocks noGrp="1"/>
          </p:cNvSpPr>
          <p:nvPr>
            <p:ph type="title" idx="4294967295"/>
          </p:nvPr>
        </p:nvSpPr>
        <p:spPr>
          <a:xfrm>
            <a:off x="9180513" y="981075"/>
            <a:ext cx="2232025" cy="2592388"/>
          </a:xfrm>
        </p:spPr>
        <p:txBody>
          <a:bodyPr/>
          <a:lstStyle/>
          <a:p>
            <a:r>
              <a:rPr lang="en-US" altLang="en-US" sz="4800" dirty="0">
                <a:latin typeface="Times New Roman" pitchFamily="18" charset="0"/>
                <a:ea typeface="ＭＳ Ｐゴシック" pitchFamily="34" charset="-128"/>
              </a:rPr>
              <a:t>Black</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dirty="0">
                <a:solidFill>
                  <a:srgbClr val="FFFFFF"/>
                </a:solidFill>
                <a:ea typeface="ＭＳ Ｐゴシック" charset="0"/>
                <a:cs typeface="Arial" panose="020B0604020202020204" pitchFamily="34" charset="0"/>
              </a:rPr>
              <a:t>الرابط للعرض التقديميِّ "خلفيَّات العهد القديم" متاحٌ على الموقع الإلكترونيّ:</a:t>
            </a:r>
            <a:br>
              <a:rPr lang="ar-JO" sz="2400" dirty="0">
                <a:solidFill>
                  <a:srgbClr val="FFFFFF"/>
                </a:solidFill>
                <a:ea typeface="ＭＳ Ｐゴシック" charset="0"/>
                <a:cs typeface="Arial" panose="020B0604020202020204" pitchFamily="34" charset="0"/>
              </a:rPr>
            </a:br>
            <a:r>
              <a:rPr lang="ar-JO" sz="2400" dirty="0">
                <a:solidFill>
                  <a:srgbClr val="FFFFFF"/>
                </a:solidFill>
                <a:ea typeface="ＭＳ Ｐゴシック" charset="0"/>
                <a:cs typeface="Arial" panose="020B0604020202020204" pitchFamily="34" charset="0"/>
              </a:rPr>
              <a:t> </a:t>
            </a:r>
            <a:r>
              <a:rPr lang="en-US" sz="2400" dirty="0">
                <a:solidFill>
                  <a:srgbClr val="FFFFFF"/>
                </a:solidFill>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7992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21" name="Picture 2" descr="ceda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7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Text Box 4"/>
          <p:cNvSpPr txBox="1">
            <a:spLocks noChangeArrowheads="1"/>
          </p:cNvSpPr>
          <p:nvPr/>
        </p:nvSpPr>
        <p:spPr bwMode="auto">
          <a:xfrm>
            <a:off x="8426450" y="76200"/>
            <a:ext cx="704039" cy="461665"/>
          </a:xfrm>
          <a:prstGeom prst="rect">
            <a:avLst/>
          </a:prstGeom>
          <a:noFill/>
          <a:ln w="9525">
            <a:noFill/>
            <a:miter lim="800000"/>
            <a:headEnd/>
            <a:tailEnd/>
          </a:ln>
          <a:effectLst>
            <a:outerShdw blurRad="63500" dist="38099"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115</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 name="Title 1"/>
          <p:cNvSpPr>
            <a:spLocks noGrp="1"/>
          </p:cNvSpPr>
          <p:nvPr>
            <p:ph type="title" idx="4294967295"/>
          </p:nvPr>
        </p:nvSpPr>
        <p:spPr>
          <a:xfrm>
            <a:off x="0" y="5238750"/>
            <a:ext cx="9101138" cy="1143000"/>
          </a:xfrm>
        </p:spPr>
        <p:txBody>
          <a:bodyPr/>
          <a:lstStyle/>
          <a:p>
            <a:pPr>
              <a:defRPr/>
            </a:pPr>
            <a:r>
              <a:rPr lang="ar-JO" sz="5400" kern="1200" dirty="0">
                <a:solidFill>
                  <a:srgbClr val="FFFFFF"/>
                </a:solidFill>
                <a:ea typeface="ＭＳ Ｐゴシック"/>
              </a:rPr>
              <a:t>أرز لبنان</a:t>
            </a:r>
            <a:endParaRPr lang="en-US" sz="6600" dirty="0"/>
          </a:p>
        </p:txBody>
      </p:sp>
    </p:spTree>
    <p:extLst>
      <p:ext uri="{BB962C8B-B14F-4D97-AF65-F5344CB8AC3E}">
        <p14:creationId xmlns:p14="http://schemas.microsoft.com/office/powerpoint/2010/main" val="116635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150" y="2590800"/>
            <a:ext cx="387985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76200" y="1628775"/>
            <a:ext cx="4953000" cy="4401205"/>
          </a:xfrm>
          <a:prstGeom prst="rect">
            <a:avLst/>
          </a:prstGeom>
          <a:noFill/>
          <a:ln w="9525">
            <a:noFill/>
            <a:miter lim="800000"/>
            <a:headEnd/>
            <a:tailEnd/>
          </a:ln>
          <a:effectLst/>
        </p:spPr>
        <p:txBody>
          <a:bodyPr wrap="square">
            <a:spAutoFit/>
          </a:bodyPr>
          <a:lstStyle>
            <a:lvl1pPr marL="400050" indent="-400050"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eaLnBrk="1" hangingPunct="1">
              <a:buFontTx/>
              <a:buChar char="•"/>
            </a:pPr>
            <a:r>
              <a:rPr lang="ar-JO" altLang="en-US" sz="2800" b="1" dirty="0">
                <a:solidFill>
                  <a:schemeClr val="bg1"/>
                </a:solidFill>
                <a:latin typeface="Arial" panose="020B0604020202020204" pitchFamily="34" charset="0"/>
                <a:cs typeface="Arial" panose="020B0604020202020204" pitchFamily="34" charset="0"/>
              </a:rPr>
              <a:t>لا يوجد أصل واضح.</a:t>
            </a:r>
            <a:endParaRPr lang="en-US" altLang="en-US" sz="2800" b="1" dirty="0">
              <a:solidFill>
                <a:schemeClr val="bg1"/>
              </a:solidFill>
              <a:latin typeface="Arial" panose="020B0604020202020204" pitchFamily="34" charset="0"/>
              <a:cs typeface="Arial" panose="020B0604020202020204" pitchFamily="34" charset="0"/>
            </a:endParaRPr>
          </a:p>
          <a:p>
            <a:pPr eaLnBrk="1" hangingPunct="1">
              <a:buFontTx/>
              <a:buChar char="•"/>
            </a:pPr>
            <a:endParaRPr lang="en-US" altLang="en-US" sz="2800" b="1" dirty="0">
              <a:solidFill>
                <a:schemeClr val="bg1"/>
              </a:solidFill>
              <a:latin typeface="Arial" panose="020B0604020202020204" pitchFamily="34" charset="0"/>
              <a:cs typeface="Arial" panose="020B0604020202020204" pitchFamily="34" charset="0"/>
            </a:endParaRPr>
          </a:p>
          <a:p>
            <a:pPr algn="r" rtl="1" eaLnBrk="1" hangingPunct="1">
              <a:buFontTx/>
              <a:buChar char="•"/>
            </a:pPr>
            <a:r>
              <a:rPr lang="ar-JO" altLang="en-US" sz="2800" b="1" dirty="0">
                <a:solidFill>
                  <a:schemeClr val="bg1"/>
                </a:solidFill>
                <a:latin typeface="Arial" panose="020B0604020202020204" pitchFamily="34" charset="0"/>
                <a:cs typeface="Arial" panose="020B0604020202020204" pitchFamily="34" charset="0"/>
              </a:rPr>
              <a:t>النظرية الأولى: من خليج فارس بحيث يعتبرون من شعوب البحر.</a:t>
            </a:r>
            <a:endParaRPr lang="en-US" altLang="en-US" sz="2800" b="1" dirty="0">
              <a:solidFill>
                <a:schemeClr val="bg1"/>
              </a:solidFill>
              <a:latin typeface="Arial" panose="020B0604020202020204" pitchFamily="34" charset="0"/>
              <a:cs typeface="Arial" panose="020B0604020202020204" pitchFamily="34" charset="0"/>
            </a:endParaRPr>
          </a:p>
          <a:p>
            <a:pPr eaLnBrk="1" hangingPunct="1">
              <a:buFontTx/>
              <a:buChar char="•"/>
            </a:pPr>
            <a:endParaRPr lang="en-US" altLang="en-US" sz="2800" b="1" dirty="0">
              <a:solidFill>
                <a:schemeClr val="bg1"/>
              </a:solidFill>
              <a:latin typeface="Arial" panose="020B0604020202020204" pitchFamily="34" charset="0"/>
              <a:cs typeface="Arial" panose="020B0604020202020204" pitchFamily="34" charset="0"/>
            </a:endParaRPr>
          </a:p>
          <a:p>
            <a:pPr algn="r" rtl="1" eaLnBrk="1" hangingPunct="1">
              <a:buFontTx/>
              <a:buChar char="•"/>
            </a:pPr>
            <a:r>
              <a:rPr lang="ar-JO" altLang="en-US" sz="2800" b="1" dirty="0">
                <a:solidFill>
                  <a:schemeClr val="bg1"/>
                </a:solidFill>
                <a:latin typeface="Arial" panose="020B0604020202020204" pitchFamily="34" charset="0"/>
                <a:cs typeface="Arial" panose="020B0604020202020204" pitchFamily="34" charset="0"/>
              </a:rPr>
              <a:t>النظرية الثانية: نسل شعب ضمن المنطقة.</a:t>
            </a:r>
            <a:endParaRPr lang="en-US" altLang="en-US" sz="2800" b="1" dirty="0">
              <a:solidFill>
                <a:schemeClr val="bg1"/>
              </a:solidFill>
              <a:latin typeface="Arial" panose="020B0604020202020204" pitchFamily="34" charset="0"/>
              <a:cs typeface="Arial" panose="020B0604020202020204" pitchFamily="34" charset="0"/>
            </a:endParaRPr>
          </a:p>
          <a:p>
            <a:pPr eaLnBrk="1" hangingPunct="1">
              <a:buFontTx/>
              <a:buChar char="•"/>
            </a:pPr>
            <a:endParaRPr lang="en-US" altLang="en-US" sz="2800" b="1" dirty="0">
              <a:solidFill>
                <a:schemeClr val="bg1"/>
              </a:solidFill>
              <a:latin typeface="Arial" panose="020B0604020202020204" pitchFamily="34" charset="0"/>
              <a:cs typeface="Arial" panose="020B0604020202020204" pitchFamily="34" charset="0"/>
            </a:endParaRPr>
          </a:p>
          <a:p>
            <a:pPr algn="r" rtl="1" eaLnBrk="1" hangingPunct="1">
              <a:buFontTx/>
              <a:buChar char="•"/>
            </a:pPr>
            <a:r>
              <a:rPr lang="ar-JO" altLang="en-US" sz="2800" b="1" dirty="0">
                <a:solidFill>
                  <a:schemeClr val="bg1"/>
                </a:solidFill>
                <a:latin typeface="Arial" panose="020B0604020202020204" pitchFamily="34" charset="0"/>
                <a:cs typeface="Arial" panose="020B0604020202020204" pitchFamily="34" charset="0"/>
              </a:rPr>
              <a:t>النظرية الثالثة: مهاجرين ساميين فينيقيين.</a:t>
            </a:r>
            <a:endParaRPr lang="en-US" altLang="en-US" sz="2800" b="1" dirty="0">
              <a:solidFill>
                <a:schemeClr val="bg1"/>
              </a:solidFill>
              <a:latin typeface="Arial" panose="020B0604020202020204" pitchFamily="34" charset="0"/>
              <a:cs typeface="Arial" panose="020B0604020202020204" pitchFamily="34" charset="0"/>
            </a:endParaRPr>
          </a:p>
        </p:txBody>
      </p:sp>
      <p:pic>
        <p:nvPicPr>
          <p:cNvPr id="93187" name="Picture 5" descr="EFFIGIES"/>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029200" y="0"/>
            <a:ext cx="4114800" cy="202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260648"/>
            <a:ext cx="5029200" cy="1296144"/>
          </a:xfrm>
          <a:extLst>
            <a:ext uri="{FAA26D3D-D897-4be2-8F04-BA451C77F1D7}">
              <ma14:placeholderFlag xmlns="" xmlns:ma14="http://schemas.microsoft.com/office/mac/drawingml/2011/main" val="1"/>
            </a:ext>
          </a:extLst>
        </p:spPr>
        <p:txBody>
          <a:bodyPr/>
          <a:lstStyle/>
          <a:p>
            <a:pPr>
              <a:defRPr/>
            </a:pPr>
            <a:r>
              <a:rPr lang="ar-JO" sz="4000" kern="10" dirty="0">
                <a:ln w="9525" cap="flat" cmpd="sng" algn="ctr">
                  <a:solidFill>
                    <a:srgbClr val="FFFFFF"/>
                  </a:solidFill>
                  <a:prstDash val="solid"/>
                  <a:round/>
                </a:ln>
                <a:solidFill>
                  <a:srgbClr val="FFFFFF"/>
                </a:solidFill>
                <a:effectLst>
                  <a:outerShdw blurRad="63500" sy="50000" rotWithShape="0">
                    <a:schemeClr val="tx2">
                      <a:alpha val="50000"/>
                    </a:schemeClr>
                  </a:outerShdw>
                </a:effectLst>
                <a:ea typeface="KidTYPEPaint"/>
              </a:rPr>
              <a:t>الأصل العرقي</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dissolve">
                                      <p:cBhvr>
                                        <p:cTn id="12" dur="500"/>
                                        <p:tgtEl>
                                          <p:spTgt spid="245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animEffect transition="in" filter="dissolve">
                                      <p:cBhvr>
                                        <p:cTn id="17" dur="500"/>
                                        <p:tgtEl>
                                          <p:spTgt spid="245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6" end="6"/>
                                            </p:txEl>
                                          </p:spTgt>
                                        </p:tgtEl>
                                        <p:attrNameLst>
                                          <p:attrName>style.visibility</p:attrName>
                                        </p:attrNameLst>
                                      </p:cBhvr>
                                      <p:to>
                                        <p:strVal val="visible"/>
                                      </p:to>
                                    </p:set>
                                    <p:animEffect transition="in" filter="dissolve">
                                      <p:cBhvr>
                                        <p:cTn id="22"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7169" name="Object 2"/>
          <p:cNvGraphicFramePr>
            <a:graphicFrameLocks noChangeAspect="1"/>
          </p:cNvGraphicFramePr>
          <p:nvPr/>
        </p:nvGraphicFramePr>
        <p:xfrm>
          <a:off x="4191000" y="0"/>
          <a:ext cx="4953000" cy="2328863"/>
        </p:xfrm>
        <a:graphic>
          <a:graphicData uri="http://schemas.openxmlformats.org/presentationml/2006/ole">
            <mc:AlternateContent xmlns:mc="http://schemas.openxmlformats.org/markup-compatibility/2006">
              <mc:Choice xmlns:v="urn:schemas-microsoft-com:vml" Requires="v">
                <p:oleObj r:id="rId3" imgW="2676899" imgH="1257476" progId="">
                  <p:embed/>
                </p:oleObj>
              </mc:Choice>
              <mc:Fallback>
                <p:oleObj r:id="rId3" imgW="2676899" imgH="1257476" progId="">
                  <p:embed/>
                  <p:pic>
                    <p:nvPicPr>
                      <p:cNvPr id="64716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0"/>
                        <a:ext cx="4953000" cy="2328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25605" name="Picture 5" descr="tribute_gree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3733800"/>
            <a:ext cx="9126538" cy="198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152400" y="2349500"/>
            <a:ext cx="8974138" cy="1384995"/>
          </a:xfrm>
          <a:prstGeom prst="rect">
            <a:avLst/>
          </a:prstGeom>
          <a:noFill/>
          <a:ln w="9525">
            <a:noFill/>
            <a:miter lim="800000"/>
            <a:headEnd/>
            <a:tailEnd/>
          </a:ln>
          <a:effectLst>
            <a:outerShdw blurRad="63500" dist="38099" dir="2700000" algn="ctr" rotWithShape="0">
              <a:schemeClr val="tx2">
                <a:alpha val="74998"/>
              </a:schemeClr>
            </a:outerShdw>
          </a:effectLst>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tab pos="2287588" algn="l"/>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3000 ق.م            =</a:t>
            </a:r>
            <a:r>
              <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&lt;</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المستعمرة الفينيقية الأولى</a:t>
            </a:r>
          </a:p>
          <a:p>
            <a:pPr marL="0" marR="0" lvl="0" indent="0" algn="r" defTabSz="914400" rtl="1" eaLnBrk="1" fontAlgn="base" latinLnBrk="0" hangingPunct="1">
              <a:lnSpc>
                <a:spcPct val="100000"/>
              </a:lnSpc>
              <a:spcBef>
                <a:spcPct val="0"/>
              </a:spcBef>
              <a:spcAft>
                <a:spcPct val="0"/>
              </a:spcAft>
              <a:buClrTx/>
              <a:buSzTx/>
              <a:buFontTx/>
              <a:buNone/>
              <a:tabLst>
                <a:tab pos="2287588" algn="l"/>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1800 ق.م            =</a:t>
            </a:r>
            <a:r>
              <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&lt;</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تحت السيطرة المصرية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tab pos="2287588" algn="l"/>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1600 ق.م            =</a:t>
            </a:r>
            <a:r>
              <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&lt;</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التجارة مع المدن الأجنبية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5606" name="Text Box 6"/>
          <p:cNvSpPr txBox="1">
            <a:spLocks noChangeArrowheads="1"/>
          </p:cNvSpPr>
          <p:nvPr/>
        </p:nvSpPr>
        <p:spPr bwMode="auto">
          <a:xfrm>
            <a:off x="165100" y="3662363"/>
            <a:ext cx="8978900" cy="2677656"/>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tab pos="2287588" algn="l"/>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1400 ق.م            =</a:t>
            </a:r>
            <a:r>
              <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&lt;</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تحت السيطرة الحثية</a:t>
            </a:r>
          </a:p>
          <a:p>
            <a:pPr marL="0" marR="0" lvl="0" indent="0" algn="r" defTabSz="914400" rtl="1" eaLnBrk="1" fontAlgn="base" latinLnBrk="0" hangingPunct="1">
              <a:lnSpc>
                <a:spcPct val="100000"/>
              </a:lnSpc>
              <a:spcBef>
                <a:spcPct val="0"/>
              </a:spcBef>
              <a:spcAft>
                <a:spcPct val="0"/>
              </a:spcAft>
              <a:buClrTx/>
              <a:buSzTx/>
              <a:buFontTx/>
              <a:buNone/>
              <a:tabLst>
                <a:tab pos="2287588" algn="l"/>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1200 ق.م            =</a:t>
            </a:r>
            <a:r>
              <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&lt;</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مستعمرة ومستقلة</a:t>
            </a:r>
          </a:p>
          <a:p>
            <a:pPr marL="0" marR="0" lvl="0" indent="0" algn="r" defTabSz="914400" rtl="1" eaLnBrk="1" fontAlgn="base" latinLnBrk="0" hangingPunct="1">
              <a:lnSpc>
                <a:spcPct val="100000"/>
              </a:lnSpc>
              <a:spcBef>
                <a:spcPct val="0"/>
              </a:spcBef>
              <a:spcAft>
                <a:spcPct val="0"/>
              </a:spcAft>
              <a:buClrTx/>
              <a:buSzTx/>
              <a:buFontTx/>
              <a:buNone/>
              <a:tabLst>
                <a:tab pos="2287588" algn="l"/>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800   ق.م            =</a:t>
            </a:r>
            <a:r>
              <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&lt;</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تحت حكم الأشوريين</a:t>
            </a:r>
          </a:p>
          <a:p>
            <a:pPr marL="0" marR="0" lvl="0" indent="0" algn="r" defTabSz="914400" rtl="1" eaLnBrk="1" fontAlgn="base" latinLnBrk="0" hangingPunct="1">
              <a:lnSpc>
                <a:spcPct val="100000"/>
              </a:lnSpc>
              <a:spcBef>
                <a:spcPct val="0"/>
              </a:spcBef>
              <a:spcAft>
                <a:spcPct val="0"/>
              </a:spcAft>
              <a:buClrTx/>
              <a:buSzTx/>
              <a:buFontTx/>
              <a:buNone/>
              <a:tabLst>
                <a:tab pos="2287588" algn="l"/>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586   ق.م            =</a:t>
            </a:r>
            <a:r>
              <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&lt;</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احتلها نبوخدنصر</a:t>
            </a:r>
          </a:p>
          <a:p>
            <a:pPr marL="0" marR="0" lvl="0" indent="0" algn="r" defTabSz="914400" rtl="1" eaLnBrk="1" fontAlgn="base" latinLnBrk="0" hangingPunct="1">
              <a:lnSpc>
                <a:spcPct val="100000"/>
              </a:lnSpc>
              <a:spcBef>
                <a:spcPct val="0"/>
              </a:spcBef>
              <a:spcAft>
                <a:spcPct val="0"/>
              </a:spcAft>
              <a:buClrTx/>
              <a:buSzTx/>
              <a:buFontTx/>
              <a:buNone/>
              <a:tabLst>
                <a:tab pos="2287588" algn="l"/>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332   ق.م            =</a:t>
            </a:r>
            <a:r>
              <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&lt;</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احتلها الإسكندر</a:t>
            </a:r>
          </a:p>
          <a:p>
            <a:pPr marL="0" marR="0" lvl="0" indent="0" algn="r" defTabSz="914400" rtl="1" eaLnBrk="1" fontAlgn="base" latinLnBrk="0" hangingPunct="1">
              <a:lnSpc>
                <a:spcPct val="100000"/>
              </a:lnSpc>
              <a:spcBef>
                <a:spcPct val="0"/>
              </a:spcBef>
              <a:spcAft>
                <a:spcPct val="0"/>
              </a:spcAft>
              <a:buClrTx/>
              <a:buSzTx/>
              <a:buFontTx/>
              <a:buNone/>
              <a:tabLst>
                <a:tab pos="2287588" algn="l"/>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64     ق.م            =</a:t>
            </a:r>
            <a:r>
              <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&lt;</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صارت ضمن الإمبراطورية الرومانية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 name="Text Box 5"/>
          <p:cNvSpPr txBox="1">
            <a:spLocks noChangeArrowheads="1"/>
          </p:cNvSpPr>
          <p:nvPr/>
        </p:nvSpPr>
        <p:spPr bwMode="auto">
          <a:xfrm>
            <a:off x="8426450" y="76200"/>
            <a:ext cx="704039" cy="461665"/>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115</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6326" name="Title 1"/>
          <p:cNvSpPr>
            <a:spLocks noGrp="1" noTextEdit="1"/>
          </p:cNvSpPr>
          <p:nvPr/>
        </p:nvSpPr>
        <p:spPr bwMode="auto">
          <a:xfrm>
            <a:off x="179388" y="609600"/>
            <a:ext cx="4176712" cy="1163638"/>
          </a:xfrm>
          <a:prstGeom prst="rect">
            <a:avLst/>
          </a:prstGeom>
        </p:spPr>
        <p:txBody>
          <a:bodyPr wrap="none" fromWordArt="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dirty="0">
              <a:ln w="9525">
                <a:solidFill>
                  <a:srgbClr val="FFFFFF"/>
                </a:solidFill>
                <a:round/>
                <a:headEnd/>
                <a:tailEnd/>
              </a:ln>
              <a:solidFill>
                <a:srgbClr val="FFFFFF"/>
              </a:solidFill>
              <a:effectLst/>
              <a:uLnTx/>
              <a:uFillTx/>
              <a:latin typeface="KidTYPEPaint"/>
              <a:ea typeface="KidTYPEPaint"/>
              <a:cs typeface="KidTYPEPaint"/>
            </a:endParaRPr>
          </a:p>
        </p:txBody>
      </p:sp>
      <p:sp>
        <p:nvSpPr>
          <p:cNvPr id="2" name="Title 1"/>
          <p:cNvSpPr>
            <a:spLocks noGrp="1"/>
          </p:cNvSpPr>
          <p:nvPr>
            <p:ph type="title" idx="4294967295"/>
          </p:nvPr>
        </p:nvSpPr>
        <p:spPr>
          <a:xfrm>
            <a:off x="0" y="609600"/>
            <a:ext cx="4283968" cy="1143000"/>
          </a:xfrm>
        </p:spPr>
        <p:txBody>
          <a:bodyPr/>
          <a:lstStyle/>
          <a:p>
            <a:pPr>
              <a:defRPr/>
            </a:pPr>
            <a:r>
              <a:rPr lang="ar-JO" sz="4000" kern="10" dirty="0">
                <a:ln w="9525" cap="flat" cmpd="sng" algn="ctr">
                  <a:solidFill>
                    <a:srgbClr val="FFFFFF"/>
                  </a:solidFill>
                  <a:prstDash val="solid"/>
                  <a:round/>
                </a:ln>
                <a:solidFill>
                  <a:srgbClr val="FFFFFF"/>
                </a:solidFill>
                <a:ea typeface="KidTYPEPaint"/>
              </a:rPr>
              <a:t>التاريخ</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dissolve">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dissolve">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dissolve">
                                      <p:cBhvr>
                                        <p:cTn id="17" dur="5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5605"/>
                                        </p:tgtEl>
                                        <p:attrNameLst>
                                          <p:attrName>style.visibility</p:attrName>
                                        </p:attrNameLst>
                                      </p:cBhvr>
                                      <p:to>
                                        <p:strVal val="visible"/>
                                      </p:to>
                                    </p:set>
                                    <p:animEffect transition="in" filter="dissolve">
                                      <p:cBhvr>
                                        <p:cTn id="22" dur="500"/>
                                        <p:tgtEl>
                                          <p:spTgt spid="256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606"/>
                                        </p:tgtEl>
                                        <p:attrNameLst>
                                          <p:attrName>style.visibility</p:attrName>
                                        </p:attrNameLst>
                                      </p:cBhvr>
                                      <p:to>
                                        <p:strVal val="visible"/>
                                      </p:to>
                                    </p:set>
                                    <p:animEffect transition="in" filter="dissolve">
                                      <p:cBhvr>
                                        <p:cTn id="2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0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defRPr/>
            </a:pPr>
            <a:r>
              <a:rPr lang="ar-JO" sz="4800" dirty="0">
                <a:ea typeface="ＭＳ Ｐゴシック" charset="0"/>
              </a:rPr>
              <a:t>السهل الساحلي الفينيقي</a:t>
            </a:r>
            <a:endParaRPr lang="en-US" sz="4800" dirty="0">
              <a:ea typeface="ＭＳ Ｐゴシック" charset="0"/>
            </a:endParaRPr>
          </a:p>
        </p:txBody>
      </p:sp>
      <p:pic>
        <p:nvPicPr>
          <p:cNvPr id="649218" name="Picture 4" descr="Tyre"/>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1905000" y="1219200"/>
            <a:ext cx="6934200" cy="5395913"/>
          </a:xfrm>
        </p:spPr>
      </p:pic>
      <p:sp>
        <p:nvSpPr>
          <p:cNvPr id="54277" name="Rectangle 5"/>
          <p:cNvSpPr>
            <a:spLocks noChangeArrowheads="1"/>
          </p:cNvSpPr>
          <p:nvPr/>
        </p:nvSpPr>
        <p:spPr bwMode="auto">
          <a:xfrm>
            <a:off x="0" y="2174875"/>
            <a:ext cx="2771775" cy="461963"/>
          </a:xfrm>
          <a:prstGeom prst="rect">
            <a:avLst/>
          </a:prstGeom>
          <a:solidFill>
            <a:srgbClr val="FF0000"/>
          </a:solidFill>
          <a:ln w="9525">
            <a:noFill/>
            <a:miter lim="800000"/>
            <a:headEnd/>
            <a:tailEnd/>
          </a:ln>
          <a:effectLst>
            <a:outerShdw blurRad="63500" dist="38099" dir="2700000" algn="ctr" rotWithShape="0">
              <a:schemeClr val="bg2">
                <a:alpha val="50000"/>
              </a:schemeClr>
            </a:outer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 name="Rectangle 3"/>
          <p:cNvSpPr txBox="1">
            <a:spLocks noChangeArrowheads="1"/>
          </p:cNvSpPr>
          <p:nvPr/>
        </p:nvSpPr>
        <p:spPr bwMode="auto">
          <a:xfrm>
            <a:off x="179388" y="1484313"/>
            <a:ext cx="1725612" cy="609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5"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5"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5" charset="-128"/>
              </a:defRPr>
            </a:lvl5pPr>
            <a:lvl6pPr marL="2514600" indent="-228600" algn="l" rtl="0" fontAlgn="base">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6pPr>
            <a:lvl7pPr marL="2971800" indent="-228600" algn="l" rtl="0" fontAlgn="base">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7pPr>
            <a:lvl8pPr marL="3429000" indent="-228600" algn="l" rtl="0" fontAlgn="base">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8pPr>
            <a:lvl9pPr marL="3886200" indent="-228600" algn="l" rtl="0" fontAlgn="base">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9pPr>
          </a:lstStyle>
          <a:p>
            <a:pPr marL="342900" marR="0" lvl="0" indent="-342900" algn="r" defTabSz="914400" rtl="1" eaLnBrk="1" fontAlgn="base" latinLnBrk="0" hangingPunct="1">
              <a:lnSpc>
                <a:spcPct val="100000"/>
              </a:lnSpc>
              <a:spcBef>
                <a:spcPct val="20000"/>
              </a:spcBef>
              <a:spcAft>
                <a:spcPct val="0"/>
              </a:spcAft>
              <a:buClr>
                <a:srgbClr val="FFCC00"/>
              </a:buClr>
              <a:buSzPct val="70000"/>
              <a:buFont typeface="Wingdings" charset="0"/>
              <a:buChar char="n"/>
              <a:tabLst/>
              <a:defRPr/>
            </a:pPr>
            <a:r>
              <a:rPr kumimoji="0" lang="ar-JO" sz="32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صور</a:t>
            </a:r>
            <a:endParaRPr kumimoji="0" lang="en-US" sz="32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649221"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r="6122"/>
          <a:stretch>
            <a:fillRect/>
          </a:stretch>
        </p:blipFill>
        <p:spPr bwMode="auto">
          <a:xfrm>
            <a:off x="179388" y="4437063"/>
            <a:ext cx="3505200" cy="219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22361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0" y="1371600"/>
            <a:ext cx="5625288"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ar-JO" altLang="en-US" sz="3600" b="1" dirty="0">
                <a:solidFill>
                  <a:schemeClr val="bg1"/>
                </a:solidFill>
                <a:latin typeface="Arial" panose="020B0604020202020204" pitchFamily="34" charset="0"/>
                <a:cs typeface="Arial" panose="020B0604020202020204" pitchFamily="34" charset="0"/>
              </a:rPr>
              <a:t>مرحلتين في التاريخ:</a:t>
            </a:r>
            <a:endParaRPr lang="en-US" altLang="en-US" sz="3600" b="1" dirty="0">
              <a:solidFill>
                <a:schemeClr val="bg1"/>
              </a:solidFill>
              <a:latin typeface="Arial" panose="020B0604020202020204" pitchFamily="34" charset="0"/>
              <a:cs typeface="Arial" panose="020B0604020202020204" pitchFamily="34" charset="0"/>
            </a:endParaRPr>
          </a:p>
        </p:txBody>
      </p:sp>
      <p:pic>
        <p:nvPicPr>
          <p:cNvPr id="99330" name="Picture 6" descr="green_band"/>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52400" y="5224463"/>
            <a:ext cx="9486900" cy="163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9331" name="Picture 7"/>
          <p:cNvPicPr>
            <a:picLocks noChangeAspect="1" noChangeArrowheads="1"/>
          </p:cNvPicPr>
          <p:nvPr/>
        </p:nvPicPr>
        <p:blipFill>
          <a:blip r:embed="rId4" cstate="screen">
            <a:extLst>
              <a:ext uri="{28A0092B-C50C-407E-A947-70E740481C1C}">
                <a14:useLocalDpi xmlns:a14="http://schemas.microsoft.com/office/drawing/2010/main" val="0"/>
              </a:ext>
            </a:extLst>
          </a:blip>
          <a:srcRect r="6122"/>
          <a:stretch>
            <a:fillRect/>
          </a:stretch>
        </p:blipFill>
        <p:spPr bwMode="auto">
          <a:xfrm>
            <a:off x="5638800" y="0"/>
            <a:ext cx="3505200" cy="2192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8426450" y="76200"/>
            <a:ext cx="704039" cy="461665"/>
          </a:xfrm>
          <a:prstGeom prst="rect">
            <a:avLst/>
          </a:prstGeom>
          <a:noFill/>
          <a:ln w="9525">
            <a:noFill/>
            <a:miter lim="800000"/>
            <a:headEnd/>
            <a:tailEnd/>
          </a:ln>
          <a:effectLst>
            <a:outerShdw blurRad="63500" dist="38099" dir="2700000" algn="ctr" rotWithShape="0">
              <a:schemeClr val="bg1">
                <a:alpha val="74998"/>
              </a:schemeClr>
            </a:outerShdw>
          </a:effectLst>
        </p:spPr>
        <p:txBody>
          <a:bodyPr wrap="none">
            <a:spAutoFit/>
          </a:bodyPr>
          <a:lstStyle/>
          <a:p>
            <a:pPr>
              <a:defRPr/>
            </a:pPr>
            <a:r>
              <a:rPr lang="ar-JO" b="1" dirty="0">
                <a:solidFill>
                  <a:srgbClr val="660066"/>
                </a:solidFill>
                <a:latin typeface="Arial" panose="020B0604020202020204" pitchFamily="34" charset="0"/>
                <a:ea typeface="+mn-ea"/>
                <a:cs typeface="Arial" panose="020B0604020202020204" pitchFamily="34" charset="0"/>
              </a:rPr>
              <a:t>115</a:t>
            </a:r>
            <a:endParaRPr lang="en-US" b="1" dirty="0">
              <a:solidFill>
                <a:srgbClr val="660066"/>
              </a:solidFill>
              <a:latin typeface="Arial" panose="020B0604020202020204" pitchFamily="34" charset="0"/>
              <a:ea typeface="+mn-ea"/>
              <a:cs typeface="Arial" panose="020B0604020202020204" pitchFamily="34" charset="0"/>
            </a:endParaRPr>
          </a:p>
        </p:txBody>
      </p:sp>
      <p:sp>
        <p:nvSpPr>
          <p:cNvPr id="7" name="Text Box 3"/>
          <p:cNvSpPr txBox="1">
            <a:spLocks noChangeArrowheads="1"/>
          </p:cNvSpPr>
          <p:nvPr/>
        </p:nvSpPr>
        <p:spPr bwMode="auto">
          <a:xfrm>
            <a:off x="251520" y="2349500"/>
            <a:ext cx="868293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742950" indent="-742950"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457200" indent="-457200" algn="r" rtl="1" eaLnBrk="1" hangingPunct="1"/>
            <a:r>
              <a:rPr lang="ar-JO" altLang="en-US" sz="3600" b="1" dirty="0">
                <a:solidFill>
                  <a:schemeClr val="bg1"/>
                </a:solidFill>
                <a:latin typeface="Arial" panose="020B0604020202020204" pitchFamily="34" charset="0"/>
                <a:cs typeface="Arial" panose="020B0604020202020204" pitchFamily="34" charset="0"/>
              </a:rPr>
              <a:t>1. 1200 ق.م (مجيء شعب البحر) إلى 876 ق.م (الهجوم الأشوري الأولي)</a:t>
            </a:r>
            <a:endParaRPr lang="en-US" altLang="en-US" sz="3600" b="1" dirty="0">
              <a:solidFill>
                <a:schemeClr val="bg1"/>
              </a:solidFill>
              <a:latin typeface="Arial" panose="020B0604020202020204" pitchFamily="34" charset="0"/>
              <a:cs typeface="Arial" panose="020B0604020202020204" pitchFamily="34" charset="0"/>
            </a:endParaRPr>
          </a:p>
          <a:p>
            <a:pPr marL="457200" indent="-457200" algn="r" rtl="1" eaLnBrk="1" hangingPunct="1"/>
            <a:endParaRPr lang="en-US" altLang="en-US" sz="3600" b="1" dirty="0">
              <a:solidFill>
                <a:schemeClr val="bg1"/>
              </a:solidFill>
              <a:latin typeface="Arial" panose="020B0604020202020204" pitchFamily="34" charset="0"/>
              <a:cs typeface="Arial" panose="020B0604020202020204" pitchFamily="34" charset="0"/>
            </a:endParaRPr>
          </a:p>
          <a:p>
            <a:pPr marL="457200" indent="-457200" algn="r" rtl="1" eaLnBrk="1" hangingPunct="1"/>
            <a:r>
              <a:rPr lang="ar-JO" altLang="en-US" sz="3600" b="1" dirty="0">
                <a:solidFill>
                  <a:schemeClr val="bg1"/>
                </a:solidFill>
                <a:latin typeface="Arial" panose="020B0604020202020204" pitchFamily="34" charset="0"/>
                <a:cs typeface="Arial" panose="020B0604020202020204" pitchFamily="34" charset="0"/>
              </a:rPr>
              <a:t>2. 876 ق.م إلى 332 ق.م (عندما دمر الإسكندر صور)</a:t>
            </a:r>
            <a:endParaRPr lang="en-US" altLang="en-US" sz="3600" b="1"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1" y="188640"/>
            <a:ext cx="5625288" cy="1143000"/>
          </a:xfrm>
          <a:extLst>
            <a:ext uri="{FAA26D3D-D897-4be2-8F04-BA451C77F1D7}">
              <ma14:placeholderFlag xmlns="" xmlns:ma14="http://schemas.microsoft.com/office/mac/drawingml/2011/main" val="1"/>
            </a:ext>
          </a:extLst>
        </p:spPr>
        <p:txBody>
          <a:bodyPr/>
          <a:lstStyle/>
          <a:p>
            <a:pPr>
              <a:defRPr/>
            </a:pPr>
            <a:r>
              <a:rPr lang="ar-JO" sz="4000" kern="10" dirty="0">
                <a:ln w="9525" cap="flat" cmpd="sng" algn="ctr">
                  <a:solidFill>
                    <a:srgbClr val="FFFFFF"/>
                  </a:solidFill>
                  <a:prstDash val="solid"/>
                  <a:round/>
                </a:ln>
                <a:solidFill>
                  <a:srgbClr val="FFFFFF"/>
                </a:solidFill>
                <a:ea typeface="KidTYPEPaint"/>
              </a:rPr>
              <a:t>التاريخ</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ssolve">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P spid="7" grpId="0" build="p"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新細明體"/>
        <a:cs typeface="新細明體"/>
      </a:majorFont>
      <a:minorFont>
        <a:latin typeface="Times New Roman"/>
        <a:ea typeface="新細明體"/>
        <a:cs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3300"/>
        </a:solidFill>
        <a:ln w="9525" cap="flat" cmpd="sng" algn="ctr">
          <a:noFill/>
          <a:prstDash val="solid"/>
          <a:round/>
          <a:headEnd type="none" w="med" len="med"/>
          <a:tailEnd type="none" w="med" len="med"/>
        </a:ln>
        <a:effectLst>
          <a:outerShdw blurRad="63500" dist="35921" dir="2700000"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t" latinLnBrk="0" hangingPunct="0">
          <a:lnSpc>
            <a:spcPct val="100000"/>
          </a:lnSpc>
          <a:spcBef>
            <a:spcPct val="50000"/>
          </a:spcBef>
          <a:spcAft>
            <a:spcPct val="0"/>
          </a:spcAft>
          <a:buClrTx/>
          <a:buSzTx/>
          <a:buFontTx/>
          <a:buNone/>
          <a:tabLst/>
          <a:defRPr kumimoji="0" lang="en-US" sz="3600" b="0" i="0" u="none" strike="noStrike" cap="none" normalizeH="0" baseline="0">
            <a:ln>
              <a:noFill/>
            </a:ln>
            <a:solidFill>
              <a:schemeClr val="tx1"/>
            </a:solidFill>
            <a:effectLst>
              <a:outerShdw blurRad="38100" dist="38100" dir="2700000" algn="tl">
                <a:srgbClr val="000000">
                  <a:alpha val="43137"/>
                </a:srgbClr>
              </a:outerShdw>
            </a:effectLst>
            <a:latin typeface="Garamond" pitchFamily="-111" charset="0"/>
          </a:defRPr>
        </a:defPPr>
      </a:lstStyle>
    </a:spDef>
    <a:lnDef>
      <a:spPr bwMode="auto">
        <a:xfrm>
          <a:off x="0" y="0"/>
          <a:ext cx="1" cy="1"/>
        </a:xfrm>
        <a:custGeom>
          <a:avLst/>
          <a:gdLst/>
          <a:ahLst/>
          <a:cxnLst/>
          <a:rect l="0" t="0" r="0" b="0"/>
          <a:pathLst/>
        </a:custGeom>
        <a:solidFill>
          <a:srgbClr val="663300"/>
        </a:solidFill>
        <a:ln w="9525" cap="flat" cmpd="sng" algn="ctr">
          <a:noFill/>
          <a:prstDash val="solid"/>
          <a:round/>
          <a:headEnd type="none" w="med" len="med"/>
          <a:tailEnd type="none" w="med" len="med"/>
        </a:ln>
        <a:effectLst>
          <a:outerShdw blurRad="63500" dist="35921" dir="2700000"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t" latinLnBrk="0" hangingPunct="0">
          <a:lnSpc>
            <a:spcPct val="100000"/>
          </a:lnSpc>
          <a:spcBef>
            <a:spcPct val="50000"/>
          </a:spcBef>
          <a:spcAft>
            <a:spcPct val="0"/>
          </a:spcAft>
          <a:buClrTx/>
          <a:buSzTx/>
          <a:buFontTx/>
          <a:buNone/>
          <a:tabLst/>
          <a:defRPr kumimoji="0" lang="en-US" sz="3600" b="0" i="0" u="none" strike="noStrike" cap="none" normalizeH="0" baseline="0">
            <a:ln>
              <a:noFill/>
            </a:ln>
            <a:solidFill>
              <a:schemeClr val="tx1"/>
            </a:solidFill>
            <a:effectLst>
              <a:outerShdw blurRad="38100" dist="38100" dir="2700000" algn="tl">
                <a:srgbClr val="000000">
                  <a:alpha val="43137"/>
                </a:srgbClr>
              </a:outerShdw>
            </a:effectLst>
            <a:latin typeface="Garamond" pitchFamily="-111"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新細明體"/>
        <a:cs typeface="新細明體"/>
      </a:majorFont>
      <a:minorFont>
        <a:latin typeface="Times New Roman"/>
        <a:ea typeface="新細明體"/>
        <a:cs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3471</TotalTime>
  <Words>3101</Words>
  <Application>Microsoft Macintosh PowerPoint</Application>
  <PresentationFormat>On-screen Show (4:3)</PresentationFormat>
  <Paragraphs>461</Paragraphs>
  <Slides>49</Slides>
  <Notes>47</Notes>
  <HiddenSlides>0</HiddenSlides>
  <MMClips>0</MMClips>
  <ScaleCrop>false</ScaleCrop>
  <HeadingPairs>
    <vt:vector size="8" baseType="variant">
      <vt:variant>
        <vt:lpstr>Fonts Used</vt:lpstr>
      </vt:variant>
      <vt:variant>
        <vt:i4>12</vt:i4>
      </vt:variant>
      <vt:variant>
        <vt:lpstr>Theme</vt:lpstr>
      </vt:variant>
      <vt:variant>
        <vt:i4>14</vt:i4>
      </vt:variant>
      <vt:variant>
        <vt:lpstr>Embedded OLE Servers</vt:lpstr>
      </vt:variant>
      <vt:variant>
        <vt:i4>1</vt:i4>
      </vt:variant>
      <vt:variant>
        <vt:lpstr>Slide Titles</vt:lpstr>
      </vt:variant>
      <vt:variant>
        <vt:i4>49</vt:i4>
      </vt:variant>
    </vt:vector>
  </HeadingPairs>
  <TitlesOfParts>
    <vt:vector size="76" baseType="lpstr">
      <vt:lpstr>KidTYPEPaint</vt:lpstr>
      <vt:lpstr>ＭＳ Ｐゴシック</vt:lpstr>
      <vt:lpstr>新細明體</vt:lpstr>
      <vt:lpstr>SimSun</vt:lpstr>
      <vt:lpstr>Times</vt:lpstr>
      <vt:lpstr>Arial</vt:lpstr>
      <vt:lpstr>Calibri</vt:lpstr>
      <vt:lpstr>Garamond</vt:lpstr>
      <vt:lpstr>Monotype Sorts</vt:lpstr>
      <vt:lpstr>Tempus Sans ITC</vt:lpstr>
      <vt:lpstr>Times New Roman</vt:lpstr>
      <vt:lpstr>Wingdings</vt:lpstr>
      <vt:lpstr>Default Design</vt:lpstr>
      <vt:lpstr>2_Default Design</vt:lpstr>
      <vt:lpstr>3_Default Design</vt:lpstr>
      <vt:lpstr>6_SERENE</vt:lpstr>
      <vt:lpstr>1_Stream</vt:lpstr>
      <vt:lpstr>1_Pulse</vt:lpstr>
      <vt:lpstr>2_Pulse</vt:lpstr>
      <vt:lpstr>8_Office Theme</vt:lpstr>
      <vt:lpstr>3_Fireball</vt:lpstr>
      <vt:lpstr>21_Office Theme</vt:lpstr>
      <vt:lpstr>22_Office Theme</vt:lpstr>
      <vt:lpstr>4_Default Design</vt:lpstr>
      <vt:lpstr>20_Office Theme</vt:lpstr>
      <vt:lpstr>Fireball</vt:lpstr>
      <vt:lpstr>Document</vt:lpstr>
      <vt:lpstr>The Phoenicians</vt:lpstr>
      <vt:lpstr>صور عاصمة فنينيقية</vt:lpstr>
      <vt:lpstr>مقدمة</vt:lpstr>
      <vt:lpstr>جغرافيا </vt:lpstr>
      <vt:lpstr>أرز لبنان</vt:lpstr>
      <vt:lpstr>الأصل العرقي</vt:lpstr>
      <vt:lpstr>التاريخ</vt:lpstr>
      <vt:lpstr>السهل الساحلي الفينيقي</vt:lpstr>
      <vt:lpstr>التاريخ</vt:lpstr>
      <vt:lpstr>الطبقات الإجتماعية</vt:lpstr>
      <vt:lpstr>التجارة</vt:lpstr>
      <vt:lpstr>المستعمرات الفينيقية</vt:lpstr>
      <vt:lpstr>التجارة</vt:lpstr>
      <vt:lpstr>PowerPoint Presentation</vt:lpstr>
      <vt:lpstr>هيكل بوسيدون</vt:lpstr>
      <vt:lpstr>PowerPoint Presentation</vt:lpstr>
      <vt:lpstr>PowerPoint Presentation</vt:lpstr>
      <vt:lpstr>PowerPoint Presentation</vt:lpstr>
      <vt:lpstr>PowerPoint Presentation</vt:lpstr>
      <vt:lpstr>الثقافة</vt:lpstr>
      <vt:lpstr>العائلة الأبجدية</vt:lpstr>
      <vt:lpstr>اللغة</vt:lpstr>
      <vt:lpstr>اللغة</vt:lpstr>
      <vt:lpstr>الكتابة</vt:lpstr>
      <vt:lpstr>الحرف اليدوية</vt:lpstr>
      <vt:lpstr>الحرف اليدوية</vt:lpstr>
      <vt:lpstr>فن العمارة</vt:lpstr>
      <vt:lpstr>فن العمارة</vt:lpstr>
      <vt:lpstr>فن العمارة</vt:lpstr>
      <vt:lpstr>الدين</vt:lpstr>
      <vt:lpstr>الدين</vt:lpstr>
      <vt:lpstr>بعل</vt:lpstr>
      <vt:lpstr>دورة البعل</vt:lpstr>
      <vt:lpstr>PowerPoint Presentation</vt:lpstr>
      <vt:lpstr>PowerPoint Presentation</vt:lpstr>
      <vt:lpstr>فينيقيا وإسرائيل (إيجابي)</vt:lpstr>
      <vt:lpstr>فينيقيا وإسرائيل (إيجابي)</vt:lpstr>
      <vt:lpstr>فينيقيا وإسرائيل (سلبي)</vt:lpstr>
      <vt:lpstr>فينيقيا وإسرائيل (سلبي)</vt:lpstr>
      <vt:lpstr>يا ابن آدم من أجل أن صور قالت على أورشليم ...</vt:lpstr>
      <vt:lpstr>ما هي المبادئ التي نستطيع أن نتعلمها من هذه النصوص بخصوص الفينيقيين؟</vt:lpstr>
      <vt:lpstr>الخلاصة</vt:lpstr>
      <vt:lpstr>الخلاصة</vt:lpstr>
      <vt:lpstr>الخلاصة</vt:lpstr>
      <vt:lpstr>جيران إسرائيل الغربيين المبكرين</vt:lpstr>
      <vt:lpstr>جيران إسرائيل الغربيين المبكرين</vt:lpstr>
      <vt:lpstr>جيران إسرائيل الغربيين المبكرين</vt:lpstr>
      <vt:lpstr>Black</vt:lpstr>
      <vt:lpstr>الرابط للعرض التقديميِّ "خلفيَّات العهد القديم" متاحٌ على الموقع الإلكترونيّ:  BibleStudyDownloads.org</vt:lpstr>
    </vt:vector>
  </TitlesOfParts>
  <Company>National University of Singapore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dc:creator>
  <cp:lastModifiedBy>Rick Griffith</cp:lastModifiedBy>
  <cp:revision>385</cp:revision>
  <dcterms:created xsi:type="dcterms:W3CDTF">2009-09-03T05:53:25Z</dcterms:created>
  <dcterms:modified xsi:type="dcterms:W3CDTF">2024-03-31T08:50:20Z</dcterms:modified>
</cp:coreProperties>
</file>